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E"/>
    <a:srgbClr val="CCD2D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fileImage">
            <a:extLst>
              <a:ext uri="{FF2B5EF4-FFF2-40B4-BE49-F238E27FC236}">
                <a16:creationId xmlns:a16="http://schemas.microsoft.com/office/drawing/2014/main" id="{B49179E3-80B0-3496-F1A9-EFC61ACDAC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251" y="1975629"/>
            <a:ext cx="3415371" cy="455382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checkinImage">
            <a:extLst>
              <a:ext uri="{FF2B5EF4-FFF2-40B4-BE49-F238E27FC236}">
                <a16:creationId xmlns:a16="http://schemas.microsoft.com/office/drawing/2014/main" id="{0E004420-E36B-2B35-7607-63E747E6AC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8314" y="1975629"/>
            <a:ext cx="3415371" cy="455382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checkoutImage">
            <a:extLst>
              <a:ext uri="{FF2B5EF4-FFF2-40B4-BE49-F238E27FC236}">
                <a16:creationId xmlns:a16="http://schemas.microsoft.com/office/drawing/2014/main" id="{B609BC45-FA53-7C36-21FC-6B73EA1E65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6377" y="1975629"/>
            <a:ext cx="3415371" cy="455382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0A7171C0-5E1F-BA39-FDBD-4AD315572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264" y="966788"/>
            <a:ext cx="1741486" cy="249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00009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shift">
            <a:extLst>
              <a:ext uri="{FF2B5EF4-FFF2-40B4-BE49-F238E27FC236}">
                <a16:creationId xmlns:a16="http://schemas.microsoft.com/office/drawing/2014/main" id="{97B934A2-1E97-8309-3058-CA51F04896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51176" y="966787"/>
            <a:ext cx="1782945" cy="249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00009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1" name="outlet">
            <a:extLst>
              <a:ext uri="{FF2B5EF4-FFF2-40B4-BE49-F238E27FC236}">
                <a16:creationId xmlns:a16="http://schemas.microsoft.com/office/drawing/2014/main" id="{F077FA38-734C-E88E-D0ED-08501F545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4548" y="966787"/>
            <a:ext cx="3941402" cy="249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00009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2" name="checkinTime">
            <a:extLst>
              <a:ext uri="{FF2B5EF4-FFF2-40B4-BE49-F238E27FC236}">
                <a16:creationId xmlns:a16="http://schemas.microsoft.com/office/drawing/2014/main" id="{2DB5BE21-36B8-3CEB-A9A9-93CA199DF0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7627" y="966787"/>
            <a:ext cx="1653397" cy="249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00009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3" name="checkoutTime">
            <a:extLst>
              <a:ext uri="{FF2B5EF4-FFF2-40B4-BE49-F238E27FC236}">
                <a16:creationId xmlns:a16="http://schemas.microsoft.com/office/drawing/2014/main" id="{F05EDD78-23BE-37FA-9787-D7E6F49053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04449" y="966787"/>
            <a:ext cx="1504951" cy="2492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rgbClr val="00009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46F31D-BFFA-EC18-C76A-8FB8D07098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203" y="104828"/>
            <a:ext cx="1084118" cy="44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085378-4817-9EBF-8568-6441E933407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039370"/>
              </p:ext>
            </p:extLst>
          </p:nvPr>
        </p:nvGraphicFramePr>
        <p:xfrm>
          <a:off x="345057" y="608918"/>
          <a:ext cx="11466688" cy="66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8">
                  <a:extLst>
                    <a:ext uri="{9D8B030D-6E8A-4147-A177-3AD203B41FA5}">
                      <a16:colId xmlns:a16="http://schemas.microsoft.com/office/drawing/2014/main" val="3184283441"/>
                    </a:ext>
                  </a:extLst>
                </a:gridCol>
                <a:gridCol w="1935487">
                  <a:extLst>
                    <a:ext uri="{9D8B030D-6E8A-4147-A177-3AD203B41FA5}">
                      <a16:colId xmlns:a16="http://schemas.microsoft.com/office/drawing/2014/main" val="3357524616"/>
                    </a:ext>
                  </a:extLst>
                </a:gridCol>
                <a:gridCol w="4073953">
                  <a:extLst>
                    <a:ext uri="{9D8B030D-6E8A-4147-A177-3AD203B41FA5}">
                      <a16:colId xmlns:a16="http://schemas.microsoft.com/office/drawing/2014/main" val="93532975"/>
                    </a:ext>
                  </a:extLst>
                </a:gridCol>
                <a:gridCol w="1829672">
                  <a:extLst>
                    <a:ext uri="{9D8B030D-6E8A-4147-A177-3AD203B41FA5}">
                      <a16:colId xmlns:a16="http://schemas.microsoft.com/office/drawing/2014/main" val="2117933856"/>
                    </a:ext>
                  </a:extLst>
                </a:gridCol>
                <a:gridCol w="1692088">
                  <a:extLst>
                    <a:ext uri="{9D8B030D-6E8A-4147-A177-3AD203B41FA5}">
                      <a16:colId xmlns:a16="http://schemas.microsoft.com/office/drawing/2014/main" val="3154886042"/>
                    </a:ext>
                  </a:extLst>
                </a:gridCol>
              </a:tblGrid>
              <a:tr h="30370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Ngày</a:t>
                      </a:r>
                    </a:p>
                  </a:txBody>
                  <a:tcPr>
                    <a:solidFill>
                      <a:srgbClr val="000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 làm</a:t>
                      </a:r>
                    </a:p>
                  </a:txBody>
                  <a:tcPr>
                    <a:solidFill>
                      <a:srgbClr val="000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Siêu thị</a:t>
                      </a:r>
                    </a:p>
                  </a:txBody>
                  <a:tcPr>
                    <a:solidFill>
                      <a:srgbClr val="000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Thời gian check in</a:t>
                      </a:r>
                    </a:p>
                  </a:txBody>
                  <a:tcPr>
                    <a:solidFill>
                      <a:srgbClr val="000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Thời gian check out</a:t>
                      </a:r>
                    </a:p>
                  </a:txBody>
                  <a:tcPr>
                    <a:solidFill>
                      <a:srgbClr val="0000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60317"/>
                  </a:ext>
                </a:extLst>
              </a:tr>
              <a:tr h="3037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04724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2997CF2-EF5E-DFB3-8791-F5DC2CE0881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787" y="70324"/>
            <a:ext cx="1246738" cy="4405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6C8855-640F-595F-4E21-DB81EB10D499}"/>
              </a:ext>
            </a:extLst>
          </p:cNvPr>
          <p:cNvSpPr/>
          <p:nvPr userDrawn="1"/>
        </p:nvSpPr>
        <p:spPr>
          <a:xfrm>
            <a:off x="380251" y="1440611"/>
            <a:ext cx="3415371" cy="388189"/>
          </a:xfrm>
          <a:prstGeom prst="rect">
            <a:avLst/>
          </a:prstGeom>
          <a:solidFill>
            <a:srgbClr val="CCD2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Hình Profile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F053A-FB58-F329-1F90-B6E82CF43076}"/>
              </a:ext>
            </a:extLst>
          </p:cNvPr>
          <p:cNvSpPr/>
          <p:nvPr userDrawn="1"/>
        </p:nvSpPr>
        <p:spPr>
          <a:xfrm>
            <a:off x="4388313" y="1440611"/>
            <a:ext cx="3415371" cy="388189"/>
          </a:xfrm>
          <a:prstGeom prst="rect">
            <a:avLst/>
          </a:prstGeom>
          <a:solidFill>
            <a:srgbClr val="CCD2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Hình Check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5ED79-EA73-7DF3-961E-720F7D0CBD39}"/>
              </a:ext>
            </a:extLst>
          </p:cNvPr>
          <p:cNvSpPr/>
          <p:nvPr userDrawn="1"/>
        </p:nvSpPr>
        <p:spPr>
          <a:xfrm>
            <a:off x="8396375" y="1440611"/>
            <a:ext cx="3415371" cy="388189"/>
          </a:xfrm>
          <a:prstGeom prst="rect">
            <a:avLst/>
          </a:prstGeom>
          <a:solidFill>
            <a:srgbClr val="CCD2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Hình Check Out</a:t>
            </a:r>
          </a:p>
        </p:txBody>
      </p:sp>
    </p:spTree>
    <p:extLst>
      <p:ext uri="{BB962C8B-B14F-4D97-AF65-F5344CB8AC3E}">
        <p14:creationId xmlns:p14="http://schemas.microsoft.com/office/powerpoint/2010/main" val="226257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Trung Kiên</dc:creator>
  <cp:lastModifiedBy>Lê Trung Kiên</cp:lastModifiedBy>
  <cp:revision>13</cp:revision>
  <dcterms:created xsi:type="dcterms:W3CDTF">2025-04-08T06:58:31Z</dcterms:created>
  <dcterms:modified xsi:type="dcterms:W3CDTF">2025-04-08T09:19:48Z</dcterms:modified>
</cp:coreProperties>
</file>