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0" r:id="rId2"/>
    <p:sldId id="293" r:id="rId3"/>
    <p:sldId id="294" r:id="rId4"/>
    <p:sldId id="297" r:id="rId5"/>
    <p:sldId id="296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F2243-2387-CA63-0A4B-5DBB29F8C125}" v="10" dt="2025-05-16T08:37:32.272"/>
    <p1510:client id="{681CD9A7-C3A4-3DE6-C19A-93DD78B121C0}" v="21" dt="2025-05-15T11:35:08.573"/>
    <p1510:client id="{923137CF-3709-3ABC-1B56-C5CFF81C15D9}" v="527" dt="2025-05-15T11:40:00.008"/>
    <p1510:client id="{991C880E-6DF7-59A8-0827-F61E02647574}" v="178" dt="2025-05-16T04:22:43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2127-E7CA-48A0-B47E-62F48B2B4AAB}" type="datetimeFigureOut">
              <a:t>5/16/2025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EE5-43D9-4584-9083-2506301968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CD6D-AA06-BE9A-DE92-A89C807C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902B1-6E79-1757-1F71-694544B22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33E2D-A441-6BD8-6545-841CD5D9C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D73-666B-6B44-A53B-8C69883DF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0EB0-E058-4DF8-AE61-58DCE246B1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87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994C0-8396-25D6-6E79-4F734709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B0A1D-74C3-AB2A-6DDD-D17584B4E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3763A-4D21-1C92-8B6E-160136149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B207-9AAD-BFE3-67CF-4C76AC2E1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0EB0-E058-4DF8-AE61-58DCE246B15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72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5A7F4-E885-452D-CA43-DD07A1341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F198D-B041-8391-FD8C-F9EA24EDA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B2B5F-5446-6C7A-13AA-A1E2D5965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A851-4CB6-EDE2-09B4-F28C682B0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0EB0-E058-4DF8-AE61-58DCE246B15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3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3B12C-BC22-CD0D-114E-1F81792C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AED52-7E4D-70C4-4793-05FE1FBC1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861CC-E681-31CA-9BAC-A4574646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AE3F-9E6E-393A-6F03-6E591BC44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0EB0-E058-4DF8-AE61-58DCE246B15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96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C791-8FF6-4BE7-7CC6-025D801B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F1191-CA4C-BF7B-1F4E-72D308BAF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CE5EF-5F9D-00C5-56D5-4AB1AACF7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6B44C-3065-D386-61D0-CC1AD8C12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0EB0-E058-4DF8-AE61-58DCE246B15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91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A5D1-9977-D07E-AF6D-F1758749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9CE10-6400-3B30-3CD7-62D484355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49FF7-FA70-A2B0-E688-7C5834FCC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80D-7BFA-44EE-080F-7EBC450F2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0EB0-E058-4DF8-AE61-58DCE246B15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24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2" y="2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4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7F1E235-B540-3444-ADDC-6DDD39D8E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305" y="5331997"/>
            <a:ext cx="1163559" cy="12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6DAC5EE-7BE5-1B40-BC41-0FDC4D31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11125"/>
            <a:ext cx="12052300" cy="1000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latin typeface="Clancy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62FD98-3A3B-ED4A-B5A0-27000658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50951"/>
            <a:ext cx="12052300" cy="402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Clancy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Clancy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Clancy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Clancy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Clancy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7C847-4F43-E024-7C3C-DD46ECC950E4}"/>
              </a:ext>
            </a:extLst>
          </p:cNvPr>
          <p:cNvSpPr/>
          <p:nvPr userDrawn="1"/>
        </p:nvSpPr>
        <p:spPr>
          <a:xfrm>
            <a:off x="2" y="5373216"/>
            <a:ext cx="12191999" cy="1484783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4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BAC884E-918F-E5CE-9B14-17BAF0BBC9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5517232"/>
            <a:ext cx="1163559" cy="12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28E9-8229-585C-07B1-02BC4105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F94DE-F9EF-3184-E7E3-BC4F1F9748D7}"/>
              </a:ext>
            </a:extLst>
          </p:cNvPr>
          <p:cNvSpPr txBox="1"/>
          <p:nvPr/>
        </p:nvSpPr>
        <p:spPr>
          <a:xfrm>
            <a:off x="536120" y="1072892"/>
            <a:ext cx="11119759" cy="25176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r>
              <a:rPr lang="en-GB" sz="4800" b="1" err="1">
                <a:latin typeface="+mj-lt"/>
                <a:cs typeface="Arial"/>
              </a:rPr>
              <a:t>InvenTracker</a:t>
            </a:r>
            <a:r>
              <a:rPr lang="en-GB" sz="4800" b="1">
                <a:latin typeface="+mj-lt"/>
                <a:cs typeface="Arial"/>
              </a:rPr>
              <a:t> Showcase</a:t>
            </a:r>
            <a:endParaRPr lang="en-US" sz="2000" b="1">
              <a:latin typeface="+mj-lt"/>
              <a:cs typeface="Arial" panose="020B0604020202020204" pitchFamily="34" charset="0"/>
            </a:endParaRPr>
          </a:p>
          <a:p>
            <a:pPr algn="ctr"/>
            <a:br>
              <a:rPr lang="en-US" sz="2000" b="1">
                <a:latin typeface="+mj-lt"/>
                <a:cs typeface="Arial" panose="020B0604020202020204" pitchFamily="34" charset="0"/>
              </a:rPr>
            </a:br>
            <a:r>
              <a:rPr lang="en-US" sz="3200" b="1">
                <a:latin typeface="+mj-lt"/>
                <a:cs typeface="Arial" panose="020B0604020202020204" pitchFamily="34" charset="0"/>
              </a:rPr>
              <a:t> </a:t>
            </a:r>
            <a:br>
              <a:rPr lang="en-US" sz="3200" b="1">
                <a:latin typeface="+mj-lt"/>
                <a:cs typeface="Arial" panose="020B0604020202020204" pitchFamily="34" charset="0"/>
              </a:rPr>
            </a:br>
            <a:br>
              <a:rPr lang="en-US" sz="3200" b="1">
                <a:latin typeface="+mj-lt"/>
                <a:cs typeface="Arial" panose="020B0604020202020204" pitchFamily="34" charset="0"/>
              </a:rPr>
            </a:br>
            <a:endParaRPr lang="en-US" sz="2000" b="1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j-lt"/>
                <a:cs typeface="Arial"/>
              </a:rPr>
              <a:t>Kien Le, Parakh Dayal, Patrick Cunningham*</a:t>
            </a:r>
          </a:p>
          <a:p>
            <a:pPr algn="ctr"/>
            <a:endParaRPr lang="en-US" sz="800" b="1">
              <a:solidFill>
                <a:schemeClr val="accent1">
                  <a:lumMod val="50000"/>
                </a:schemeClr>
              </a:solidFill>
              <a:latin typeface="+mj-lt"/>
              <a:cs typeface="Arial"/>
            </a:endParaRPr>
          </a:p>
          <a:p>
            <a:pPr algn="ctr"/>
            <a:r>
              <a:rPr lang="en-US" sz="1000" b="1">
                <a:solidFill>
                  <a:schemeClr val="accent1">
                    <a:lumMod val="50000"/>
                  </a:schemeClr>
                </a:solidFill>
                <a:latin typeface="+mj-lt"/>
                <a:cs typeface="Arial"/>
              </a:rPr>
              <a:t>Ordered Alphabetically</a:t>
            </a:r>
            <a:endParaRPr lang="en-US" sz="1000" b="1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12"/>
    </mc:Choice>
    <mc:Fallback xmlns="">
      <p:transition spd="slow" advTm="436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8D35F-E2D2-AAB4-E410-84E888E2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FB56-6ED6-03AF-4693-18B95BCB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46" y="46891"/>
            <a:ext cx="8333154" cy="742464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latin typeface="+mn-lt"/>
                <a:ea typeface="Roboto"/>
                <a:cs typeface="Arial"/>
              </a:rPr>
              <a:t>Unique Features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CB6FB-D88E-1A0F-7E00-E6AB91F158D9}"/>
              </a:ext>
            </a:extLst>
          </p:cNvPr>
          <p:cNvSpPr txBox="1"/>
          <p:nvPr/>
        </p:nvSpPr>
        <p:spPr>
          <a:xfrm>
            <a:off x="571499" y="1181100"/>
            <a:ext cx="10467976" cy="3578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Multi-Factor Authentication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Hashed and Salted Passwords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User Specific Privilege Control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Locking Suspicious Logins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err="1"/>
              <a:t>Parameterised</a:t>
            </a:r>
            <a:r>
              <a:rPr lang="en-US" sz="2800" dirty="0"/>
              <a:t> Queries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Server-Side Critical Logic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348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3"/>
    </mc:Choice>
    <mc:Fallback xmlns="">
      <p:transition spd="slow" advTm="498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4CDA-859F-6E3B-22B9-AF1A51CCE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7FB8C4-4C55-37E7-AC28-A30F518E3289}"/>
              </a:ext>
            </a:extLst>
          </p:cNvPr>
          <p:cNvSpPr/>
          <p:nvPr/>
        </p:nvSpPr>
        <p:spPr>
          <a:xfrm>
            <a:off x="2412870" y="2170699"/>
            <a:ext cx="7366260" cy="830997"/>
          </a:xfrm>
          <a:prstGeom prst="rect">
            <a:avLst/>
          </a:prstGeom>
          <a:solidFill>
            <a:schemeClr val="accent1">
              <a:alpha val="41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/>
            <a:r>
              <a:rPr lang="en-GB" sz="4800" b="1">
                <a:latin typeface="Arial"/>
                <a:ea typeface="ＭＳ Ｐゴシック"/>
                <a:cs typeface="Arial"/>
              </a:rPr>
              <a:t>Live Demo</a:t>
            </a:r>
            <a:endParaRPr lang="en-GB" sz="48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E4EA-C014-84CC-7664-CA5DA1D2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3ABE-376A-D235-EA5F-8657769A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46" y="46891"/>
            <a:ext cx="8333154" cy="742464"/>
          </a:xfrm>
        </p:spPr>
        <p:txBody>
          <a:bodyPr>
            <a:normAutofit/>
          </a:bodyPr>
          <a:lstStyle/>
          <a:p>
            <a:pPr algn="l"/>
            <a:r>
              <a:rPr lang="en-AU">
                <a:latin typeface="+mn-lt"/>
                <a:ea typeface="Roboto"/>
                <a:cs typeface="Arial"/>
              </a:rPr>
              <a:t>Showcase of User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D699C-4546-6C89-8933-6BF7AD21D5BC}"/>
              </a:ext>
            </a:extLst>
          </p:cNvPr>
          <p:cNvSpPr txBox="1"/>
          <p:nvPr/>
        </p:nvSpPr>
        <p:spPr>
          <a:xfrm>
            <a:off x="571499" y="1181100"/>
            <a:ext cx="10467976" cy="38533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Attempt SQL injection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Showcase logging in to a user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Showcase failed login + lockout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Showcase failed </a:t>
            </a:r>
            <a:r>
              <a:rPr lang="en-US" sz="2800" dirty="0" err="1"/>
              <a:t>mfa</a:t>
            </a:r>
            <a:r>
              <a:rPr lang="en-US" sz="2800" dirty="0"/>
              <a:t> + lockout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Attempt to do some admin stuff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Showcase signing out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Don’t use remember my device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3"/>
    </mc:Choice>
    <mc:Fallback xmlns="">
      <p:transition spd="slow" advTm="4981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B2EB-624C-2807-4417-65BBFF65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2D9F-3CD6-A7C5-0E7D-00FD5E81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46" y="46891"/>
            <a:ext cx="8333154" cy="742464"/>
          </a:xfrm>
        </p:spPr>
        <p:txBody>
          <a:bodyPr>
            <a:normAutofit/>
          </a:bodyPr>
          <a:lstStyle/>
          <a:p>
            <a:pPr algn="l"/>
            <a:r>
              <a:rPr lang="en-AU">
                <a:latin typeface="+mn-lt"/>
                <a:ea typeface="Roboto"/>
                <a:cs typeface="Arial"/>
              </a:rPr>
              <a:t>Showcase of Admin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A40DF-8F3C-E93D-4352-839CDB77FA3D}"/>
              </a:ext>
            </a:extLst>
          </p:cNvPr>
          <p:cNvSpPr txBox="1"/>
          <p:nvPr/>
        </p:nvSpPr>
        <p:spPr>
          <a:xfrm>
            <a:off x="571499" y="1181100"/>
            <a:ext cx="10467976" cy="461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Log into an admin account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Use remember my device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Change some admin stuff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Log out and log back in to show remember my device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Use forgot password but with incorrect code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Showcase successfully resetting password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Log in with new password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194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3"/>
    </mc:Choice>
    <mc:Fallback xmlns="">
      <p:transition spd="slow" advTm="498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89306-1554-05A2-A382-D9AAB3DF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A0CE3-90ED-065E-C937-150294CC74CC}"/>
              </a:ext>
            </a:extLst>
          </p:cNvPr>
          <p:cNvSpPr/>
          <p:nvPr/>
        </p:nvSpPr>
        <p:spPr>
          <a:xfrm>
            <a:off x="1482660" y="2474893"/>
            <a:ext cx="9226680" cy="1015663"/>
          </a:xfrm>
          <a:prstGeom prst="rect">
            <a:avLst/>
          </a:prstGeom>
          <a:solidFill>
            <a:srgbClr val="C00000">
              <a:alpha val="41000"/>
            </a:srgbClr>
          </a:solidFill>
          <a:ln w="22225">
            <a:solidFill>
              <a:srgbClr val="C00000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6000" dirty="0">
                <a:latin typeface="+mn-lt"/>
                <a:ea typeface="ＭＳ Ｐゴシック"/>
              </a:rPr>
              <a:t>Questions</a:t>
            </a:r>
            <a:endParaRPr lang="en-A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8"/>
    </mc:Choice>
    <mc:Fallback xmlns="">
      <p:transition spd="slow" advTm="1529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Clancy</vt:lpstr>
      <vt:lpstr>Aptos</vt:lpstr>
      <vt:lpstr>Aptos Display</vt:lpstr>
      <vt:lpstr>Arial</vt:lpstr>
      <vt:lpstr>Calibri</vt:lpstr>
      <vt:lpstr>office theme</vt:lpstr>
      <vt:lpstr>PowerPoint Presentation</vt:lpstr>
      <vt:lpstr>Unique Features</vt:lpstr>
      <vt:lpstr>PowerPoint Presentation</vt:lpstr>
      <vt:lpstr>Showcase of User</vt:lpstr>
      <vt:lpstr>Showcase of 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Celine Ren</cp:lastModifiedBy>
  <cp:revision>29</cp:revision>
  <dcterms:created xsi:type="dcterms:W3CDTF">2025-05-11T10:38:05Z</dcterms:created>
  <dcterms:modified xsi:type="dcterms:W3CDTF">2025-05-16T09:17:38Z</dcterms:modified>
</cp:coreProperties>
</file>