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321" r:id="rId2"/>
    <p:sldId id="258" r:id="rId3"/>
    <p:sldId id="268" r:id="rId4"/>
    <p:sldId id="269" r:id="rId5"/>
    <p:sldId id="296" r:id="rId6"/>
    <p:sldId id="271" r:id="rId7"/>
    <p:sldId id="272" r:id="rId8"/>
    <p:sldId id="273" r:id="rId9"/>
    <p:sldId id="322" r:id="rId10"/>
    <p:sldId id="323" r:id="rId11"/>
    <p:sldId id="274" r:id="rId12"/>
    <p:sldId id="275" r:id="rId13"/>
    <p:sldId id="276" r:id="rId14"/>
    <p:sldId id="277" r:id="rId15"/>
    <p:sldId id="318" r:id="rId16"/>
    <p:sldId id="278" r:id="rId17"/>
    <p:sldId id="279" r:id="rId18"/>
    <p:sldId id="324" r:id="rId19"/>
    <p:sldId id="280" r:id="rId20"/>
    <p:sldId id="309" r:id="rId21"/>
    <p:sldId id="281" r:id="rId22"/>
    <p:sldId id="297" r:id="rId23"/>
    <p:sldId id="282" r:id="rId24"/>
    <p:sldId id="298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312" r:id="rId33"/>
    <p:sldId id="320" r:id="rId34"/>
    <p:sldId id="326" r:id="rId35"/>
    <p:sldId id="291" r:id="rId36"/>
    <p:sldId id="299" r:id="rId37"/>
    <p:sldId id="303" r:id="rId38"/>
    <p:sldId id="319" r:id="rId39"/>
    <p:sldId id="304" r:id="rId40"/>
    <p:sldId id="301" r:id="rId41"/>
    <p:sldId id="325" r:id="rId42"/>
    <p:sldId id="3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4"/>
    <p:restoredTop sz="95205"/>
  </p:normalViewPr>
  <p:slideViewPr>
    <p:cSldViewPr snapToGrid="0" snapToObjects="1">
      <p:cViewPr varScale="1">
        <p:scale>
          <a:sx n="100" d="100"/>
          <a:sy n="100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E3E3-BA2E-A04E-81C3-B704E144FD4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8BFC7-0C39-2E4A-A938-093BA944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Document.write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rewrite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toàn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trang</a:t>
            </a:r>
            <a:r>
              <a:rPr lang="en-US" baseline="0" dirty="0"/>
              <a:t>,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unrecommended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511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: </a:t>
            </a:r>
            <a:r>
              <a:rPr lang="en-US" dirty="0"/>
              <a:t>http://www.w3schools.com/jsref/dom_obj_event.asp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32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</a:t>
            </a:r>
            <a:r>
              <a:rPr lang="en-US" baseline="0" dirty="0" err="1"/>
              <a:t>chấm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nối</a:t>
            </a:r>
            <a:r>
              <a:rPr lang="en-US" baseline="0" dirty="0"/>
              <a:t> string, </a:t>
            </a:r>
            <a:r>
              <a:rPr lang="en-US" baseline="0" dirty="0" err="1"/>
              <a:t>tuy</a:t>
            </a:r>
            <a:r>
              <a:rPr lang="en-US" baseline="0" dirty="0"/>
              <a:t> </a:t>
            </a:r>
            <a:r>
              <a:rPr lang="en-US" baseline="0" dirty="0" err="1"/>
              <a:t>nhiên</a:t>
            </a:r>
            <a:r>
              <a:rPr lang="en-US" baseline="0" dirty="0"/>
              <a:t> ở </a:t>
            </a:r>
            <a:r>
              <a:rPr lang="en-US" baseline="0" dirty="0" err="1"/>
              <a:t>trong</a:t>
            </a:r>
            <a:r>
              <a:rPr lang="en-US" baseline="0" dirty="0"/>
              <a:t> JS,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3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!= undefined chỗ</a:t>
            </a:r>
            <a:r>
              <a:rPr lang="en-US" baseline="0" dirty="0"/>
              <a:t> nào: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97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var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parameter </a:t>
            </a:r>
            <a:r>
              <a:rPr lang="en-US" baseline="0" dirty="0" err="1"/>
              <a:t>của</a:t>
            </a:r>
            <a:r>
              <a:rPr lang="en-US" baseline="0" dirty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05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Object </a:t>
            </a:r>
            <a:r>
              <a:rPr lang="en-US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cặp</a:t>
            </a:r>
            <a:r>
              <a:rPr lang="en-US" baseline="0" dirty="0"/>
              <a:t> name : value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(JSON)</a:t>
            </a:r>
          </a:p>
          <a:p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JSON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chắc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75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42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JS </a:t>
            </a:r>
            <a:r>
              <a:rPr lang="en-US" baseline="0" dirty="0" err="1"/>
              <a:t>giống</a:t>
            </a:r>
            <a:r>
              <a:rPr lang="en-US" baseline="0" dirty="0"/>
              <a:t> PHP.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89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getElementByTagName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array,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getElementByTagName</a:t>
            </a:r>
            <a:r>
              <a:rPr lang="en-US" baseline="0" dirty="0"/>
              <a:t>(name) </a:t>
            </a:r>
            <a:r>
              <a:rPr lang="en-US" baseline="0" dirty="0" err="1"/>
              <a:t>thì</a:t>
            </a:r>
            <a:r>
              <a:rPr lang="en-US" baseline="0" dirty="0"/>
              <a:t> them index </a:t>
            </a:r>
            <a:r>
              <a:rPr lang="en-US" baseline="0" dirty="0" err="1"/>
              <a:t>vào</a:t>
            </a:r>
            <a:r>
              <a:rPr lang="en-US" baseline="0" dirty="0"/>
              <a:t>: </a:t>
            </a:r>
            <a:r>
              <a:rPr lang="en-US" baseline="0" dirty="0" err="1"/>
              <a:t>getElementByTagName</a:t>
            </a:r>
            <a:r>
              <a:rPr lang="en-US" baseline="0" dirty="0"/>
              <a:t>(“p”)[0];</a:t>
            </a:r>
          </a:p>
          <a:p>
            <a:r>
              <a:rPr lang="en-US" baseline="0" dirty="0" err="1"/>
              <a:t>setAttribute</a:t>
            </a:r>
            <a:r>
              <a:rPr lang="en-US" baseline="0" dirty="0"/>
              <a:t> (attribute, value) : </a:t>
            </a:r>
            <a:r>
              <a:rPr lang="en-US" baseline="0" dirty="0" err="1"/>
              <a:t>Đặt</a:t>
            </a:r>
            <a:r>
              <a:rPr lang="en-US" baseline="0" dirty="0"/>
              <a:t> attribute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value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element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đấy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76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2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4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E1F61-6D22-944D-83E2-3EAC868D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94012"/>
            <a:ext cx="10058400" cy="1069976"/>
          </a:xfrm>
        </p:spPr>
        <p:txBody>
          <a:bodyPr/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2D9D-AFE3-DF4B-9532-9FE4DFD4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E50E74-C7C7-194A-97AE-3227F993D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34" y="2302933"/>
            <a:ext cx="11949331" cy="35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type)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/>
              <a:t> : true/false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: Invalid / not exist object.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có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giá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trị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Object: </a:t>
            </a:r>
            <a:r>
              <a:rPr lang="en-US" dirty="0">
                <a:cs typeface="Courier New" panose="02070309020205020404" pitchFamily="49" charset="0"/>
              </a:rPr>
              <a:t>Collection of properties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literial: {key: value}. Eg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02" y="5472821"/>
            <a:ext cx="6163549" cy="532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B1274-564A-AB48-A514-227851248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52" y="2197038"/>
            <a:ext cx="1701800" cy="161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79D86-E1AD-CA48-BA18-203FFB586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475" y="3124137"/>
            <a:ext cx="1701800" cy="16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assign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ra.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900" y="1417639"/>
            <a:ext cx="5789136" cy="1083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2828925"/>
            <a:ext cx="769620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058" y="5029201"/>
            <a:ext cx="4137468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2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object, </a:t>
            </a:r>
            <a:r>
              <a:rPr lang="en-US" dirty="0" err="1"/>
              <a:t>dùng</a:t>
            </a:r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tenbien.tenAttribute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114300" indent="0">
              <a:buNone/>
            </a:pP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tenbien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11430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	“Fiat”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car.model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 	500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car.color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	white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67732"/>
            <a:ext cx="478155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2743201"/>
            <a:ext cx="2133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9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“</a:t>
            </a:r>
            <a:r>
              <a:rPr lang="en-US" dirty="0" err="1"/>
              <a:t>thứ</a:t>
            </a:r>
            <a:r>
              <a:rPr lang="en-US" dirty="0"/>
              <a:t>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Some-event</a:t>
            </a:r>
            <a:r>
              <a:rPr lang="en-US" i="1" dirty="0"/>
              <a:t>: </a:t>
            </a:r>
            <a:r>
              <a:rPr lang="en-US" dirty="0"/>
              <a:t>Tên sự kiện (onclick, onmouseover,…)</a:t>
            </a:r>
          </a:p>
          <a:p>
            <a:pPr marL="114300" indent="0">
              <a:buNone/>
            </a:pPr>
            <a:r>
              <a:rPr lang="en-US" i="1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JS</a:t>
            </a:r>
            <a:r>
              <a:rPr lang="en-US" i="1" dirty="0"/>
              <a:t>: </a:t>
            </a:r>
            <a:r>
              <a:rPr lang="en-US" dirty="0"/>
              <a:t>Code JS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119314"/>
            <a:ext cx="4705350" cy="39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3810001"/>
            <a:ext cx="50196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Sử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eventlistener</a:t>
            </a:r>
            <a:r>
              <a:rPr lang="en-US" dirty="0"/>
              <a:t> (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dung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–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38" y="2397148"/>
            <a:ext cx="4991100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47" y="2720997"/>
            <a:ext cx="262890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78" y="3636985"/>
            <a:ext cx="4508012" cy="30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0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(String)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Tính độ dài chuỗi sử dụng hàm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slice(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(start index, length)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669" y="1993702"/>
            <a:ext cx="3512237" cy="1932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8782" y="277546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 = 26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82" y="4241972"/>
            <a:ext cx="4576674" cy="1177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7839" y="4830915"/>
            <a:ext cx="800100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264" y="6111080"/>
            <a:ext cx="3956330" cy="535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073" y="6111080"/>
            <a:ext cx="1246909" cy="4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5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string sang array,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split(String separator)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133600"/>
            <a:ext cx="4479131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4000500"/>
            <a:ext cx="4695825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4419601"/>
            <a:ext cx="2857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1FD0-33EF-A248-A82D-45C892A4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F850-C1DF-604D-9B54-E74669C4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Join(‘delimiter’):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join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Array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E3809-42AB-D747-831F-C7E412DA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2768599"/>
            <a:ext cx="5791201" cy="36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(Number)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sang </a:t>
            </a:r>
            <a:r>
              <a:rPr lang="en-US" dirty="0" err="1"/>
              <a:t>số</a:t>
            </a:r>
            <a:r>
              <a:rPr lang="en-US" dirty="0"/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number):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number)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49" y="2124075"/>
            <a:ext cx="35909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67001"/>
            <a:ext cx="66675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011" y="5257800"/>
            <a:ext cx="4162526" cy="14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7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textField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gia_tri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tenID.value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5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686800" cy="1143000"/>
          </a:xfrm>
        </p:spPr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(Date)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884" y="1801907"/>
            <a:ext cx="8662231" cy="43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4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660236"/>
            <a:ext cx="65722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559" y="4048728"/>
            <a:ext cx="3858229" cy="22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3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37" y="304800"/>
            <a:ext cx="9662927" cy="1143000"/>
          </a:xfrm>
        </p:spPr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(Date)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19" y="1613647"/>
            <a:ext cx="9658245" cy="44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2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65913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75" y="4221161"/>
            <a:ext cx="6027021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5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1303699"/>
            <a:ext cx="8342219" cy="54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5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JAVA (x = 6; y =3)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92" y="2373894"/>
            <a:ext cx="9501416" cy="21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2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– </a:t>
            </a:r>
            <a:r>
              <a:rPr lang="en-US" dirty="0" err="1"/>
              <a:t>elseif</a:t>
            </a:r>
            <a:r>
              <a:rPr lang="en-US" dirty="0"/>
              <a:t> – else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Switch		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057400"/>
            <a:ext cx="7410450" cy="169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6" y="4145107"/>
            <a:ext cx="3691369" cy="25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0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while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Do/while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0"/>
            <a:ext cx="4562475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29050"/>
            <a:ext cx="321945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38" y="5313508"/>
            <a:ext cx="30765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88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“Tree of Objects”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87" y="2367481"/>
            <a:ext cx="6496945" cy="38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- Learnt</a:t>
            </a:r>
          </a:p>
          <a:p>
            <a:r>
              <a:rPr lang="en-US" dirty="0"/>
              <a:t>CSS: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dung(content) </a:t>
            </a:r>
            <a:r>
              <a:rPr lang="en-US" dirty="0" err="1"/>
              <a:t>của</a:t>
            </a:r>
            <a:r>
              <a:rPr lang="en-US" dirty="0"/>
              <a:t> HTML.</a:t>
            </a:r>
          </a:p>
          <a:p>
            <a:pPr lvl="1"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HTML.</a:t>
            </a:r>
          </a:p>
          <a:p>
            <a:pPr lvl="1"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CSS</a:t>
            </a:r>
          </a:p>
          <a:p>
            <a:pPr lvl="1">
              <a:buFontTx/>
              <a:buChar char="-"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(Validate)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8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DOM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09800"/>
            <a:ext cx="8153400" cy="1336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03" y="4366882"/>
            <a:ext cx="9254903" cy="17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88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334" y="465123"/>
            <a:ext cx="4789816" cy="1143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16818"/>
            <a:ext cx="5220832" cy="6221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2277"/>
            <a:ext cx="4789816" cy="36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8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DOM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document.getElementById(“id”).addEventListener(“event”, function(){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//code goes here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//Thêm một sự kiện xử lí cho đối tượng có id nào đó</a:t>
            </a:r>
          </a:p>
        </p:txBody>
      </p:sp>
    </p:spTree>
    <p:extLst>
      <p:ext uri="{BB962C8B-B14F-4D97-AF65-F5344CB8AC3E}">
        <p14:creationId xmlns:p14="http://schemas.microsoft.com/office/powerpoint/2010/main" val="3826232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1016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document.querySelector(“[class | id]”).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(“event”, function(){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//code goes here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cs typeface="Courier New" panose="02070309020205020404" pitchFamily="49" charset="0"/>
              </a:rPr>
              <a:t>Lấy</a:t>
            </a:r>
            <a:r>
              <a:rPr lang="en-US" dirty="0">
                <a:cs typeface="Courier New" panose="02070309020205020404" pitchFamily="49" charset="0"/>
              </a:rPr>
              <a:t> element </a:t>
            </a:r>
            <a:r>
              <a:rPr lang="en-US" dirty="0" err="1">
                <a:cs typeface="Courier New" panose="02070309020205020404" pitchFamily="49" charset="0"/>
              </a:rPr>
              <a:t>với</a:t>
            </a:r>
            <a:r>
              <a:rPr lang="en-US" dirty="0">
                <a:cs typeface="Courier New" panose="02070309020205020404" pitchFamily="49" charset="0"/>
              </a:rPr>
              <a:t> class </a:t>
            </a:r>
            <a:r>
              <a:rPr lang="en-US" dirty="0" err="1">
                <a:cs typeface="Courier New" panose="02070309020205020404" pitchFamily="49" charset="0"/>
              </a:rPr>
              <a:t>là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myclass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90" y="3983524"/>
            <a:ext cx="7185819" cy="77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8572-BE94-2A41-A449-5A0ECFA4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0575B-4E2D-FC48-9141-B66893F5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94499"/>
            <a:ext cx="10160000" cy="4269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275C65-0AED-C446-A92A-45E2A1D8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4640262"/>
            <a:ext cx="8001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04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click </a:t>
            </a:r>
            <a:r>
              <a:rPr lang="en-US" dirty="0" err="1"/>
              <a:t>vào</a:t>
            </a:r>
            <a:r>
              <a:rPr lang="en-US" dirty="0"/>
              <a:t> element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button)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ondblclick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ấn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element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input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)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onload/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onunload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&lt;body&gt;.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onload=“function()”&gt;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onmouseleave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đặt</a:t>
            </a:r>
            <a:r>
              <a:rPr lang="en-US" dirty="0"/>
              <a:t>/</a:t>
            </a:r>
            <a:r>
              <a:rPr lang="en-US" dirty="0" err="1"/>
              <a:t>bỏ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/ra </a:t>
            </a:r>
            <a:r>
              <a:rPr lang="en-US" dirty="0" err="1"/>
              <a:t>khỏi</a:t>
            </a:r>
            <a:r>
              <a:rPr lang="en-US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2586741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: </a:t>
            </a:r>
            <a:r>
              <a:rPr lang="en-US" dirty="0" err="1"/>
              <a:t>Javascript</a:t>
            </a:r>
            <a:r>
              <a:rPr lang="en-US" dirty="0"/>
              <a:t> Browser Obj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Pop up alert</a:t>
            </a:r>
          </a:p>
          <a:p>
            <a:r>
              <a:rPr lang="en-US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1341284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URL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address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bao </a:t>
            </a:r>
            <a:r>
              <a:rPr lang="en-US" dirty="0" err="1"/>
              <a:t>gồm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Window.location.href</a:t>
            </a:r>
            <a:r>
              <a:rPr lang="en-US" dirty="0"/>
              <a:t>: Lấy full URL của trang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Window.location.hostname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domain name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Window.location.pathname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path </a:t>
            </a:r>
            <a:r>
              <a:rPr lang="en-US" dirty="0" err="1"/>
              <a:t>và</a:t>
            </a:r>
            <a:r>
              <a:rPr lang="en-US" dirty="0"/>
              <a:t> filename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Window.location.protocol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(HTTP / HTTPS)</a:t>
            </a:r>
          </a:p>
        </p:txBody>
      </p:sp>
    </p:spTree>
    <p:extLst>
      <p:ext uri="{BB962C8B-B14F-4D97-AF65-F5344CB8AC3E}">
        <p14:creationId xmlns:p14="http://schemas.microsoft.com/office/powerpoint/2010/main" val="412794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476375"/>
            <a:ext cx="4301765" cy="4522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58" y="2482981"/>
            <a:ext cx="4419687" cy="24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0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/>
              <a:t>Quay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(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Back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History.forward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/>
              <a:t>Quay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(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Forward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32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Khai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báo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trước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thẻ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cs typeface="Courier New" panose="02070309020205020404" pitchFamily="49" charset="0"/>
              </a:rPr>
              <a:t>		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									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//code goes here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				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15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dialog 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D49CF-B3D4-7F48-9869-3954A6D8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79" y="1837702"/>
            <a:ext cx="5675242" cy="379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95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CE3D-8EB9-3942-ADDB-B5ED5AF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dialog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73D717-4167-084B-A6C5-834F997E6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96" y="1524785"/>
            <a:ext cx="3876160" cy="480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CA24D0-D63D-5343-9E5F-E91E28BEF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4585"/>
            <a:ext cx="40767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5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miliseconds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/>
              <a:t>Sau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miliseconds</a:t>
            </a:r>
            <a:r>
              <a:rPr lang="en-US" dirty="0"/>
              <a:t> /1000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()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miliseconds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/>
              <a:t>Sau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miliseconds</a:t>
            </a:r>
            <a:r>
              <a:rPr lang="en-US" dirty="0"/>
              <a:t>/1000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()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miliseconds</a:t>
            </a:r>
            <a:r>
              <a:rPr lang="en-US" dirty="0"/>
              <a:t>/1000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9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alert(String text)</a:t>
            </a:r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text)</a:t>
            </a:r>
          </a:p>
          <a:p>
            <a:endParaRPr lang="en-US" dirty="0"/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DOM element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console.log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text);</a:t>
            </a:r>
          </a:p>
        </p:txBody>
      </p:sp>
    </p:spTree>
    <p:extLst>
      <p:ext uri="{BB962C8B-B14F-4D97-AF65-F5344CB8AC3E}">
        <p14:creationId xmlns:p14="http://schemas.microsoft.com/office/powerpoint/2010/main" val="154279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(JS_Demo1.html)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Alertbox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Document.write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2057401"/>
            <a:ext cx="2438400" cy="2025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25" y="2057400"/>
            <a:ext cx="416052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419601"/>
            <a:ext cx="2533650" cy="2333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1" y="4420409"/>
            <a:ext cx="2695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3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(JS_Demo1.html)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Document.getElementById</a:t>
            </a:r>
            <a:r>
              <a:rPr lang="en-US" dirty="0"/>
              <a:t>(“__”)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Console.log(“___”)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57400"/>
            <a:ext cx="3124200" cy="191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2038928"/>
            <a:ext cx="271462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524376"/>
            <a:ext cx="2419350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4524375"/>
            <a:ext cx="4724400" cy="10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9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“let, const”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a = 1;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b = 10;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//output 11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Về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phép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tính</a:t>
            </a:r>
            <a:r>
              <a:rPr lang="en-US" dirty="0">
                <a:cs typeface="Courier New" panose="02070309020205020404" pitchFamily="49" charset="0"/>
              </a:rPr>
              <a:t>, JS </a:t>
            </a:r>
            <a:r>
              <a:rPr lang="en-US" dirty="0" err="1">
                <a:cs typeface="Courier New" panose="02070309020205020404" pitchFamily="49" charset="0"/>
              </a:rPr>
              <a:t>vẫn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dụng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+,-,*,/,%,++,--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Comment, </a:t>
            </a:r>
            <a:r>
              <a:rPr lang="en-US" dirty="0" err="1">
                <a:cs typeface="Courier New" panose="02070309020205020404" pitchFamily="49" charset="0"/>
              </a:rPr>
              <a:t>sử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dụng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 err="1">
                <a:cs typeface="Courier New" panose="02070309020205020404" pitchFamily="49" charset="0"/>
              </a:rPr>
              <a:t>và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/**/</a:t>
            </a:r>
          </a:p>
          <a:p>
            <a:r>
              <a:rPr lang="en-US" dirty="0" err="1">
                <a:cs typeface="Courier New" panose="02070309020205020404" pitchFamily="49" charset="0"/>
              </a:rPr>
              <a:t>Nối</a:t>
            </a:r>
            <a:r>
              <a:rPr lang="en-US" dirty="0">
                <a:cs typeface="Courier New" panose="02070309020205020404" pitchFamily="49" charset="0"/>
              </a:rPr>
              <a:t> string, </a:t>
            </a:r>
            <a:r>
              <a:rPr lang="en-US" dirty="0" err="1">
                <a:cs typeface="Courier New" panose="02070309020205020404" pitchFamily="49" charset="0"/>
              </a:rPr>
              <a:t>sử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dụng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dấu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cộng</a:t>
            </a:r>
            <a:r>
              <a:rPr lang="en-US" dirty="0">
                <a:cs typeface="Courier New" panose="02070309020205020404" pitchFamily="49" charset="0"/>
              </a:rPr>
              <a:t> (+)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540" y="5602288"/>
            <a:ext cx="1595672" cy="1070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63" y="5602288"/>
            <a:ext cx="2228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9EFC-9F77-8B4D-B14A-BC943631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A0F730-CEC7-824C-8AAA-4EF3E3F0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57" y="1926793"/>
            <a:ext cx="9344286" cy="38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70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{9D2CA572-83AB-AC4F-96DE-59DB91B26D05}tf10001061</Template>
  <TotalTime>492</TotalTime>
  <Words>1295</Words>
  <Application>Microsoft Office PowerPoint</Application>
  <PresentationFormat>Widescreen</PresentationFormat>
  <Paragraphs>262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</vt:lpstr>
      <vt:lpstr>Courier New</vt:lpstr>
      <vt:lpstr>Adjacency</vt:lpstr>
      <vt:lpstr>Javascript</vt:lpstr>
      <vt:lpstr>Nội dung</vt:lpstr>
      <vt:lpstr>2. Javascript</vt:lpstr>
      <vt:lpstr>Khai báo javascript thế nào</vt:lpstr>
      <vt:lpstr>Viết lên màn hình</vt:lpstr>
      <vt:lpstr>Demo (JS_Demo1.html)</vt:lpstr>
      <vt:lpstr>Demo (JS_Demo1.html)</vt:lpstr>
      <vt:lpstr>Biến và các phép tính</vt:lpstr>
      <vt:lpstr>Bảng toán tử số học</vt:lpstr>
      <vt:lpstr>Bảng toán tử gán</vt:lpstr>
      <vt:lpstr>Kiểu dữ liệu (Data type)</vt:lpstr>
      <vt:lpstr>Hàm (function)</vt:lpstr>
      <vt:lpstr>Object literal</vt:lpstr>
      <vt:lpstr>Sự kiện trong JS</vt:lpstr>
      <vt:lpstr>Lắng nghe sự kiện trong Javascript</vt:lpstr>
      <vt:lpstr>Một số hàm xử lí thông dụng(String)</vt:lpstr>
      <vt:lpstr>Một số hàm xử lí thông dụng</vt:lpstr>
      <vt:lpstr>Một số hàm xử lí chuỗi thông dụng</vt:lpstr>
      <vt:lpstr>Một số hàm xử lí thông dụng (Number)</vt:lpstr>
      <vt:lpstr>Hàm xử lí thông dụng</vt:lpstr>
      <vt:lpstr>Một số hàm xử lí thông dụng (Date)</vt:lpstr>
      <vt:lpstr>Datetime demo</vt:lpstr>
      <vt:lpstr>Một số hàm xử lí thông dụng (Date)</vt:lpstr>
      <vt:lpstr>Demo</vt:lpstr>
      <vt:lpstr>So sánh trong JS</vt:lpstr>
      <vt:lpstr>So sánh trong JS</vt:lpstr>
      <vt:lpstr>Control statement trong JS</vt:lpstr>
      <vt:lpstr>Control statement JS</vt:lpstr>
      <vt:lpstr>DOM manipulation</vt:lpstr>
      <vt:lpstr>Những hàm xử lí DOM cơ bản</vt:lpstr>
      <vt:lpstr>Ví dụ</vt:lpstr>
      <vt:lpstr>Hàm xử DOM cơ bản</vt:lpstr>
      <vt:lpstr>Query selector</vt:lpstr>
      <vt:lpstr>Ví dụ</vt:lpstr>
      <vt:lpstr>Một số sự kiện cơ bản</vt:lpstr>
      <vt:lpstr>Đọc ở nhà: Javascript Browser Obj Model</vt:lpstr>
      <vt:lpstr>Location</vt:lpstr>
      <vt:lpstr>Cách nhớ</vt:lpstr>
      <vt:lpstr>History</vt:lpstr>
      <vt:lpstr>Confirm dialog box</vt:lpstr>
      <vt:lpstr>Prompt dialog</vt:lpstr>
      <vt:lpstr>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Bootstrap</dc:title>
  <dc:creator>nguyen_huu cam</dc:creator>
  <cp:lastModifiedBy>Nguyễn Văn Quang Vinh</cp:lastModifiedBy>
  <cp:revision>96</cp:revision>
  <dcterms:created xsi:type="dcterms:W3CDTF">2020-11-19T16:20:58Z</dcterms:created>
  <dcterms:modified xsi:type="dcterms:W3CDTF">2021-03-29T04:40:55Z</dcterms:modified>
</cp:coreProperties>
</file>