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7" r:id="rId1"/>
  </p:sldMasterIdLst>
  <p:sldIdLst>
    <p:sldId id="256" r:id="rId2"/>
    <p:sldId id="257" r:id="rId3"/>
    <p:sldId id="277" r:id="rId4"/>
    <p:sldId id="276" r:id="rId5"/>
    <p:sldId id="278" r:id="rId6"/>
    <p:sldId id="258" r:id="rId7"/>
    <p:sldId id="259" r:id="rId8"/>
    <p:sldId id="260" r:id="rId9"/>
    <p:sldId id="261" r:id="rId10"/>
    <p:sldId id="262" r:id="rId11"/>
    <p:sldId id="263" r:id="rId12"/>
    <p:sldId id="264" r:id="rId13"/>
    <p:sldId id="265" r:id="rId14"/>
    <p:sldId id="266" r:id="rId15"/>
    <p:sldId id="267" r:id="rId16"/>
    <p:sldId id="268" r:id="rId17"/>
    <p:sldId id="279" r:id="rId18"/>
    <p:sldId id="280" r:id="rId19"/>
    <p:sldId id="269" r:id="rId20"/>
    <p:sldId id="270" r:id="rId21"/>
    <p:sldId id="271" r:id="rId22"/>
    <p:sldId id="272" r:id="rId23"/>
    <p:sldId id="27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90044D3-4F48-4441-A612-CBB88ECCB352}" type="datetimeFigureOut">
              <a:rPr lang="en-US" smtClean="0"/>
              <a:t>5/11/2017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26C36F-942E-43EF-926D-13A5DB64D04B}" type="slidenum">
              <a:rPr lang="en-US" smtClean="0"/>
              <a:t>‹#›</a:t>
            </a:fld>
            <a:endParaRPr lang="en-US"/>
          </a:p>
        </p:txBody>
      </p:sp>
    </p:spTree>
    <p:extLst>
      <p:ext uri="{BB962C8B-B14F-4D97-AF65-F5344CB8AC3E}">
        <p14:creationId xmlns:p14="http://schemas.microsoft.com/office/powerpoint/2010/main" val="354363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0044D3-4F48-4441-A612-CBB88ECCB352}" type="datetimeFigureOut">
              <a:rPr lang="en-US" smtClean="0"/>
              <a:t>5/11/2017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26C36F-942E-43EF-926D-13A5DB64D04B}" type="slidenum">
              <a:rPr lang="en-US" smtClean="0"/>
              <a:t>‹#›</a:t>
            </a:fld>
            <a:endParaRPr lang="en-US"/>
          </a:p>
        </p:txBody>
      </p:sp>
    </p:spTree>
    <p:extLst>
      <p:ext uri="{BB962C8B-B14F-4D97-AF65-F5344CB8AC3E}">
        <p14:creationId xmlns:p14="http://schemas.microsoft.com/office/powerpoint/2010/main" val="2398938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0044D3-4F48-4441-A612-CBB88ECCB352}" type="datetimeFigureOut">
              <a:rPr lang="en-US" smtClean="0"/>
              <a:t>5/11/2017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26C36F-942E-43EF-926D-13A5DB64D04B}" type="slidenum">
              <a:rPr lang="en-US" smtClean="0"/>
              <a:t>‹#›</a:t>
            </a:fld>
            <a:endParaRPr lang="en-US"/>
          </a:p>
        </p:txBody>
      </p:sp>
    </p:spTree>
    <p:extLst>
      <p:ext uri="{BB962C8B-B14F-4D97-AF65-F5344CB8AC3E}">
        <p14:creationId xmlns:p14="http://schemas.microsoft.com/office/powerpoint/2010/main" val="26406728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0044D3-4F48-4441-A612-CBB88ECCB352}" type="datetimeFigureOut">
              <a:rPr lang="en-US" smtClean="0"/>
              <a:t>5/11/2017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26C36F-942E-43EF-926D-13A5DB64D04B}"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28369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0044D3-4F48-4441-A612-CBB88ECCB352}" type="datetimeFigureOut">
              <a:rPr lang="en-US" smtClean="0"/>
              <a:t>5/11/2017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26C36F-942E-43EF-926D-13A5DB64D04B}" type="slidenum">
              <a:rPr lang="en-US" smtClean="0"/>
              <a:t>‹#›</a:t>
            </a:fld>
            <a:endParaRPr lang="en-US"/>
          </a:p>
        </p:txBody>
      </p:sp>
    </p:spTree>
    <p:extLst>
      <p:ext uri="{BB962C8B-B14F-4D97-AF65-F5344CB8AC3E}">
        <p14:creationId xmlns:p14="http://schemas.microsoft.com/office/powerpoint/2010/main" val="20558220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90044D3-4F48-4441-A612-CBB88ECCB352}" type="datetimeFigureOut">
              <a:rPr lang="en-US" smtClean="0"/>
              <a:t>5/11/2017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26C36F-942E-43EF-926D-13A5DB64D04B}" type="slidenum">
              <a:rPr lang="en-US" smtClean="0"/>
              <a:t>‹#›</a:t>
            </a:fld>
            <a:endParaRPr lang="en-US"/>
          </a:p>
        </p:txBody>
      </p:sp>
    </p:spTree>
    <p:extLst>
      <p:ext uri="{BB962C8B-B14F-4D97-AF65-F5344CB8AC3E}">
        <p14:creationId xmlns:p14="http://schemas.microsoft.com/office/powerpoint/2010/main" val="35956988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90044D3-4F48-4441-A612-CBB88ECCB352}" type="datetimeFigureOut">
              <a:rPr lang="en-US" smtClean="0"/>
              <a:t>5/11/2017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26C36F-942E-43EF-926D-13A5DB64D04B}" type="slidenum">
              <a:rPr lang="en-US" smtClean="0"/>
              <a:t>‹#›</a:t>
            </a:fld>
            <a:endParaRPr lang="en-US"/>
          </a:p>
        </p:txBody>
      </p:sp>
    </p:spTree>
    <p:extLst>
      <p:ext uri="{BB962C8B-B14F-4D97-AF65-F5344CB8AC3E}">
        <p14:creationId xmlns:p14="http://schemas.microsoft.com/office/powerpoint/2010/main" val="12691823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0044D3-4F48-4441-A612-CBB88ECCB352}" type="datetimeFigureOut">
              <a:rPr lang="en-US" smtClean="0"/>
              <a:t>5/11/2017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26C36F-942E-43EF-926D-13A5DB64D04B}" type="slidenum">
              <a:rPr lang="en-US" smtClean="0"/>
              <a:t>‹#›</a:t>
            </a:fld>
            <a:endParaRPr lang="en-US"/>
          </a:p>
        </p:txBody>
      </p:sp>
    </p:spTree>
    <p:extLst>
      <p:ext uri="{BB962C8B-B14F-4D97-AF65-F5344CB8AC3E}">
        <p14:creationId xmlns:p14="http://schemas.microsoft.com/office/powerpoint/2010/main" val="7983632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0044D3-4F48-4441-A612-CBB88ECCB352}" type="datetimeFigureOut">
              <a:rPr lang="en-US" smtClean="0"/>
              <a:t>5/11/2017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26C36F-942E-43EF-926D-13A5DB64D04B}" type="slidenum">
              <a:rPr lang="en-US" smtClean="0"/>
              <a:t>‹#›</a:t>
            </a:fld>
            <a:endParaRPr lang="en-US"/>
          </a:p>
        </p:txBody>
      </p:sp>
    </p:spTree>
    <p:extLst>
      <p:ext uri="{BB962C8B-B14F-4D97-AF65-F5344CB8AC3E}">
        <p14:creationId xmlns:p14="http://schemas.microsoft.com/office/powerpoint/2010/main" val="42680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D90044D3-4F48-4441-A612-CBB88ECCB352}" type="datetimeFigureOut">
              <a:rPr lang="en-US" smtClean="0"/>
              <a:t>5/11/2017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26C36F-942E-43EF-926D-13A5DB64D04B}" type="slidenum">
              <a:rPr lang="en-US" smtClean="0"/>
              <a:t>‹#›</a:t>
            </a:fld>
            <a:endParaRPr lang="en-US"/>
          </a:p>
        </p:txBody>
      </p:sp>
    </p:spTree>
    <p:extLst>
      <p:ext uri="{BB962C8B-B14F-4D97-AF65-F5344CB8AC3E}">
        <p14:creationId xmlns:p14="http://schemas.microsoft.com/office/powerpoint/2010/main" val="2684983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0044D3-4F48-4441-A612-CBB88ECCB352}" type="datetimeFigureOut">
              <a:rPr lang="en-US" smtClean="0"/>
              <a:t>5/11/2017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26C36F-942E-43EF-926D-13A5DB64D04B}" type="slidenum">
              <a:rPr lang="en-US" smtClean="0"/>
              <a:t>‹#›</a:t>
            </a:fld>
            <a:endParaRPr lang="en-US"/>
          </a:p>
        </p:txBody>
      </p:sp>
    </p:spTree>
    <p:extLst>
      <p:ext uri="{BB962C8B-B14F-4D97-AF65-F5344CB8AC3E}">
        <p14:creationId xmlns:p14="http://schemas.microsoft.com/office/powerpoint/2010/main" val="743471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90044D3-4F48-4441-A612-CBB88ECCB352}" type="datetimeFigureOut">
              <a:rPr lang="en-US" smtClean="0"/>
              <a:t>5/11/2017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26C36F-942E-43EF-926D-13A5DB64D04B}" type="slidenum">
              <a:rPr lang="en-US" smtClean="0"/>
              <a:t>‹#›</a:t>
            </a:fld>
            <a:endParaRPr lang="en-US"/>
          </a:p>
        </p:txBody>
      </p:sp>
    </p:spTree>
    <p:extLst>
      <p:ext uri="{BB962C8B-B14F-4D97-AF65-F5344CB8AC3E}">
        <p14:creationId xmlns:p14="http://schemas.microsoft.com/office/powerpoint/2010/main" val="1040667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90044D3-4F48-4441-A612-CBB88ECCB352}" type="datetimeFigureOut">
              <a:rPr lang="en-US" smtClean="0"/>
              <a:t>5/11/2017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26C36F-942E-43EF-926D-13A5DB64D04B}" type="slidenum">
              <a:rPr lang="en-US" smtClean="0"/>
              <a:t>‹#›</a:t>
            </a:fld>
            <a:endParaRPr lang="en-US"/>
          </a:p>
        </p:txBody>
      </p:sp>
    </p:spTree>
    <p:extLst>
      <p:ext uri="{BB962C8B-B14F-4D97-AF65-F5344CB8AC3E}">
        <p14:creationId xmlns:p14="http://schemas.microsoft.com/office/powerpoint/2010/main" val="623978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D90044D3-4F48-4441-A612-CBB88ECCB352}" type="datetimeFigureOut">
              <a:rPr lang="en-US" smtClean="0"/>
              <a:t>5/11/2017</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926C36F-942E-43EF-926D-13A5DB64D04B}" type="slidenum">
              <a:rPr lang="en-US" smtClean="0"/>
              <a:t>‹#›</a:t>
            </a:fld>
            <a:endParaRPr lang="en-US"/>
          </a:p>
        </p:txBody>
      </p:sp>
    </p:spTree>
    <p:extLst>
      <p:ext uri="{BB962C8B-B14F-4D97-AF65-F5344CB8AC3E}">
        <p14:creationId xmlns:p14="http://schemas.microsoft.com/office/powerpoint/2010/main" val="138399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90044D3-4F48-4441-A612-CBB88ECCB352}" type="datetimeFigureOut">
              <a:rPr lang="en-US" smtClean="0"/>
              <a:t>5/11/2017</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926C36F-942E-43EF-926D-13A5DB64D04B}" type="slidenum">
              <a:rPr lang="en-US" smtClean="0"/>
              <a:t>‹#›</a:t>
            </a:fld>
            <a:endParaRPr lang="en-US"/>
          </a:p>
        </p:txBody>
      </p:sp>
    </p:spTree>
    <p:extLst>
      <p:ext uri="{BB962C8B-B14F-4D97-AF65-F5344CB8AC3E}">
        <p14:creationId xmlns:p14="http://schemas.microsoft.com/office/powerpoint/2010/main" val="3119124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D90044D3-4F48-4441-A612-CBB88ECCB352}" type="datetimeFigureOut">
              <a:rPr lang="en-US" smtClean="0"/>
              <a:t>5/11/2017</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926C36F-942E-43EF-926D-13A5DB64D04B}" type="slidenum">
              <a:rPr lang="en-US" smtClean="0"/>
              <a:t>‹#›</a:t>
            </a:fld>
            <a:endParaRPr lang="en-US"/>
          </a:p>
        </p:txBody>
      </p:sp>
    </p:spTree>
    <p:extLst>
      <p:ext uri="{BB962C8B-B14F-4D97-AF65-F5344CB8AC3E}">
        <p14:creationId xmlns:p14="http://schemas.microsoft.com/office/powerpoint/2010/main" val="3463316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0044D3-4F48-4441-A612-CBB88ECCB352}" type="datetimeFigureOut">
              <a:rPr lang="en-US" smtClean="0"/>
              <a:t>5/11/2017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26C36F-942E-43EF-926D-13A5DB64D04B}" type="slidenum">
              <a:rPr lang="en-US" smtClean="0"/>
              <a:t>‹#›</a:t>
            </a:fld>
            <a:endParaRPr lang="en-US"/>
          </a:p>
        </p:txBody>
      </p:sp>
    </p:spTree>
    <p:extLst>
      <p:ext uri="{BB962C8B-B14F-4D97-AF65-F5344CB8AC3E}">
        <p14:creationId xmlns:p14="http://schemas.microsoft.com/office/powerpoint/2010/main" val="2039315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90044D3-4F48-4441-A612-CBB88ECCB352}" type="datetimeFigureOut">
              <a:rPr lang="en-US" smtClean="0"/>
              <a:t>5/11/2017</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926C36F-942E-43EF-926D-13A5DB64D04B}" type="slidenum">
              <a:rPr lang="en-US" smtClean="0"/>
              <a:t>‹#›</a:t>
            </a:fld>
            <a:endParaRPr lang="en-US"/>
          </a:p>
        </p:txBody>
      </p:sp>
    </p:spTree>
    <p:extLst>
      <p:ext uri="{BB962C8B-B14F-4D97-AF65-F5344CB8AC3E}">
        <p14:creationId xmlns:p14="http://schemas.microsoft.com/office/powerpoint/2010/main" val="2171415666"/>
      </p:ext>
    </p:extLst>
  </p:cSld>
  <p:clrMap bg1="dk1" tx1="lt1" bg2="dk2" tx2="lt2" accent1="accent1" accent2="accent2" accent3="accent3" accent4="accent4" accent5="accent5" accent6="accent6" hlink="hlink" folHlink="folHlink"/>
  <p:sldLayoutIdLst>
    <p:sldLayoutId id="2147484048" r:id="rId1"/>
    <p:sldLayoutId id="2147484049" r:id="rId2"/>
    <p:sldLayoutId id="2147484050" r:id="rId3"/>
    <p:sldLayoutId id="2147484051" r:id="rId4"/>
    <p:sldLayoutId id="2147484052" r:id="rId5"/>
    <p:sldLayoutId id="2147484053" r:id="rId6"/>
    <p:sldLayoutId id="2147484054" r:id="rId7"/>
    <p:sldLayoutId id="2147484055" r:id="rId8"/>
    <p:sldLayoutId id="2147484056" r:id="rId9"/>
    <p:sldLayoutId id="2147484057" r:id="rId10"/>
    <p:sldLayoutId id="2147484058" r:id="rId11"/>
    <p:sldLayoutId id="2147484059" r:id="rId12"/>
    <p:sldLayoutId id="2147484060" r:id="rId13"/>
    <p:sldLayoutId id="2147484061" r:id="rId14"/>
    <p:sldLayoutId id="2147484062" r:id="rId15"/>
    <p:sldLayoutId id="2147484063" r:id="rId16"/>
    <p:sldLayoutId id="214748406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localhost:3000/"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10233" y="4967783"/>
            <a:ext cx="4121624" cy="1064525"/>
          </a:xfrm>
        </p:spPr>
        <p:txBody>
          <a:bodyPr/>
          <a:lstStyle/>
          <a:p>
            <a:r>
              <a:rPr lang="en-US" sz="3000" b="1" dirty="0" smtClean="0">
                <a:latin typeface="Arial" panose="020B0604020202020204" pitchFamily="34" charset="0"/>
                <a:cs typeface="Arial" panose="020B0604020202020204" pitchFamily="34" charset="0"/>
              </a:rPr>
              <a:t/>
            </a:r>
            <a:br>
              <a:rPr lang="en-US" sz="3000" b="1" dirty="0" smtClean="0">
                <a:latin typeface="Arial" panose="020B0604020202020204" pitchFamily="34" charset="0"/>
                <a:cs typeface="Arial" panose="020B0604020202020204" pitchFamily="34" charset="0"/>
              </a:rPr>
            </a:br>
            <a:r>
              <a:rPr lang="en-US" sz="3000" dirty="0" smtClean="0">
                <a:latin typeface="Arial" panose="020B0604020202020204" pitchFamily="34" charset="0"/>
                <a:cs typeface="Arial" panose="020B0604020202020204" pitchFamily="34" charset="0"/>
              </a:rPr>
              <a:t/>
            </a:r>
            <a:br>
              <a:rPr lang="en-US" sz="3000" dirty="0" smtClean="0">
                <a:latin typeface="Arial" panose="020B0604020202020204" pitchFamily="34" charset="0"/>
                <a:cs typeface="Arial" panose="020B0604020202020204" pitchFamily="34" charset="0"/>
              </a:rPr>
            </a:br>
            <a:r>
              <a:rPr lang="en-US" sz="3000" b="1" dirty="0">
                <a:latin typeface="Arial" panose="020B0604020202020204" pitchFamily="34" charset="0"/>
                <a:cs typeface="Arial" panose="020B0604020202020204" pitchFamily="34" charset="0"/>
              </a:rPr>
              <a:t/>
            </a:r>
            <a:br>
              <a:rPr lang="en-US" sz="3000" b="1" dirty="0">
                <a:latin typeface="Arial" panose="020B0604020202020204" pitchFamily="34" charset="0"/>
                <a:cs typeface="Arial" panose="020B0604020202020204" pitchFamily="34" charset="0"/>
              </a:rPr>
            </a:br>
            <a:r>
              <a:rPr lang="en-US" sz="2000" b="1" dirty="0" smtClean="0">
                <a:latin typeface="Arial" panose="020B0604020202020204" pitchFamily="34" charset="0"/>
                <a:cs typeface="Arial" panose="020B0604020202020204" pitchFamily="34" charset="0"/>
              </a:rPr>
              <a:t>GVHD: TS. </a:t>
            </a:r>
            <a:r>
              <a:rPr lang="en-US" sz="2000" b="1" dirty="0" err="1" smtClean="0">
                <a:latin typeface="Arial" panose="020B0604020202020204" pitchFamily="34" charset="0"/>
                <a:cs typeface="Arial" panose="020B0604020202020204" pitchFamily="34" charset="0"/>
              </a:rPr>
              <a:t>Hoàng</a:t>
            </a:r>
            <a:r>
              <a:rPr lang="en-US" sz="2000" b="1" dirty="0" smtClean="0">
                <a:latin typeface="Arial" panose="020B0604020202020204" pitchFamily="34" charset="0"/>
                <a:cs typeface="Arial" panose="020B0604020202020204" pitchFamily="34" charset="0"/>
              </a:rPr>
              <a:t> </a:t>
            </a:r>
            <a:r>
              <a:rPr lang="en-US" sz="2000" b="1" dirty="0" err="1" smtClean="0">
                <a:latin typeface="Arial" panose="020B0604020202020204" pitchFamily="34" charset="0"/>
                <a:cs typeface="Arial" panose="020B0604020202020204" pitchFamily="34" charset="0"/>
              </a:rPr>
              <a:t>Xuân</a:t>
            </a:r>
            <a:r>
              <a:rPr lang="en-US" sz="2000" b="1" dirty="0" smtClean="0">
                <a:latin typeface="Arial" panose="020B0604020202020204" pitchFamily="34" charset="0"/>
                <a:cs typeface="Arial" panose="020B0604020202020204" pitchFamily="34" charset="0"/>
              </a:rPr>
              <a:t> </a:t>
            </a:r>
            <a:r>
              <a:rPr lang="en-US" sz="2000" b="1" dirty="0" err="1" smtClean="0">
                <a:latin typeface="Arial" panose="020B0604020202020204" pitchFamily="34" charset="0"/>
                <a:cs typeface="Arial" panose="020B0604020202020204" pitchFamily="34" charset="0"/>
              </a:rPr>
              <a:t>Tùng</a:t>
            </a:r>
            <a:r>
              <a:rPr lang="en-US" sz="2000" b="1" dirty="0" smtClean="0">
                <a:latin typeface="Arial" panose="020B0604020202020204" pitchFamily="34" charset="0"/>
                <a:cs typeface="Arial" panose="020B0604020202020204" pitchFamily="34" charset="0"/>
              </a:rPr>
              <a:t/>
            </a:r>
            <a:br>
              <a:rPr lang="en-US" sz="2000" b="1" dirty="0" smtClean="0">
                <a:latin typeface="Arial" panose="020B0604020202020204" pitchFamily="34" charset="0"/>
                <a:cs typeface="Arial" panose="020B0604020202020204" pitchFamily="34" charset="0"/>
              </a:rPr>
            </a:br>
            <a:r>
              <a:rPr lang="en-US" sz="2000" b="1" dirty="0" smtClean="0">
                <a:latin typeface="Arial" panose="020B0604020202020204" pitchFamily="34" charset="0"/>
                <a:cs typeface="Arial" panose="020B0604020202020204" pitchFamily="34" charset="0"/>
              </a:rPr>
              <a:t>SV: </a:t>
            </a:r>
            <a:r>
              <a:rPr lang="en-US" sz="2000" b="1" dirty="0" err="1" smtClean="0">
                <a:latin typeface="Arial" panose="020B0604020202020204" pitchFamily="34" charset="0"/>
                <a:cs typeface="Arial" panose="020B0604020202020204" pitchFamily="34" charset="0"/>
              </a:rPr>
              <a:t>Lò</a:t>
            </a:r>
            <a:r>
              <a:rPr lang="en-US" sz="2000" b="1" dirty="0" smtClean="0">
                <a:latin typeface="Arial" panose="020B0604020202020204" pitchFamily="34" charset="0"/>
                <a:cs typeface="Arial" panose="020B0604020202020204" pitchFamily="34" charset="0"/>
              </a:rPr>
              <a:t> </a:t>
            </a:r>
            <a:r>
              <a:rPr lang="en-US" sz="2000" b="1" dirty="0" err="1" smtClean="0">
                <a:latin typeface="Arial" panose="020B0604020202020204" pitchFamily="34" charset="0"/>
                <a:cs typeface="Arial" panose="020B0604020202020204" pitchFamily="34" charset="0"/>
              </a:rPr>
              <a:t>Văn</a:t>
            </a:r>
            <a:r>
              <a:rPr lang="en-US" sz="2000" b="1" dirty="0" smtClean="0">
                <a:latin typeface="Arial" panose="020B0604020202020204" pitchFamily="34" charset="0"/>
                <a:cs typeface="Arial" panose="020B0604020202020204" pitchFamily="34" charset="0"/>
              </a:rPr>
              <a:t> Kiên</a:t>
            </a:r>
            <a:br>
              <a:rPr lang="en-US" sz="2000" b="1" dirty="0" smtClean="0">
                <a:latin typeface="Arial" panose="020B0604020202020204" pitchFamily="34" charset="0"/>
                <a:cs typeface="Arial" panose="020B0604020202020204" pitchFamily="34" charset="0"/>
              </a:rPr>
            </a:br>
            <a:r>
              <a:rPr lang="en-US" sz="2000" b="1" dirty="0" err="1" smtClean="0">
                <a:latin typeface="Arial" panose="020B0604020202020204" pitchFamily="34" charset="0"/>
                <a:cs typeface="Arial" panose="020B0604020202020204" pitchFamily="34" charset="0"/>
              </a:rPr>
              <a:t>Khoa</a:t>
            </a:r>
            <a:r>
              <a:rPr lang="en-US" sz="2000" b="1" dirty="0" smtClean="0">
                <a:latin typeface="Arial" panose="020B0604020202020204" pitchFamily="34" charset="0"/>
                <a:cs typeface="Arial" panose="020B0604020202020204" pitchFamily="34" charset="0"/>
              </a:rPr>
              <a:t>: </a:t>
            </a:r>
            <a:r>
              <a:rPr lang="en-US" sz="2000" b="1" dirty="0" err="1" smtClean="0">
                <a:latin typeface="Arial" panose="020B0604020202020204" pitchFamily="34" charset="0"/>
                <a:cs typeface="Arial" panose="020B0604020202020204" pitchFamily="34" charset="0"/>
              </a:rPr>
              <a:t>Công</a:t>
            </a:r>
            <a:r>
              <a:rPr lang="en-US" sz="2000" b="1" dirty="0" smtClean="0">
                <a:latin typeface="Arial" panose="020B0604020202020204" pitchFamily="34" charset="0"/>
                <a:cs typeface="Arial" panose="020B0604020202020204" pitchFamily="34" charset="0"/>
              </a:rPr>
              <a:t> </a:t>
            </a:r>
            <a:r>
              <a:rPr lang="en-US" sz="2000" b="1" dirty="0" err="1" smtClean="0">
                <a:latin typeface="Arial" panose="020B0604020202020204" pitchFamily="34" charset="0"/>
                <a:cs typeface="Arial" panose="020B0604020202020204" pitchFamily="34" charset="0"/>
              </a:rPr>
              <a:t>nghệ</a:t>
            </a:r>
            <a:r>
              <a:rPr lang="en-US" sz="2000" b="1" dirty="0" smtClean="0">
                <a:latin typeface="Arial" panose="020B0604020202020204" pitchFamily="34" charset="0"/>
                <a:cs typeface="Arial" panose="020B0604020202020204" pitchFamily="34" charset="0"/>
              </a:rPr>
              <a:t> </a:t>
            </a:r>
            <a:r>
              <a:rPr lang="en-US" sz="2000" b="1" dirty="0" err="1" smtClean="0">
                <a:latin typeface="Arial" panose="020B0604020202020204" pitchFamily="34" charset="0"/>
                <a:cs typeface="Arial" panose="020B0604020202020204" pitchFamily="34" charset="0"/>
              </a:rPr>
              <a:t>thông</a:t>
            </a:r>
            <a:r>
              <a:rPr lang="en-US" sz="2000" b="1" dirty="0" smtClean="0">
                <a:latin typeface="Arial" panose="020B0604020202020204" pitchFamily="34" charset="0"/>
                <a:cs typeface="Arial" panose="020B0604020202020204" pitchFamily="34" charset="0"/>
              </a:rPr>
              <a:t> tin</a:t>
            </a:r>
            <a:br>
              <a:rPr lang="en-US" sz="2000" b="1" dirty="0" smtClean="0">
                <a:latin typeface="Arial" panose="020B0604020202020204" pitchFamily="34" charset="0"/>
                <a:cs typeface="Arial" panose="020B0604020202020204" pitchFamily="34" charset="0"/>
              </a:rPr>
            </a:br>
            <a:r>
              <a:rPr lang="en-US" sz="2000" b="1" dirty="0" err="1" smtClean="0">
                <a:latin typeface="Arial" panose="020B0604020202020204" pitchFamily="34" charset="0"/>
                <a:cs typeface="Arial" panose="020B0604020202020204" pitchFamily="34" charset="0"/>
              </a:rPr>
              <a:t>Lớp</a:t>
            </a:r>
            <a:r>
              <a:rPr lang="en-US" sz="2000" b="1" dirty="0" smtClean="0">
                <a:latin typeface="Arial" panose="020B0604020202020204" pitchFamily="34" charset="0"/>
                <a:cs typeface="Arial" panose="020B0604020202020204" pitchFamily="34" charset="0"/>
              </a:rPr>
              <a:t>: K58CD</a:t>
            </a:r>
            <a:endParaRPr lang="en-US" sz="3000" u="sng" dirty="0">
              <a:latin typeface="Arial" panose="020B0604020202020204" pitchFamily="34" charset="0"/>
              <a:cs typeface="Arial" panose="020B0604020202020204" pitchFamily="34"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5521726" y="1294000"/>
            <a:ext cx="1130349" cy="1137823"/>
          </a:xfrm>
          <a:prstGeom prst="rect">
            <a:avLst/>
          </a:prstGeom>
          <a:noFill/>
          <a:ln>
            <a:noFill/>
          </a:ln>
        </p:spPr>
      </p:pic>
      <p:sp>
        <p:nvSpPr>
          <p:cNvPr id="6" name="TextBox 5"/>
          <p:cNvSpPr txBox="1"/>
          <p:nvPr/>
        </p:nvSpPr>
        <p:spPr>
          <a:xfrm>
            <a:off x="1241946" y="396194"/>
            <a:ext cx="9689911" cy="707886"/>
          </a:xfrm>
          <a:prstGeom prst="rect">
            <a:avLst/>
          </a:prstGeom>
          <a:noFill/>
        </p:spPr>
        <p:txBody>
          <a:bodyPr wrap="square" rtlCol="0">
            <a:spAutoFit/>
          </a:bodyPr>
          <a:lstStyle/>
          <a:p>
            <a:pPr algn="ctr"/>
            <a:r>
              <a:rPr lang="en-US" sz="2000" b="1" dirty="0">
                <a:latin typeface="Arial" panose="020B0604020202020204" pitchFamily="34" charset="0"/>
                <a:cs typeface="Arial" panose="020B0604020202020204" pitchFamily="34" charset="0"/>
              </a:rPr>
              <a:t>ĐẠI HỌC QUỐC GIA HÀ NỘI</a:t>
            </a:r>
            <a:r>
              <a:rPr lang="en-US" sz="2000" dirty="0">
                <a:latin typeface="Arial" panose="020B0604020202020204" pitchFamily="34" charset="0"/>
                <a:cs typeface="Arial" panose="020B0604020202020204" pitchFamily="34" charset="0"/>
              </a:rPr>
              <a:t/>
            </a:r>
            <a:br>
              <a:rPr lang="en-US" sz="2000" dirty="0">
                <a:latin typeface="Arial" panose="020B0604020202020204" pitchFamily="34" charset="0"/>
                <a:cs typeface="Arial" panose="020B0604020202020204" pitchFamily="34" charset="0"/>
              </a:rPr>
            </a:br>
            <a:r>
              <a:rPr lang="en-US" sz="2000" b="1" dirty="0">
                <a:latin typeface="Arial" panose="020B0604020202020204" pitchFamily="34" charset="0"/>
                <a:cs typeface="Arial" panose="020B0604020202020204" pitchFamily="34" charset="0"/>
              </a:rPr>
              <a:t>TRƯỜNG ĐẠI HỌC CÔNG </a:t>
            </a:r>
            <a:r>
              <a:rPr lang="en-US" sz="2000" b="1" dirty="0" smtClean="0">
                <a:latin typeface="Arial" panose="020B0604020202020204" pitchFamily="34" charset="0"/>
                <a:cs typeface="Arial" panose="020B0604020202020204" pitchFamily="34" charset="0"/>
              </a:rPr>
              <a:t>NGHỆ</a:t>
            </a:r>
          </a:p>
        </p:txBody>
      </p:sp>
      <p:sp>
        <p:nvSpPr>
          <p:cNvPr id="8" name="TextBox 7"/>
          <p:cNvSpPr txBox="1"/>
          <p:nvPr/>
        </p:nvSpPr>
        <p:spPr>
          <a:xfrm>
            <a:off x="316694" y="3098797"/>
            <a:ext cx="925253" cy="400110"/>
          </a:xfrm>
          <a:prstGeom prst="rect">
            <a:avLst/>
          </a:prstGeom>
          <a:noFill/>
        </p:spPr>
        <p:txBody>
          <a:bodyPr wrap="none" rtlCol="0">
            <a:spAutoFit/>
          </a:bodyPr>
          <a:lstStyle/>
          <a:p>
            <a:r>
              <a:rPr lang="en-US" sz="2000" i="1" u="sng" dirty="0" err="1">
                <a:latin typeface="Arial" panose="020B0604020202020204" pitchFamily="34" charset="0"/>
                <a:cs typeface="Arial" panose="020B0604020202020204" pitchFamily="34" charset="0"/>
              </a:rPr>
              <a:t>Đề</a:t>
            </a:r>
            <a:r>
              <a:rPr lang="en-US" sz="2000" i="1" u="sng" dirty="0">
                <a:latin typeface="Arial" panose="020B0604020202020204" pitchFamily="34" charset="0"/>
                <a:cs typeface="Arial" panose="020B0604020202020204" pitchFamily="34" charset="0"/>
              </a:rPr>
              <a:t> </a:t>
            </a:r>
            <a:r>
              <a:rPr lang="en-US" sz="2000" i="1" u="sng" dirty="0" err="1">
                <a:latin typeface="Arial" panose="020B0604020202020204" pitchFamily="34" charset="0"/>
                <a:cs typeface="Arial" panose="020B0604020202020204" pitchFamily="34" charset="0"/>
              </a:rPr>
              <a:t>tài</a:t>
            </a:r>
            <a:r>
              <a:rPr lang="en-US" sz="2000" i="1" u="sng" dirty="0">
                <a:latin typeface="Arial" panose="020B0604020202020204" pitchFamily="34" charset="0"/>
                <a:cs typeface="Arial" panose="020B0604020202020204" pitchFamily="34" charset="0"/>
              </a:rPr>
              <a:t>:</a:t>
            </a:r>
            <a:endParaRPr lang="en-US" sz="2000" i="1" u="sng" dirty="0"/>
          </a:p>
        </p:txBody>
      </p:sp>
      <p:sp>
        <p:nvSpPr>
          <p:cNvPr id="9" name="TextBox 8"/>
          <p:cNvSpPr txBox="1"/>
          <p:nvPr/>
        </p:nvSpPr>
        <p:spPr>
          <a:xfrm>
            <a:off x="1241946" y="3419887"/>
            <a:ext cx="9840035" cy="707886"/>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a:t>
            </a:r>
            <a:r>
              <a:rPr lang="en-US" sz="2000" b="1" dirty="0">
                <a:latin typeface="Arial" panose="020B0604020202020204" pitchFamily="34" charset="0"/>
                <a:cs typeface="Arial" panose="020B0604020202020204" pitchFamily="34" charset="0"/>
              </a:rPr>
              <a:t>THIẾT KẾ VÀ XÂY DỰNG GIẢI PHÁP HỖ TRỢ BIÊN TẬP VÀ HỌC TRỰC TUYẾN CÁC BÀI GIẢNG MULTIMEDIA DỰA TRÊN CÔNG NGHỆ WEBRTC”</a:t>
            </a:r>
            <a:endParaRPr lang="en-US" sz="2000" dirty="0"/>
          </a:p>
        </p:txBody>
      </p:sp>
      <p:sp>
        <p:nvSpPr>
          <p:cNvPr id="10" name="TextBox 9"/>
          <p:cNvSpPr txBox="1"/>
          <p:nvPr/>
        </p:nvSpPr>
        <p:spPr>
          <a:xfrm>
            <a:off x="1241946" y="2752913"/>
            <a:ext cx="9840036" cy="477054"/>
          </a:xfrm>
          <a:prstGeom prst="rect">
            <a:avLst/>
          </a:prstGeom>
          <a:noFill/>
        </p:spPr>
        <p:txBody>
          <a:bodyPr wrap="square" rtlCol="0">
            <a:spAutoFit/>
          </a:bodyPr>
          <a:lstStyle/>
          <a:p>
            <a:pPr algn="ctr"/>
            <a:r>
              <a:rPr lang="en-US" sz="2500" b="1" dirty="0">
                <a:latin typeface="Arial" panose="020B0604020202020204" pitchFamily="34" charset="0"/>
                <a:cs typeface="Arial" panose="020B0604020202020204" pitchFamily="34" charset="0"/>
              </a:rPr>
              <a:t>KHÓA LUẬN TỐT NGHIỆP</a:t>
            </a:r>
            <a:endParaRPr lang="en-US" sz="2500" dirty="0"/>
          </a:p>
        </p:txBody>
      </p:sp>
      <p:sp>
        <p:nvSpPr>
          <p:cNvPr id="11" name="TextBox 10"/>
          <p:cNvSpPr txBox="1"/>
          <p:nvPr/>
        </p:nvSpPr>
        <p:spPr>
          <a:xfrm>
            <a:off x="8131099" y="6502986"/>
            <a:ext cx="1479892" cy="369332"/>
          </a:xfrm>
          <a:prstGeom prst="rect">
            <a:avLst/>
          </a:prstGeom>
          <a:noFill/>
        </p:spPr>
        <p:txBody>
          <a:bodyPr wrap="none" rtlCol="0">
            <a:spAutoFit/>
          </a:bodyPr>
          <a:lstStyle/>
          <a:p>
            <a:r>
              <a:rPr lang="en-US" dirty="0" err="1" smtClean="0">
                <a:latin typeface="Arial" panose="020B0604020202020204" pitchFamily="34" charset="0"/>
                <a:cs typeface="Arial" panose="020B0604020202020204" pitchFamily="34" charset="0"/>
              </a:rPr>
              <a:t>Hà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Nội</a:t>
            </a:r>
            <a:r>
              <a:rPr lang="en-US" dirty="0" smtClean="0">
                <a:latin typeface="Arial" panose="020B0604020202020204" pitchFamily="34" charset="0"/>
                <a:cs typeface="Arial" panose="020B0604020202020204" pitchFamily="34" charset="0"/>
              </a:rPr>
              <a:t> 2017</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02236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77672"/>
            <a:ext cx="8946541" cy="5770727"/>
          </a:xfrm>
        </p:spPr>
        <p:txBody>
          <a:bodyPr/>
          <a:lstStyle/>
          <a:p>
            <a:pPr marL="0" indent="0">
              <a:buNone/>
            </a:pPr>
            <a:r>
              <a:rPr lang="en-US" dirty="0" smtClean="0"/>
              <a:t>4. Google Drive API</a:t>
            </a:r>
          </a:p>
          <a:p>
            <a:pPr marL="0" indent="0">
              <a:buNone/>
            </a:pPr>
            <a:endParaRPr lang="en-US" dirty="0"/>
          </a:p>
          <a:p>
            <a:pPr marL="0" indent="0">
              <a:buNone/>
            </a:pPr>
            <a:r>
              <a:rPr lang="vi-VN" b="1" dirty="0"/>
              <a:t>Google Drive là</a:t>
            </a:r>
            <a:r>
              <a:rPr lang="vi-VN" dirty="0"/>
              <a:t> dịch vụ lưu trữ và đồng bộ hóa tập tin được tạo bởi </a:t>
            </a:r>
            <a:r>
              <a:rPr lang="vi-VN" b="1" dirty="0"/>
              <a:t>Google</a:t>
            </a:r>
            <a:r>
              <a:rPr lang="vi-VN" dirty="0"/>
              <a:t>. Nó cho phép người dùng có thể lưu trữ tập tin trên đám mây, chia sẻ tập tin, và chỉnh sửa tài liệu, văn bản, bảng tính, và bài thuyết trình với cộng tác </a:t>
            </a:r>
            <a:r>
              <a:rPr lang="vi-VN" dirty="0" smtClean="0"/>
              <a:t>viên</a:t>
            </a:r>
            <a:r>
              <a:rPr lang="en-US" dirty="0" smtClean="0"/>
              <a:t>.</a:t>
            </a:r>
          </a:p>
          <a:p>
            <a:pPr marL="0" indent="0">
              <a:buNone/>
            </a:pPr>
            <a:endParaRPr lang="en-US" dirty="0"/>
          </a:p>
          <a:p>
            <a:pPr marL="0" indent="0">
              <a:buNone/>
            </a:pPr>
            <a:r>
              <a:rPr lang="en-US" dirty="0" err="1" smtClean="0">
                <a:latin typeface="Times New Roman (Headings)"/>
              </a:rPr>
              <a:t>Các</a:t>
            </a:r>
            <a:r>
              <a:rPr lang="en-US" dirty="0" smtClean="0">
                <a:latin typeface="Times New Roman (Headings)"/>
              </a:rPr>
              <a:t> API cho </a:t>
            </a:r>
            <a:r>
              <a:rPr lang="en-US" dirty="0" err="1" smtClean="0">
                <a:latin typeface="Times New Roman (Headings)"/>
              </a:rPr>
              <a:t>phép</a:t>
            </a:r>
            <a:r>
              <a:rPr lang="en-US" dirty="0" smtClean="0">
                <a:latin typeface="Times New Roman (Headings)"/>
              </a:rPr>
              <a:t> </a:t>
            </a:r>
            <a:r>
              <a:rPr lang="en-US" dirty="0" err="1" smtClean="0">
                <a:latin typeface="Times New Roman (Headings)"/>
              </a:rPr>
              <a:t>giao</a:t>
            </a:r>
            <a:r>
              <a:rPr lang="en-US" dirty="0" smtClean="0">
                <a:latin typeface="Times New Roman (Headings)"/>
              </a:rPr>
              <a:t> </a:t>
            </a:r>
            <a:r>
              <a:rPr lang="en-US" dirty="0" err="1" smtClean="0">
                <a:latin typeface="Times New Roman (Headings)"/>
              </a:rPr>
              <a:t>tiếp</a:t>
            </a:r>
            <a:r>
              <a:rPr lang="en-US" dirty="0" smtClean="0">
                <a:latin typeface="Times New Roman (Headings)"/>
              </a:rPr>
              <a:t> </a:t>
            </a:r>
            <a:r>
              <a:rPr lang="en-US" dirty="0" err="1" smtClean="0">
                <a:latin typeface="Times New Roman (Headings)"/>
              </a:rPr>
              <a:t>trực</a:t>
            </a:r>
            <a:r>
              <a:rPr lang="en-US" dirty="0" smtClean="0">
                <a:latin typeface="Times New Roman (Headings)"/>
              </a:rPr>
              <a:t> </a:t>
            </a:r>
            <a:r>
              <a:rPr lang="en-US" dirty="0" err="1" smtClean="0">
                <a:latin typeface="Times New Roman (Headings)"/>
              </a:rPr>
              <a:t>tiếp</a:t>
            </a:r>
            <a:r>
              <a:rPr lang="en-US" dirty="0" smtClean="0">
                <a:latin typeface="Times New Roman (Headings)"/>
              </a:rPr>
              <a:t> </a:t>
            </a:r>
            <a:r>
              <a:rPr lang="en-US" dirty="0" err="1" smtClean="0">
                <a:latin typeface="Times New Roman (Headings)"/>
              </a:rPr>
              <a:t>với</a:t>
            </a:r>
            <a:r>
              <a:rPr lang="en-US" dirty="0" smtClean="0">
                <a:latin typeface="Times New Roman (Headings)"/>
              </a:rPr>
              <a:t> </a:t>
            </a:r>
            <a:r>
              <a:rPr lang="en-US" dirty="0" err="1" smtClean="0">
                <a:latin typeface="Times New Roman (Headings)"/>
              </a:rPr>
              <a:t>dữ</a:t>
            </a:r>
            <a:r>
              <a:rPr lang="en-US" dirty="0" smtClean="0">
                <a:latin typeface="Times New Roman (Headings)"/>
              </a:rPr>
              <a:t> </a:t>
            </a:r>
            <a:r>
              <a:rPr lang="en-US" dirty="0" err="1" smtClean="0">
                <a:latin typeface="Times New Roman (Headings)"/>
              </a:rPr>
              <a:t>liệu</a:t>
            </a:r>
            <a:r>
              <a:rPr lang="en-US" dirty="0" smtClean="0">
                <a:latin typeface="Times New Roman (Headings)"/>
              </a:rPr>
              <a:t> google drive </a:t>
            </a:r>
            <a:r>
              <a:rPr lang="en-US" dirty="0" err="1" smtClean="0">
                <a:latin typeface="Times New Roman (Headings)"/>
              </a:rPr>
              <a:t>trên</a:t>
            </a:r>
            <a:r>
              <a:rPr lang="en-US" dirty="0" smtClean="0">
                <a:latin typeface="Times New Roman (Headings)"/>
              </a:rPr>
              <a:t> </a:t>
            </a:r>
            <a:r>
              <a:rPr lang="en-US" dirty="0" err="1" smtClean="0">
                <a:latin typeface="Times New Roman (Headings)"/>
              </a:rPr>
              <a:t>mây</a:t>
            </a:r>
            <a:r>
              <a:rPr lang="en-US" dirty="0" smtClean="0">
                <a:latin typeface="Times New Roman (Headings)"/>
              </a:rPr>
              <a:t>: </a:t>
            </a:r>
            <a:r>
              <a:rPr lang="en-US" dirty="0" err="1" smtClean="0">
                <a:latin typeface="Times New Roman (Headings)"/>
              </a:rPr>
              <a:t>tạo</a:t>
            </a:r>
            <a:r>
              <a:rPr lang="en-US" dirty="0" smtClean="0">
                <a:latin typeface="Times New Roman (Headings)"/>
              </a:rPr>
              <a:t>, </a:t>
            </a:r>
            <a:r>
              <a:rPr lang="en-US" dirty="0" err="1" smtClean="0">
                <a:latin typeface="Times New Roman (Headings)"/>
              </a:rPr>
              <a:t>sửa</a:t>
            </a:r>
            <a:r>
              <a:rPr lang="en-US" dirty="0" smtClean="0">
                <a:latin typeface="Times New Roman (Headings)"/>
              </a:rPr>
              <a:t>, </a:t>
            </a:r>
            <a:r>
              <a:rPr lang="en-US" dirty="0" err="1" smtClean="0">
                <a:latin typeface="Times New Roman (Headings)"/>
              </a:rPr>
              <a:t>xóa</a:t>
            </a:r>
            <a:r>
              <a:rPr lang="en-US" dirty="0" smtClean="0">
                <a:latin typeface="Times New Roman (Headings)"/>
              </a:rPr>
              <a:t>…</a:t>
            </a:r>
          </a:p>
          <a:p>
            <a:pPr marL="0" indent="0">
              <a:buNone/>
            </a:pPr>
            <a:r>
              <a:rPr lang="en-US" dirty="0" err="1" smtClean="0">
                <a:latin typeface="Times New Roman (Headings)"/>
              </a:rPr>
              <a:t>Sử</a:t>
            </a:r>
            <a:r>
              <a:rPr lang="en-US" dirty="0" smtClean="0">
                <a:latin typeface="Times New Roman (Headings)"/>
              </a:rPr>
              <a:t> </a:t>
            </a:r>
            <a:r>
              <a:rPr lang="en-US" dirty="0" err="1" smtClean="0">
                <a:latin typeface="Times New Roman (Headings)"/>
              </a:rPr>
              <a:t>dụng</a:t>
            </a:r>
            <a:r>
              <a:rPr lang="en-US" dirty="0" smtClean="0">
                <a:latin typeface="Times New Roman (Headings)"/>
              </a:rPr>
              <a:t> </a:t>
            </a:r>
            <a:r>
              <a:rPr lang="en-US" dirty="0" err="1" smtClean="0">
                <a:latin typeface="Times New Roman (Headings)"/>
              </a:rPr>
              <a:t>để</a:t>
            </a:r>
            <a:r>
              <a:rPr lang="en-US" dirty="0" smtClean="0">
                <a:latin typeface="Times New Roman (Headings)"/>
              </a:rPr>
              <a:t> </a:t>
            </a:r>
            <a:r>
              <a:rPr lang="en-US" dirty="0" err="1" smtClean="0">
                <a:latin typeface="Times New Roman (Headings)"/>
              </a:rPr>
              <a:t>lưu</a:t>
            </a:r>
            <a:r>
              <a:rPr lang="en-US" dirty="0" smtClean="0">
                <a:latin typeface="Times New Roman (Headings)"/>
              </a:rPr>
              <a:t> </a:t>
            </a:r>
            <a:r>
              <a:rPr lang="en-US" dirty="0" err="1" smtClean="0">
                <a:latin typeface="Times New Roman (Headings)"/>
              </a:rPr>
              <a:t>trữ</a:t>
            </a:r>
            <a:r>
              <a:rPr lang="en-US" dirty="0" smtClean="0">
                <a:latin typeface="Times New Roman (Headings)"/>
              </a:rPr>
              <a:t> video </a:t>
            </a:r>
            <a:r>
              <a:rPr lang="en-US" dirty="0" err="1" smtClean="0">
                <a:latin typeface="Times New Roman (Headings)"/>
              </a:rPr>
              <a:t>bài</a:t>
            </a:r>
            <a:r>
              <a:rPr lang="en-US" dirty="0" smtClean="0">
                <a:latin typeface="Times New Roman (Headings)"/>
              </a:rPr>
              <a:t> </a:t>
            </a:r>
            <a:r>
              <a:rPr lang="en-US" dirty="0" err="1" smtClean="0">
                <a:latin typeface="Times New Roman (Headings)"/>
              </a:rPr>
              <a:t>giảng</a:t>
            </a:r>
            <a:r>
              <a:rPr lang="en-US" dirty="0" smtClean="0">
                <a:latin typeface="Times New Roman (Headings)"/>
              </a:rPr>
              <a:t> </a:t>
            </a:r>
            <a:r>
              <a:rPr lang="en-US" dirty="0" err="1" smtClean="0">
                <a:latin typeface="Times New Roman (Headings)"/>
              </a:rPr>
              <a:t>miễn</a:t>
            </a:r>
            <a:r>
              <a:rPr lang="en-US" dirty="0" smtClean="0">
                <a:latin typeface="Times New Roman (Headings)"/>
              </a:rPr>
              <a:t> </a:t>
            </a:r>
            <a:r>
              <a:rPr lang="en-US" dirty="0" err="1" smtClean="0">
                <a:latin typeface="Times New Roman (Headings)"/>
              </a:rPr>
              <a:t>phí</a:t>
            </a:r>
            <a:r>
              <a:rPr lang="en-US" dirty="0" smtClean="0">
                <a:latin typeface="Times New Roman (Headings)"/>
              </a:rPr>
              <a:t>.</a:t>
            </a:r>
            <a:endParaRPr lang="en-US" dirty="0">
              <a:latin typeface="Times New Roman (Headings)"/>
            </a:endParaRPr>
          </a:p>
        </p:txBody>
      </p:sp>
    </p:spTree>
    <p:extLst>
      <p:ext uri="{BB962C8B-B14F-4D97-AF65-F5344CB8AC3E}">
        <p14:creationId xmlns:p14="http://schemas.microsoft.com/office/powerpoint/2010/main" val="3243562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XÂY DỰNG ỨNG DỤNG</a:t>
            </a:r>
            <a:endParaRPr lang="en-US" dirty="0"/>
          </a:p>
        </p:txBody>
      </p:sp>
      <p:sp>
        <p:nvSpPr>
          <p:cNvPr id="3" name="Content Placeholder 2"/>
          <p:cNvSpPr>
            <a:spLocks noGrp="1"/>
          </p:cNvSpPr>
          <p:nvPr>
            <p:ph idx="1"/>
          </p:nvPr>
        </p:nvSpPr>
        <p:spPr/>
        <p:txBody>
          <a:bodyPr/>
          <a:lstStyle/>
          <a:p>
            <a:pPr marL="0" indent="0">
              <a:buNone/>
            </a:pPr>
            <a:r>
              <a:rPr lang="en-US" dirty="0" smtClean="0"/>
              <a:t>1. </a:t>
            </a:r>
            <a:r>
              <a:rPr lang="en-US" dirty="0" err="1" smtClean="0"/>
              <a:t>CHức</a:t>
            </a:r>
            <a:r>
              <a:rPr lang="en-US" dirty="0" smtClean="0"/>
              <a:t> </a:t>
            </a:r>
            <a:r>
              <a:rPr lang="en-US" dirty="0" err="1" smtClean="0"/>
              <a:t>năng</a:t>
            </a:r>
            <a:endParaRPr lang="en-US" dirty="0" smtClean="0"/>
          </a:p>
          <a:p>
            <a:endParaRPr lang="en-US" dirty="0" smtClean="0"/>
          </a:p>
          <a:p>
            <a:r>
              <a:rPr lang="en-US" dirty="0" err="1" smtClean="0"/>
              <a:t>Ghi</a:t>
            </a:r>
            <a:r>
              <a:rPr lang="en-US" dirty="0" smtClean="0"/>
              <a:t> </a:t>
            </a:r>
            <a:r>
              <a:rPr lang="en-US" dirty="0" err="1" smtClean="0"/>
              <a:t>hình</a:t>
            </a:r>
            <a:r>
              <a:rPr lang="en-US" dirty="0" smtClean="0"/>
              <a:t> video </a:t>
            </a:r>
            <a:r>
              <a:rPr lang="en-US" dirty="0" err="1" smtClean="0"/>
              <a:t>màn</a:t>
            </a:r>
            <a:r>
              <a:rPr lang="en-US" dirty="0" smtClean="0"/>
              <a:t> </a:t>
            </a:r>
            <a:r>
              <a:rPr lang="en-US" dirty="0" err="1" smtClean="0"/>
              <a:t>hình</a:t>
            </a:r>
            <a:r>
              <a:rPr lang="en-US" dirty="0" smtClean="0"/>
              <a:t> </a:t>
            </a:r>
            <a:r>
              <a:rPr lang="en-US" dirty="0" err="1" smtClean="0"/>
              <a:t>máy</a:t>
            </a:r>
            <a:r>
              <a:rPr lang="en-US" dirty="0" smtClean="0"/>
              <a:t> </a:t>
            </a:r>
            <a:r>
              <a:rPr lang="en-US" dirty="0" err="1" smtClean="0"/>
              <a:t>tính</a:t>
            </a:r>
            <a:endParaRPr lang="en-US" dirty="0" smtClean="0"/>
          </a:p>
          <a:p>
            <a:r>
              <a:rPr lang="en-US" dirty="0" err="1" smtClean="0"/>
              <a:t>Ghi</a:t>
            </a:r>
            <a:r>
              <a:rPr lang="en-US" dirty="0" smtClean="0"/>
              <a:t> </a:t>
            </a:r>
            <a:r>
              <a:rPr lang="en-US" dirty="0" err="1" smtClean="0"/>
              <a:t>hình</a:t>
            </a:r>
            <a:r>
              <a:rPr lang="en-US" dirty="0" smtClean="0"/>
              <a:t> video </a:t>
            </a:r>
            <a:r>
              <a:rPr lang="en-US" dirty="0" err="1" smtClean="0"/>
              <a:t>màn</a:t>
            </a:r>
            <a:r>
              <a:rPr lang="en-US" dirty="0" smtClean="0"/>
              <a:t> </a:t>
            </a:r>
            <a:r>
              <a:rPr lang="en-US" dirty="0" err="1" smtClean="0"/>
              <a:t>hình</a:t>
            </a:r>
            <a:r>
              <a:rPr lang="en-US" dirty="0" smtClean="0"/>
              <a:t> </a:t>
            </a:r>
            <a:r>
              <a:rPr lang="en-US" dirty="0" err="1" smtClean="0"/>
              <a:t>máy</a:t>
            </a:r>
            <a:r>
              <a:rPr lang="en-US" dirty="0" smtClean="0"/>
              <a:t> </a:t>
            </a:r>
            <a:r>
              <a:rPr lang="en-US" dirty="0" err="1" smtClean="0"/>
              <a:t>tính</a:t>
            </a:r>
            <a:r>
              <a:rPr lang="en-US" dirty="0" smtClean="0"/>
              <a:t> + camera</a:t>
            </a:r>
          </a:p>
          <a:p>
            <a:r>
              <a:rPr lang="en-US" dirty="0" err="1" smtClean="0"/>
              <a:t>Tải</a:t>
            </a:r>
            <a:r>
              <a:rPr lang="en-US" dirty="0" smtClean="0"/>
              <a:t> </a:t>
            </a:r>
            <a:r>
              <a:rPr lang="en-US" dirty="0" err="1" smtClean="0"/>
              <a:t>xuống</a:t>
            </a:r>
            <a:r>
              <a:rPr lang="en-US" dirty="0" smtClean="0"/>
              <a:t> video </a:t>
            </a:r>
            <a:r>
              <a:rPr lang="en-US" dirty="0" err="1" smtClean="0"/>
              <a:t>đã</a:t>
            </a:r>
            <a:r>
              <a:rPr lang="en-US" dirty="0" smtClean="0"/>
              <a:t> </a:t>
            </a:r>
            <a:r>
              <a:rPr lang="en-US" dirty="0" err="1" smtClean="0"/>
              <a:t>ghi</a:t>
            </a:r>
            <a:r>
              <a:rPr lang="en-US" dirty="0" smtClean="0"/>
              <a:t> </a:t>
            </a:r>
            <a:r>
              <a:rPr lang="en-US" dirty="0" err="1" smtClean="0"/>
              <a:t>hình</a:t>
            </a:r>
            <a:endParaRPr lang="en-US" dirty="0" smtClean="0"/>
          </a:p>
          <a:p>
            <a:r>
              <a:rPr lang="en-US" dirty="0" smtClean="0"/>
              <a:t>Upload video </a:t>
            </a:r>
            <a:r>
              <a:rPr lang="en-US" dirty="0" err="1" smtClean="0"/>
              <a:t>đã</a:t>
            </a:r>
            <a:r>
              <a:rPr lang="en-US" dirty="0" smtClean="0"/>
              <a:t> </a:t>
            </a:r>
            <a:r>
              <a:rPr lang="en-US" dirty="0" err="1" smtClean="0"/>
              <a:t>ghi</a:t>
            </a:r>
            <a:r>
              <a:rPr lang="en-US" dirty="0" smtClean="0"/>
              <a:t> </a:t>
            </a:r>
            <a:r>
              <a:rPr lang="en-US" dirty="0" err="1" smtClean="0"/>
              <a:t>hình</a:t>
            </a:r>
            <a:r>
              <a:rPr lang="en-US" dirty="0" smtClean="0"/>
              <a:t> </a:t>
            </a:r>
            <a:r>
              <a:rPr lang="en-US" dirty="0" err="1" smtClean="0"/>
              <a:t>lên</a:t>
            </a:r>
            <a:r>
              <a:rPr lang="en-US" dirty="0" smtClean="0"/>
              <a:t> google drive</a:t>
            </a:r>
          </a:p>
          <a:p>
            <a:r>
              <a:rPr lang="en-US" dirty="0" err="1" smtClean="0"/>
              <a:t>Xem</a:t>
            </a:r>
            <a:r>
              <a:rPr lang="en-US" dirty="0" smtClean="0"/>
              <a:t> </a:t>
            </a:r>
            <a:r>
              <a:rPr lang="en-US" dirty="0" err="1" smtClean="0"/>
              <a:t>lại</a:t>
            </a:r>
            <a:r>
              <a:rPr lang="en-US" dirty="0" smtClean="0"/>
              <a:t> </a:t>
            </a:r>
            <a:r>
              <a:rPr lang="en-US" dirty="0" err="1" smtClean="0"/>
              <a:t>các</a:t>
            </a:r>
            <a:r>
              <a:rPr lang="en-US" dirty="0" smtClean="0"/>
              <a:t> video </a:t>
            </a:r>
            <a:r>
              <a:rPr lang="en-US" dirty="0" err="1" smtClean="0"/>
              <a:t>đã</a:t>
            </a:r>
            <a:r>
              <a:rPr lang="en-US" dirty="0" smtClean="0"/>
              <a:t> upload.</a:t>
            </a:r>
            <a:endParaRPr lang="en-US" dirty="0"/>
          </a:p>
        </p:txBody>
      </p:sp>
    </p:spTree>
    <p:extLst>
      <p:ext uri="{BB962C8B-B14F-4D97-AF65-F5344CB8AC3E}">
        <p14:creationId xmlns:p14="http://schemas.microsoft.com/office/powerpoint/2010/main" val="3683787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559558"/>
            <a:ext cx="8946541" cy="5688841"/>
          </a:xfrm>
        </p:spPr>
        <p:txBody>
          <a:bodyPr/>
          <a:lstStyle/>
          <a:p>
            <a:pPr marL="0" indent="0">
              <a:buNone/>
            </a:pPr>
            <a:r>
              <a:rPr lang="en-US" sz="4200" dirty="0" smtClean="0"/>
              <a:t>2. </a:t>
            </a:r>
            <a:r>
              <a:rPr lang="en-US" sz="4200" dirty="0" err="1" smtClean="0"/>
              <a:t>Kiến</a:t>
            </a:r>
            <a:r>
              <a:rPr lang="en-US" sz="4200" dirty="0" smtClean="0"/>
              <a:t> </a:t>
            </a:r>
            <a:r>
              <a:rPr lang="en-US" sz="4200" dirty="0" err="1" smtClean="0"/>
              <a:t>trúc</a:t>
            </a:r>
            <a:r>
              <a:rPr lang="en-US" sz="4200" dirty="0" smtClean="0"/>
              <a:t> </a:t>
            </a:r>
            <a:r>
              <a:rPr lang="en-US" sz="4200" dirty="0" err="1" smtClean="0"/>
              <a:t>ứng</a:t>
            </a:r>
            <a:r>
              <a:rPr lang="en-US" sz="4200" dirty="0" smtClean="0"/>
              <a:t> </a:t>
            </a:r>
            <a:r>
              <a:rPr lang="en-US" sz="4200" dirty="0" err="1" smtClean="0"/>
              <a:t>dụng</a:t>
            </a:r>
            <a:endParaRPr lang="en-US" sz="4200" dirty="0" smtClean="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6664" y="2527809"/>
            <a:ext cx="6978453" cy="4175343"/>
          </a:xfrm>
          <a:prstGeom prst="rect">
            <a:avLst/>
          </a:prstGeom>
        </p:spPr>
      </p:pic>
      <p:sp>
        <p:nvSpPr>
          <p:cNvPr id="5" name="TextBox 4"/>
          <p:cNvSpPr txBox="1"/>
          <p:nvPr/>
        </p:nvSpPr>
        <p:spPr>
          <a:xfrm>
            <a:off x="1446664" y="1487606"/>
            <a:ext cx="9597499" cy="646331"/>
          </a:xfrm>
          <a:prstGeom prst="rect">
            <a:avLst/>
          </a:prstGeom>
          <a:noFill/>
        </p:spPr>
        <p:txBody>
          <a:bodyPr wrap="none" rtlCol="0">
            <a:spAutoFit/>
          </a:bodyPr>
          <a:lstStyle/>
          <a:p>
            <a:r>
              <a:rPr lang="en-US" dirty="0" err="1" smtClean="0"/>
              <a:t>Trình</a:t>
            </a:r>
            <a:r>
              <a:rPr lang="en-US" dirty="0" smtClean="0"/>
              <a:t> </a:t>
            </a:r>
            <a:r>
              <a:rPr lang="en-US" dirty="0" err="1" smtClean="0"/>
              <a:t>duyệt</a:t>
            </a:r>
            <a:r>
              <a:rPr lang="en-US" dirty="0" smtClean="0"/>
              <a:t> </a:t>
            </a:r>
            <a:r>
              <a:rPr lang="en-US" dirty="0" err="1" smtClean="0"/>
              <a:t>sẽ</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các</a:t>
            </a:r>
            <a:r>
              <a:rPr lang="en-US" dirty="0" smtClean="0"/>
              <a:t> API </a:t>
            </a:r>
            <a:r>
              <a:rPr lang="en-US" dirty="0" err="1" smtClean="0"/>
              <a:t>của</a:t>
            </a:r>
            <a:r>
              <a:rPr lang="en-US" dirty="0" smtClean="0"/>
              <a:t> </a:t>
            </a:r>
            <a:r>
              <a:rPr lang="en-US" dirty="0" err="1" smtClean="0"/>
              <a:t>WebRTC</a:t>
            </a:r>
            <a:r>
              <a:rPr lang="en-US" dirty="0" smtClean="0"/>
              <a:t> </a:t>
            </a:r>
            <a:r>
              <a:rPr lang="en-US" dirty="0" err="1" smtClean="0"/>
              <a:t>và</a:t>
            </a:r>
            <a:r>
              <a:rPr lang="en-US" dirty="0" smtClean="0"/>
              <a:t> </a:t>
            </a:r>
            <a:r>
              <a:rPr lang="en-US" dirty="0" err="1" smtClean="0"/>
              <a:t>WebAPI</a:t>
            </a:r>
            <a:r>
              <a:rPr lang="en-US" dirty="0" smtClean="0"/>
              <a:t> (MDN) </a:t>
            </a:r>
            <a:r>
              <a:rPr lang="en-US" dirty="0" err="1" smtClean="0"/>
              <a:t>để</a:t>
            </a:r>
            <a:r>
              <a:rPr lang="en-US" dirty="0" smtClean="0"/>
              <a:t> </a:t>
            </a:r>
            <a:r>
              <a:rPr lang="en-US" dirty="0" err="1" smtClean="0"/>
              <a:t>lấy</a:t>
            </a:r>
            <a:r>
              <a:rPr lang="en-US" dirty="0" smtClean="0"/>
              <a:t> </a:t>
            </a:r>
            <a:r>
              <a:rPr lang="en-US" dirty="0" err="1" smtClean="0"/>
              <a:t>dữ</a:t>
            </a:r>
            <a:r>
              <a:rPr lang="en-US" dirty="0" smtClean="0"/>
              <a:t> </a:t>
            </a:r>
            <a:r>
              <a:rPr lang="en-US" dirty="0" err="1" smtClean="0"/>
              <a:t>liều</a:t>
            </a:r>
            <a:r>
              <a:rPr lang="en-US" dirty="0" smtClean="0"/>
              <a:t> camera,</a:t>
            </a:r>
          </a:p>
          <a:p>
            <a:r>
              <a:rPr lang="en-US" dirty="0" smtClean="0"/>
              <a:t> </a:t>
            </a:r>
            <a:r>
              <a:rPr lang="en-US" dirty="0" err="1" smtClean="0"/>
              <a:t>màn</a:t>
            </a:r>
            <a:r>
              <a:rPr lang="en-US" dirty="0" smtClean="0"/>
              <a:t> </a:t>
            </a:r>
            <a:r>
              <a:rPr lang="en-US" dirty="0" err="1" smtClean="0"/>
              <a:t>hình</a:t>
            </a:r>
            <a:r>
              <a:rPr lang="en-US" dirty="0" smtClean="0"/>
              <a:t> </a:t>
            </a:r>
            <a:r>
              <a:rPr lang="en-US" dirty="0" err="1" smtClean="0"/>
              <a:t>và</a:t>
            </a:r>
            <a:r>
              <a:rPr lang="en-US" dirty="0" smtClean="0"/>
              <a:t> microphone  </a:t>
            </a:r>
            <a:r>
              <a:rPr lang="en-US" dirty="0" err="1" smtClean="0"/>
              <a:t>của</a:t>
            </a:r>
            <a:r>
              <a:rPr lang="en-US" dirty="0" smtClean="0"/>
              <a:t> </a:t>
            </a:r>
            <a:r>
              <a:rPr lang="en-US" dirty="0" err="1" smtClean="0"/>
              <a:t>máy</a:t>
            </a:r>
            <a:r>
              <a:rPr lang="en-US" dirty="0" smtClean="0"/>
              <a:t> </a:t>
            </a:r>
            <a:r>
              <a:rPr lang="en-US" dirty="0" err="1" smtClean="0"/>
              <a:t>tính</a:t>
            </a:r>
            <a:endParaRPr lang="en-US" dirty="0"/>
          </a:p>
        </p:txBody>
      </p:sp>
    </p:spTree>
    <p:extLst>
      <p:ext uri="{BB962C8B-B14F-4D97-AF65-F5344CB8AC3E}">
        <p14:creationId xmlns:p14="http://schemas.microsoft.com/office/powerpoint/2010/main" val="38744368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Chi </a:t>
            </a:r>
            <a:r>
              <a:rPr lang="en-US" dirty="0" err="1" smtClean="0"/>
              <a:t>tiết</a:t>
            </a:r>
            <a:r>
              <a:rPr lang="en-US" dirty="0" smtClean="0"/>
              <a:t> </a:t>
            </a:r>
            <a:r>
              <a:rPr lang="en-US" dirty="0" err="1" smtClean="0"/>
              <a:t>chức</a:t>
            </a:r>
            <a:r>
              <a:rPr lang="en-US" dirty="0" smtClean="0"/>
              <a:t> </a:t>
            </a:r>
            <a:r>
              <a:rPr lang="en-US" dirty="0" err="1" smtClean="0"/>
              <a:t>năng</a:t>
            </a:r>
            <a:endParaRPr lang="en-US" dirty="0"/>
          </a:p>
        </p:txBody>
      </p:sp>
      <p:sp>
        <p:nvSpPr>
          <p:cNvPr id="3" name="Content Placeholder 2"/>
          <p:cNvSpPr>
            <a:spLocks noGrp="1"/>
          </p:cNvSpPr>
          <p:nvPr>
            <p:ph idx="1"/>
          </p:nvPr>
        </p:nvSpPr>
        <p:spPr>
          <a:xfrm>
            <a:off x="646111" y="1476143"/>
            <a:ext cx="8946541" cy="4195481"/>
          </a:xfrm>
        </p:spPr>
        <p:txBody>
          <a:bodyPr/>
          <a:lstStyle/>
          <a:p>
            <a:pPr marL="0" indent="0">
              <a:buNone/>
            </a:pPr>
            <a:r>
              <a:rPr lang="en-US" dirty="0" err="1" smtClean="0"/>
              <a:t>Chức</a:t>
            </a:r>
            <a:r>
              <a:rPr lang="en-US" dirty="0" smtClean="0"/>
              <a:t> </a:t>
            </a:r>
            <a:r>
              <a:rPr lang="en-US" dirty="0" err="1" smtClean="0"/>
              <a:t>năng</a:t>
            </a:r>
            <a:r>
              <a:rPr lang="en-US" dirty="0" smtClean="0"/>
              <a:t> </a:t>
            </a:r>
            <a:r>
              <a:rPr lang="en-US" dirty="0" err="1" smtClean="0"/>
              <a:t>ghi</a:t>
            </a:r>
            <a:r>
              <a:rPr lang="en-US" dirty="0" smtClean="0"/>
              <a:t> </a:t>
            </a:r>
            <a:r>
              <a:rPr lang="en-US" dirty="0" err="1" smtClean="0"/>
              <a:t>hình</a:t>
            </a:r>
            <a:r>
              <a:rPr lang="en-US" dirty="0" smtClean="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11" y="2106512"/>
            <a:ext cx="7176803" cy="4034981"/>
          </a:xfrm>
          <a:prstGeom prst="rect">
            <a:avLst/>
          </a:prstGeom>
        </p:spPr>
      </p:pic>
      <p:sp>
        <p:nvSpPr>
          <p:cNvPr id="5" name="TextBox 4"/>
          <p:cNvSpPr txBox="1"/>
          <p:nvPr/>
        </p:nvSpPr>
        <p:spPr>
          <a:xfrm>
            <a:off x="8734567" y="2306472"/>
            <a:ext cx="1850186" cy="1754326"/>
          </a:xfrm>
          <a:prstGeom prst="rect">
            <a:avLst/>
          </a:prstGeom>
          <a:noFill/>
        </p:spPr>
        <p:txBody>
          <a:bodyPr wrap="none" rtlCol="0">
            <a:spAutoFit/>
          </a:bodyPr>
          <a:lstStyle/>
          <a:p>
            <a:pPr marL="285750" indent="-285750">
              <a:buFontTx/>
              <a:buChar char="-"/>
            </a:pPr>
            <a:r>
              <a:rPr lang="en-US" dirty="0" smtClean="0"/>
              <a:t>Start record</a:t>
            </a:r>
          </a:p>
          <a:p>
            <a:pPr marL="285750" indent="-285750">
              <a:buFontTx/>
              <a:buChar char="-"/>
            </a:pPr>
            <a:r>
              <a:rPr lang="en-US" dirty="0" smtClean="0"/>
              <a:t>Stop  record</a:t>
            </a:r>
          </a:p>
          <a:p>
            <a:pPr marL="285750" indent="-285750">
              <a:buFontTx/>
              <a:buChar char="-"/>
            </a:pPr>
            <a:r>
              <a:rPr lang="en-US" dirty="0" smtClean="0"/>
              <a:t>Playback</a:t>
            </a:r>
          </a:p>
          <a:p>
            <a:pPr marL="285750" indent="-285750">
              <a:buFontTx/>
              <a:buChar char="-"/>
            </a:pPr>
            <a:r>
              <a:rPr lang="en-US" dirty="0" smtClean="0"/>
              <a:t>Download</a:t>
            </a:r>
          </a:p>
          <a:p>
            <a:pPr marL="285750" indent="-285750">
              <a:buFontTx/>
              <a:buChar char="-"/>
            </a:pPr>
            <a:r>
              <a:rPr lang="en-US" dirty="0" smtClean="0"/>
              <a:t>Upload</a:t>
            </a:r>
          </a:p>
          <a:p>
            <a:pPr marL="285750" indent="-285750">
              <a:buFontTx/>
              <a:buChar char="-"/>
            </a:pPr>
            <a:endParaRPr lang="en-US" dirty="0"/>
          </a:p>
        </p:txBody>
      </p:sp>
    </p:spTree>
    <p:extLst>
      <p:ext uri="{BB962C8B-B14F-4D97-AF65-F5344CB8AC3E}">
        <p14:creationId xmlns:p14="http://schemas.microsoft.com/office/powerpoint/2010/main" val="24852132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050878"/>
            <a:ext cx="8946541" cy="5197522"/>
          </a:xfrm>
        </p:spPr>
        <p:txBody>
          <a:bodyPr/>
          <a:lstStyle/>
          <a:p>
            <a:r>
              <a:rPr lang="en-US" dirty="0" err="1" smtClean="0"/>
              <a:t>Yêu</a:t>
            </a:r>
            <a:r>
              <a:rPr lang="en-US" dirty="0" smtClean="0"/>
              <a:t> </a:t>
            </a:r>
            <a:r>
              <a:rPr lang="en-US" dirty="0" err="1" smtClean="0"/>
              <a:t>cầu</a:t>
            </a:r>
            <a:r>
              <a:rPr lang="en-US" dirty="0" smtClean="0"/>
              <a:t> </a:t>
            </a:r>
            <a:r>
              <a:rPr lang="en-US" dirty="0" err="1" smtClean="0"/>
              <a:t>sử</a:t>
            </a:r>
            <a:r>
              <a:rPr lang="en-US" dirty="0" smtClean="0"/>
              <a:t> </a:t>
            </a:r>
            <a:r>
              <a:rPr lang="en-US" dirty="0" err="1" smtClean="0"/>
              <a:t>dụng</a:t>
            </a:r>
            <a:r>
              <a:rPr lang="en-US" dirty="0" smtClean="0"/>
              <a:t> chrome plugin </a:t>
            </a:r>
            <a:r>
              <a:rPr lang="en-US" dirty="0" err="1" smtClean="0"/>
              <a:t>của</a:t>
            </a:r>
            <a:r>
              <a:rPr lang="en-US" dirty="0" smtClean="0"/>
              <a:t> </a:t>
            </a:r>
            <a:r>
              <a:rPr lang="en-US" dirty="0" err="1" smtClean="0"/>
              <a:t>webrtc</a:t>
            </a:r>
            <a:r>
              <a:rPr lang="en-US" dirty="0" smtClean="0"/>
              <a:t>: screen capturing</a:t>
            </a:r>
          </a:p>
          <a:p>
            <a:r>
              <a:rPr lang="en-US" dirty="0" err="1" smtClean="0"/>
              <a:t>Đối</a:t>
            </a:r>
            <a:r>
              <a:rPr lang="en-US" dirty="0" smtClean="0"/>
              <a:t> </a:t>
            </a:r>
            <a:r>
              <a:rPr lang="en-US" dirty="0" err="1" smtClean="0"/>
              <a:t>với</a:t>
            </a:r>
            <a:r>
              <a:rPr lang="en-US" dirty="0" smtClean="0"/>
              <a:t> </a:t>
            </a:r>
            <a:r>
              <a:rPr lang="en-US" dirty="0" err="1" smtClean="0"/>
              <a:t>ghi</a:t>
            </a:r>
            <a:r>
              <a:rPr lang="en-US" dirty="0" smtClean="0"/>
              <a:t> </a:t>
            </a:r>
            <a:r>
              <a:rPr lang="en-US" dirty="0" err="1" smtClean="0"/>
              <a:t>màn</a:t>
            </a:r>
            <a:r>
              <a:rPr lang="en-US" dirty="0" smtClean="0"/>
              <a:t> </a:t>
            </a:r>
            <a:r>
              <a:rPr lang="en-US" dirty="0" err="1" smtClean="0"/>
              <a:t>hình</a:t>
            </a:r>
            <a:r>
              <a:rPr lang="en-US" dirty="0" smtClean="0"/>
              <a:t> </a:t>
            </a:r>
            <a:r>
              <a:rPr lang="en-US" dirty="0" err="1"/>
              <a:t>s</a:t>
            </a:r>
            <a:r>
              <a:rPr lang="en-US" dirty="0" err="1" smtClean="0"/>
              <a:t>ử</a:t>
            </a:r>
            <a:r>
              <a:rPr lang="en-US" dirty="0" smtClean="0"/>
              <a:t> </a:t>
            </a:r>
            <a:r>
              <a:rPr lang="en-US" dirty="0" err="1" smtClean="0"/>
              <a:t>dụng</a:t>
            </a:r>
            <a:r>
              <a:rPr lang="en-US" dirty="0" smtClean="0"/>
              <a:t> </a:t>
            </a:r>
            <a:r>
              <a:rPr lang="en-US" dirty="0" err="1" smtClean="0"/>
              <a:t>api</a:t>
            </a:r>
            <a:r>
              <a:rPr lang="en-US" dirty="0" smtClean="0"/>
              <a:t> </a:t>
            </a:r>
            <a:r>
              <a:rPr lang="en-US" dirty="0" err="1" smtClean="0"/>
              <a:t>getScreenId</a:t>
            </a:r>
            <a:r>
              <a:rPr lang="en-US" dirty="0" smtClean="0"/>
              <a:t> </a:t>
            </a:r>
            <a:r>
              <a:rPr lang="en-US" dirty="0" err="1" smtClean="0"/>
              <a:t>của</a:t>
            </a:r>
            <a:r>
              <a:rPr lang="en-US" dirty="0" smtClean="0"/>
              <a:t> </a:t>
            </a:r>
            <a:r>
              <a:rPr lang="en-US" dirty="0" err="1" smtClean="0"/>
              <a:t>webrtc</a:t>
            </a:r>
            <a:r>
              <a:rPr lang="en-US" dirty="0" smtClean="0"/>
              <a:t> </a:t>
            </a:r>
            <a:r>
              <a:rPr lang="en-US" dirty="0" err="1" smtClean="0"/>
              <a:t>để</a:t>
            </a:r>
            <a:r>
              <a:rPr lang="en-US" dirty="0" smtClean="0"/>
              <a:t> </a:t>
            </a:r>
            <a:r>
              <a:rPr lang="en-US" dirty="0" err="1" smtClean="0"/>
              <a:t>lấy</a:t>
            </a:r>
            <a:r>
              <a:rPr lang="en-US" dirty="0" smtClean="0"/>
              <a:t> id screen </a:t>
            </a:r>
            <a:r>
              <a:rPr lang="en-US" dirty="0" err="1" smtClean="0"/>
              <a:t>từ</a:t>
            </a:r>
            <a:r>
              <a:rPr lang="en-US" dirty="0" smtClean="0"/>
              <a:t> plugin </a:t>
            </a:r>
            <a:r>
              <a:rPr lang="en-US" dirty="0" err="1" smtClean="0"/>
              <a:t>trên</a:t>
            </a:r>
            <a:r>
              <a:rPr lang="en-US" dirty="0" smtClean="0"/>
              <a:t>.</a:t>
            </a:r>
          </a:p>
          <a:p>
            <a:r>
              <a:rPr lang="en-US" dirty="0" err="1" smtClean="0"/>
              <a:t>Nếu</a:t>
            </a:r>
            <a:r>
              <a:rPr lang="en-US" dirty="0" smtClean="0"/>
              <a:t> </a:t>
            </a:r>
            <a:r>
              <a:rPr lang="en-US" dirty="0" err="1" smtClean="0"/>
              <a:t>sử</a:t>
            </a:r>
            <a:r>
              <a:rPr lang="en-US" dirty="0" smtClean="0"/>
              <a:t> </a:t>
            </a:r>
            <a:r>
              <a:rPr lang="en-US" dirty="0" err="1" smtClean="0"/>
              <a:t>dụng</a:t>
            </a:r>
            <a:r>
              <a:rPr lang="en-US" dirty="0" smtClean="0"/>
              <a:t> webcam </a:t>
            </a:r>
            <a:r>
              <a:rPr lang="en-US" dirty="0" err="1" smtClean="0"/>
              <a:t>thì</a:t>
            </a:r>
            <a:r>
              <a:rPr lang="en-US" dirty="0" smtClean="0"/>
              <a:t> </a:t>
            </a:r>
            <a:r>
              <a:rPr lang="en-US" dirty="0" err="1" smtClean="0"/>
              <a:t>sẽ</a:t>
            </a:r>
            <a:r>
              <a:rPr lang="en-US" dirty="0" smtClean="0"/>
              <a:t> </a:t>
            </a:r>
            <a:r>
              <a:rPr lang="en-US" dirty="0" err="1" smtClean="0"/>
              <a:t>dùng</a:t>
            </a:r>
            <a:r>
              <a:rPr lang="en-US" dirty="0" smtClean="0"/>
              <a:t> </a:t>
            </a:r>
            <a:r>
              <a:rPr lang="en-US" dirty="0" err="1" smtClean="0"/>
              <a:t>api</a:t>
            </a:r>
            <a:r>
              <a:rPr lang="en-US" dirty="0" smtClean="0"/>
              <a:t> </a:t>
            </a:r>
            <a:r>
              <a:rPr lang="en-US" dirty="0" err="1" smtClean="0"/>
              <a:t>getUserMedia</a:t>
            </a:r>
            <a:r>
              <a:rPr lang="en-US" dirty="0" smtClean="0"/>
              <a:t>  </a:t>
            </a:r>
            <a:r>
              <a:rPr lang="en-US" dirty="0" err="1" smtClean="0"/>
              <a:t>để</a:t>
            </a:r>
            <a:r>
              <a:rPr lang="en-US" dirty="0" smtClean="0"/>
              <a:t> </a:t>
            </a:r>
            <a:r>
              <a:rPr lang="en-US" dirty="0" err="1" smtClean="0"/>
              <a:t>yêu</a:t>
            </a:r>
            <a:r>
              <a:rPr lang="en-US" dirty="0" smtClean="0"/>
              <a:t> </a:t>
            </a:r>
            <a:r>
              <a:rPr lang="en-US" dirty="0" err="1" smtClean="0"/>
              <a:t>cầu</a:t>
            </a:r>
            <a:r>
              <a:rPr lang="en-US" dirty="0" smtClean="0"/>
              <a:t> </a:t>
            </a:r>
            <a:r>
              <a:rPr lang="en-US" dirty="0" err="1" smtClean="0"/>
              <a:t>truy</a:t>
            </a:r>
            <a:r>
              <a:rPr lang="en-US" dirty="0" smtClean="0"/>
              <a:t> </a:t>
            </a:r>
            <a:r>
              <a:rPr lang="en-US" dirty="0" err="1" smtClean="0"/>
              <a:t>cập</a:t>
            </a:r>
            <a:r>
              <a:rPr lang="en-US" dirty="0" smtClean="0"/>
              <a:t> </a:t>
            </a:r>
            <a:r>
              <a:rPr lang="en-US" dirty="0" err="1" smtClean="0"/>
              <a:t>với</a:t>
            </a:r>
            <a:r>
              <a:rPr lang="en-US" dirty="0" smtClean="0"/>
              <a:t> </a:t>
            </a:r>
            <a:r>
              <a:rPr lang="en-US" dirty="0" err="1" smtClean="0"/>
              <a:t>máy</a:t>
            </a:r>
            <a:r>
              <a:rPr lang="en-US" dirty="0" smtClean="0"/>
              <a:t> </a:t>
            </a:r>
            <a:r>
              <a:rPr lang="en-US" dirty="0" err="1" smtClean="0"/>
              <a:t>tính</a:t>
            </a:r>
            <a:r>
              <a:rPr lang="en-US" dirty="0" smtClean="0"/>
              <a:t>.</a:t>
            </a:r>
          </a:p>
          <a:p>
            <a:r>
              <a:rPr lang="en-US" dirty="0" err="1" smtClean="0"/>
              <a:t>Sử</a:t>
            </a:r>
            <a:r>
              <a:rPr lang="en-US" dirty="0" smtClean="0"/>
              <a:t> </a:t>
            </a:r>
            <a:r>
              <a:rPr lang="en-US" dirty="0" err="1" smtClean="0"/>
              <a:t>dụng</a:t>
            </a:r>
            <a:r>
              <a:rPr lang="en-US" dirty="0" smtClean="0"/>
              <a:t> </a:t>
            </a:r>
            <a:r>
              <a:rPr lang="en-US" dirty="0" err="1" smtClean="0"/>
              <a:t>api</a:t>
            </a:r>
            <a:r>
              <a:rPr lang="en-US" dirty="0" smtClean="0"/>
              <a:t> </a:t>
            </a:r>
            <a:r>
              <a:rPr lang="en-US" dirty="0" err="1" smtClean="0"/>
              <a:t>MediaRecorder</a:t>
            </a:r>
            <a:r>
              <a:rPr lang="en-US" dirty="0" smtClean="0"/>
              <a:t> </a:t>
            </a:r>
            <a:r>
              <a:rPr lang="en-US" dirty="0" err="1" smtClean="0"/>
              <a:t>để</a:t>
            </a:r>
            <a:r>
              <a:rPr lang="en-US" dirty="0" smtClean="0"/>
              <a:t> </a:t>
            </a:r>
            <a:r>
              <a:rPr lang="en-US" dirty="0" err="1" smtClean="0"/>
              <a:t>lưu</a:t>
            </a:r>
            <a:r>
              <a:rPr lang="en-US" dirty="0" smtClean="0"/>
              <a:t> </a:t>
            </a:r>
            <a:r>
              <a:rPr lang="en-US" dirty="0" err="1" smtClean="0"/>
              <a:t>các</a:t>
            </a:r>
            <a:r>
              <a:rPr lang="en-US" dirty="0" smtClean="0"/>
              <a:t> stream </a:t>
            </a:r>
            <a:r>
              <a:rPr lang="en-US" dirty="0" err="1" smtClean="0"/>
              <a:t>lấy</a:t>
            </a:r>
            <a:r>
              <a:rPr lang="en-US" dirty="0" smtClean="0"/>
              <a:t> </a:t>
            </a:r>
            <a:r>
              <a:rPr lang="en-US" dirty="0" err="1" smtClean="0"/>
              <a:t>được</a:t>
            </a:r>
            <a:r>
              <a:rPr lang="en-US" dirty="0" smtClean="0"/>
              <a:t> </a:t>
            </a:r>
            <a:r>
              <a:rPr lang="en-US" dirty="0" err="1" smtClean="0"/>
              <a:t>thành</a:t>
            </a:r>
            <a:r>
              <a:rPr lang="en-US" dirty="0" smtClean="0"/>
              <a:t> </a:t>
            </a:r>
            <a:r>
              <a:rPr lang="en-US" dirty="0" err="1" smtClean="0"/>
              <a:t>các</a:t>
            </a:r>
            <a:r>
              <a:rPr lang="en-US" dirty="0" smtClean="0"/>
              <a:t> </a:t>
            </a:r>
            <a:r>
              <a:rPr lang="en-US" dirty="0" err="1" smtClean="0"/>
              <a:t>Blod</a:t>
            </a:r>
            <a:r>
              <a:rPr lang="en-US" dirty="0" smtClean="0"/>
              <a:t> data. </a:t>
            </a:r>
          </a:p>
          <a:p>
            <a:r>
              <a:rPr lang="en-US" dirty="0" err="1" smtClean="0"/>
              <a:t>Ghép</a:t>
            </a:r>
            <a:r>
              <a:rPr lang="en-US" dirty="0" smtClean="0"/>
              <a:t> </a:t>
            </a:r>
            <a:r>
              <a:rPr lang="en-US" dirty="0" err="1" smtClean="0"/>
              <a:t>các</a:t>
            </a:r>
            <a:r>
              <a:rPr lang="en-US" dirty="0" smtClean="0"/>
              <a:t> </a:t>
            </a:r>
            <a:r>
              <a:rPr lang="en-US" dirty="0" err="1" smtClean="0"/>
              <a:t>blod</a:t>
            </a:r>
            <a:r>
              <a:rPr lang="en-US" dirty="0" smtClean="0"/>
              <a:t> data </a:t>
            </a:r>
            <a:r>
              <a:rPr lang="en-US" dirty="0" err="1" smtClean="0"/>
              <a:t>thành</a:t>
            </a:r>
            <a:r>
              <a:rPr lang="en-US" dirty="0" smtClean="0"/>
              <a:t> </a:t>
            </a:r>
            <a:r>
              <a:rPr lang="en-US" dirty="0" err="1" smtClean="0"/>
              <a:t>các</a:t>
            </a:r>
            <a:r>
              <a:rPr lang="en-US" dirty="0" smtClean="0"/>
              <a:t> file </a:t>
            </a:r>
            <a:r>
              <a:rPr lang="en-US" dirty="0" err="1" smtClean="0"/>
              <a:t>hoàn</a:t>
            </a:r>
            <a:r>
              <a:rPr lang="en-US" dirty="0" smtClean="0"/>
              <a:t> </a:t>
            </a:r>
            <a:r>
              <a:rPr lang="en-US" dirty="0" err="1" smtClean="0"/>
              <a:t>chỉnh</a:t>
            </a:r>
            <a:endParaRPr lang="en-US" dirty="0" smtClean="0"/>
          </a:p>
          <a:p>
            <a:endParaRPr lang="en-US" dirty="0"/>
          </a:p>
        </p:txBody>
      </p:sp>
    </p:spTree>
    <p:extLst>
      <p:ext uri="{BB962C8B-B14F-4D97-AF65-F5344CB8AC3E}">
        <p14:creationId xmlns:p14="http://schemas.microsoft.com/office/powerpoint/2010/main" val="20570047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968992"/>
            <a:ext cx="8946541" cy="5279408"/>
          </a:xfrm>
        </p:spPr>
        <p:txBody>
          <a:bodyPr/>
          <a:lstStyle/>
          <a:p>
            <a:pPr marL="0" indent="0">
              <a:buNone/>
            </a:pPr>
            <a:r>
              <a:rPr lang="en-US" dirty="0" err="1" smtClean="0"/>
              <a:t>Chức</a:t>
            </a:r>
            <a:r>
              <a:rPr lang="en-US" dirty="0" smtClean="0"/>
              <a:t> </a:t>
            </a:r>
            <a:r>
              <a:rPr lang="en-US" dirty="0" err="1" smtClean="0"/>
              <a:t>năng</a:t>
            </a:r>
            <a:r>
              <a:rPr lang="en-US" dirty="0" smtClean="0"/>
              <a:t> </a:t>
            </a:r>
            <a:r>
              <a:rPr lang="en-US" dirty="0" err="1" smtClean="0"/>
              <a:t>lưu</a:t>
            </a:r>
            <a:r>
              <a:rPr lang="en-US" dirty="0" smtClean="0"/>
              <a:t> </a:t>
            </a:r>
            <a:r>
              <a:rPr lang="en-US" dirty="0" err="1" smtClean="0"/>
              <a:t>trữ</a:t>
            </a:r>
            <a:r>
              <a:rPr lang="en-US" dirty="0" smtClean="0"/>
              <a:t>:</a:t>
            </a:r>
          </a:p>
          <a:p>
            <a:pPr>
              <a:buFontTx/>
              <a:buChar char="-"/>
            </a:pPr>
            <a:r>
              <a:rPr lang="en-US" dirty="0" err="1" smtClean="0"/>
              <a:t>Lưu</a:t>
            </a:r>
            <a:r>
              <a:rPr lang="en-US" dirty="0" smtClean="0"/>
              <a:t> </a:t>
            </a:r>
            <a:r>
              <a:rPr lang="en-US" dirty="0" err="1" smtClean="0"/>
              <a:t>trữ</a:t>
            </a:r>
            <a:r>
              <a:rPr lang="en-US" dirty="0" smtClean="0"/>
              <a:t> offline: </a:t>
            </a:r>
            <a:r>
              <a:rPr lang="en-US" dirty="0" err="1" smtClean="0"/>
              <a:t>tải</a:t>
            </a:r>
            <a:r>
              <a:rPr lang="en-US" dirty="0" smtClean="0"/>
              <a:t> </a:t>
            </a:r>
            <a:r>
              <a:rPr lang="en-US" dirty="0" err="1" smtClean="0"/>
              <a:t>trực</a:t>
            </a:r>
            <a:r>
              <a:rPr lang="en-US" dirty="0" smtClean="0"/>
              <a:t> </a:t>
            </a:r>
            <a:r>
              <a:rPr lang="en-US" dirty="0" err="1" smtClean="0"/>
              <a:t>tiếp</a:t>
            </a:r>
            <a:r>
              <a:rPr lang="en-US" dirty="0" smtClean="0"/>
              <a:t> </a:t>
            </a:r>
            <a:r>
              <a:rPr lang="en-US" dirty="0" err="1" smtClean="0"/>
              <a:t>xuống</a:t>
            </a:r>
            <a:r>
              <a:rPr lang="en-US" dirty="0" smtClean="0"/>
              <a:t> </a:t>
            </a:r>
            <a:r>
              <a:rPr lang="en-US" dirty="0" err="1" smtClean="0"/>
              <a:t>máy</a:t>
            </a:r>
            <a:endParaRPr lang="en-US" dirty="0" smtClean="0"/>
          </a:p>
          <a:p>
            <a:pPr>
              <a:buFontTx/>
              <a:buChar char="-"/>
            </a:pPr>
            <a:r>
              <a:rPr lang="en-US" dirty="0" err="1" smtClean="0"/>
              <a:t>Lưu</a:t>
            </a:r>
            <a:r>
              <a:rPr lang="en-US" dirty="0" smtClean="0"/>
              <a:t> </a:t>
            </a:r>
            <a:r>
              <a:rPr lang="en-US" dirty="0" err="1" smtClean="0"/>
              <a:t>trữ</a:t>
            </a:r>
            <a:r>
              <a:rPr lang="en-US" dirty="0" smtClean="0"/>
              <a:t> online: upload </a:t>
            </a:r>
            <a:r>
              <a:rPr lang="en-US" dirty="0" err="1" smtClean="0"/>
              <a:t>lên</a:t>
            </a:r>
            <a:r>
              <a:rPr lang="en-US" dirty="0" smtClean="0"/>
              <a:t> google drive</a:t>
            </a:r>
          </a:p>
          <a:p>
            <a:pPr>
              <a:buFontTx/>
              <a:buChar char="-"/>
            </a:pPr>
            <a:endParaRPr lang="en-US" dirty="0"/>
          </a:p>
          <a:p>
            <a:pPr marL="0" indent="0">
              <a:buNone/>
            </a:pPr>
            <a:r>
              <a:rPr lang="en-US" dirty="0" err="1" smtClean="0"/>
              <a:t>Chức</a:t>
            </a:r>
            <a:r>
              <a:rPr lang="en-US" dirty="0" smtClean="0"/>
              <a:t> </a:t>
            </a:r>
            <a:r>
              <a:rPr lang="en-US" dirty="0" err="1" smtClean="0"/>
              <a:t>năng</a:t>
            </a:r>
            <a:r>
              <a:rPr lang="en-US" dirty="0" smtClean="0"/>
              <a:t> </a:t>
            </a:r>
            <a:r>
              <a:rPr lang="en-US" dirty="0" err="1" smtClean="0"/>
              <a:t>xem</a:t>
            </a:r>
            <a:r>
              <a:rPr lang="en-US" dirty="0" smtClean="0"/>
              <a:t> </a:t>
            </a:r>
            <a:r>
              <a:rPr lang="en-US" dirty="0" err="1" smtClean="0"/>
              <a:t>lại</a:t>
            </a:r>
            <a:r>
              <a:rPr lang="en-US" dirty="0" smtClean="0"/>
              <a:t>:</a:t>
            </a:r>
          </a:p>
          <a:p>
            <a:pPr>
              <a:buFontTx/>
              <a:buChar char="-"/>
            </a:pPr>
            <a:r>
              <a:rPr lang="en-US" dirty="0" err="1" smtClean="0"/>
              <a:t>Xem</a:t>
            </a:r>
            <a:r>
              <a:rPr lang="en-US" dirty="0" smtClean="0"/>
              <a:t> </a:t>
            </a:r>
            <a:r>
              <a:rPr lang="en-US" dirty="0" err="1" smtClean="0"/>
              <a:t>trực</a:t>
            </a:r>
            <a:r>
              <a:rPr lang="en-US" dirty="0" smtClean="0"/>
              <a:t> </a:t>
            </a:r>
            <a:r>
              <a:rPr lang="en-US" dirty="0" err="1" smtClean="0"/>
              <a:t>tiếp</a:t>
            </a:r>
            <a:r>
              <a:rPr lang="en-US" dirty="0" smtClean="0"/>
              <a:t> </a:t>
            </a:r>
            <a:r>
              <a:rPr lang="en-US" dirty="0" err="1" smtClean="0"/>
              <a:t>trên</a:t>
            </a:r>
            <a:r>
              <a:rPr lang="en-US" dirty="0" smtClean="0"/>
              <a:t> </a:t>
            </a:r>
            <a:r>
              <a:rPr lang="en-US" dirty="0" err="1" smtClean="0"/>
              <a:t>máy</a:t>
            </a:r>
            <a:r>
              <a:rPr lang="en-US" dirty="0" smtClean="0"/>
              <a:t>: </a:t>
            </a:r>
            <a:r>
              <a:rPr lang="en-US" dirty="0" err="1" smtClean="0"/>
              <a:t>Xem</a:t>
            </a:r>
            <a:r>
              <a:rPr lang="en-US" dirty="0" smtClean="0"/>
              <a:t> </a:t>
            </a:r>
            <a:r>
              <a:rPr lang="en-US" dirty="0" err="1" smtClean="0"/>
              <a:t>lại</a:t>
            </a:r>
            <a:r>
              <a:rPr lang="en-US" dirty="0" smtClean="0"/>
              <a:t> </a:t>
            </a:r>
            <a:r>
              <a:rPr lang="en-US" dirty="0" err="1" smtClean="0"/>
              <a:t>sau</a:t>
            </a:r>
            <a:r>
              <a:rPr lang="en-US" dirty="0" smtClean="0"/>
              <a:t> </a:t>
            </a:r>
            <a:r>
              <a:rPr lang="en-US" dirty="0" err="1" smtClean="0"/>
              <a:t>khi</a:t>
            </a:r>
            <a:r>
              <a:rPr lang="en-US" dirty="0" smtClean="0"/>
              <a:t> </a:t>
            </a:r>
            <a:r>
              <a:rPr lang="en-US" dirty="0" err="1" smtClean="0"/>
              <a:t>bấm</a:t>
            </a:r>
            <a:r>
              <a:rPr lang="en-US" dirty="0" smtClean="0"/>
              <a:t> </a:t>
            </a:r>
            <a:r>
              <a:rPr lang="en-US" dirty="0" err="1" smtClean="0"/>
              <a:t>nút</a:t>
            </a:r>
            <a:r>
              <a:rPr lang="en-US" dirty="0" smtClean="0"/>
              <a:t> </a:t>
            </a:r>
            <a:r>
              <a:rPr lang="en-US" dirty="0" err="1" smtClean="0"/>
              <a:t>dừng</a:t>
            </a:r>
            <a:r>
              <a:rPr lang="en-US" dirty="0" smtClean="0"/>
              <a:t> </a:t>
            </a:r>
            <a:r>
              <a:rPr lang="en-US" dirty="0" err="1" smtClean="0"/>
              <a:t>ghi</a:t>
            </a:r>
            <a:r>
              <a:rPr lang="en-US" dirty="0" smtClean="0"/>
              <a:t> </a:t>
            </a:r>
            <a:r>
              <a:rPr lang="en-US" dirty="0" err="1" smtClean="0"/>
              <a:t>hình</a:t>
            </a:r>
            <a:endParaRPr lang="en-US" dirty="0" smtClean="0"/>
          </a:p>
          <a:p>
            <a:pPr>
              <a:buFontTx/>
              <a:buChar char="-"/>
            </a:pPr>
            <a:r>
              <a:rPr lang="en-US" dirty="0" err="1" smtClean="0"/>
              <a:t>Xem</a:t>
            </a:r>
            <a:r>
              <a:rPr lang="en-US" dirty="0" smtClean="0"/>
              <a:t> </a:t>
            </a:r>
            <a:r>
              <a:rPr lang="en-US" dirty="0" err="1" smtClean="0"/>
              <a:t>bằng</a:t>
            </a:r>
            <a:r>
              <a:rPr lang="en-US" dirty="0" smtClean="0"/>
              <a:t> link online: </a:t>
            </a:r>
            <a:r>
              <a:rPr lang="en-US" dirty="0" err="1" smtClean="0"/>
              <a:t>Xem</a:t>
            </a:r>
            <a:r>
              <a:rPr lang="en-US" dirty="0" smtClean="0"/>
              <a:t> </a:t>
            </a:r>
            <a:r>
              <a:rPr lang="en-US" dirty="0" err="1" smtClean="0"/>
              <a:t>sau</a:t>
            </a:r>
            <a:r>
              <a:rPr lang="en-US" dirty="0" smtClean="0"/>
              <a:t> </a:t>
            </a:r>
            <a:r>
              <a:rPr lang="en-US" dirty="0" err="1" smtClean="0"/>
              <a:t>khi</a:t>
            </a:r>
            <a:r>
              <a:rPr lang="en-US" dirty="0" smtClean="0"/>
              <a:t> upload </a:t>
            </a:r>
            <a:r>
              <a:rPr lang="en-US" dirty="0" err="1" smtClean="0"/>
              <a:t>lên</a:t>
            </a:r>
            <a:r>
              <a:rPr lang="en-US" dirty="0" smtClean="0"/>
              <a:t> google drive </a:t>
            </a:r>
            <a:r>
              <a:rPr lang="en-US" dirty="0" err="1" smtClean="0"/>
              <a:t>có</a:t>
            </a:r>
            <a:r>
              <a:rPr lang="en-US" dirty="0" smtClean="0"/>
              <a:t> </a:t>
            </a:r>
            <a:r>
              <a:rPr lang="en-US" dirty="0" err="1" smtClean="0"/>
              <a:t>thể</a:t>
            </a:r>
            <a:r>
              <a:rPr lang="en-US" dirty="0" smtClean="0"/>
              <a:t> </a:t>
            </a:r>
            <a:r>
              <a:rPr lang="en-US" dirty="0" err="1" smtClean="0"/>
              <a:t>vào</a:t>
            </a:r>
            <a:r>
              <a:rPr lang="en-US" dirty="0" smtClean="0"/>
              <a:t> </a:t>
            </a:r>
            <a:r>
              <a:rPr lang="en-US" dirty="0" err="1" smtClean="0"/>
              <a:t>trang</a:t>
            </a:r>
            <a:r>
              <a:rPr lang="en-US" dirty="0" smtClean="0"/>
              <a:t> </a:t>
            </a:r>
            <a:r>
              <a:rPr lang="en-US" dirty="0" err="1" smtClean="0"/>
              <a:t>MyRecord</a:t>
            </a:r>
            <a:r>
              <a:rPr lang="en-US" dirty="0" smtClean="0"/>
              <a:t> </a:t>
            </a:r>
            <a:r>
              <a:rPr lang="en-US" dirty="0" err="1" smtClean="0"/>
              <a:t>để</a:t>
            </a:r>
            <a:r>
              <a:rPr lang="en-US" dirty="0" smtClean="0"/>
              <a:t> </a:t>
            </a:r>
            <a:r>
              <a:rPr lang="en-US" dirty="0" err="1" smtClean="0"/>
              <a:t>xem</a:t>
            </a:r>
            <a:r>
              <a:rPr lang="en-US" dirty="0" smtClean="0"/>
              <a:t>.</a:t>
            </a:r>
            <a:endParaRPr lang="en-US" dirty="0"/>
          </a:p>
        </p:txBody>
      </p:sp>
    </p:spTree>
    <p:extLst>
      <p:ext uri="{BB962C8B-B14F-4D97-AF65-F5344CB8AC3E}">
        <p14:creationId xmlns:p14="http://schemas.microsoft.com/office/powerpoint/2010/main" val="7666218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0665" y="1296537"/>
            <a:ext cx="7864949" cy="4735773"/>
          </a:xfrm>
        </p:spPr>
      </p:pic>
      <p:sp>
        <p:nvSpPr>
          <p:cNvPr id="5" name="TextBox 4"/>
          <p:cNvSpPr txBox="1"/>
          <p:nvPr/>
        </p:nvSpPr>
        <p:spPr>
          <a:xfrm>
            <a:off x="8761863" y="1897039"/>
            <a:ext cx="3113062" cy="1754326"/>
          </a:xfrm>
          <a:prstGeom prst="rect">
            <a:avLst/>
          </a:prstGeom>
          <a:noFill/>
        </p:spPr>
        <p:txBody>
          <a:bodyPr wrap="square" rtlCol="0">
            <a:spAutoFit/>
          </a:bodyPr>
          <a:lstStyle/>
          <a:p>
            <a:r>
              <a:rPr lang="en-US" dirty="0" err="1" smtClean="0"/>
              <a:t>Các</a:t>
            </a:r>
            <a:r>
              <a:rPr lang="en-US" dirty="0" smtClean="0"/>
              <a:t> </a:t>
            </a:r>
            <a:r>
              <a:rPr lang="en-US" dirty="0" err="1" smtClean="0"/>
              <a:t>chức</a:t>
            </a:r>
            <a:r>
              <a:rPr lang="en-US" dirty="0" smtClean="0"/>
              <a:t> </a:t>
            </a:r>
            <a:r>
              <a:rPr lang="en-US" dirty="0" err="1" smtClean="0"/>
              <a:t>năng</a:t>
            </a:r>
            <a:r>
              <a:rPr lang="en-US" dirty="0" smtClean="0"/>
              <a:t> </a:t>
            </a:r>
            <a:r>
              <a:rPr lang="en-US" dirty="0" err="1" smtClean="0"/>
              <a:t>sau</a:t>
            </a:r>
            <a:r>
              <a:rPr lang="en-US" dirty="0" smtClean="0"/>
              <a:t> </a:t>
            </a:r>
            <a:r>
              <a:rPr lang="en-US" dirty="0" err="1" smtClean="0"/>
              <a:t>khi</a:t>
            </a:r>
            <a:endParaRPr lang="en-US" dirty="0" smtClean="0"/>
          </a:p>
          <a:p>
            <a:r>
              <a:rPr lang="en-US" dirty="0" smtClean="0"/>
              <a:t>Upload google drive:</a:t>
            </a:r>
          </a:p>
          <a:p>
            <a:endParaRPr lang="en-US" dirty="0" smtClean="0"/>
          </a:p>
          <a:p>
            <a:pPr marL="285750" indent="-285750">
              <a:buFontTx/>
              <a:buChar char="-"/>
            </a:pPr>
            <a:r>
              <a:rPr lang="en-US" dirty="0" err="1" smtClean="0"/>
              <a:t>Xem</a:t>
            </a:r>
            <a:r>
              <a:rPr lang="en-US" dirty="0" smtClean="0"/>
              <a:t> </a:t>
            </a:r>
            <a:r>
              <a:rPr lang="en-US" dirty="0" err="1" smtClean="0"/>
              <a:t>lại</a:t>
            </a:r>
            <a:r>
              <a:rPr lang="en-US" dirty="0" smtClean="0"/>
              <a:t> video</a:t>
            </a:r>
          </a:p>
          <a:p>
            <a:pPr marL="285750" indent="-285750">
              <a:buFontTx/>
              <a:buChar char="-"/>
            </a:pPr>
            <a:r>
              <a:rPr lang="en-US" dirty="0" err="1" smtClean="0"/>
              <a:t>Xóa</a:t>
            </a:r>
            <a:r>
              <a:rPr lang="en-US" dirty="0" smtClean="0"/>
              <a:t> video</a:t>
            </a:r>
          </a:p>
          <a:p>
            <a:pPr marL="285750" indent="-285750">
              <a:buFontTx/>
              <a:buChar char="-"/>
            </a:pPr>
            <a:r>
              <a:rPr lang="en-US" dirty="0" smtClean="0"/>
              <a:t>Chia </a:t>
            </a:r>
            <a:r>
              <a:rPr lang="en-US" dirty="0" err="1" smtClean="0"/>
              <a:t>sẻ</a:t>
            </a:r>
            <a:r>
              <a:rPr lang="en-US" dirty="0" smtClean="0"/>
              <a:t> video</a:t>
            </a:r>
            <a:endParaRPr lang="en-US" dirty="0"/>
          </a:p>
        </p:txBody>
      </p:sp>
    </p:spTree>
    <p:extLst>
      <p:ext uri="{BB962C8B-B14F-4D97-AF65-F5344CB8AC3E}">
        <p14:creationId xmlns:p14="http://schemas.microsoft.com/office/powerpoint/2010/main" val="1273990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411775"/>
            <a:ext cx="9404723" cy="1400530"/>
          </a:xfrm>
        </p:spPr>
        <p:txBody>
          <a:bodyPr/>
          <a:lstStyle/>
          <a:p>
            <a:pPr algn="ctr"/>
            <a:r>
              <a:rPr lang="en-US" dirty="0" smtClean="0"/>
              <a:t>TRIỂN KHAI ỨNG DỤNG</a:t>
            </a:r>
            <a:endParaRPr lang="en-US" dirty="0"/>
          </a:p>
        </p:txBody>
      </p:sp>
      <p:sp>
        <p:nvSpPr>
          <p:cNvPr id="3" name="Content Placeholder 2"/>
          <p:cNvSpPr>
            <a:spLocks noGrp="1"/>
          </p:cNvSpPr>
          <p:nvPr>
            <p:ph idx="1"/>
          </p:nvPr>
        </p:nvSpPr>
        <p:spPr>
          <a:xfrm>
            <a:off x="1103312" y="2462351"/>
            <a:ext cx="8946541" cy="4195481"/>
          </a:xfrm>
        </p:spPr>
        <p:txBody>
          <a:bodyPr/>
          <a:lstStyle/>
          <a:p>
            <a:r>
              <a:rPr lang="en-US" dirty="0" err="1" smtClean="0"/>
              <a:t>Bước</a:t>
            </a:r>
            <a:r>
              <a:rPr lang="en-US" dirty="0" smtClean="0"/>
              <a:t> 1: </a:t>
            </a:r>
            <a:r>
              <a:rPr lang="en-US" dirty="0" err="1" smtClean="0"/>
              <a:t>Đẩy</a:t>
            </a:r>
            <a:r>
              <a:rPr lang="en-US" dirty="0" smtClean="0"/>
              <a:t> source code </a:t>
            </a:r>
            <a:r>
              <a:rPr lang="en-US" dirty="0" err="1" smtClean="0"/>
              <a:t>lên</a:t>
            </a:r>
            <a:r>
              <a:rPr lang="en-US" dirty="0" smtClean="0"/>
              <a:t> server </a:t>
            </a:r>
            <a:r>
              <a:rPr lang="en-US" dirty="0" err="1" smtClean="0"/>
              <a:t>và</a:t>
            </a:r>
            <a:r>
              <a:rPr lang="en-US" dirty="0" smtClean="0"/>
              <a:t> </a:t>
            </a:r>
            <a:r>
              <a:rPr lang="en-US" dirty="0" err="1" smtClean="0"/>
              <a:t>cấu</a:t>
            </a:r>
            <a:r>
              <a:rPr lang="en-US" dirty="0" smtClean="0"/>
              <a:t> </a:t>
            </a:r>
            <a:r>
              <a:rPr lang="en-US" dirty="0" err="1" smtClean="0"/>
              <a:t>hình</a:t>
            </a:r>
            <a:r>
              <a:rPr lang="en-US" dirty="0" smtClean="0"/>
              <a:t> </a:t>
            </a:r>
            <a:r>
              <a:rPr lang="en-US" dirty="0" err="1" smtClean="0"/>
              <a:t>chạy</a:t>
            </a:r>
            <a:r>
              <a:rPr lang="en-US" dirty="0" smtClean="0"/>
              <a:t> ở </a:t>
            </a:r>
            <a:r>
              <a:rPr lang="en-US" dirty="0" err="1" smtClean="0"/>
              <a:t>cổng</a:t>
            </a:r>
            <a:r>
              <a:rPr lang="en-US" dirty="0" smtClean="0"/>
              <a:t> 3000</a:t>
            </a:r>
          </a:p>
          <a:p>
            <a:r>
              <a:rPr lang="en-US" dirty="0" err="1" smtClean="0"/>
              <a:t>Bước</a:t>
            </a:r>
            <a:r>
              <a:rPr lang="en-US" dirty="0" smtClean="0"/>
              <a:t> 2: </a:t>
            </a:r>
            <a:r>
              <a:rPr lang="en-US" dirty="0" err="1" smtClean="0"/>
              <a:t>Vào</a:t>
            </a:r>
            <a:r>
              <a:rPr lang="en-US" dirty="0" smtClean="0"/>
              <a:t> </a:t>
            </a:r>
            <a:r>
              <a:rPr lang="en-US" dirty="0" err="1" smtClean="0"/>
              <a:t>trình</a:t>
            </a:r>
            <a:r>
              <a:rPr lang="en-US" dirty="0" smtClean="0"/>
              <a:t> </a:t>
            </a:r>
            <a:r>
              <a:rPr lang="en-US" dirty="0" err="1" smtClean="0"/>
              <a:t>duyệt</a:t>
            </a:r>
            <a:r>
              <a:rPr lang="en-US" dirty="0" smtClean="0"/>
              <a:t> </a:t>
            </a:r>
            <a:r>
              <a:rPr lang="en-US" dirty="0" err="1" smtClean="0"/>
              <a:t>và</a:t>
            </a:r>
            <a:r>
              <a:rPr lang="en-US" dirty="0" smtClean="0"/>
              <a:t> </a:t>
            </a:r>
            <a:r>
              <a:rPr lang="en-US" dirty="0" err="1" smtClean="0"/>
              <a:t>gõ</a:t>
            </a:r>
            <a:r>
              <a:rPr lang="en-US" dirty="0" smtClean="0"/>
              <a:t> </a:t>
            </a:r>
            <a:r>
              <a:rPr lang="en-US" dirty="0" err="1" smtClean="0"/>
              <a:t>đường</a:t>
            </a:r>
            <a:r>
              <a:rPr lang="en-US" dirty="0" smtClean="0"/>
              <a:t> link: </a:t>
            </a:r>
            <a:r>
              <a:rPr lang="en-US" dirty="0" smtClean="0">
                <a:hlinkClick r:id="rId2"/>
              </a:rPr>
              <a:t>https://localhost:3000</a:t>
            </a:r>
            <a:endParaRPr lang="en-US" dirty="0" smtClean="0"/>
          </a:p>
          <a:p>
            <a:r>
              <a:rPr lang="en-US" dirty="0" err="1" smtClean="0"/>
              <a:t>Bước</a:t>
            </a:r>
            <a:r>
              <a:rPr lang="en-US" dirty="0" smtClean="0"/>
              <a:t> 3: </a:t>
            </a:r>
            <a:r>
              <a:rPr lang="en-US" dirty="0" err="1" smtClean="0"/>
              <a:t>Cài</a:t>
            </a:r>
            <a:r>
              <a:rPr lang="en-US" dirty="0" smtClean="0"/>
              <a:t> </a:t>
            </a:r>
            <a:r>
              <a:rPr lang="en-US" dirty="0" err="1" smtClean="0"/>
              <a:t>đặt</a:t>
            </a:r>
            <a:r>
              <a:rPr lang="en-US" dirty="0" smtClean="0"/>
              <a:t> plugin Screen Capturing</a:t>
            </a:r>
          </a:p>
          <a:p>
            <a:r>
              <a:rPr lang="en-US" dirty="0" err="1" smtClean="0"/>
              <a:t>Bước</a:t>
            </a:r>
            <a:r>
              <a:rPr lang="en-US" dirty="0" smtClean="0"/>
              <a:t> 4: </a:t>
            </a:r>
            <a:r>
              <a:rPr lang="en-US" dirty="0" err="1" smtClean="0"/>
              <a:t>Sử</a:t>
            </a:r>
            <a:r>
              <a:rPr lang="en-US" dirty="0" smtClean="0"/>
              <a:t> </a:t>
            </a:r>
            <a:r>
              <a:rPr lang="en-US" dirty="0" err="1" smtClean="0"/>
              <a:t>dụng</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đăng</a:t>
            </a:r>
            <a:r>
              <a:rPr lang="en-US" dirty="0" smtClean="0"/>
              <a:t> </a:t>
            </a:r>
            <a:r>
              <a:rPr lang="en-US" dirty="0" err="1" smtClean="0"/>
              <a:t>nhập</a:t>
            </a:r>
            <a:r>
              <a:rPr lang="en-US" dirty="0" smtClean="0"/>
              <a:t> google drive)</a:t>
            </a:r>
            <a:endParaRPr lang="en-US" dirty="0"/>
          </a:p>
        </p:txBody>
      </p:sp>
    </p:spTree>
    <p:extLst>
      <p:ext uri="{BB962C8B-B14F-4D97-AF65-F5344CB8AC3E}">
        <p14:creationId xmlns:p14="http://schemas.microsoft.com/office/powerpoint/2010/main" val="2419522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500" dirty="0" smtClean="0">
                <a:latin typeface="Times New Roman (Headings)"/>
              </a:rPr>
              <a:t>TÍCH HỢP VÀO CÁC HỆ THỐNG ELEARNING</a:t>
            </a:r>
            <a:endParaRPr lang="en-US" sz="2500" dirty="0">
              <a:latin typeface="Times New Roman (Headings)"/>
            </a:endParaRPr>
          </a:p>
        </p:txBody>
      </p:sp>
      <p:sp>
        <p:nvSpPr>
          <p:cNvPr id="3" name="Content Placeholder 2"/>
          <p:cNvSpPr>
            <a:spLocks noGrp="1"/>
          </p:cNvSpPr>
          <p:nvPr>
            <p:ph idx="1"/>
          </p:nvPr>
        </p:nvSpPr>
        <p:spPr>
          <a:xfrm>
            <a:off x="1104293" y="2694364"/>
            <a:ext cx="8946541" cy="2273422"/>
          </a:xfrm>
        </p:spPr>
        <p:txBody>
          <a:bodyPr/>
          <a:lstStyle/>
          <a:p>
            <a:pPr marL="0" indent="0">
              <a:buNone/>
            </a:pPr>
            <a:r>
              <a:rPr lang="en-US" dirty="0" err="1" smtClean="0"/>
              <a:t>Cách</a:t>
            </a:r>
            <a:r>
              <a:rPr lang="en-US" dirty="0" smtClean="0"/>
              <a:t> 1: </a:t>
            </a:r>
            <a:r>
              <a:rPr lang="en-US" dirty="0" err="1" smtClean="0"/>
              <a:t>Sử</a:t>
            </a:r>
            <a:r>
              <a:rPr lang="en-US" dirty="0" smtClean="0"/>
              <a:t> </a:t>
            </a:r>
            <a:r>
              <a:rPr lang="en-US" dirty="0" err="1" smtClean="0"/>
              <a:t>dụng</a:t>
            </a:r>
            <a:r>
              <a:rPr lang="en-US" dirty="0" smtClean="0"/>
              <a:t> iframe </a:t>
            </a:r>
            <a:r>
              <a:rPr lang="en-US" dirty="0" err="1" smtClean="0"/>
              <a:t>để</a:t>
            </a:r>
            <a:r>
              <a:rPr lang="en-US" dirty="0" smtClean="0"/>
              <a:t> </a:t>
            </a:r>
            <a:r>
              <a:rPr lang="en-US" dirty="0" err="1" smtClean="0"/>
              <a:t>dẫn</a:t>
            </a:r>
            <a:r>
              <a:rPr lang="en-US" dirty="0" smtClean="0"/>
              <a:t> </a:t>
            </a:r>
            <a:r>
              <a:rPr lang="en-US" dirty="0" err="1" smtClean="0"/>
              <a:t>tới</a:t>
            </a:r>
            <a:r>
              <a:rPr lang="en-US" dirty="0" smtClean="0"/>
              <a:t> </a:t>
            </a:r>
            <a:r>
              <a:rPr lang="en-US" dirty="0" err="1" smtClean="0"/>
              <a:t>trang</a:t>
            </a:r>
            <a:r>
              <a:rPr lang="en-US" dirty="0" smtClean="0"/>
              <a:t> web</a:t>
            </a:r>
          </a:p>
          <a:p>
            <a:pPr marL="0" indent="0">
              <a:buNone/>
            </a:pPr>
            <a:r>
              <a:rPr lang="en-US" dirty="0" err="1" smtClean="0"/>
              <a:t>Cách</a:t>
            </a:r>
            <a:r>
              <a:rPr lang="en-US" dirty="0" smtClean="0"/>
              <a:t> 2: </a:t>
            </a:r>
            <a:r>
              <a:rPr lang="en-US" dirty="0" err="1" smtClean="0"/>
              <a:t>Đóng</a:t>
            </a:r>
            <a:r>
              <a:rPr lang="en-US" dirty="0" smtClean="0"/>
              <a:t> </a:t>
            </a:r>
            <a:r>
              <a:rPr lang="en-US" dirty="0" err="1" smtClean="0"/>
              <a:t>gói</a:t>
            </a:r>
            <a:r>
              <a:rPr lang="en-US" dirty="0" smtClean="0"/>
              <a:t> </a:t>
            </a:r>
            <a:r>
              <a:rPr lang="en-US" dirty="0" err="1" smtClean="0"/>
              <a:t>thành</a:t>
            </a:r>
            <a:r>
              <a:rPr lang="en-US" dirty="0" smtClean="0"/>
              <a:t> </a:t>
            </a:r>
            <a:r>
              <a:rPr lang="en-US" dirty="0" err="1" smtClean="0"/>
              <a:t>thư</a:t>
            </a:r>
            <a:r>
              <a:rPr lang="en-US" dirty="0" smtClean="0"/>
              <a:t> </a:t>
            </a:r>
            <a:r>
              <a:rPr lang="en-US" dirty="0" err="1" smtClean="0"/>
              <a:t>viện</a:t>
            </a:r>
            <a:r>
              <a:rPr lang="en-US" dirty="0" smtClean="0"/>
              <a:t> </a:t>
            </a:r>
            <a:r>
              <a:rPr lang="en-US" dirty="0" err="1" smtClean="0"/>
              <a:t>để</a:t>
            </a:r>
            <a:r>
              <a:rPr lang="en-US" dirty="0" smtClean="0"/>
              <a:t> </a:t>
            </a:r>
            <a:r>
              <a:rPr lang="en-US" dirty="0" err="1" smtClean="0"/>
              <a:t>các</a:t>
            </a:r>
            <a:r>
              <a:rPr lang="en-US" dirty="0" smtClean="0"/>
              <a:t> </a:t>
            </a:r>
            <a:r>
              <a:rPr lang="en-US" dirty="0" err="1" smtClean="0"/>
              <a:t>trang</a:t>
            </a:r>
            <a:r>
              <a:rPr lang="en-US" dirty="0" smtClean="0"/>
              <a:t> web </a:t>
            </a:r>
            <a:r>
              <a:rPr lang="en-US" dirty="0" err="1" smtClean="0"/>
              <a:t>elearning</a:t>
            </a:r>
            <a:r>
              <a:rPr lang="en-US" dirty="0" smtClean="0"/>
              <a:t> </a:t>
            </a:r>
            <a:r>
              <a:rPr lang="en-US" dirty="0" err="1" smtClean="0"/>
              <a:t>xây</a:t>
            </a:r>
            <a:r>
              <a:rPr lang="en-US" dirty="0" smtClean="0"/>
              <a:t> </a:t>
            </a:r>
            <a:r>
              <a:rPr lang="en-US" dirty="0" err="1" smtClean="0"/>
              <a:t>dựng</a:t>
            </a:r>
            <a:r>
              <a:rPr lang="en-US" dirty="0" smtClean="0"/>
              <a:t> </a:t>
            </a:r>
            <a:r>
              <a:rPr lang="en-US" dirty="0" err="1" smtClean="0"/>
              <a:t>phần</a:t>
            </a:r>
            <a:r>
              <a:rPr lang="en-US" dirty="0" smtClean="0"/>
              <a:t> </a:t>
            </a:r>
            <a:r>
              <a:rPr lang="en-US" dirty="0" err="1" smtClean="0"/>
              <a:t>mở</a:t>
            </a:r>
            <a:r>
              <a:rPr lang="en-US" dirty="0" smtClean="0"/>
              <a:t> </a:t>
            </a:r>
            <a:r>
              <a:rPr lang="en-US" dirty="0" err="1" smtClean="0"/>
              <a:t>rộng</a:t>
            </a:r>
            <a:r>
              <a:rPr lang="en-US" dirty="0" smtClean="0"/>
              <a:t> </a:t>
            </a:r>
            <a:r>
              <a:rPr lang="en-US" dirty="0" err="1" smtClean="0"/>
              <a:t>có</a:t>
            </a:r>
            <a:r>
              <a:rPr lang="en-US" dirty="0" smtClean="0"/>
              <a:t> </a:t>
            </a:r>
            <a:r>
              <a:rPr lang="en-US" dirty="0" err="1" smtClean="0"/>
              <a:t>thể</a:t>
            </a:r>
            <a:r>
              <a:rPr lang="en-US" dirty="0" smtClean="0"/>
              <a:t> </a:t>
            </a:r>
            <a:r>
              <a:rPr lang="en-US" dirty="0" err="1" smtClean="0"/>
              <a:t>gọi</a:t>
            </a:r>
            <a:r>
              <a:rPr lang="en-US" dirty="0" smtClean="0"/>
              <a:t> </a:t>
            </a:r>
            <a:r>
              <a:rPr lang="en-US" dirty="0" err="1" smtClean="0"/>
              <a:t>các</a:t>
            </a:r>
            <a:r>
              <a:rPr lang="en-US" dirty="0" smtClean="0"/>
              <a:t> </a:t>
            </a:r>
            <a:r>
              <a:rPr lang="en-US" dirty="0" err="1" smtClean="0"/>
              <a:t>hàm</a:t>
            </a:r>
            <a:r>
              <a:rPr lang="en-US" dirty="0" smtClean="0"/>
              <a:t> </a:t>
            </a:r>
            <a:r>
              <a:rPr lang="en-US" dirty="0" err="1" smtClean="0"/>
              <a:t>của</a:t>
            </a:r>
            <a:r>
              <a:rPr lang="en-US" dirty="0" smtClean="0"/>
              <a:t> </a:t>
            </a:r>
            <a:r>
              <a:rPr lang="en-US" dirty="0" err="1" smtClean="0"/>
              <a:t>thư</a:t>
            </a:r>
            <a:r>
              <a:rPr lang="en-US" dirty="0" smtClean="0"/>
              <a:t> </a:t>
            </a:r>
            <a:r>
              <a:rPr lang="en-US" dirty="0" err="1" smtClean="0"/>
              <a:t>viện</a:t>
            </a:r>
            <a:r>
              <a:rPr lang="en-US" dirty="0" smtClean="0"/>
              <a:t>.</a:t>
            </a:r>
          </a:p>
          <a:p>
            <a:pPr marL="0" indent="0">
              <a:buNone/>
            </a:pPr>
            <a:r>
              <a:rPr lang="en-US" dirty="0" err="1" smtClean="0"/>
              <a:t>Cách</a:t>
            </a:r>
            <a:r>
              <a:rPr lang="en-US" dirty="0" smtClean="0"/>
              <a:t> 3: </a:t>
            </a:r>
            <a:r>
              <a:rPr lang="en-US" dirty="0" err="1" smtClean="0"/>
              <a:t>Sử</a:t>
            </a:r>
            <a:r>
              <a:rPr lang="en-US" dirty="0" smtClean="0"/>
              <a:t> </a:t>
            </a:r>
            <a:r>
              <a:rPr lang="en-US" dirty="0" err="1" smtClean="0"/>
              <a:t>dụng</a:t>
            </a:r>
            <a:r>
              <a:rPr lang="en-US" dirty="0" smtClean="0"/>
              <a:t> </a:t>
            </a:r>
            <a:r>
              <a:rPr lang="en-US" dirty="0" err="1" smtClean="0"/>
              <a:t>trực</a:t>
            </a:r>
            <a:r>
              <a:rPr lang="en-US" dirty="0" smtClean="0"/>
              <a:t> </a:t>
            </a:r>
            <a:r>
              <a:rPr lang="en-US" dirty="0" err="1" smtClean="0"/>
              <a:t>tiếp</a:t>
            </a:r>
            <a:r>
              <a:rPr lang="en-US" dirty="0" smtClean="0"/>
              <a:t> </a:t>
            </a:r>
            <a:r>
              <a:rPr lang="en-US" dirty="0" err="1" smtClean="0"/>
              <a:t>các</a:t>
            </a:r>
            <a:r>
              <a:rPr lang="en-US" dirty="0" smtClean="0"/>
              <a:t> API theo </a:t>
            </a:r>
            <a:r>
              <a:rPr lang="en-US" dirty="0" err="1" smtClean="0"/>
              <a:t>hướng</a:t>
            </a:r>
            <a:r>
              <a:rPr lang="en-US" dirty="0" smtClean="0"/>
              <a:t> </a:t>
            </a:r>
            <a:r>
              <a:rPr lang="en-US" dirty="0" err="1" smtClean="0"/>
              <a:t>dẫn</a:t>
            </a:r>
            <a:r>
              <a:rPr lang="en-US" dirty="0" smtClean="0"/>
              <a:t> </a:t>
            </a:r>
            <a:r>
              <a:rPr lang="en-US" dirty="0" err="1" smtClean="0"/>
              <a:t>của</a:t>
            </a:r>
            <a:r>
              <a:rPr lang="en-US" dirty="0" smtClean="0"/>
              <a:t> </a:t>
            </a:r>
            <a:r>
              <a:rPr lang="en-US" dirty="0" err="1" smtClean="0"/>
              <a:t>khóa</a:t>
            </a:r>
            <a:r>
              <a:rPr lang="en-US" dirty="0" smtClean="0"/>
              <a:t> </a:t>
            </a:r>
            <a:r>
              <a:rPr lang="en-US" dirty="0" err="1" smtClean="0"/>
              <a:t>luận</a:t>
            </a:r>
            <a:r>
              <a:rPr lang="en-US" dirty="0" smtClean="0"/>
              <a:t>.</a:t>
            </a:r>
            <a:endParaRPr lang="en-US" dirty="0"/>
          </a:p>
        </p:txBody>
      </p:sp>
    </p:spTree>
    <p:extLst>
      <p:ext uri="{BB962C8B-B14F-4D97-AF65-F5344CB8AC3E}">
        <p14:creationId xmlns:p14="http://schemas.microsoft.com/office/powerpoint/2010/main" val="2050672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KẾT QUẢ</a:t>
            </a:r>
            <a:endParaRPr lang="en-US" dirty="0"/>
          </a:p>
        </p:txBody>
      </p:sp>
      <p:sp>
        <p:nvSpPr>
          <p:cNvPr id="3" name="Content Placeholder 2"/>
          <p:cNvSpPr>
            <a:spLocks noGrp="1"/>
          </p:cNvSpPr>
          <p:nvPr>
            <p:ph idx="1"/>
          </p:nvPr>
        </p:nvSpPr>
        <p:spPr/>
        <p:txBody>
          <a:bodyPr/>
          <a:lstStyle/>
          <a:p>
            <a:r>
              <a:rPr lang="en-US" dirty="0" err="1" smtClean="0"/>
              <a:t>Xây</a:t>
            </a:r>
            <a:r>
              <a:rPr lang="en-US" dirty="0" smtClean="0"/>
              <a:t> </a:t>
            </a:r>
            <a:r>
              <a:rPr lang="en-US" dirty="0" err="1" smtClean="0"/>
              <a:t>dựng</a:t>
            </a:r>
            <a:r>
              <a:rPr lang="en-US" dirty="0" smtClean="0"/>
              <a:t> </a:t>
            </a:r>
            <a:r>
              <a:rPr lang="en-US" dirty="0" err="1" smtClean="0"/>
              <a:t>một</a:t>
            </a:r>
            <a:r>
              <a:rPr lang="en-US" dirty="0" smtClean="0"/>
              <a:t> </a:t>
            </a:r>
            <a:r>
              <a:rPr lang="en-US" dirty="0" err="1" smtClean="0"/>
              <a:t>ứng</a:t>
            </a:r>
            <a:r>
              <a:rPr lang="en-US" dirty="0" smtClean="0"/>
              <a:t> </a:t>
            </a:r>
            <a:r>
              <a:rPr lang="en-US" dirty="0" err="1" smtClean="0"/>
              <a:t>dụng</a:t>
            </a:r>
            <a:r>
              <a:rPr lang="en-US" dirty="0" smtClean="0"/>
              <a:t> web </a:t>
            </a:r>
            <a:r>
              <a:rPr lang="en-US" dirty="0" err="1" smtClean="0"/>
              <a:t>có</a:t>
            </a:r>
            <a:r>
              <a:rPr lang="en-US" dirty="0" smtClean="0"/>
              <a:t> </a:t>
            </a:r>
            <a:r>
              <a:rPr lang="en-US" dirty="0" err="1" smtClean="0"/>
              <a:t>thể</a:t>
            </a:r>
            <a:r>
              <a:rPr lang="en-US" dirty="0" smtClean="0"/>
              <a:t> </a:t>
            </a:r>
            <a:r>
              <a:rPr lang="en-US" dirty="0" err="1" smtClean="0"/>
              <a:t>tương</a:t>
            </a:r>
            <a:r>
              <a:rPr lang="en-US" dirty="0" smtClean="0"/>
              <a:t> </a:t>
            </a:r>
            <a:r>
              <a:rPr lang="en-US" dirty="0" err="1" smtClean="0"/>
              <a:t>tác</a:t>
            </a:r>
            <a:r>
              <a:rPr lang="en-US" dirty="0" smtClean="0"/>
              <a:t> </a:t>
            </a:r>
            <a:r>
              <a:rPr lang="en-US" dirty="0" err="1" smtClean="0"/>
              <a:t>trực</a:t>
            </a:r>
            <a:r>
              <a:rPr lang="en-US" dirty="0" smtClean="0"/>
              <a:t> </a:t>
            </a:r>
            <a:r>
              <a:rPr lang="en-US" dirty="0" err="1" smtClean="0"/>
              <a:t>tiếp</a:t>
            </a:r>
            <a:r>
              <a:rPr lang="en-US" dirty="0" smtClean="0"/>
              <a:t> </a:t>
            </a:r>
            <a:r>
              <a:rPr lang="en-US" dirty="0" err="1" smtClean="0"/>
              <a:t>với</a:t>
            </a:r>
            <a:r>
              <a:rPr lang="en-US" dirty="0" smtClean="0"/>
              <a:t> </a:t>
            </a:r>
            <a:r>
              <a:rPr lang="en-US" dirty="0" err="1" smtClean="0"/>
              <a:t>các</a:t>
            </a:r>
            <a:r>
              <a:rPr lang="en-US" dirty="0" smtClean="0"/>
              <a:t> </a:t>
            </a:r>
            <a:r>
              <a:rPr lang="en-US" dirty="0" err="1" smtClean="0"/>
              <a:t>thiết</a:t>
            </a:r>
            <a:r>
              <a:rPr lang="en-US" dirty="0" smtClean="0"/>
              <a:t> </a:t>
            </a:r>
            <a:r>
              <a:rPr lang="en-US" dirty="0" err="1" smtClean="0"/>
              <a:t>bị</a:t>
            </a:r>
            <a:r>
              <a:rPr lang="en-US" dirty="0" smtClean="0"/>
              <a:t> </a:t>
            </a:r>
            <a:r>
              <a:rPr lang="en-US" dirty="0" err="1" smtClean="0"/>
              <a:t>đầu</a:t>
            </a:r>
            <a:r>
              <a:rPr lang="en-US" dirty="0" smtClean="0"/>
              <a:t> </a:t>
            </a:r>
            <a:r>
              <a:rPr lang="en-US" dirty="0" err="1" smtClean="0"/>
              <a:t>vào</a:t>
            </a:r>
            <a:r>
              <a:rPr lang="en-US" dirty="0" smtClean="0"/>
              <a:t> </a:t>
            </a:r>
            <a:r>
              <a:rPr lang="en-US" dirty="0" err="1" smtClean="0"/>
              <a:t>là</a:t>
            </a:r>
            <a:r>
              <a:rPr lang="en-US" dirty="0" smtClean="0"/>
              <a:t> camera </a:t>
            </a:r>
            <a:r>
              <a:rPr lang="en-US" dirty="0" err="1" smtClean="0"/>
              <a:t>và</a:t>
            </a:r>
            <a:r>
              <a:rPr lang="en-US" dirty="0" smtClean="0"/>
              <a:t> microphone </a:t>
            </a:r>
            <a:r>
              <a:rPr lang="en-US" dirty="0" err="1" smtClean="0"/>
              <a:t>để</a:t>
            </a:r>
            <a:r>
              <a:rPr lang="en-US" dirty="0" smtClean="0"/>
              <a:t> </a:t>
            </a:r>
            <a:r>
              <a:rPr lang="en-US" dirty="0" err="1" smtClean="0"/>
              <a:t>lấy</a:t>
            </a:r>
            <a:r>
              <a:rPr lang="en-US" dirty="0" smtClean="0"/>
              <a:t> </a:t>
            </a:r>
            <a:r>
              <a:rPr lang="en-US" dirty="0" err="1" smtClean="0"/>
              <a:t>dữ</a:t>
            </a:r>
            <a:r>
              <a:rPr lang="en-US" dirty="0" smtClean="0"/>
              <a:t> </a:t>
            </a:r>
            <a:r>
              <a:rPr lang="en-US" dirty="0" err="1" smtClean="0"/>
              <a:t>liệu</a:t>
            </a:r>
            <a:r>
              <a:rPr lang="en-US" dirty="0" smtClean="0"/>
              <a:t> media</a:t>
            </a:r>
          </a:p>
          <a:p>
            <a:r>
              <a:rPr lang="en-US" dirty="0" err="1" smtClean="0"/>
              <a:t>Ứng</a:t>
            </a:r>
            <a:r>
              <a:rPr lang="en-US" dirty="0" smtClean="0"/>
              <a:t> </a:t>
            </a:r>
            <a:r>
              <a:rPr lang="en-US" dirty="0" err="1" smtClean="0"/>
              <a:t>dụng</a:t>
            </a:r>
            <a:r>
              <a:rPr lang="en-US" dirty="0" smtClean="0"/>
              <a:t> </a:t>
            </a:r>
            <a:r>
              <a:rPr lang="en-US" dirty="0" err="1" smtClean="0"/>
              <a:t>có</a:t>
            </a:r>
            <a:r>
              <a:rPr lang="en-US" dirty="0" smtClean="0"/>
              <a:t> </a:t>
            </a:r>
            <a:r>
              <a:rPr lang="en-US" dirty="0" err="1" smtClean="0"/>
              <a:t>thể</a:t>
            </a:r>
            <a:r>
              <a:rPr lang="en-US" dirty="0" smtClean="0"/>
              <a:t> </a:t>
            </a:r>
            <a:r>
              <a:rPr lang="en-US" dirty="0" err="1" smtClean="0"/>
              <a:t>ghi</a:t>
            </a:r>
            <a:r>
              <a:rPr lang="en-US" dirty="0" smtClean="0"/>
              <a:t> </a:t>
            </a:r>
            <a:r>
              <a:rPr lang="en-US" dirty="0" err="1" smtClean="0"/>
              <a:t>lại</a:t>
            </a:r>
            <a:r>
              <a:rPr lang="en-US" dirty="0" smtClean="0"/>
              <a:t> </a:t>
            </a:r>
            <a:r>
              <a:rPr lang="en-US" dirty="0" err="1" smtClean="0"/>
              <a:t>các</a:t>
            </a:r>
            <a:r>
              <a:rPr lang="en-US" dirty="0" smtClean="0"/>
              <a:t> </a:t>
            </a:r>
            <a:r>
              <a:rPr lang="en-US" dirty="0" err="1" smtClean="0"/>
              <a:t>thao</a:t>
            </a:r>
            <a:r>
              <a:rPr lang="en-US" dirty="0" smtClean="0"/>
              <a:t> </a:t>
            </a:r>
            <a:r>
              <a:rPr lang="en-US" dirty="0" err="1" smtClean="0"/>
              <a:t>tác</a:t>
            </a:r>
            <a:r>
              <a:rPr lang="en-US" dirty="0" smtClean="0"/>
              <a:t> </a:t>
            </a:r>
            <a:r>
              <a:rPr lang="en-US" dirty="0" err="1" smtClean="0"/>
              <a:t>trên</a:t>
            </a:r>
            <a:r>
              <a:rPr lang="en-US" dirty="0" smtClean="0"/>
              <a:t> </a:t>
            </a:r>
            <a:r>
              <a:rPr lang="en-US" dirty="0" err="1" smtClean="0"/>
              <a:t>màn</a:t>
            </a:r>
            <a:r>
              <a:rPr lang="en-US" dirty="0" smtClean="0"/>
              <a:t> </a:t>
            </a:r>
            <a:r>
              <a:rPr lang="en-US" dirty="0" err="1" smtClean="0"/>
              <a:t>hình</a:t>
            </a:r>
            <a:r>
              <a:rPr lang="en-US" dirty="0" smtClean="0"/>
              <a:t> </a:t>
            </a:r>
            <a:r>
              <a:rPr lang="en-US" dirty="0" err="1" smtClean="0"/>
              <a:t>máy</a:t>
            </a:r>
            <a:r>
              <a:rPr lang="en-US" dirty="0" smtClean="0"/>
              <a:t> </a:t>
            </a:r>
            <a:r>
              <a:rPr lang="en-US" dirty="0" err="1" smtClean="0"/>
              <a:t>tính</a:t>
            </a:r>
            <a:r>
              <a:rPr lang="en-US" dirty="0" smtClean="0"/>
              <a:t>.</a:t>
            </a:r>
          </a:p>
          <a:p>
            <a:r>
              <a:rPr lang="en-US" dirty="0" err="1" smtClean="0"/>
              <a:t>Ghi</a:t>
            </a:r>
            <a:r>
              <a:rPr lang="en-US" dirty="0" smtClean="0"/>
              <a:t> </a:t>
            </a:r>
            <a:r>
              <a:rPr lang="en-US" dirty="0" err="1" smtClean="0"/>
              <a:t>được</a:t>
            </a:r>
            <a:r>
              <a:rPr lang="en-US" dirty="0" smtClean="0"/>
              <a:t> </a:t>
            </a:r>
            <a:r>
              <a:rPr lang="en-US" dirty="0" err="1" smtClean="0"/>
              <a:t>nhiều</a:t>
            </a:r>
            <a:r>
              <a:rPr lang="en-US" dirty="0" smtClean="0"/>
              <a:t> </a:t>
            </a:r>
            <a:r>
              <a:rPr lang="en-US" dirty="0" err="1" smtClean="0"/>
              <a:t>luồng</a:t>
            </a:r>
            <a:r>
              <a:rPr lang="en-US" dirty="0" smtClean="0"/>
              <a:t> video </a:t>
            </a:r>
            <a:r>
              <a:rPr lang="en-US" dirty="0" err="1" smtClean="0"/>
              <a:t>cùng</a:t>
            </a:r>
            <a:r>
              <a:rPr lang="en-US" dirty="0" smtClean="0"/>
              <a:t> </a:t>
            </a:r>
            <a:r>
              <a:rPr lang="en-US" dirty="0" err="1" smtClean="0"/>
              <a:t>một</a:t>
            </a:r>
            <a:r>
              <a:rPr lang="en-US" dirty="0" smtClean="0"/>
              <a:t> </a:t>
            </a:r>
            <a:r>
              <a:rPr lang="en-US" dirty="0" err="1" smtClean="0"/>
              <a:t>lúc</a:t>
            </a:r>
            <a:endParaRPr lang="en-US" dirty="0" smtClean="0"/>
          </a:p>
          <a:p>
            <a:r>
              <a:rPr lang="en-US" dirty="0" err="1" smtClean="0"/>
              <a:t>Việc</a:t>
            </a:r>
            <a:r>
              <a:rPr lang="en-US" dirty="0" smtClean="0"/>
              <a:t> </a:t>
            </a:r>
            <a:r>
              <a:rPr lang="en-US" dirty="0" err="1" smtClean="0"/>
              <a:t>ghi</a:t>
            </a:r>
            <a:r>
              <a:rPr lang="en-US" dirty="0" smtClean="0"/>
              <a:t> </a:t>
            </a:r>
            <a:r>
              <a:rPr lang="en-US" dirty="0" err="1" smtClean="0"/>
              <a:t>hình</a:t>
            </a:r>
            <a:r>
              <a:rPr lang="en-US" dirty="0" smtClean="0"/>
              <a:t> </a:t>
            </a:r>
            <a:r>
              <a:rPr lang="en-US" dirty="0" err="1" smtClean="0"/>
              <a:t>thao</a:t>
            </a:r>
            <a:r>
              <a:rPr lang="en-US" dirty="0" smtClean="0"/>
              <a:t> </a:t>
            </a:r>
            <a:r>
              <a:rPr lang="en-US" dirty="0" err="1" smtClean="0"/>
              <a:t>tác</a:t>
            </a:r>
            <a:r>
              <a:rPr lang="en-US" dirty="0" smtClean="0"/>
              <a:t> </a:t>
            </a:r>
            <a:r>
              <a:rPr lang="en-US" dirty="0" err="1" smtClean="0"/>
              <a:t>rất</a:t>
            </a:r>
            <a:r>
              <a:rPr lang="en-US" dirty="0" smtClean="0"/>
              <a:t> </a:t>
            </a:r>
            <a:r>
              <a:rPr lang="en-US" dirty="0" err="1" smtClean="0"/>
              <a:t>đơn</a:t>
            </a:r>
            <a:r>
              <a:rPr lang="en-US" dirty="0" smtClean="0"/>
              <a:t> </a:t>
            </a:r>
            <a:r>
              <a:rPr lang="en-US" dirty="0" err="1" smtClean="0"/>
              <a:t>giản</a:t>
            </a:r>
            <a:endParaRPr lang="en-US" dirty="0" smtClean="0"/>
          </a:p>
          <a:p>
            <a:r>
              <a:rPr lang="en-US" dirty="0" err="1" smtClean="0"/>
              <a:t>Có</a:t>
            </a:r>
            <a:r>
              <a:rPr lang="en-US" dirty="0" smtClean="0"/>
              <a:t> </a:t>
            </a:r>
            <a:r>
              <a:rPr lang="en-US" dirty="0" err="1" smtClean="0"/>
              <a:t>thể</a:t>
            </a:r>
            <a:r>
              <a:rPr lang="en-US" dirty="0" smtClean="0"/>
              <a:t> </a:t>
            </a:r>
            <a:r>
              <a:rPr lang="en-US" dirty="0" err="1" smtClean="0"/>
              <a:t>tải</a:t>
            </a:r>
            <a:r>
              <a:rPr lang="en-US" dirty="0" smtClean="0"/>
              <a:t> video </a:t>
            </a:r>
            <a:r>
              <a:rPr lang="en-US" dirty="0" err="1" smtClean="0"/>
              <a:t>đã</a:t>
            </a:r>
            <a:r>
              <a:rPr lang="en-US" dirty="0" smtClean="0"/>
              <a:t> </a:t>
            </a:r>
            <a:r>
              <a:rPr lang="en-US" dirty="0" err="1" smtClean="0"/>
              <a:t>ghi</a:t>
            </a:r>
            <a:r>
              <a:rPr lang="en-US" dirty="0" smtClean="0"/>
              <a:t> </a:t>
            </a:r>
            <a:r>
              <a:rPr lang="en-US" dirty="0" err="1" smtClean="0"/>
              <a:t>được</a:t>
            </a:r>
            <a:r>
              <a:rPr lang="en-US" dirty="0" smtClean="0"/>
              <a:t> </a:t>
            </a:r>
            <a:r>
              <a:rPr lang="en-US" dirty="0" err="1" smtClean="0"/>
              <a:t>về</a:t>
            </a:r>
            <a:r>
              <a:rPr lang="en-US" dirty="0" smtClean="0"/>
              <a:t> </a:t>
            </a:r>
            <a:r>
              <a:rPr lang="en-US" dirty="0" err="1" smtClean="0"/>
              <a:t>máy</a:t>
            </a:r>
            <a:r>
              <a:rPr lang="en-US" dirty="0" smtClean="0"/>
              <a:t> </a:t>
            </a:r>
            <a:r>
              <a:rPr lang="en-US" dirty="0" err="1" smtClean="0"/>
              <a:t>hoặc</a:t>
            </a:r>
            <a:r>
              <a:rPr lang="en-US" dirty="0" smtClean="0"/>
              <a:t> upload </a:t>
            </a:r>
            <a:r>
              <a:rPr lang="en-US" dirty="0" err="1" smtClean="0"/>
              <a:t>lên</a:t>
            </a:r>
            <a:r>
              <a:rPr lang="en-US" dirty="0" smtClean="0"/>
              <a:t> drive </a:t>
            </a:r>
            <a:r>
              <a:rPr lang="en-US" dirty="0" err="1" smtClean="0"/>
              <a:t>nhanh</a:t>
            </a:r>
            <a:r>
              <a:rPr lang="en-US" dirty="0" smtClean="0"/>
              <a:t> </a:t>
            </a:r>
            <a:r>
              <a:rPr lang="en-US" dirty="0" err="1" smtClean="0"/>
              <a:t>chóng</a:t>
            </a:r>
            <a:r>
              <a:rPr lang="en-US" dirty="0" smtClean="0"/>
              <a:t>.</a:t>
            </a:r>
            <a:endParaRPr lang="en-US" dirty="0"/>
          </a:p>
        </p:txBody>
      </p:sp>
    </p:spTree>
    <p:extLst>
      <p:ext uri="{BB962C8B-B14F-4D97-AF65-F5344CB8AC3E}">
        <p14:creationId xmlns:p14="http://schemas.microsoft.com/office/powerpoint/2010/main" val="927235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875799"/>
            <a:ext cx="9404723" cy="843819"/>
          </a:xfrm>
        </p:spPr>
        <p:txBody>
          <a:bodyPr/>
          <a:lstStyle/>
          <a:p>
            <a:pPr algn="ctr"/>
            <a:r>
              <a:rPr lang="en-US" sz="2500" dirty="0" smtClean="0">
                <a:latin typeface="Arial" panose="020B0604020202020204" pitchFamily="34" charset="0"/>
                <a:cs typeface="Arial" panose="020B0604020202020204" pitchFamily="34" charset="0"/>
              </a:rPr>
              <a:t>TÍNH CẦN THIẾT CỦA ĐỀ TÀI</a:t>
            </a:r>
            <a:endParaRPr lang="en-US" sz="25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103312" y="2879678"/>
            <a:ext cx="8946541" cy="1856095"/>
          </a:xfrm>
        </p:spPr>
        <p:txBody>
          <a:bodyPr/>
          <a:lstStyle/>
          <a:p>
            <a:r>
              <a:rPr lang="en-US" dirty="0" err="1" smtClean="0">
                <a:latin typeface="Times New Roman" panose="02020603050405020304" pitchFamily="18" charset="0"/>
                <a:cs typeface="Times New Roman" panose="02020603050405020304" pitchFamily="18" charset="0"/>
              </a:rPr>
              <a:t>Giúp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cải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việc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dạy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học</a:t>
            </a:r>
            <a:r>
              <a:rPr lang="en-US" dirty="0" smtClean="0">
                <a:latin typeface="Times New Roman" panose="02020603050405020304" pitchFamily="18" charset="0"/>
                <a:cs typeface="Times New Roman" panose="02020603050405020304" pitchFamily="18" charset="0"/>
              </a:rPr>
              <a:t> qua video </a:t>
            </a:r>
            <a:r>
              <a:rPr lang="en-US" dirty="0" err="1" smtClean="0">
                <a:latin typeface="Times New Roman" panose="02020603050405020304" pitchFamily="18" charset="0"/>
                <a:cs typeface="Times New Roman" panose="02020603050405020304" pitchFamily="18" charset="0"/>
              </a:rPr>
              <a:t>elearning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hơn</a:t>
            </a:r>
            <a:r>
              <a:rPr lang="en-US" dirty="0" smtClean="0">
                <a:latin typeface="Times New Roman" panose="02020603050405020304" pitchFamily="18" charset="0"/>
                <a:cs typeface="Times New Roman" panose="02020603050405020304" pitchFamily="18" charset="0"/>
              </a:rPr>
              <a:t>.</a:t>
            </a:r>
          </a:p>
          <a:p>
            <a:r>
              <a:rPr lang="en-US" dirty="0" err="1" smtClean="0">
                <a:latin typeface="Times New Roman" panose="02020603050405020304" pitchFamily="18" charset="0"/>
                <a:cs typeface="Times New Roman" panose="02020603050405020304" pitchFamily="18" charset="0"/>
              </a:rPr>
              <a:t>Xây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dựng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cụ</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áp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mọi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hệ</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thống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elearning</a:t>
            </a:r>
            <a:r>
              <a:rPr lang="en-US" dirty="0" smtClean="0">
                <a:latin typeface="Times New Roman" panose="02020603050405020304" pitchFamily="18" charset="0"/>
                <a:cs typeface="Times New Roman" panose="02020603050405020304" pitchFamily="18" charset="0"/>
              </a:rPr>
              <a:t>.</a:t>
            </a:r>
          </a:p>
          <a:p>
            <a:r>
              <a:rPr lang="en-US" dirty="0" err="1" smtClean="0">
                <a:latin typeface="Times New Roman" panose="02020603050405020304" pitchFamily="18" charset="0"/>
                <a:cs typeface="Times New Roman" panose="02020603050405020304" pitchFamily="18" charset="0"/>
              </a:rPr>
              <a:t>Giảm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thiểu</a:t>
            </a:r>
            <a:r>
              <a:rPr lang="en-US" dirty="0" smtClean="0">
                <a:latin typeface="Times New Roman" panose="02020603050405020304" pitchFamily="18" charset="0"/>
                <a:cs typeface="Times New Roman" panose="02020603050405020304" pitchFamily="18" charset="0"/>
              </a:rPr>
              <a:t> chi </a:t>
            </a:r>
            <a:r>
              <a:rPr lang="en-US" dirty="0" err="1" smtClean="0">
                <a:latin typeface="Times New Roman" panose="02020603050405020304" pitchFamily="18" charset="0"/>
                <a:cs typeface="Times New Roman" panose="02020603050405020304" pitchFamily="18" charset="0"/>
              </a:rPr>
              <a:t>phí</a:t>
            </a:r>
            <a:r>
              <a:rPr lang="en-US" dirty="0" smtClean="0">
                <a:latin typeface="Times New Roman" panose="02020603050405020304" pitchFamily="18" charset="0"/>
                <a:cs typeface="Times New Roman" panose="02020603050405020304" pitchFamily="18" charset="0"/>
              </a:rPr>
              <a:t> cho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tổ</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doanh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nghiệp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học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trực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tuyến</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85496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645" y="581303"/>
            <a:ext cx="9404723" cy="1400530"/>
          </a:xfrm>
        </p:spPr>
        <p:txBody>
          <a:bodyPr/>
          <a:lstStyle/>
          <a:p>
            <a:pPr algn="ctr"/>
            <a:r>
              <a:rPr lang="en-US" dirty="0" smtClean="0"/>
              <a:t>KẾT LUẬN</a:t>
            </a:r>
            <a:endParaRPr lang="en-US" dirty="0"/>
          </a:p>
        </p:txBody>
      </p:sp>
      <p:sp>
        <p:nvSpPr>
          <p:cNvPr id="3" name="Content Placeholder 2"/>
          <p:cNvSpPr>
            <a:spLocks noGrp="1"/>
          </p:cNvSpPr>
          <p:nvPr>
            <p:ph idx="1"/>
          </p:nvPr>
        </p:nvSpPr>
        <p:spPr>
          <a:xfrm>
            <a:off x="1199827" y="2830842"/>
            <a:ext cx="8946541" cy="2177888"/>
          </a:xfrm>
        </p:spPr>
        <p:txBody>
          <a:bodyPr/>
          <a:lstStyle/>
          <a:p>
            <a:pPr marL="0" indent="0">
              <a:buNone/>
            </a:pPr>
            <a:r>
              <a:rPr lang="en-US" dirty="0" err="1" smtClean="0"/>
              <a:t>Với</a:t>
            </a:r>
            <a:r>
              <a:rPr lang="en-US" dirty="0" smtClean="0"/>
              <a:t> </a:t>
            </a:r>
            <a:r>
              <a:rPr lang="en-US" dirty="0" err="1" smtClean="0"/>
              <a:t>sự</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của</a:t>
            </a:r>
            <a:r>
              <a:rPr lang="en-US" dirty="0" smtClean="0"/>
              <a:t> </a:t>
            </a:r>
            <a:r>
              <a:rPr lang="en-US" dirty="0" err="1" smtClean="0"/>
              <a:t>WebRTC</a:t>
            </a:r>
            <a:r>
              <a:rPr lang="en-US" dirty="0" smtClean="0"/>
              <a:t> </a:t>
            </a:r>
            <a:r>
              <a:rPr lang="en-US" dirty="0" err="1" smtClean="0"/>
              <a:t>và</a:t>
            </a:r>
            <a:r>
              <a:rPr lang="en-US" dirty="0" smtClean="0"/>
              <a:t> </a:t>
            </a:r>
            <a:r>
              <a:rPr lang="en-US" dirty="0" err="1" smtClean="0"/>
              <a:t>các</a:t>
            </a:r>
            <a:r>
              <a:rPr lang="en-US" dirty="0" smtClean="0"/>
              <a:t> </a:t>
            </a:r>
            <a:r>
              <a:rPr lang="en-US" dirty="0" err="1" smtClean="0"/>
              <a:t>WebAPI</a:t>
            </a:r>
            <a:r>
              <a:rPr lang="en-US" dirty="0" smtClean="0"/>
              <a:t> </a:t>
            </a:r>
            <a:r>
              <a:rPr lang="en-US" dirty="0" err="1" smtClean="0"/>
              <a:t>thì</a:t>
            </a:r>
            <a:r>
              <a:rPr lang="en-US" dirty="0" smtClean="0"/>
              <a:t> </a:t>
            </a:r>
            <a:r>
              <a:rPr lang="en-US" dirty="0" err="1" smtClean="0"/>
              <a:t>trình</a:t>
            </a:r>
            <a:r>
              <a:rPr lang="en-US" dirty="0" smtClean="0"/>
              <a:t> </a:t>
            </a:r>
            <a:r>
              <a:rPr lang="en-US" dirty="0" err="1" smtClean="0"/>
              <a:t>duyệt</a:t>
            </a:r>
            <a:r>
              <a:rPr lang="en-US" dirty="0" smtClean="0"/>
              <a:t> </a:t>
            </a:r>
            <a:r>
              <a:rPr lang="en-US" dirty="0" err="1" smtClean="0"/>
              <a:t>đang</a:t>
            </a:r>
            <a:r>
              <a:rPr lang="en-US" dirty="0" smtClean="0"/>
              <a:t> </a:t>
            </a:r>
            <a:r>
              <a:rPr lang="en-US" dirty="0" err="1" smtClean="0"/>
              <a:t>dần</a:t>
            </a:r>
            <a:r>
              <a:rPr lang="en-US" dirty="0" smtClean="0"/>
              <a:t> </a:t>
            </a:r>
            <a:r>
              <a:rPr lang="en-US" dirty="0" err="1" smtClean="0"/>
              <a:t>có</a:t>
            </a:r>
            <a:r>
              <a:rPr lang="en-US" dirty="0" smtClean="0"/>
              <a:t> </a:t>
            </a:r>
            <a:r>
              <a:rPr lang="en-US" dirty="0" err="1" smtClean="0"/>
              <a:t>thể</a:t>
            </a:r>
            <a:r>
              <a:rPr lang="en-US" dirty="0" smtClean="0"/>
              <a:t> </a:t>
            </a:r>
            <a:r>
              <a:rPr lang="en-US" dirty="0" err="1" smtClean="0"/>
              <a:t>làm</a:t>
            </a:r>
            <a:r>
              <a:rPr lang="en-US" dirty="0" smtClean="0"/>
              <a:t> </a:t>
            </a:r>
            <a:r>
              <a:rPr lang="en-US" dirty="0" err="1" smtClean="0"/>
              <a:t>mọi</a:t>
            </a:r>
            <a:r>
              <a:rPr lang="en-US" dirty="0" smtClean="0"/>
              <a:t> </a:t>
            </a:r>
            <a:r>
              <a:rPr lang="en-US" dirty="0" err="1" smtClean="0"/>
              <a:t>thứ</a:t>
            </a:r>
            <a:r>
              <a:rPr lang="en-US" dirty="0" smtClean="0"/>
              <a:t> </a:t>
            </a:r>
            <a:r>
              <a:rPr lang="en-US" dirty="0" err="1" smtClean="0"/>
              <a:t>mà</a:t>
            </a:r>
            <a:r>
              <a:rPr lang="en-US" dirty="0" smtClean="0"/>
              <a:t> </a:t>
            </a:r>
            <a:r>
              <a:rPr lang="en-US" dirty="0" err="1" smtClean="0"/>
              <a:t>trước</a:t>
            </a:r>
            <a:r>
              <a:rPr lang="en-US" dirty="0" smtClean="0"/>
              <a:t> </a:t>
            </a:r>
            <a:r>
              <a:rPr lang="en-US" dirty="0" err="1" smtClean="0"/>
              <a:t>đây</a:t>
            </a:r>
            <a:r>
              <a:rPr lang="en-US" dirty="0" smtClean="0"/>
              <a:t> </a:t>
            </a:r>
            <a:r>
              <a:rPr lang="en-US" dirty="0" err="1" smtClean="0"/>
              <a:t>chỉ</a:t>
            </a:r>
            <a:r>
              <a:rPr lang="en-US" dirty="0" smtClean="0"/>
              <a:t> </a:t>
            </a:r>
            <a:r>
              <a:rPr lang="en-US" dirty="0" err="1" smtClean="0"/>
              <a:t>có</a:t>
            </a:r>
            <a:r>
              <a:rPr lang="en-US" dirty="0" smtClean="0"/>
              <a:t> desktop app </a:t>
            </a:r>
            <a:r>
              <a:rPr lang="en-US" dirty="0" err="1" smtClean="0"/>
              <a:t>có</a:t>
            </a:r>
            <a:r>
              <a:rPr lang="en-US" dirty="0" smtClean="0"/>
              <a:t> </a:t>
            </a:r>
            <a:r>
              <a:rPr lang="en-US" dirty="0" err="1" smtClean="0"/>
              <a:t>thể</a:t>
            </a:r>
            <a:r>
              <a:rPr lang="en-US" dirty="0" smtClean="0"/>
              <a:t> </a:t>
            </a:r>
            <a:r>
              <a:rPr lang="en-US" dirty="0" err="1" smtClean="0"/>
              <a:t>làm</a:t>
            </a:r>
            <a:r>
              <a:rPr lang="en-US" dirty="0" smtClean="0"/>
              <a:t>. </a:t>
            </a:r>
            <a:r>
              <a:rPr lang="en-US" dirty="0" err="1" smtClean="0"/>
              <a:t>Điều</a:t>
            </a:r>
            <a:r>
              <a:rPr lang="en-US" dirty="0" smtClean="0"/>
              <a:t> </a:t>
            </a:r>
            <a:r>
              <a:rPr lang="en-US" dirty="0" err="1" smtClean="0"/>
              <a:t>đó</a:t>
            </a:r>
            <a:r>
              <a:rPr lang="en-US" dirty="0" smtClean="0"/>
              <a:t> </a:t>
            </a:r>
            <a:r>
              <a:rPr lang="en-US" dirty="0" err="1" smtClean="0"/>
              <a:t>có</a:t>
            </a:r>
            <a:r>
              <a:rPr lang="en-US" dirty="0" smtClean="0"/>
              <a:t> </a:t>
            </a:r>
            <a:r>
              <a:rPr lang="en-US" dirty="0" err="1" smtClean="0"/>
              <a:t>nghĩa</a:t>
            </a:r>
            <a:r>
              <a:rPr lang="en-US" dirty="0" smtClean="0"/>
              <a:t> </a:t>
            </a:r>
            <a:r>
              <a:rPr lang="en-US" dirty="0" err="1" smtClean="0"/>
              <a:t>là</a:t>
            </a:r>
            <a:r>
              <a:rPr lang="en-US" dirty="0" smtClean="0"/>
              <a:t> </a:t>
            </a:r>
            <a:r>
              <a:rPr lang="en-US" dirty="0" err="1" smtClean="0"/>
              <a:t>mọi</a:t>
            </a:r>
            <a:r>
              <a:rPr lang="en-US" dirty="0" smtClean="0"/>
              <a:t> </a:t>
            </a:r>
            <a:r>
              <a:rPr lang="en-US" dirty="0" err="1" smtClean="0"/>
              <a:t>thứ</a:t>
            </a:r>
            <a:r>
              <a:rPr lang="en-US" dirty="0" smtClean="0"/>
              <a:t> </a:t>
            </a:r>
            <a:r>
              <a:rPr lang="en-US" dirty="0" err="1" smtClean="0"/>
              <a:t>đều</a:t>
            </a:r>
            <a:r>
              <a:rPr lang="en-US" dirty="0" smtClean="0"/>
              <a:t> </a:t>
            </a:r>
            <a:r>
              <a:rPr lang="en-US" dirty="0" err="1" smtClean="0"/>
              <a:t>có</a:t>
            </a:r>
            <a:r>
              <a:rPr lang="en-US" dirty="0" smtClean="0"/>
              <a:t> </a:t>
            </a:r>
            <a:r>
              <a:rPr lang="en-US" dirty="0" err="1" smtClean="0"/>
              <a:t>thể</a:t>
            </a:r>
            <a:r>
              <a:rPr lang="en-US" dirty="0" smtClean="0"/>
              <a:t> </a:t>
            </a:r>
            <a:r>
              <a:rPr lang="en-US" dirty="0" err="1" smtClean="0"/>
              <a:t>làm</a:t>
            </a:r>
            <a:r>
              <a:rPr lang="en-US" dirty="0" smtClean="0"/>
              <a:t> online, </a:t>
            </a:r>
            <a:r>
              <a:rPr lang="en-US" dirty="0" err="1" smtClean="0"/>
              <a:t>học</a:t>
            </a:r>
            <a:r>
              <a:rPr lang="en-US" dirty="0" smtClean="0"/>
              <a:t> </a:t>
            </a:r>
            <a:r>
              <a:rPr lang="en-US" dirty="0" err="1" smtClean="0"/>
              <a:t>onlie</a:t>
            </a:r>
            <a:r>
              <a:rPr lang="en-US" dirty="0" smtClean="0"/>
              <a:t>, chia </a:t>
            </a:r>
            <a:r>
              <a:rPr lang="en-US" dirty="0" err="1" smtClean="0"/>
              <a:t>sẻ</a:t>
            </a:r>
            <a:r>
              <a:rPr lang="en-US" dirty="0" smtClean="0"/>
              <a:t> online. </a:t>
            </a:r>
            <a:r>
              <a:rPr lang="en-US" dirty="0" err="1" smtClean="0"/>
              <a:t>Đặc</a:t>
            </a:r>
            <a:r>
              <a:rPr lang="en-US" dirty="0" smtClean="0"/>
              <a:t> </a:t>
            </a:r>
            <a:r>
              <a:rPr lang="en-US" dirty="0" err="1" smtClean="0"/>
              <a:t>biệt</a:t>
            </a:r>
            <a:r>
              <a:rPr lang="en-US" dirty="0" smtClean="0"/>
              <a:t> </a:t>
            </a:r>
            <a:r>
              <a:rPr lang="en-US" dirty="0" err="1" smtClean="0"/>
              <a:t>việc</a:t>
            </a:r>
            <a:r>
              <a:rPr lang="en-US" dirty="0" smtClean="0"/>
              <a:t> </a:t>
            </a:r>
            <a:r>
              <a:rPr lang="en-US" dirty="0" err="1" smtClean="0"/>
              <a:t>tạo</a:t>
            </a:r>
            <a:r>
              <a:rPr lang="en-US" dirty="0" smtClean="0"/>
              <a:t> </a:t>
            </a:r>
            <a:r>
              <a:rPr lang="en-US" dirty="0" err="1" smtClean="0"/>
              <a:t>và</a:t>
            </a:r>
            <a:r>
              <a:rPr lang="en-US" dirty="0" smtClean="0"/>
              <a:t> chia </a:t>
            </a:r>
            <a:r>
              <a:rPr lang="en-US" dirty="0" err="1" smtClean="0"/>
              <a:t>sẻ</a:t>
            </a:r>
            <a:r>
              <a:rPr lang="en-US" dirty="0" smtClean="0"/>
              <a:t> </a:t>
            </a:r>
            <a:r>
              <a:rPr lang="en-US" dirty="0" err="1" smtClean="0"/>
              <a:t>các</a:t>
            </a:r>
            <a:r>
              <a:rPr lang="en-US" dirty="0" smtClean="0"/>
              <a:t> </a:t>
            </a:r>
            <a:r>
              <a:rPr lang="en-US" dirty="0" err="1" smtClean="0"/>
              <a:t>tài</a:t>
            </a:r>
            <a:r>
              <a:rPr lang="en-US" dirty="0" smtClean="0"/>
              <a:t> </a:t>
            </a:r>
            <a:r>
              <a:rPr lang="en-US" dirty="0" err="1" smtClean="0"/>
              <a:t>liệu</a:t>
            </a:r>
            <a:r>
              <a:rPr lang="en-US" dirty="0" smtClean="0"/>
              <a:t> media </a:t>
            </a:r>
            <a:r>
              <a:rPr lang="en-US" dirty="0" err="1" smtClean="0"/>
              <a:t>sẽ</a:t>
            </a:r>
            <a:r>
              <a:rPr lang="en-US" dirty="0" smtClean="0"/>
              <a:t> </a:t>
            </a:r>
            <a:r>
              <a:rPr lang="en-US" dirty="0" err="1" smtClean="0"/>
              <a:t>càng</a:t>
            </a:r>
            <a:r>
              <a:rPr lang="en-US" dirty="0" smtClean="0"/>
              <a:t> </a:t>
            </a:r>
            <a:r>
              <a:rPr lang="en-US" dirty="0" err="1" smtClean="0"/>
              <a:t>dễ</a:t>
            </a:r>
            <a:r>
              <a:rPr lang="en-US" dirty="0" smtClean="0"/>
              <a:t> </a:t>
            </a:r>
            <a:r>
              <a:rPr lang="en-US" dirty="0" err="1" smtClean="0"/>
              <a:t>dàng</a:t>
            </a:r>
            <a:r>
              <a:rPr lang="en-US" dirty="0" smtClean="0"/>
              <a:t> </a:t>
            </a:r>
            <a:r>
              <a:rPr lang="en-US" dirty="0" err="1" smtClean="0"/>
              <a:t>hơn</a:t>
            </a:r>
            <a:r>
              <a:rPr lang="en-US" dirty="0"/>
              <a:t> </a:t>
            </a:r>
            <a:r>
              <a:rPr lang="en-US" dirty="0" smtClean="0"/>
              <a:t>qua </a:t>
            </a:r>
            <a:r>
              <a:rPr lang="en-US" dirty="0" err="1" smtClean="0"/>
              <a:t>các</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học</a:t>
            </a:r>
            <a:r>
              <a:rPr lang="en-US" dirty="0" smtClean="0"/>
              <a:t> </a:t>
            </a:r>
            <a:r>
              <a:rPr lang="en-US" dirty="0" err="1" smtClean="0"/>
              <a:t>elearning</a:t>
            </a:r>
            <a:r>
              <a:rPr lang="en-US" dirty="0" smtClean="0"/>
              <a:t> </a:t>
            </a:r>
            <a:r>
              <a:rPr lang="en-US" dirty="0" err="1" smtClean="0"/>
              <a:t>có</a:t>
            </a:r>
            <a:r>
              <a:rPr lang="en-US" dirty="0" smtClean="0"/>
              <a:t> </a:t>
            </a:r>
            <a:r>
              <a:rPr lang="en-US" dirty="0" err="1" smtClean="0"/>
              <a:t>tích</a:t>
            </a:r>
            <a:r>
              <a:rPr lang="en-US" dirty="0" smtClean="0"/>
              <a:t> </a:t>
            </a:r>
            <a:r>
              <a:rPr lang="en-US" dirty="0" err="1" smtClean="0"/>
              <a:t>hợp</a:t>
            </a:r>
            <a:r>
              <a:rPr lang="en-US" dirty="0" smtClean="0"/>
              <a:t> </a:t>
            </a:r>
            <a:r>
              <a:rPr lang="en-US" dirty="0" err="1" smtClean="0"/>
              <a:t>các</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trên</a:t>
            </a:r>
            <a:r>
              <a:rPr lang="en-US" dirty="0"/>
              <a:t>.</a:t>
            </a:r>
          </a:p>
        </p:txBody>
      </p:sp>
    </p:spTree>
    <p:extLst>
      <p:ext uri="{BB962C8B-B14F-4D97-AF65-F5344CB8AC3E}">
        <p14:creationId xmlns:p14="http://schemas.microsoft.com/office/powerpoint/2010/main" val="1558907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ĐỀ NGHỊ</a:t>
            </a:r>
            <a:endParaRPr lang="en-US" dirty="0"/>
          </a:p>
        </p:txBody>
      </p:sp>
      <p:sp>
        <p:nvSpPr>
          <p:cNvPr id="3" name="Content Placeholder 2"/>
          <p:cNvSpPr>
            <a:spLocks noGrp="1"/>
          </p:cNvSpPr>
          <p:nvPr>
            <p:ph idx="1"/>
          </p:nvPr>
        </p:nvSpPr>
        <p:spPr/>
        <p:txBody>
          <a:bodyPr/>
          <a:lstStyle/>
          <a:p>
            <a:pPr marL="0" lvl="0" indent="0">
              <a:buNone/>
            </a:pPr>
            <a:r>
              <a:rPr lang="en-US" dirty="0" err="1" smtClean="0"/>
              <a:t>Trong</a:t>
            </a:r>
            <a:r>
              <a:rPr lang="en-US" dirty="0" smtClean="0"/>
              <a:t> </a:t>
            </a:r>
            <a:r>
              <a:rPr lang="en-US" dirty="0" err="1" smtClean="0"/>
              <a:t>quá</a:t>
            </a:r>
            <a:r>
              <a:rPr lang="en-US" dirty="0" smtClean="0"/>
              <a:t> </a:t>
            </a:r>
            <a:r>
              <a:rPr lang="en-US" dirty="0" err="1" smtClean="0"/>
              <a:t>trình</a:t>
            </a:r>
            <a:r>
              <a:rPr lang="en-US" dirty="0" smtClean="0"/>
              <a:t> </a:t>
            </a:r>
            <a:r>
              <a:rPr lang="en-US" dirty="0" err="1" smtClean="0"/>
              <a:t>tìm</a:t>
            </a:r>
            <a:r>
              <a:rPr lang="en-US" dirty="0" smtClean="0"/>
              <a:t> </a:t>
            </a:r>
            <a:r>
              <a:rPr lang="en-US" dirty="0" err="1" smtClean="0"/>
              <a:t>hiểu</a:t>
            </a:r>
            <a:r>
              <a:rPr lang="en-US" dirty="0" smtClean="0"/>
              <a:t> </a:t>
            </a:r>
            <a:r>
              <a:rPr lang="en-US" dirty="0" err="1" smtClean="0"/>
              <a:t>đề</a:t>
            </a:r>
            <a:r>
              <a:rPr lang="en-US" dirty="0" smtClean="0"/>
              <a:t> </a:t>
            </a:r>
            <a:r>
              <a:rPr lang="en-US" dirty="0" err="1" smtClean="0"/>
              <a:t>tài</a:t>
            </a:r>
            <a:r>
              <a:rPr lang="en-US" dirty="0" smtClean="0"/>
              <a:t>, </a:t>
            </a:r>
            <a:r>
              <a:rPr lang="en-US" dirty="0" err="1" smtClean="0"/>
              <a:t>em</a:t>
            </a:r>
            <a:r>
              <a:rPr lang="en-US" dirty="0" smtClean="0"/>
              <a:t> </a:t>
            </a:r>
            <a:r>
              <a:rPr lang="en-US" dirty="0" err="1" smtClean="0"/>
              <a:t>có</a:t>
            </a:r>
            <a:r>
              <a:rPr lang="en-US" dirty="0" smtClean="0"/>
              <a:t> </a:t>
            </a:r>
            <a:r>
              <a:rPr lang="en-US" dirty="0" err="1" smtClean="0"/>
              <a:t>một</a:t>
            </a:r>
            <a:r>
              <a:rPr lang="en-US" dirty="0" smtClean="0"/>
              <a:t> </a:t>
            </a:r>
            <a:r>
              <a:rPr lang="en-US" dirty="0" err="1" smtClean="0"/>
              <a:t>số</a:t>
            </a:r>
            <a:r>
              <a:rPr lang="en-US" dirty="0" smtClean="0"/>
              <a:t> </a:t>
            </a:r>
            <a:r>
              <a:rPr lang="en-US" dirty="0" err="1" smtClean="0"/>
              <a:t>hướng</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thêm</a:t>
            </a:r>
            <a:r>
              <a:rPr lang="en-US" dirty="0" smtClean="0"/>
              <a:t> </a:t>
            </a:r>
            <a:r>
              <a:rPr lang="en-US" dirty="0" err="1" smtClean="0"/>
              <a:t>như</a:t>
            </a:r>
            <a:r>
              <a:rPr lang="en-US" dirty="0" smtClean="0"/>
              <a:t> </a:t>
            </a:r>
            <a:r>
              <a:rPr lang="en-US" dirty="0" err="1" smtClean="0"/>
              <a:t>sau</a:t>
            </a:r>
            <a:r>
              <a:rPr lang="en-US" dirty="0" smtClean="0"/>
              <a:t>:</a:t>
            </a:r>
          </a:p>
          <a:p>
            <a:pPr lvl="0"/>
            <a:r>
              <a:rPr lang="en-US" dirty="0" err="1" smtClean="0"/>
              <a:t>Thêm</a:t>
            </a:r>
            <a:r>
              <a:rPr lang="en-US" dirty="0" smtClean="0"/>
              <a:t> </a:t>
            </a:r>
            <a:r>
              <a:rPr lang="en-US" dirty="0" err="1"/>
              <a:t>các</a:t>
            </a:r>
            <a:r>
              <a:rPr lang="en-US" dirty="0"/>
              <a:t> </a:t>
            </a:r>
            <a:r>
              <a:rPr lang="en-US" dirty="0" err="1"/>
              <a:t>chức</a:t>
            </a:r>
            <a:r>
              <a:rPr lang="en-US" dirty="0"/>
              <a:t> </a:t>
            </a:r>
            <a:r>
              <a:rPr lang="en-US" dirty="0" err="1"/>
              <a:t>năng</a:t>
            </a:r>
            <a:r>
              <a:rPr lang="en-US" dirty="0"/>
              <a:t> cho </a:t>
            </a:r>
            <a:r>
              <a:rPr lang="en-US" dirty="0" err="1"/>
              <a:t>phép</a:t>
            </a:r>
            <a:r>
              <a:rPr lang="en-US" dirty="0"/>
              <a:t> </a:t>
            </a:r>
            <a:r>
              <a:rPr lang="en-US" dirty="0" err="1"/>
              <a:t>chỉnh</a:t>
            </a:r>
            <a:r>
              <a:rPr lang="en-US" dirty="0"/>
              <a:t> </a:t>
            </a:r>
            <a:r>
              <a:rPr lang="en-US" dirty="0" err="1"/>
              <a:t>sửa</a:t>
            </a:r>
            <a:r>
              <a:rPr lang="en-US" dirty="0"/>
              <a:t> video </a:t>
            </a:r>
            <a:r>
              <a:rPr lang="en-US" dirty="0" err="1"/>
              <a:t>trực</a:t>
            </a:r>
            <a:r>
              <a:rPr lang="en-US" dirty="0"/>
              <a:t> </a:t>
            </a:r>
            <a:r>
              <a:rPr lang="en-US" dirty="0" err="1"/>
              <a:t>tiếp</a:t>
            </a:r>
            <a:r>
              <a:rPr lang="en-US" dirty="0"/>
              <a:t> </a:t>
            </a:r>
            <a:r>
              <a:rPr lang="en-US" dirty="0" err="1"/>
              <a:t>trên</a:t>
            </a:r>
            <a:r>
              <a:rPr lang="en-US" dirty="0"/>
              <a:t> </a:t>
            </a:r>
            <a:r>
              <a:rPr lang="en-US" dirty="0" err="1"/>
              <a:t>trình</a:t>
            </a:r>
            <a:r>
              <a:rPr lang="en-US" dirty="0"/>
              <a:t> </a:t>
            </a:r>
            <a:r>
              <a:rPr lang="en-US" dirty="0" err="1"/>
              <a:t>duyệt</a:t>
            </a:r>
            <a:r>
              <a:rPr lang="en-US" dirty="0"/>
              <a:t> </a:t>
            </a:r>
            <a:r>
              <a:rPr lang="en-US" dirty="0" err="1"/>
              <a:t>như</a:t>
            </a:r>
            <a:r>
              <a:rPr lang="en-US" dirty="0"/>
              <a:t> : </a:t>
            </a:r>
            <a:r>
              <a:rPr lang="en-US" dirty="0" err="1"/>
              <a:t>cắt</a:t>
            </a:r>
            <a:r>
              <a:rPr lang="en-US" dirty="0"/>
              <a:t> video, </a:t>
            </a:r>
            <a:r>
              <a:rPr lang="en-US" dirty="0" err="1"/>
              <a:t>nối</a:t>
            </a:r>
            <a:r>
              <a:rPr lang="en-US" dirty="0"/>
              <a:t> video, </a:t>
            </a:r>
            <a:r>
              <a:rPr lang="en-US" dirty="0" err="1"/>
              <a:t>thêm</a:t>
            </a:r>
            <a:r>
              <a:rPr lang="en-US" dirty="0"/>
              <a:t> </a:t>
            </a:r>
            <a:r>
              <a:rPr lang="en-US" dirty="0" err="1"/>
              <a:t>hiệu</a:t>
            </a:r>
            <a:r>
              <a:rPr lang="en-US" dirty="0"/>
              <a:t> </a:t>
            </a:r>
            <a:r>
              <a:rPr lang="en-US" dirty="0" err="1"/>
              <a:t>ứng</a:t>
            </a:r>
            <a:r>
              <a:rPr lang="en-US" dirty="0"/>
              <a:t> cho video </a:t>
            </a:r>
            <a:r>
              <a:rPr lang="en-US" dirty="0" err="1"/>
              <a:t>sinh</a:t>
            </a:r>
            <a:r>
              <a:rPr lang="en-US" dirty="0"/>
              <a:t> </a:t>
            </a:r>
            <a:r>
              <a:rPr lang="en-US" dirty="0" err="1"/>
              <a:t>động</a:t>
            </a:r>
            <a:r>
              <a:rPr lang="en-US" dirty="0"/>
              <a:t>….</a:t>
            </a:r>
          </a:p>
          <a:p>
            <a:pPr lvl="0"/>
            <a:r>
              <a:rPr lang="en-US" dirty="0" err="1"/>
              <a:t>Ghép</a:t>
            </a:r>
            <a:r>
              <a:rPr lang="en-US" dirty="0"/>
              <a:t> 2 video camera </a:t>
            </a:r>
            <a:r>
              <a:rPr lang="en-US" dirty="0" err="1"/>
              <a:t>và</a:t>
            </a:r>
            <a:r>
              <a:rPr lang="en-US" dirty="0"/>
              <a:t> screen </a:t>
            </a:r>
            <a:r>
              <a:rPr lang="en-US" dirty="0" err="1"/>
              <a:t>và</a:t>
            </a:r>
            <a:r>
              <a:rPr lang="en-US" dirty="0"/>
              <a:t> </a:t>
            </a:r>
            <a:r>
              <a:rPr lang="en-US" dirty="0" err="1"/>
              <a:t>xuất</a:t>
            </a:r>
            <a:r>
              <a:rPr lang="en-US" dirty="0"/>
              <a:t> </a:t>
            </a:r>
            <a:r>
              <a:rPr lang="en-US" dirty="0" err="1"/>
              <a:t>ra</a:t>
            </a:r>
            <a:r>
              <a:rPr lang="en-US" dirty="0"/>
              <a:t> </a:t>
            </a:r>
            <a:r>
              <a:rPr lang="en-US" dirty="0" err="1"/>
              <a:t>thành</a:t>
            </a:r>
            <a:r>
              <a:rPr lang="en-US" dirty="0"/>
              <a:t> </a:t>
            </a:r>
            <a:r>
              <a:rPr lang="en-US" dirty="0" err="1"/>
              <a:t>một</a:t>
            </a:r>
            <a:r>
              <a:rPr lang="en-US" dirty="0"/>
              <a:t> file </a:t>
            </a:r>
          </a:p>
          <a:p>
            <a:pPr lvl="0"/>
            <a:r>
              <a:rPr lang="en-US" dirty="0" err="1"/>
              <a:t>Tìm</a:t>
            </a:r>
            <a:r>
              <a:rPr lang="en-US" dirty="0"/>
              <a:t> </a:t>
            </a:r>
            <a:r>
              <a:rPr lang="en-US" dirty="0" err="1"/>
              <a:t>cách</a:t>
            </a:r>
            <a:r>
              <a:rPr lang="en-US" dirty="0"/>
              <a:t> </a:t>
            </a:r>
            <a:r>
              <a:rPr lang="en-US" dirty="0" err="1"/>
              <a:t>nén</a:t>
            </a:r>
            <a:r>
              <a:rPr lang="en-US" dirty="0"/>
              <a:t> </a:t>
            </a:r>
            <a:r>
              <a:rPr lang="en-US" dirty="0" err="1"/>
              <a:t>và</a:t>
            </a:r>
            <a:r>
              <a:rPr lang="en-US" dirty="0"/>
              <a:t> </a:t>
            </a:r>
            <a:r>
              <a:rPr lang="en-US" dirty="0" err="1"/>
              <a:t>giảm</a:t>
            </a:r>
            <a:r>
              <a:rPr lang="en-US" dirty="0"/>
              <a:t> dung </a:t>
            </a:r>
            <a:r>
              <a:rPr lang="en-US" dirty="0" err="1"/>
              <a:t>lượng</a:t>
            </a:r>
            <a:r>
              <a:rPr lang="en-US" dirty="0"/>
              <a:t> file </a:t>
            </a:r>
            <a:r>
              <a:rPr lang="en-US" dirty="0" err="1"/>
              <a:t>đầu</a:t>
            </a:r>
            <a:r>
              <a:rPr lang="en-US" dirty="0"/>
              <a:t> </a:t>
            </a:r>
            <a:r>
              <a:rPr lang="en-US" dirty="0" err="1"/>
              <a:t>ra</a:t>
            </a:r>
            <a:r>
              <a:rPr lang="en-US" dirty="0"/>
              <a:t> </a:t>
            </a:r>
            <a:r>
              <a:rPr lang="en-US" dirty="0" err="1"/>
              <a:t>mà</a:t>
            </a:r>
            <a:r>
              <a:rPr lang="en-US" dirty="0"/>
              <a:t> </a:t>
            </a:r>
            <a:r>
              <a:rPr lang="en-US" dirty="0" err="1"/>
              <a:t>không</a:t>
            </a:r>
            <a:r>
              <a:rPr lang="en-US" dirty="0"/>
              <a:t> </a:t>
            </a:r>
            <a:r>
              <a:rPr lang="en-US" dirty="0" err="1"/>
              <a:t>làm</a:t>
            </a:r>
            <a:r>
              <a:rPr lang="en-US" dirty="0"/>
              <a:t> </a:t>
            </a:r>
            <a:r>
              <a:rPr lang="en-US" dirty="0" err="1"/>
              <a:t>giảm</a:t>
            </a:r>
            <a:r>
              <a:rPr lang="en-US" dirty="0"/>
              <a:t> </a:t>
            </a:r>
            <a:r>
              <a:rPr lang="en-US" dirty="0" err="1"/>
              <a:t>quá</a:t>
            </a:r>
            <a:r>
              <a:rPr lang="en-US" dirty="0"/>
              <a:t> </a:t>
            </a:r>
            <a:r>
              <a:rPr lang="en-US" dirty="0" err="1"/>
              <a:t>nhiều</a:t>
            </a:r>
            <a:r>
              <a:rPr lang="en-US" dirty="0"/>
              <a:t> </a:t>
            </a:r>
            <a:r>
              <a:rPr lang="en-US" dirty="0" err="1"/>
              <a:t>chất</a:t>
            </a:r>
            <a:r>
              <a:rPr lang="en-US" dirty="0"/>
              <a:t> </a:t>
            </a:r>
            <a:r>
              <a:rPr lang="en-US" dirty="0" err="1"/>
              <a:t>lượng</a:t>
            </a:r>
            <a:r>
              <a:rPr lang="en-US" dirty="0"/>
              <a:t> video.</a:t>
            </a:r>
          </a:p>
          <a:p>
            <a:pPr lvl="0"/>
            <a:r>
              <a:rPr lang="en-US" dirty="0" err="1"/>
              <a:t>Xây</a:t>
            </a:r>
            <a:r>
              <a:rPr lang="en-US" dirty="0"/>
              <a:t> </a:t>
            </a:r>
            <a:r>
              <a:rPr lang="en-US" dirty="0" err="1"/>
              <a:t>dựng</a:t>
            </a:r>
            <a:r>
              <a:rPr lang="en-US" dirty="0"/>
              <a:t> </a:t>
            </a:r>
            <a:r>
              <a:rPr lang="en-US" dirty="0" err="1"/>
              <a:t>thành</a:t>
            </a:r>
            <a:r>
              <a:rPr lang="en-US" dirty="0"/>
              <a:t> </a:t>
            </a:r>
            <a:r>
              <a:rPr lang="en-US" dirty="0" err="1"/>
              <a:t>một</a:t>
            </a:r>
            <a:r>
              <a:rPr lang="en-US" dirty="0"/>
              <a:t> </a:t>
            </a:r>
            <a:r>
              <a:rPr lang="en-US" dirty="0" err="1"/>
              <a:t>thư</a:t>
            </a:r>
            <a:r>
              <a:rPr lang="en-US" dirty="0"/>
              <a:t> </a:t>
            </a:r>
            <a:r>
              <a:rPr lang="en-US" dirty="0" err="1"/>
              <a:t>viện</a:t>
            </a:r>
            <a:r>
              <a:rPr lang="en-US" dirty="0"/>
              <a:t> </a:t>
            </a:r>
            <a:r>
              <a:rPr lang="en-US" dirty="0" err="1"/>
              <a:t>hoàn</a:t>
            </a:r>
            <a:r>
              <a:rPr lang="en-US" dirty="0"/>
              <a:t> </a:t>
            </a:r>
            <a:r>
              <a:rPr lang="en-US" dirty="0" err="1"/>
              <a:t>chỉnh</a:t>
            </a:r>
            <a:r>
              <a:rPr lang="en-US" dirty="0"/>
              <a:t> </a:t>
            </a:r>
            <a:r>
              <a:rPr lang="en-US" dirty="0" err="1"/>
              <a:t>có</a:t>
            </a:r>
            <a:r>
              <a:rPr lang="en-US" dirty="0"/>
              <a:t> </a:t>
            </a:r>
            <a:r>
              <a:rPr lang="en-US" dirty="0" err="1"/>
              <a:t>thể</a:t>
            </a:r>
            <a:r>
              <a:rPr lang="en-US" dirty="0"/>
              <a:t> </a:t>
            </a:r>
            <a:r>
              <a:rPr lang="en-US" dirty="0" err="1"/>
              <a:t>tích</a:t>
            </a:r>
            <a:r>
              <a:rPr lang="en-US" dirty="0"/>
              <a:t> </a:t>
            </a:r>
            <a:r>
              <a:rPr lang="en-US" dirty="0" err="1"/>
              <a:t>hợp</a:t>
            </a:r>
            <a:r>
              <a:rPr lang="en-US" dirty="0"/>
              <a:t> </a:t>
            </a:r>
            <a:r>
              <a:rPr lang="en-US" dirty="0" err="1"/>
              <a:t>thằng</a:t>
            </a:r>
            <a:r>
              <a:rPr lang="en-US" dirty="0"/>
              <a:t> </a:t>
            </a:r>
            <a:r>
              <a:rPr lang="en-US" dirty="0" err="1"/>
              <a:t>vào</a:t>
            </a:r>
            <a:r>
              <a:rPr lang="en-US" dirty="0"/>
              <a:t> </a:t>
            </a:r>
            <a:r>
              <a:rPr lang="en-US" dirty="0" err="1"/>
              <a:t>các</a:t>
            </a:r>
            <a:r>
              <a:rPr lang="en-US" dirty="0"/>
              <a:t> </a:t>
            </a:r>
            <a:r>
              <a:rPr lang="en-US" dirty="0" err="1"/>
              <a:t>trang</a:t>
            </a:r>
            <a:r>
              <a:rPr lang="en-US" dirty="0"/>
              <a:t> web </a:t>
            </a:r>
            <a:r>
              <a:rPr lang="en-US" dirty="0" err="1"/>
              <a:t>cần</a:t>
            </a:r>
            <a:r>
              <a:rPr lang="en-US" dirty="0"/>
              <a:t> </a:t>
            </a:r>
            <a:r>
              <a:rPr lang="en-US" dirty="0" err="1"/>
              <a:t>sử</a:t>
            </a:r>
            <a:r>
              <a:rPr lang="en-US" dirty="0"/>
              <a:t> </a:t>
            </a:r>
            <a:r>
              <a:rPr lang="en-US" dirty="0" err="1"/>
              <a:t>dụng</a:t>
            </a:r>
            <a:r>
              <a:rPr lang="en-US" dirty="0"/>
              <a:t> </a:t>
            </a:r>
            <a:r>
              <a:rPr lang="en-US" dirty="0" err="1"/>
              <a:t>tới</a:t>
            </a:r>
            <a:r>
              <a:rPr lang="en-US" dirty="0"/>
              <a:t> record video.</a:t>
            </a:r>
          </a:p>
          <a:p>
            <a:pPr marL="0" indent="0">
              <a:buNone/>
            </a:pPr>
            <a:endParaRPr lang="en-US" dirty="0"/>
          </a:p>
        </p:txBody>
      </p:sp>
    </p:spTree>
    <p:extLst>
      <p:ext uri="{BB962C8B-B14F-4D97-AF65-F5344CB8AC3E}">
        <p14:creationId xmlns:p14="http://schemas.microsoft.com/office/powerpoint/2010/main" val="6778005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3879" y="3035558"/>
            <a:ext cx="10620115" cy="1495500"/>
          </a:xfrm>
        </p:spPr>
        <p:txBody>
          <a:bodyPr>
            <a:noAutofit/>
          </a:bodyPr>
          <a:lstStyle/>
          <a:p>
            <a:pPr marL="0" indent="0" algn="ctr">
              <a:buNone/>
            </a:pPr>
            <a:r>
              <a:rPr lang="en-US" sz="4000" dirty="0" smtClean="0">
                <a:latin typeface="Times New Roman (Headings)"/>
              </a:rPr>
              <a:t>EM XIN CHÂN THÀNH CẢM ƠN THẦY CÔ VÀ CÁC BẠN ĐÃ LẮNG NGHE</a:t>
            </a:r>
            <a:endParaRPr lang="en-US" sz="4000" dirty="0">
              <a:latin typeface="Times New Roman (Headings)"/>
            </a:endParaRPr>
          </a:p>
        </p:txBody>
      </p:sp>
    </p:spTree>
    <p:extLst>
      <p:ext uri="{BB962C8B-B14F-4D97-AF65-F5344CB8AC3E}">
        <p14:creationId xmlns:p14="http://schemas.microsoft.com/office/powerpoint/2010/main" val="18002439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2126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2" y="2257678"/>
            <a:ext cx="6387149" cy="4332154"/>
          </a:xfrm>
        </p:spPr>
      </p:pic>
      <p:sp>
        <p:nvSpPr>
          <p:cNvPr id="5" name="TextBox 4"/>
          <p:cNvSpPr txBox="1"/>
          <p:nvPr/>
        </p:nvSpPr>
        <p:spPr>
          <a:xfrm>
            <a:off x="518615" y="313899"/>
            <a:ext cx="10617958" cy="477054"/>
          </a:xfrm>
          <a:prstGeom prst="rect">
            <a:avLst/>
          </a:prstGeom>
          <a:noFill/>
        </p:spPr>
        <p:txBody>
          <a:bodyPr wrap="square" rtlCol="0">
            <a:spAutoFit/>
          </a:bodyPr>
          <a:lstStyle/>
          <a:p>
            <a:pPr algn="ctr"/>
            <a:r>
              <a:rPr lang="en-US" sz="2500" dirty="0">
                <a:latin typeface="Times New Roman" panose="02020603050405020304" pitchFamily="18" charset="0"/>
                <a:cs typeface="Times New Roman" panose="02020603050405020304" pitchFamily="18" charset="0"/>
              </a:rPr>
              <a:t>ĐỐI TƯỢNG NGHIÊN CỨU</a:t>
            </a:r>
            <a:endParaRPr lang="en-US" sz="2500" dirty="0"/>
          </a:p>
        </p:txBody>
      </p:sp>
      <p:sp>
        <p:nvSpPr>
          <p:cNvPr id="6" name="TextBox 5"/>
          <p:cNvSpPr txBox="1"/>
          <p:nvPr/>
        </p:nvSpPr>
        <p:spPr>
          <a:xfrm>
            <a:off x="518615" y="1577643"/>
            <a:ext cx="5075428" cy="369332"/>
          </a:xfrm>
          <a:prstGeom prst="rect">
            <a:avLst/>
          </a:prstGeom>
          <a:noFill/>
        </p:spPr>
        <p:txBody>
          <a:bodyPr wrap="none" rtlCol="0">
            <a:spAutoFit/>
          </a:bodyPr>
          <a:lstStyle/>
          <a:p>
            <a:r>
              <a:rPr lang="en-US" dirty="0" err="1" smtClean="0"/>
              <a:t>Thành</a:t>
            </a:r>
            <a:r>
              <a:rPr lang="en-US" dirty="0" smtClean="0"/>
              <a:t> </a:t>
            </a:r>
            <a:r>
              <a:rPr lang="en-US" dirty="0" err="1" smtClean="0"/>
              <a:t>phần</a:t>
            </a:r>
            <a:r>
              <a:rPr lang="en-US" dirty="0" smtClean="0"/>
              <a:t> </a:t>
            </a:r>
            <a:r>
              <a:rPr lang="en-US" dirty="0" err="1"/>
              <a:t>m</a:t>
            </a:r>
            <a:r>
              <a:rPr lang="en-US" dirty="0" err="1" smtClean="0"/>
              <a:t>ô</a:t>
            </a:r>
            <a:r>
              <a:rPr lang="en-US" dirty="0" smtClean="0"/>
              <a:t> </a:t>
            </a:r>
            <a:r>
              <a:rPr lang="en-US" dirty="0" err="1" smtClean="0"/>
              <a:t>hình</a:t>
            </a:r>
            <a:r>
              <a:rPr lang="en-US" dirty="0" smtClean="0"/>
              <a:t> </a:t>
            </a:r>
            <a:r>
              <a:rPr lang="en-US" dirty="0" err="1" smtClean="0"/>
              <a:t>học</a:t>
            </a:r>
            <a:r>
              <a:rPr lang="en-US" dirty="0" smtClean="0"/>
              <a:t> </a:t>
            </a:r>
            <a:r>
              <a:rPr lang="en-US" dirty="0" err="1" smtClean="0"/>
              <a:t>trực</a:t>
            </a:r>
            <a:r>
              <a:rPr lang="en-US" dirty="0" smtClean="0"/>
              <a:t> </a:t>
            </a:r>
            <a:r>
              <a:rPr lang="en-US" dirty="0" err="1" smtClean="0"/>
              <a:t>tuyến</a:t>
            </a:r>
            <a:r>
              <a:rPr lang="en-US" dirty="0" smtClean="0"/>
              <a:t> </a:t>
            </a:r>
            <a:r>
              <a:rPr lang="en-US" dirty="0" err="1" smtClean="0"/>
              <a:t>hiện</a:t>
            </a:r>
            <a:r>
              <a:rPr lang="en-US" dirty="0" smtClean="0"/>
              <a:t> nay</a:t>
            </a:r>
            <a:endParaRPr lang="en-US" dirty="0"/>
          </a:p>
        </p:txBody>
      </p:sp>
    </p:spTree>
    <p:extLst>
      <p:ext uri="{BB962C8B-B14F-4D97-AF65-F5344CB8AC3E}">
        <p14:creationId xmlns:p14="http://schemas.microsoft.com/office/powerpoint/2010/main" val="27575082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7085" y="709683"/>
            <a:ext cx="8946541" cy="5868537"/>
          </a:xfrm>
        </p:spPr>
        <p:txBody>
          <a:bodyPr>
            <a:normAutofit lnSpcReduction="10000"/>
          </a:bodyPr>
          <a:lstStyle/>
          <a:p>
            <a:pPr marL="0" indent="0">
              <a:buNone/>
            </a:pPr>
            <a:endParaRPr lang="en-US" dirty="0" smtClean="0"/>
          </a:p>
          <a:p>
            <a:pPr marL="0" indent="0">
              <a:buNone/>
            </a:pPr>
            <a:r>
              <a:rPr lang="en-US" dirty="0" smtClean="0"/>
              <a:t>		 </a:t>
            </a:r>
            <a:r>
              <a:rPr lang="en-US" dirty="0" err="1" smtClean="0"/>
              <a:t>Nền</a:t>
            </a:r>
            <a:r>
              <a:rPr lang="en-US" dirty="0" smtClean="0"/>
              <a:t> </a:t>
            </a:r>
            <a:r>
              <a:rPr lang="en-US" dirty="0"/>
              <a:t>tri </a:t>
            </a:r>
            <a:r>
              <a:rPr lang="en-US" dirty="0" err="1"/>
              <a:t>thức</a:t>
            </a:r>
            <a:r>
              <a:rPr lang="en-US" dirty="0"/>
              <a:t> </a:t>
            </a:r>
            <a:r>
              <a:rPr lang="en-US" dirty="0" err="1"/>
              <a:t>elearning</a:t>
            </a:r>
            <a:r>
              <a:rPr lang="en-US" dirty="0"/>
              <a:t>  </a:t>
            </a:r>
            <a:r>
              <a:rPr lang="en-US" dirty="0" err="1"/>
              <a:t>là</a:t>
            </a:r>
            <a:r>
              <a:rPr lang="en-US" dirty="0"/>
              <a:t> </a:t>
            </a:r>
            <a:r>
              <a:rPr lang="en-US" dirty="0" err="1"/>
              <a:t>quan</a:t>
            </a:r>
            <a:r>
              <a:rPr lang="en-US" dirty="0"/>
              <a:t> </a:t>
            </a:r>
            <a:r>
              <a:rPr lang="en-US" dirty="0" err="1"/>
              <a:t>trọng</a:t>
            </a:r>
            <a:r>
              <a:rPr lang="en-US" dirty="0"/>
              <a:t> </a:t>
            </a:r>
            <a:r>
              <a:rPr lang="en-US" dirty="0" err="1" smtClean="0"/>
              <a:t>nhất</a:t>
            </a:r>
            <a:r>
              <a:rPr lang="en-US" dirty="0" smtClean="0"/>
              <a:t>.</a:t>
            </a:r>
          </a:p>
          <a:p>
            <a:pPr marL="0" indent="0">
              <a:buNone/>
            </a:pPr>
            <a:r>
              <a:rPr lang="en-US" dirty="0" err="1" smtClean="0"/>
              <a:t>Các</a:t>
            </a:r>
            <a:r>
              <a:rPr lang="en-US" dirty="0" smtClean="0"/>
              <a:t> </a:t>
            </a:r>
            <a:r>
              <a:rPr lang="en-US" dirty="0" err="1" smtClean="0"/>
              <a:t>loại</a:t>
            </a:r>
            <a:r>
              <a:rPr lang="en-US" dirty="0" smtClean="0"/>
              <a:t> tri </a:t>
            </a:r>
            <a:r>
              <a:rPr lang="en-US" dirty="0" err="1" smtClean="0"/>
              <a:t>thức</a:t>
            </a:r>
            <a:r>
              <a:rPr lang="en-US" dirty="0" smtClean="0"/>
              <a:t> </a:t>
            </a:r>
            <a:r>
              <a:rPr lang="en-US" dirty="0" err="1" smtClean="0"/>
              <a:t>elearning</a:t>
            </a:r>
            <a:r>
              <a:rPr lang="en-US" dirty="0" smtClean="0"/>
              <a:t>:</a:t>
            </a:r>
          </a:p>
          <a:p>
            <a:pPr>
              <a:buFontTx/>
              <a:buChar char="-"/>
            </a:pPr>
            <a:r>
              <a:rPr lang="en-US" dirty="0" smtClean="0"/>
              <a:t>Text (</a:t>
            </a:r>
            <a:r>
              <a:rPr lang="en-US" dirty="0" err="1" smtClean="0"/>
              <a:t>sách</a:t>
            </a:r>
            <a:r>
              <a:rPr lang="en-US" dirty="0" err="1"/>
              <a:t>,</a:t>
            </a:r>
            <a:r>
              <a:rPr lang="en-US" dirty="0" err="1" smtClean="0"/>
              <a:t>báo</a:t>
            </a:r>
            <a:r>
              <a:rPr lang="en-US" dirty="0" smtClean="0"/>
              <a:t>, </a:t>
            </a:r>
            <a:r>
              <a:rPr lang="en-US" dirty="0" err="1" smtClean="0"/>
              <a:t>bài</a:t>
            </a:r>
            <a:r>
              <a:rPr lang="en-US" dirty="0" smtClean="0"/>
              <a:t> </a:t>
            </a:r>
            <a:r>
              <a:rPr lang="en-US" dirty="0" err="1" smtClean="0"/>
              <a:t>giảng</a:t>
            </a:r>
            <a:r>
              <a:rPr lang="en-US" dirty="0" smtClean="0"/>
              <a:t> word)</a:t>
            </a:r>
          </a:p>
          <a:p>
            <a:pPr>
              <a:buFontTx/>
              <a:buChar char="-"/>
            </a:pPr>
            <a:r>
              <a:rPr lang="en-US" dirty="0" err="1" smtClean="0"/>
              <a:t>Âm</a:t>
            </a:r>
            <a:r>
              <a:rPr lang="en-US" dirty="0" smtClean="0"/>
              <a:t> </a:t>
            </a:r>
            <a:r>
              <a:rPr lang="en-US" dirty="0" err="1" smtClean="0"/>
              <a:t>thanh</a:t>
            </a:r>
            <a:r>
              <a:rPr lang="en-US" dirty="0" smtClean="0"/>
              <a:t> (</a:t>
            </a:r>
            <a:r>
              <a:rPr lang="en-US" dirty="0" err="1" smtClean="0"/>
              <a:t>các</a:t>
            </a:r>
            <a:r>
              <a:rPr lang="en-US" dirty="0" smtClean="0"/>
              <a:t> file mp3)</a:t>
            </a:r>
          </a:p>
          <a:p>
            <a:pPr>
              <a:buFontTx/>
              <a:buChar char="-"/>
            </a:pPr>
            <a:r>
              <a:rPr lang="en-US" dirty="0" err="1" smtClean="0"/>
              <a:t>Hình</a:t>
            </a:r>
            <a:r>
              <a:rPr lang="en-US" dirty="0" smtClean="0"/>
              <a:t> </a:t>
            </a:r>
            <a:r>
              <a:rPr lang="en-US" dirty="0" err="1" smtClean="0"/>
              <a:t>ảnh</a:t>
            </a:r>
            <a:r>
              <a:rPr lang="en-US" dirty="0" smtClean="0"/>
              <a:t> (video </a:t>
            </a:r>
            <a:r>
              <a:rPr lang="en-US" dirty="0" err="1" smtClean="0"/>
              <a:t>bài</a:t>
            </a:r>
            <a:r>
              <a:rPr lang="en-US" dirty="0" smtClean="0"/>
              <a:t> </a:t>
            </a:r>
            <a:r>
              <a:rPr lang="en-US" dirty="0" err="1" smtClean="0"/>
              <a:t>giảng</a:t>
            </a:r>
            <a:r>
              <a:rPr lang="en-US" dirty="0" smtClean="0"/>
              <a:t>, video </a:t>
            </a:r>
            <a:r>
              <a:rPr lang="en-US" dirty="0" err="1" smtClean="0"/>
              <a:t>màn</a:t>
            </a:r>
            <a:r>
              <a:rPr lang="en-US" dirty="0" smtClean="0"/>
              <a:t> </a:t>
            </a:r>
            <a:r>
              <a:rPr lang="en-US" dirty="0" err="1" smtClean="0"/>
              <a:t>hình</a:t>
            </a:r>
            <a:r>
              <a:rPr lang="en-US" dirty="0" smtClean="0"/>
              <a:t> </a:t>
            </a:r>
            <a:r>
              <a:rPr lang="en-US" dirty="0" err="1" smtClean="0"/>
              <a:t>thao</a:t>
            </a:r>
            <a:r>
              <a:rPr lang="en-US" dirty="0" smtClean="0"/>
              <a:t> </a:t>
            </a:r>
            <a:r>
              <a:rPr lang="en-US" dirty="0" err="1" smtClean="0"/>
              <a:t>tác</a:t>
            </a:r>
            <a:r>
              <a:rPr lang="en-US" dirty="0" smtClean="0"/>
              <a:t>…).</a:t>
            </a:r>
          </a:p>
          <a:p>
            <a:pPr marL="0" indent="0">
              <a:buNone/>
            </a:pPr>
            <a:endParaRPr lang="en-US" dirty="0"/>
          </a:p>
          <a:p>
            <a:pPr marL="0" indent="0">
              <a:buNone/>
            </a:pPr>
            <a:r>
              <a:rPr lang="en-US" dirty="0" err="1" smtClean="0"/>
              <a:t>Hiện</a:t>
            </a:r>
            <a:r>
              <a:rPr lang="en-US" dirty="0" smtClean="0"/>
              <a:t> </a:t>
            </a:r>
            <a:r>
              <a:rPr lang="en-US" dirty="0" err="1" smtClean="0"/>
              <a:t>trạng</a:t>
            </a:r>
            <a:r>
              <a:rPr lang="en-US" dirty="0" smtClean="0"/>
              <a:t> </a:t>
            </a:r>
            <a:r>
              <a:rPr lang="en-US" dirty="0" err="1" smtClean="0"/>
              <a:t>bài</a:t>
            </a:r>
            <a:r>
              <a:rPr lang="en-US" dirty="0" smtClean="0"/>
              <a:t> </a:t>
            </a:r>
            <a:r>
              <a:rPr lang="en-US" dirty="0" err="1" smtClean="0"/>
              <a:t>giảng</a:t>
            </a:r>
            <a:r>
              <a:rPr lang="en-US" dirty="0" smtClean="0"/>
              <a:t> video </a:t>
            </a:r>
            <a:r>
              <a:rPr lang="en-US" dirty="0" err="1" smtClean="0"/>
              <a:t>hiện</a:t>
            </a:r>
            <a:r>
              <a:rPr lang="en-US" dirty="0" smtClean="0"/>
              <a:t> nay:</a:t>
            </a:r>
          </a:p>
          <a:p>
            <a:r>
              <a:rPr lang="en-US" dirty="0" err="1" smtClean="0"/>
              <a:t>Các</a:t>
            </a:r>
            <a:r>
              <a:rPr lang="en-US" dirty="0" smtClean="0"/>
              <a:t> </a:t>
            </a:r>
            <a:r>
              <a:rPr lang="en-US" dirty="0" err="1" smtClean="0"/>
              <a:t>mô</a:t>
            </a:r>
            <a:r>
              <a:rPr lang="en-US" dirty="0" smtClean="0"/>
              <a:t> </a:t>
            </a:r>
            <a:r>
              <a:rPr lang="en-US" dirty="0" err="1" smtClean="0"/>
              <a:t>hình</a:t>
            </a:r>
            <a:r>
              <a:rPr lang="en-US" dirty="0" smtClean="0"/>
              <a:t> </a:t>
            </a:r>
            <a:r>
              <a:rPr lang="en-US" dirty="0" err="1" smtClean="0"/>
              <a:t>trực</a:t>
            </a:r>
            <a:r>
              <a:rPr lang="en-US" dirty="0" smtClean="0"/>
              <a:t> </a:t>
            </a:r>
            <a:r>
              <a:rPr lang="en-US" dirty="0" err="1" smtClean="0"/>
              <a:t>tuyến</a:t>
            </a:r>
            <a:r>
              <a:rPr lang="en-US" dirty="0" smtClean="0"/>
              <a:t> </a:t>
            </a:r>
            <a:r>
              <a:rPr lang="en-US" dirty="0" err="1" smtClean="0"/>
              <a:t>hàng</a:t>
            </a:r>
            <a:r>
              <a:rPr lang="en-US" dirty="0" smtClean="0"/>
              <a:t> </a:t>
            </a:r>
            <a:r>
              <a:rPr lang="en-US" dirty="0" err="1" smtClean="0"/>
              <a:t>đầu</a:t>
            </a:r>
            <a:r>
              <a:rPr lang="en-US" dirty="0" smtClean="0"/>
              <a:t> </a:t>
            </a:r>
            <a:r>
              <a:rPr lang="en-US" dirty="0" err="1" smtClean="0"/>
              <a:t>hiện</a:t>
            </a:r>
            <a:r>
              <a:rPr lang="en-US" dirty="0" smtClean="0"/>
              <a:t> </a:t>
            </a:r>
            <a:r>
              <a:rPr lang="en-US" dirty="0" err="1" smtClean="0"/>
              <a:t>tại</a:t>
            </a:r>
            <a:r>
              <a:rPr lang="en-US" dirty="0" smtClean="0"/>
              <a:t> </a:t>
            </a:r>
            <a:r>
              <a:rPr lang="en-US" dirty="0" err="1" smtClean="0"/>
              <a:t>đều</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bài</a:t>
            </a:r>
            <a:r>
              <a:rPr lang="en-US" dirty="0" smtClean="0"/>
              <a:t> </a:t>
            </a:r>
            <a:r>
              <a:rPr lang="en-US" dirty="0" err="1" smtClean="0"/>
              <a:t>giảng</a:t>
            </a:r>
            <a:r>
              <a:rPr lang="en-US" dirty="0" smtClean="0"/>
              <a:t> video: </a:t>
            </a:r>
            <a:r>
              <a:rPr lang="en-US" dirty="0" err="1" smtClean="0"/>
              <a:t>udemy,courser</a:t>
            </a:r>
            <a:r>
              <a:rPr lang="en-US" dirty="0" smtClean="0"/>
              <a:t>…</a:t>
            </a:r>
          </a:p>
          <a:p>
            <a:r>
              <a:rPr lang="en-US" dirty="0" err="1" smtClean="0"/>
              <a:t>Việc</a:t>
            </a:r>
            <a:r>
              <a:rPr lang="en-US" dirty="0" smtClean="0"/>
              <a:t> </a:t>
            </a:r>
            <a:r>
              <a:rPr lang="en-US" dirty="0" err="1" smtClean="0"/>
              <a:t>tiếp</a:t>
            </a:r>
            <a:r>
              <a:rPr lang="en-US" dirty="0" smtClean="0"/>
              <a:t> </a:t>
            </a:r>
            <a:r>
              <a:rPr lang="en-US" dirty="0" err="1" smtClean="0"/>
              <a:t>nhận</a:t>
            </a:r>
            <a:r>
              <a:rPr lang="en-US" dirty="0" smtClean="0"/>
              <a:t> tri </a:t>
            </a:r>
            <a:r>
              <a:rPr lang="en-US" dirty="0" err="1" smtClean="0"/>
              <a:t>thức</a:t>
            </a:r>
            <a:r>
              <a:rPr lang="en-US" dirty="0" smtClean="0"/>
              <a:t> qua </a:t>
            </a:r>
            <a:r>
              <a:rPr lang="en-US" dirty="0" err="1" smtClean="0"/>
              <a:t>bài</a:t>
            </a:r>
            <a:r>
              <a:rPr lang="en-US" dirty="0" smtClean="0"/>
              <a:t> </a:t>
            </a:r>
            <a:r>
              <a:rPr lang="en-US" dirty="0" err="1" smtClean="0"/>
              <a:t>giảng</a:t>
            </a:r>
            <a:r>
              <a:rPr lang="en-US" dirty="0" smtClean="0"/>
              <a:t> video </a:t>
            </a:r>
            <a:r>
              <a:rPr lang="en-US" dirty="0" err="1" smtClean="0"/>
              <a:t>có</a:t>
            </a:r>
            <a:r>
              <a:rPr lang="en-US" dirty="0" smtClean="0"/>
              <a:t> </a:t>
            </a:r>
            <a:r>
              <a:rPr lang="en-US" dirty="0" err="1" smtClean="0"/>
              <a:t>tác</a:t>
            </a:r>
            <a:r>
              <a:rPr lang="en-US" dirty="0" smtClean="0"/>
              <a:t> </a:t>
            </a:r>
            <a:r>
              <a:rPr lang="en-US" dirty="0" err="1" smtClean="0"/>
              <a:t>dụng</a:t>
            </a:r>
            <a:r>
              <a:rPr lang="en-US" dirty="0" smtClean="0"/>
              <a:t> </a:t>
            </a:r>
            <a:r>
              <a:rPr lang="en-US" dirty="0" err="1" smtClean="0"/>
              <a:t>nhanh</a:t>
            </a:r>
            <a:r>
              <a:rPr lang="en-US" dirty="0" smtClean="0"/>
              <a:t> </a:t>
            </a:r>
            <a:r>
              <a:rPr lang="en-US" dirty="0" err="1" smtClean="0"/>
              <a:t>và</a:t>
            </a:r>
            <a:r>
              <a:rPr lang="en-US" dirty="0" smtClean="0"/>
              <a:t> </a:t>
            </a:r>
            <a:r>
              <a:rPr lang="en-US" dirty="0" err="1" smtClean="0"/>
              <a:t>dễ</a:t>
            </a:r>
            <a:r>
              <a:rPr lang="en-US" dirty="0" smtClean="0"/>
              <a:t> </a:t>
            </a:r>
            <a:r>
              <a:rPr lang="en-US" dirty="0" err="1" smtClean="0"/>
              <a:t>hiểu</a:t>
            </a:r>
            <a:r>
              <a:rPr lang="en-US" dirty="0" smtClean="0"/>
              <a:t> </a:t>
            </a:r>
            <a:r>
              <a:rPr lang="en-US" dirty="0" err="1" smtClean="0"/>
              <a:t>hơn</a:t>
            </a:r>
            <a:r>
              <a:rPr lang="en-US" dirty="0" smtClean="0"/>
              <a:t>.</a:t>
            </a:r>
          </a:p>
          <a:p>
            <a:r>
              <a:rPr lang="en-US" dirty="0" err="1" smtClean="0"/>
              <a:t>Việc</a:t>
            </a:r>
            <a:r>
              <a:rPr lang="en-US" dirty="0" smtClean="0"/>
              <a:t> </a:t>
            </a:r>
            <a:r>
              <a:rPr lang="en-US" dirty="0" err="1" smtClean="0"/>
              <a:t>soạn</a:t>
            </a:r>
            <a:r>
              <a:rPr lang="en-US" dirty="0" smtClean="0"/>
              <a:t> </a:t>
            </a:r>
            <a:r>
              <a:rPr lang="en-US" dirty="0" err="1" smtClean="0"/>
              <a:t>thảo</a:t>
            </a:r>
            <a:r>
              <a:rPr lang="en-US" dirty="0" smtClean="0"/>
              <a:t> video </a:t>
            </a:r>
            <a:r>
              <a:rPr lang="en-US" dirty="0" err="1" smtClean="0"/>
              <a:t>bài</a:t>
            </a:r>
            <a:r>
              <a:rPr lang="en-US" dirty="0" smtClean="0"/>
              <a:t> </a:t>
            </a:r>
            <a:r>
              <a:rPr lang="en-US" dirty="0" err="1" smtClean="0"/>
              <a:t>giảng</a:t>
            </a:r>
            <a:r>
              <a:rPr lang="en-US" dirty="0" smtClean="0"/>
              <a:t> video </a:t>
            </a:r>
            <a:r>
              <a:rPr lang="en-US" dirty="0" err="1" smtClean="0"/>
              <a:t>hiện</a:t>
            </a:r>
            <a:r>
              <a:rPr lang="en-US" dirty="0" smtClean="0"/>
              <a:t> </a:t>
            </a:r>
            <a:r>
              <a:rPr lang="en-US" dirty="0" err="1" smtClean="0"/>
              <a:t>này</a:t>
            </a:r>
            <a:r>
              <a:rPr lang="en-US" dirty="0" smtClean="0"/>
              <a:t> </a:t>
            </a:r>
            <a:r>
              <a:rPr lang="en-US" dirty="0" err="1" smtClean="0"/>
              <a:t>phải</a:t>
            </a:r>
            <a:r>
              <a:rPr lang="en-US" dirty="0" smtClean="0"/>
              <a:t> </a:t>
            </a:r>
            <a:r>
              <a:rPr lang="en-US" dirty="0" err="1" smtClean="0"/>
              <a:t>dùng</a:t>
            </a:r>
            <a:r>
              <a:rPr lang="en-US" dirty="0" smtClean="0"/>
              <a:t> </a:t>
            </a:r>
            <a:r>
              <a:rPr lang="en-US" dirty="0" err="1" smtClean="0"/>
              <a:t>các</a:t>
            </a:r>
            <a:r>
              <a:rPr lang="en-US" dirty="0" smtClean="0"/>
              <a:t> </a:t>
            </a:r>
            <a:r>
              <a:rPr lang="en-US" dirty="0" err="1" smtClean="0"/>
              <a:t>công</a:t>
            </a:r>
            <a:r>
              <a:rPr lang="en-US" dirty="0" smtClean="0"/>
              <a:t> </a:t>
            </a:r>
            <a:r>
              <a:rPr lang="en-US" dirty="0" err="1" smtClean="0"/>
              <a:t>cụ</a:t>
            </a:r>
            <a:r>
              <a:rPr lang="en-US" dirty="0" smtClean="0"/>
              <a:t> </a:t>
            </a:r>
            <a:r>
              <a:rPr lang="en-US" dirty="0" err="1" smtClean="0"/>
              <a:t>thứ</a:t>
            </a:r>
            <a:r>
              <a:rPr lang="en-US" dirty="0" smtClean="0"/>
              <a:t> </a:t>
            </a:r>
            <a:r>
              <a:rPr lang="en-US" dirty="0" err="1" smtClean="0"/>
              <a:t>ba</a:t>
            </a:r>
            <a:r>
              <a:rPr lang="en-US" dirty="0" smtClean="0"/>
              <a:t> </a:t>
            </a:r>
            <a:r>
              <a:rPr lang="en-US" dirty="0" err="1" smtClean="0"/>
              <a:t>và</a:t>
            </a:r>
            <a:r>
              <a:rPr lang="en-US" dirty="0" smtClean="0"/>
              <a:t> </a:t>
            </a:r>
            <a:r>
              <a:rPr lang="en-US" dirty="0" err="1" smtClean="0"/>
              <a:t>tương</a:t>
            </a:r>
            <a:r>
              <a:rPr lang="en-US" dirty="0" smtClean="0"/>
              <a:t> </a:t>
            </a:r>
            <a:r>
              <a:rPr lang="en-US" dirty="0" err="1" smtClean="0"/>
              <a:t>đối</a:t>
            </a:r>
            <a:r>
              <a:rPr lang="en-US" dirty="0" smtClean="0"/>
              <a:t> </a:t>
            </a:r>
            <a:r>
              <a:rPr lang="en-US" dirty="0" err="1" smtClean="0"/>
              <a:t>khó</a:t>
            </a:r>
            <a:r>
              <a:rPr lang="en-US" dirty="0" smtClean="0"/>
              <a:t> </a:t>
            </a:r>
            <a:r>
              <a:rPr lang="en-US" dirty="0" err="1" smtClean="0"/>
              <a:t>dùng</a:t>
            </a:r>
            <a:r>
              <a:rPr lang="en-US" dirty="0" smtClean="0"/>
              <a:t>.</a:t>
            </a:r>
          </a:p>
          <a:p>
            <a:r>
              <a:rPr lang="en-US" dirty="0" err="1" smtClean="0"/>
              <a:t>Lưu</a:t>
            </a:r>
            <a:r>
              <a:rPr lang="en-US" dirty="0" smtClean="0"/>
              <a:t> </a:t>
            </a:r>
            <a:r>
              <a:rPr lang="en-US" dirty="0" err="1" smtClean="0"/>
              <a:t>trữ</a:t>
            </a:r>
            <a:r>
              <a:rPr lang="en-US" dirty="0" smtClean="0"/>
              <a:t> </a:t>
            </a:r>
            <a:r>
              <a:rPr lang="en-US" dirty="0" err="1" smtClean="0"/>
              <a:t>bài</a:t>
            </a:r>
            <a:r>
              <a:rPr lang="en-US" dirty="0" smtClean="0"/>
              <a:t> </a:t>
            </a:r>
            <a:r>
              <a:rPr lang="en-US" dirty="0" err="1" smtClean="0"/>
              <a:t>giảng</a:t>
            </a:r>
            <a:r>
              <a:rPr lang="en-US" dirty="0" smtClean="0"/>
              <a:t> </a:t>
            </a:r>
            <a:r>
              <a:rPr lang="en-US" dirty="0" err="1" smtClean="0"/>
              <a:t>trên</a:t>
            </a:r>
            <a:r>
              <a:rPr lang="en-US" dirty="0" smtClean="0"/>
              <a:t> </a:t>
            </a:r>
            <a:r>
              <a:rPr lang="en-US" dirty="0" err="1" smtClean="0"/>
              <a:t>mây</a:t>
            </a:r>
            <a:r>
              <a:rPr lang="en-US" dirty="0" smtClean="0"/>
              <a:t> qua </a:t>
            </a:r>
            <a:r>
              <a:rPr lang="en-US" dirty="0" err="1" smtClean="0"/>
              <a:t>quá</a:t>
            </a:r>
            <a:r>
              <a:rPr lang="en-US" dirty="0" smtClean="0"/>
              <a:t> </a:t>
            </a:r>
            <a:r>
              <a:rPr lang="en-US" dirty="0" err="1" smtClean="0"/>
              <a:t>nhiều</a:t>
            </a:r>
            <a:r>
              <a:rPr lang="en-US" dirty="0" smtClean="0"/>
              <a:t> </a:t>
            </a:r>
            <a:r>
              <a:rPr lang="en-US" dirty="0" err="1" smtClean="0"/>
              <a:t>bước</a:t>
            </a:r>
            <a:r>
              <a:rPr lang="en-US" dirty="0" smtClean="0"/>
              <a:t> </a:t>
            </a:r>
            <a:r>
              <a:rPr lang="en-US" dirty="0" err="1" smtClean="0"/>
              <a:t>và</a:t>
            </a:r>
            <a:r>
              <a:rPr lang="en-US" dirty="0" smtClean="0"/>
              <a:t> </a:t>
            </a:r>
            <a:r>
              <a:rPr lang="en-US" dirty="0" err="1" smtClean="0"/>
              <a:t>phức</a:t>
            </a:r>
            <a:r>
              <a:rPr lang="en-US" dirty="0" smtClean="0"/>
              <a:t> </a:t>
            </a:r>
            <a:r>
              <a:rPr lang="en-US" dirty="0" err="1" smtClean="0"/>
              <a:t>tạp</a:t>
            </a:r>
            <a:r>
              <a:rPr lang="en-US" dirty="0" smtClean="0"/>
              <a:t>.</a:t>
            </a:r>
            <a:endParaRPr lang="en-US" dirty="0"/>
          </a:p>
        </p:txBody>
      </p:sp>
      <p:sp>
        <p:nvSpPr>
          <p:cNvPr id="4" name="Right Arrow 3"/>
          <p:cNvSpPr/>
          <p:nvPr/>
        </p:nvSpPr>
        <p:spPr>
          <a:xfrm>
            <a:off x="1378424" y="1050877"/>
            <a:ext cx="764274" cy="3411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51015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Mục</a:t>
            </a:r>
            <a:r>
              <a:rPr lang="en-US" dirty="0" smtClean="0"/>
              <a:t> </a:t>
            </a:r>
            <a:r>
              <a:rPr lang="en-US" dirty="0" err="1" smtClean="0"/>
              <a:t>tiêu</a:t>
            </a:r>
            <a:r>
              <a:rPr lang="en-US" dirty="0" smtClean="0"/>
              <a:t> </a:t>
            </a:r>
            <a:endParaRPr lang="en-US" dirty="0"/>
          </a:p>
        </p:txBody>
      </p:sp>
      <p:sp>
        <p:nvSpPr>
          <p:cNvPr id="3" name="Content Placeholder 2"/>
          <p:cNvSpPr>
            <a:spLocks noGrp="1"/>
          </p:cNvSpPr>
          <p:nvPr>
            <p:ph idx="1"/>
          </p:nvPr>
        </p:nvSpPr>
        <p:spPr>
          <a:xfrm>
            <a:off x="1104293" y="2530591"/>
            <a:ext cx="8946541" cy="2723798"/>
          </a:xfrm>
        </p:spPr>
        <p:txBody>
          <a:bodyPr/>
          <a:lstStyle/>
          <a:p>
            <a:r>
              <a:rPr lang="en-US" dirty="0" err="1" smtClean="0"/>
              <a:t>Giúp</a:t>
            </a:r>
            <a:r>
              <a:rPr lang="en-US" dirty="0" smtClean="0"/>
              <a:t> </a:t>
            </a:r>
            <a:r>
              <a:rPr lang="en-US" dirty="0" err="1" smtClean="0"/>
              <a:t>đơn</a:t>
            </a:r>
            <a:r>
              <a:rPr lang="en-US" dirty="0" smtClean="0"/>
              <a:t> </a:t>
            </a:r>
            <a:r>
              <a:rPr lang="en-US" dirty="0" err="1" smtClean="0"/>
              <a:t>giản</a:t>
            </a:r>
            <a:r>
              <a:rPr lang="en-US" dirty="0" smtClean="0"/>
              <a:t> </a:t>
            </a:r>
            <a:r>
              <a:rPr lang="en-US" dirty="0" err="1" smtClean="0"/>
              <a:t>hóa</a:t>
            </a:r>
            <a:r>
              <a:rPr lang="en-US" dirty="0" smtClean="0"/>
              <a:t> </a:t>
            </a:r>
            <a:r>
              <a:rPr lang="en-US" dirty="0" err="1" smtClean="0"/>
              <a:t>việc</a:t>
            </a:r>
            <a:r>
              <a:rPr lang="en-US" dirty="0" smtClean="0"/>
              <a:t> </a:t>
            </a:r>
            <a:r>
              <a:rPr lang="en-US" dirty="0" err="1" smtClean="0"/>
              <a:t>soạn</a:t>
            </a:r>
            <a:r>
              <a:rPr lang="en-US" dirty="0" smtClean="0"/>
              <a:t> </a:t>
            </a:r>
            <a:r>
              <a:rPr lang="en-US" dirty="0" err="1" smtClean="0"/>
              <a:t>thảo</a:t>
            </a:r>
            <a:r>
              <a:rPr lang="en-US" dirty="0" smtClean="0"/>
              <a:t> </a:t>
            </a:r>
            <a:r>
              <a:rPr lang="en-US" dirty="0" err="1" smtClean="0"/>
              <a:t>bài</a:t>
            </a:r>
            <a:r>
              <a:rPr lang="en-US" dirty="0" smtClean="0"/>
              <a:t> </a:t>
            </a:r>
            <a:r>
              <a:rPr lang="en-US" dirty="0" err="1" smtClean="0"/>
              <a:t>giảng</a:t>
            </a:r>
            <a:r>
              <a:rPr lang="en-US" dirty="0" smtClean="0"/>
              <a:t> video </a:t>
            </a:r>
            <a:r>
              <a:rPr lang="en-US" dirty="0" err="1" smtClean="0"/>
              <a:t>ngay</a:t>
            </a:r>
            <a:r>
              <a:rPr lang="en-US" dirty="0" smtClean="0"/>
              <a:t> </a:t>
            </a:r>
            <a:r>
              <a:rPr lang="en-US" dirty="0" err="1" smtClean="0"/>
              <a:t>trên</a:t>
            </a:r>
            <a:r>
              <a:rPr lang="en-US" dirty="0" smtClean="0"/>
              <a:t> </a:t>
            </a:r>
            <a:r>
              <a:rPr lang="en-US" dirty="0" err="1" smtClean="0"/>
              <a:t>chính</a:t>
            </a:r>
            <a:r>
              <a:rPr lang="en-US" dirty="0" smtClean="0"/>
              <a:t> </a:t>
            </a:r>
            <a:r>
              <a:rPr lang="en-US" dirty="0" err="1" smtClean="0"/>
              <a:t>các</a:t>
            </a:r>
            <a:r>
              <a:rPr lang="en-US" dirty="0" smtClean="0"/>
              <a:t> </a:t>
            </a:r>
            <a:r>
              <a:rPr lang="en-US" dirty="0" err="1" smtClean="0"/>
              <a:t>trang</a:t>
            </a:r>
            <a:r>
              <a:rPr lang="en-US" dirty="0" smtClean="0"/>
              <a:t> web </a:t>
            </a:r>
            <a:r>
              <a:rPr lang="en-US" dirty="0" err="1" smtClean="0"/>
              <a:t>học</a:t>
            </a:r>
            <a:r>
              <a:rPr lang="en-US" dirty="0" smtClean="0"/>
              <a:t> </a:t>
            </a:r>
            <a:r>
              <a:rPr lang="en-US" dirty="0" err="1" smtClean="0"/>
              <a:t>trực</a:t>
            </a:r>
            <a:r>
              <a:rPr lang="en-US" dirty="0" smtClean="0"/>
              <a:t> </a:t>
            </a:r>
            <a:r>
              <a:rPr lang="en-US" dirty="0" err="1" smtClean="0"/>
              <a:t>tuyến</a:t>
            </a:r>
            <a:r>
              <a:rPr lang="en-US" dirty="0" smtClean="0"/>
              <a:t>.</a:t>
            </a:r>
          </a:p>
          <a:p>
            <a:r>
              <a:rPr lang="en-US" dirty="0" err="1" smtClean="0"/>
              <a:t>Không</a:t>
            </a:r>
            <a:r>
              <a:rPr lang="en-US" dirty="0" smtClean="0"/>
              <a:t> </a:t>
            </a:r>
            <a:r>
              <a:rPr lang="en-US" dirty="0" err="1" smtClean="0"/>
              <a:t>cần</a:t>
            </a:r>
            <a:r>
              <a:rPr lang="en-US" dirty="0" smtClean="0"/>
              <a:t> </a:t>
            </a:r>
            <a:r>
              <a:rPr lang="en-US" dirty="0" err="1" smtClean="0"/>
              <a:t>cài</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bên</a:t>
            </a:r>
            <a:r>
              <a:rPr lang="en-US" dirty="0" smtClean="0"/>
              <a:t> </a:t>
            </a:r>
            <a:r>
              <a:rPr lang="en-US" dirty="0" err="1" smtClean="0"/>
              <a:t>ngoài</a:t>
            </a:r>
            <a:endParaRPr lang="en-US" dirty="0" smtClean="0"/>
          </a:p>
          <a:p>
            <a:r>
              <a:rPr lang="en-US" dirty="0" err="1" smtClean="0"/>
              <a:t>Lưu</a:t>
            </a:r>
            <a:r>
              <a:rPr lang="en-US" dirty="0" smtClean="0"/>
              <a:t> </a:t>
            </a:r>
            <a:r>
              <a:rPr lang="en-US" dirty="0" err="1" smtClean="0"/>
              <a:t>trữ</a:t>
            </a:r>
            <a:r>
              <a:rPr lang="en-US" dirty="0" smtClean="0"/>
              <a:t> </a:t>
            </a:r>
            <a:r>
              <a:rPr lang="en-US" dirty="0" err="1" smtClean="0"/>
              <a:t>dễ</a:t>
            </a:r>
            <a:r>
              <a:rPr lang="en-US" dirty="0" smtClean="0"/>
              <a:t> </a:t>
            </a:r>
            <a:r>
              <a:rPr lang="en-US" dirty="0" err="1" smtClean="0"/>
              <a:t>dàng</a:t>
            </a:r>
            <a:r>
              <a:rPr lang="en-US" dirty="0" smtClean="0"/>
              <a:t> </a:t>
            </a:r>
            <a:r>
              <a:rPr lang="en-US" dirty="0" err="1" smtClean="0"/>
              <a:t>trên</a:t>
            </a:r>
            <a:r>
              <a:rPr lang="en-US" dirty="0" smtClean="0"/>
              <a:t> </a:t>
            </a:r>
            <a:r>
              <a:rPr lang="en-US" dirty="0" err="1" smtClean="0"/>
              <a:t>máy</a:t>
            </a:r>
            <a:r>
              <a:rPr lang="en-US" dirty="0" smtClean="0"/>
              <a:t> </a:t>
            </a:r>
            <a:r>
              <a:rPr lang="en-US" dirty="0" err="1" smtClean="0"/>
              <a:t>hoặc</a:t>
            </a:r>
            <a:r>
              <a:rPr lang="en-US" dirty="0" smtClean="0"/>
              <a:t> </a:t>
            </a:r>
            <a:r>
              <a:rPr lang="en-US" dirty="0" err="1" smtClean="0"/>
              <a:t>trên</a:t>
            </a:r>
            <a:r>
              <a:rPr lang="en-US" dirty="0" smtClean="0"/>
              <a:t> </a:t>
            </a:r>
            <a:r>
              <a:rPr lang="en-US" dirty="0" err="1" smtClean="0"/>
              <a:t>mây</a:t>
            </a:r>
            <a:r>
              <a:rPr lang="en-US" dirty="0" smtClean="0"/>
              <a:t>.</a:t>
            </a:r>
          </a:p>
          <a:p>
            <a:r>
              <a:rPr lang="en-US" dirty="0" err="1" smtClean="0"/>
              <a:t>Chất</a:t>
            </a:r>
            <a:r>
              <a:rPr lang="en-US" dirty="0" smtClean="0"/>
              <a:t> </a:t>
            </a:r>
            <a:r>
              <a:rPr lang="en-US" dirty="0" err="1" smtClean="0"/>
              <a:t>lượng</a:t>
            </a:r>
            <a:r>
              <a:rPr lang="en-US" dirty="0" smtClean="0"/>
              <a:t> </a:t>
            </a:r>
            <a:r>
              <a:rPr lang="en-US" dirty="0" err="1" smtClean="0"/>
              <a:t>bài</a:t>
            </a:r>
            <a:r>
              <a:rPr lang="en-US" dirty="0" smtClean="0"/>
              <a:t> </a:t>
            </a:r>
            <a:r>
              <a:rPr lang="en-US" dirty="0" err="1" smtClean="0"/>
              <a:t>giảng</a:t>
            </a:r>
            <a:r>
              <a:rPr lang="en-US" dirty="0" smtClean="0"/>
              <a:t> </a:t>
            </a:r>
            <a:r>
              <a:rPr lang="en-US" dirty="0" err="1" smtClean="0"/>
              <a:t>đạt</a:t>
            </a:r>
            <a:r>
              <a:rPr lang="en-US" dirty="0" smtClean="0"/>
              <a:t> </a:t>
            </a:r>
            <a:r>
              <a:rPr lang="en-US" dirty="0" err="1" smtClean="0"/>
              <a:t>yêu</a:t>
            </a:r>
            <a:r>
              <a:rPr lang="en-US" dirty="0" smtClean="0"/>
              <a:t> </a:t>
            </a:r>
            <a:r>
              <a:rPr lang="en-US" dirty="0" err="1" smtClean="0"/>
              <a:t>cầu</a:t>
            </a:r>
            <a:r>
              <a:rPr lang="en-US" dirty="0" smtClean="0"/>
              <a:t> cho </a:t>
            </a:r>
            <a:r>
              <a:rPr lang="en-US" dirty="0" err="1" smtClean="0"/>
              <a:t>các</a:t>
            </a:r>
            <a:r>
              <a:rPr lang="en-US" dirty="0" smtClean="0"/>
              <a:t> </a:t>
            </a:r>
            <a:r>
              <a:rPr lang="en-US" dirty="0" err="1" smtClean="0"/>
              <a:t>trang</a:t>
            </a:r>
            <a:r>
              <a:rPr lang="en-US" dirty="0" smtClean="0"/>
              <a:t> web </a:t>
            </a:r>
            <a:r>
              <a:rPr lang="en-US" dirty="0" err="1" smtClean="0"/>
              <a:t>học</a:t>
            </a:r>
            <a:r>
              <a:rPr lang="en-US" dirty="0" smtClean="0"/>
              <a:t> </a:t>
            </a:r>
            <a:r>
              <a:rPr lang="en-US" dirty="0" err="1" smtClean="0"/>
              <a:t>trực</a:t>
            </a:r>
            <a:r>
              <a:rPr lang="en-US" dirty="0" smtClean="0"/>
              <a:t> </a:t>
            </a:r>
            <a:r>
              <a:rPr lang="en-US" dirty="0" err="1" smtClean="0"/>
              <a:t>tuyến</a:t>
            </a:r>
            <a:r>
              <a:rPr lang="en-US" dirty="0" smtClean="0"/>
              <a:t>.</a:t>
            </a:r>
            <a:endParaRPr lang="en-US" dirty="0"/>
          </a:p>
        </p:txBody>
      </p:sp>
    </p:spTree>
    <p:extLst>
      <p:ext uri="{BB962C8B-B14F-4D97-AF65-F5344CB8AC3E}">
        <p14:creationId xmlns:p14="http://schemas.microsoft.com/office/powerpoint/2010/main" val="35993436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652388"/>
            <a:ext cx="9404723" cy="1400530"/>
          </a:xfrm>
        </p:spPr>
        <p:txBody>
          <a:bodyPr/>
          <a:lstStyle/>
          <a:p>
            <a:pPr algn="ctr"/>
            <a:r>
              <a:rPr lang="en-US" sz="2500" dirty="0" smtClean="0">
                <a:latin typeface="Times New Roman" panose="02020603050405020304" pitchFamily="18" charset="0"/>
                <a:cs typeface="Times New Roman" panose="02020603050405020304" pitchFamily="18" charset="0"/>
              </a:rPr>
              <a:t>CÁC CÔNG NGHỆ NGHIÊN CỨU VÀ SỬ DỤNG</a:t>
            </a:r>
            <a:endParaRPr lang="en-US" sz="25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2" y="1460310"/>
            <a:ext cx="8946541" cy="4788089"/>
          </a:xfrm>
        </p:spPr>
        <p:txBody>
          <a:bodyPr>
            <a:normAutofit fontScale="85000" lnSpcReduction="10000"/>
          </a:bodyPr>
          <a:lstStyle/>
          <a:p>
            <a:pPr marL="457200" indent="-457200">
              <a:buAutoNum type="arabicPeriod"/>
            </a:pPr>
            <a:r>
              <a:rPr lang="en-US" dirty="0" err="1" smtClean="0"/>
              <a:t>WebRTC</a:t>
            </a:r>
            <a:endParaRPr lang="en-US" dirty="0" smtClean="0"/>
          </a:p>
          <a:p>
            <a:pPr marL="457200" indent="-457200">
              <a:buAutoNum type="arabicPeriod"/>
            </a:pPr>
            <a:endParaRPr lang="en-US" dirty="0"/>
          </a:p>
          <a:p>
            <a:pPr marL="457200" indent="-457200">
              <a:buAutoNum type="arabicPeriod"/>
            </a:pP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b="1" dirty="0" smtClean="0"/>
          </a:p>
          <a:p>
            <a:pPr marL="0" indent="0">
              <a:buNone/>
            </a:pPr>
            <a:endParaRPr lang="en-US" b="1" dirty="0"/>
          </a:p>
          <a:p>
            <a:pPr marL="0" indent="0">
              <a:buNone/>
            </a:pPr>
            <a:r>
              <a:rPr lang="en-US" b="1" dirty="0" err="1" smtClean="0"/>
              <a:t>WebRTC</a:t>
            </a:r>
            <a:r>
              <a:rPr lang="en-US" dirty="0"/>
              <a:t> (</a:t>
            </a:r>
            <a:r>
              <a:rPr lang="en-US" b="1" dirty="0"/>
              <a:t>Web Real-Time Communication</a:t>
            </a:r>
            <a:r>
              <a:rPr lang="en-US" dirty="0"/>
              <a:t>) </a:t>
            </a:r>
            <a:r>
              <a:rPr lang="en-US" dirty="0" err="1"/>
              <a:t>là</a:t>
            </a:r>
            <a:r>
              <a:rPr lang="en-US" dirty="0"/>
              <a:t> </a:t>
            </a:r>
            <a:r>
              <a:rPr lang="en-US" dirty="0" err="1"/>
              <a:t>một</a:t>
            </a:r>
            <a:r>
              <a:rPr lang="en-US" dirty="0"/>
              <a:t> web API </a:t>
            </a:r>
            <a:r>
              <a:rPr lang="en-US" dirty="0" err="1"/>
              <a:t>được</a:t>
            </a:r>
            <a:r>
              <a:rPr lang="en-US" dirty="0"/>
              <a:t> </a:t>
            </a:r>
            <a:r>
              <a:rPr lang="en-US" dirty="0" err="1"/>
              <a:t>phát</a:t>
            </a:r>
            <a:r>
              <a:rPr lang="en-US" dirty="0"/>
              <a:t> </a:t>
            </a:r>
            <a:r>
              <a:rPr lang="en-US" dirty="0" err="1"/>
              <a:t>triển</a:t>
            </a:r>
            <a:r>
              <a:rPr lang="en-US" dirty="0"/>
              <a:t> </a:t>
            </a:r>
            <a:r>
              <a:rPr lang="en-US" dirty="0" err="1"/>
              <a:t>bởi</a:t>
            </a:r>
            <a:r>
              <a:rPr lang="en-US" dirty="0"/>
              <a:t> World Wide Web Consortium (W3C), </a:t>
            </a:r>
            <a:r>
              <a:rPr lang="en-US" dirty="0" err="1"/>
              <a:t>khả</a:t>
            </a:r>
            <a:r>
              <a:rPr lang="en-US" dirty="0"/>
              <a:t> </a:t>
            </a:r>
            <a:r>
              <a:rPr lang="en-US" dirty="0" err="1"/>
              <a:t>năng</a:t>
            </a:r>
            <a:r>
              <a:rPr lang="en-US" dirty="0"/>
              <a:t> </a:t>
            </a:r>
            <a:r>
              <a:rPr lang="en-US" dirty="0" err="1"/>
              <a:t>hỗ</a:t>
            </a:r>
            <a:r>
              <a:rPr lang="en-US" dirty="0"/>
              <a:t> </a:t>
            </a:r>
            <a:r>
              <a:rPr lang="en-US" dirty="0" err="1"/>
              <a:t>trợ</a:t>
            </a:r>
            <a:r>
              <a:rPr lang="en-US" dirty="0"/>
              <a:t> </a:t>
            </a:r>
            <a:r>
              <a:rPr lang="en-US" dirty="0" err="1"/>
              <a:t>trình</a:t>
            </a:r>
            <a:r>
              <a:rPr lang="en-US" dirty="0"/>
              <a:t> </a:t>
            </a:r>
            <a:r>
              <a:rPr lang="en-US" dirty="0" err="1"/>
              <a:t>duyệt</a:t>
            </a:r>
            <a:r>
              <a:rPr lang="en-US" dirty="0"/>
              <a:t> (browser) </a:t>
            </a:r>
            <a:r>
              <a:rPr lang="en-US" dirty="0" err="1"/>
              <a:t>giao</a:t>
            </a:r>
            <a:r>
              <a:rPr lang="en-US" dirty="0"/>
              <a:t> </a:t>
            </a:r>
            <a:r>
              <a:rPr lang="en-US" dirty="0" err="1"/>
              <a:t>tiếp</a:t>
            </a:r>
            <a:r>
              <a:rPr lang="en-US" dirty="0"/>
              <a:t> </a:t>
            </a:r>
            <a:r>
              <a:rPr lang="en-US" dirty="0" err="1"/>
              <a:t>với</a:t>
            </a:r>
            <a:r>
              <a:rPr lang="en-US" dirty="0"/>
              <a:t> </a:t>
            </a:r>
            <a:r>
              <a:rPr lang="en-US" dirty="0" err="1"/>
              <a:t>nhau</a:t>
            </a:r>
            <a:r>
              <a:rPr lang="en-US" dirty="0"/>
              <a:t> </a:t>
            </a:r>
            <a:r>
              <a:rPr lang="en-US" dirty="0" err="1"/>
              <a:t>thông</a:t>
            </a:r>
            <a:r>
              <a:rPr lang="en-US" dirty="0"/>
              <a:t> qua </a:t>
            </a:r>
            <a:r>
              <a:rPr lang="en-US" dirty="0" err="1"/>
              <a:t>VideoCall</a:t>
            </a:r>
            <a:r>
              <a:rPr lang="en-US" dirty="0"/>
              <a:t>, </a:t>
            </a:r>
            <a:r>
              <a:rPr lang="en-US" dirty="0" err="1"/>
              <a:t>VoiceCall</a:t>
            </a:r>
            <a:r>
              <a:rPr lang="en-US" dirty="0"/>
              <a:t> hay transfer data "Peer-to-Peer" (P2P) </a:t>
            </a:r>
            <a:r>
              <a:rPr lang="en-US" dirty="0" err="1"/>
              <a:t>mà</a:t>
            </a:r>
            <a:r>
              <a:rPr lang="en-US" dirty="0"/>
              <a:t> </a:t>
            </a:r>
            <a:r>
              <a:rPr lang="en-US" dirty="0" err="1"/>
              <a:t>không</a:t>
            </a:r>
            <a:r>
              <a:rPr lang="en-US" dirty="0"/>
              <a:t> </a:t>
            </a:r>
            <a:r>
              <a:rPr lang="en-US" dirty="0" err="1"/>
              <a:t>cần</a:t>
            </a:r>
            <a:r>
              <a:rPr lang="en-US" dirty="0"/>
              <a:t> browser </a:t>
            </a:r>
            <a:r>
              <a:rPr lang="en-US" dirty="0" err="1"/>
              <a:t>phải</a:t>
            </a:r>
            <a:r>
              <a:rPr lang="en-US" dirty="0"/>
              <a:t> </a:t>
            </a:r>
            <a:r>
              <a:rPr lang="en-US" dirty="0" err="1"/>
              <a:t>cài</a:t>
            </a:r>
            <a:r>
              <a:rPr lang="en-US" dirty="0"/>
              <a:t> </a:t>
            </a:r>
            <a:r>
              <a:rPr lang="en-US" dirty="0" err="1"/>
              <a:t>thêm</a:t>
            </a:r>
            <a:r>
              <a:rPr lang="en-US" dirty="0"/>
              <a:t> plugins hay </a:t>
            </a:r>
            <a:r>
              <a:rPr lang="en-US" dirty="0" err="1"/>
              <a:t>phần</a:t>
            </a:r>
            <a:r>
              <a:rPr lang="en-US" dirty="0"/>
              <a:t> </a:t>
            </a:r>
            <a:r>
              <a:rPr lang="en-US" dirty="0" err="1"/>
              <a:t>mềm</a:t>
            </a:r>
            <a:r>
              <a:rPr lang="en-US" dirty="0"/>
              <a:t> </a:t>
            </a:r>
            <a:r>
              <a:rPr lang="en-US" dirty="0" err="1"/>
              <a:t>hỗ</a:t>
            </a:r>
            <a:r>
              <a:rPr lang="en-US" dirty="0"/>
              <a:t> </a:t>
            </a:r>
            <a:r>
              <a:rPr lang="en-US" dirty="0" err="1"/>
              <a:t>trợ</a:t>
            </a:r>
            <a:r>
              <a:rPr lang="en-US" dirty="0"/>
              <a:t> </a:t>
            </a:r>
            <a:r>
              <a:rPr lang="en-US" dirty="0" err="1"/>
              <a:t>nào</a:t>
            </a:r>
            <a:r>
              <a:rPr lang="en-US" dirty="0"/>
              <a:t> </a:t>
            </a:r>
            <a:r>
              <a:rPr lang="en-US" dirty="0" err="1"/>
              <a:t>từ</a:t>
            </a:r>
            <a:r>
              <a:rPr lang="en-US" dirty="0"/>
              <a:t> </a:t>
            </a:r>
            <a:r>
              <a:rPr lang="en-US" dirty="0" err="1"/>
              <a:t>bên</a:t>
            </a:r>
            <a:r>
              <a:rPr lang="en-US" dirty="0"/>
              <a:t> </a:t>
            </a:r>
            <a:r>
              <a:rPr lang="en-US" dirty="0" err="1"/>
              <a:t>ngoài</a:t>
            </a:r>
            <a:r>
              <a:rPr lang="en-US" dirty="0" smtClean="0"/>
              <a: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pPr marL="0" indent="0">
              <a:buNone/>
            </a:pP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9176" y="1856096"/>
            <a:ext cx="7104958" cy="2634017"/>
          </a:xfrm>
          <a:prstGeom prst="rect">
            <a:avLst/>
          </a:prstGeom>
        </p:spPr>
      </p:pic>
    </p:spTree>
    <p:extLst>
      <p:ext uri="{BB962C8B-B14F-4D97-AF65-F5344CB8AC3E}">
        <p14:creationId xmlns:p14="http://schemas.microsoft.com/office/powerpoint/2010/main" val="30152855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71551" y="1733267"/>
            <a:ext cx="8946541" cy="3985146"/>
          </a:xfrm>
        </p:spPr>
        <p:txBody>
          <a:bodyPr/>
          <a:lstStyle/>
          <a:p>
            <a:r>
              <a:rPr lang="en-US" dirty="0" err="1"/>
              <a:t>WebRTC</a:t>
            </a:r>
            <a:r>
              <a:rPr lang="en-US" dirty="0"/>
              <a:t> </a:t>
            </a:r>
            <a:r>
              <a:rPr lang="en-US" dirty="0" err="1"/>
              <a:t>hỗ</a:t>
            </a:r>
            <a:r>
              <a:rPr lang="en-US" dirty="0"/>
              <a:t> </a:t>
            </a:r>
            <a:r>
              <a:rPr lang="en-US" dirty="0" err="1"/>
              <a:t>trợ</a:t>
            </a:r>
            <a:r>
              <a:rPr lang="en-US" dirty="0"/>
              <a:t> </a:t>
            </a:r>
            <a:r>
              <a:rPr lang="en-US" dirty="0" err="1"/>
              <a:t>các</a:t>
            </a:r>
            <a:r>
              <a:rPr lang="en-US" dirty="0"/>
              <a:t> </a:t>
            </a:r>
            <a:r>
              <a:rPr lang="en-US" dirty="0" err="1"/>
              <a:t>trình</a:t>
            </a:r>
            <a:r>
              <a:rPr lang="en-US" dirty="0"/>
              <a:t> </a:t>
            </a:r>
            <a:r>
              <a:rPr lang="en-US" dirty="0" err="1"/>
              <a:t>duyệt</a:t>
            </a:r>
            <a:r>
              <a:rPr lang="en-US" dirty="0"/>
              <a:t> google chrome , </a:t>
            </a:r>
            <a:r>
              <a:rPr lang="en-US" dirty="0" err="1"/>
              <a:t>firefox</a:t>
            </a:r>
            <a:r>
              <a:rPr lang="en-US" dirty="0"/>
              <a:t>, </a:t>
            </a:r>
            <a:r>
              <a:rPr lang="en-US" dirty="0" smtClean="0"/>
              <a:t>opera</a:t>
            </a:r>
          </a:p>
          <a:p>
            <a:r>
              <a:rPr lang="en-US" dirty="0" err="1"/>
              <a:t>Để</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hàm</a:t>
            </a:r>
            <a:r>
              <a:rPr lang="en-US" dirty="0"/>
              <a:t> </a:t>
            </a:r>
            <a:r>
              <a:rPr lang="en-US" dirty="0" err="1"/>
              <a:t>lập</a:t>
            </a:r>
            <a:r>
              <a:rPr lang="en-US" dirty="0"/>
              <a:t> </a:t>
            </a:r>
            <a:r>
              <a:rPr lang="en-US" dirty="0" err="1"/>
              <a:t>trình</a:t>
            </a:r>
            <a:r>
              <a:rPr lang="en-US" dirty="0"/>
              <a:t> </a:t>
            </a:r>
            <a:r>
              <a:rPr lang="en-US" dirty="0" err="1"/>
              <a:t>WebRTC</a:t>
            </a:r>
            <a:r>
              <a:rPr lang="en-US" dirty="0"/>
              <a:t>, </a:t>
            </a:r>
            <a:r>
              <a:rPr lang="en-US" dirty="0" err="1"/>
              <a:t>các</a:t>
            </a:r>
            <a:r>
              <a:rPr lang="en-US" dirty="0"/>
              <a:t> </a:t>
            </a:r>
            <a:r>
              <a:rPr lang="en-US" dirty="0" err="1"/>
              <a:t>lập</a:t>
            </a:r>
            <a:r>
              <a:rPr lang="en-US" dirty="0"/>
              <a:t> </a:t>
            </a:r>
            <a:r>
              <a:rPr lang="en-US" dirty="0" err="1"/>
              <a:t>trình</a:t>
            </a:r>
            <a:r>
              <a:rPr lang="en-US" dirty="0"/>
              <a:t> </a:t>
            </a:r>
            <a:r>
              <a:rPr lang="en-US" dirty="0" err="1"/>
              <a:t>viên</a:t>
            </a:r>
            <a:r>
              <a:rPr lang="en-US" dirty="0"/>
              <a:t> </a:t>
            </a:r>
            <a:r>
              <a:rPr lang="en-US" dirty="0" err="1"/>
              <a:t>có</a:t>
            </a:r>
            <a:r>
              <a:rPr lang="en-US" dirty="0"/>
              <a:t> </a:t>
            </a:r>
            <a:r>
              <a:rPr lang="en-US" dirty="0" err="1"/>
              <a:t>thể</a:t>
            </a:r>
            <a:r>
              <a:rPr lang="en-US" dirty="0"/>
              <a:t> </a:t>
            </a:r>
            <a:r>
              <a:rPr lang="en-US" dirty="0" err="1" smtClean="0"/>
              <a:t>dùng</a:t>
            </a:r>
            <a:r>
              <a:rPr lang="en-US" dirty="0" smtClean="0"/>
              <a:t> </a:t>
            </a:r>
            <a:r>
              <a:rPr lang="en-US" dirty="0" err="1"/>
              <a:t>rất</a:t>
            </a:r>
            <a:r>
              <a:rPr lang="en-US" dirty="0"/>
              <a:t> </a:t>
            </a:r>
            <a:r>
              <a:rPr lang="en-US" dirty="0" err="1"/>
              <a:t>nhiều</a:t>
            </a:r>
            <a:r>
              <a:rPr lang="en-US" dirty="0"/>
              <a:t> </a:t>
            </a:r>
            <a:r>
              <a:rPr lang="en-US" dirty="0" err="1"/>
              <a:t>ngôn</a:t>
            </a:r>
            <a:r>
              <a:rPr lang="en-US" dirty="0"/>
              <a:t> </a:t>
            </a:r>
            <a:r>
              <a:rPr lang="en-US" dirty="0" err="1"/>
              <a:t>ngữ</a:t>
            </a:r>
            <a:r>
              <a:rPr lang="en-US" dirty="0"/>
              <a:t> </a:t>
            </a:r>
            <a:r>
              <a:rPr lang="en-US" dirty="0" err="1"/>
              <a:t>như</a:t>
            </a:r>
            <a:r>
              <a:rPr lang="en-US" dirty="0"/>
              <a:t> </a:t>
            </a:r>
            <a:r>
              <a:rPr lang="en-US" dirty="0" err="1"/>
              <a:t>javascript</a:t>
            </a:r>
            <a:r>
              <a:rPr lang="en-US" dirty="0"/>
              <a:t>, </a:t>
            </a:r>
            <a:r>
              <a:rPr lang="en-US" dirty="0" err="1" smtClean="0"/>
              <a:t>android,ios</a:t>
            </a:r>
            <a:r>
              <a:rPr lang="en-US" dirty="0" smtClean="0"/>
              <a:t>…</a:t>
            </a:r>
          </a:p>
          <a:p>
            <a:r>
              <a:rPr lang="en-US" dirty="0" err="1" smtClean="0"/>
              <a:t>Sử</a:t>
            </a:r>
            <a:r>
              <a:rPr lang="en-US" dirty="0" smtClean="0"/>
              <a:t> </a:t>
            </a:r>
            <a:r>
              <a:rPr lang="en-US" dirty="0" err="1" smtClean="0"/>
              <a:t>dụng</a:t>
            </a:r>
            <a:r>
              <a:rPr lang="en-US" dirty="0" smtClean="0"/>
              <a:t> </a:t>
            </a:r>
            <a:r>
              <a:rPr lang="en-US" dirty="0" err="1" smtClean="0"/>
              <a:t>để</a:t>
            </a:r>
            <a:r>
              <a:rPr lang="en-US" dirty="0" smtClean="0"/>
              <a:t> </a:t>
            </a:r>
            <a:r>
              <a:rPr lang="en-US" dirty="0" err="1" smtClean="0"/>
              <a:t>truyền</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audio,video</a:t>
            </a:r>
            <a:r>
              <a:rPr lang="en-US" dirty="0" smtClean="0"/>
              <a:t>, file transfer peer to peer </a:t>
            </a:r>
            <a:r>
              <a:rPr lang="en-US" dirty="0" err="1" smtClean="0"/>
              <a:t>từ</a:t>
            </a:r>
            <a:r>
              <a:rPr lang="en-US" dirty="0" smtClean="0"/>
              <a:t> </a:t>
            </a:r>
            <a:r>
              <a:rPr lang="en-US" dirty="0" err="1" smtClean="0"/>
              <a:t>trình</a:t>
            </a:r>
            <a:r>
              <a:rPr lang="en-US" dirty="0" smtClean="0"/>
              <a:t> </a:t>
            </a:r>
            <a:r>
              <a:rPr lang="en-US" dirty="0" err="1" smtClean="0"/>
              <a:t>duyệt</a:t>
            </a:r>
            <a:r>
              <a:rPr lang="en-US" dirty="0" smtClean="0"/>
              <a:t> </a:t>
            </a:r>
            <a:r>
              <a:rPr lang="en-US" dirty="0" err="1" smtClean="0"/>
              <a:t>này</a:t>
            </a:r>
            <a:r>
              <a:rPr lang="en-US" dirty="0" smtClean="0"/>
              <a:t> </a:t>
            </a:r>
            <a:r>
              <a:rPr lang="en-US" dirty="0" err="1" smtClean="0"/>
              <a:t>đến</a:t>
            </a:r>
            <a:r>
              <a:rPr lang="en-US" dirty="0" smtClean="0"/>
              <a:t> </a:t>
            </a:r>
            <a:r>
              <a:rPr lang="en-US" dirty="0" err="1" smtClean="0"/>
              <a:t>trình</a:t>
            </a:r>
            <a:r>
              <a:rPr lang="en-US" dirty="0" smtClean="0"/>
              <a:t> </a:t>
            </a:r>
            <a:r>
              <a:rPr lang="en-US" dirty="0" err="1" smtClean="0"/>
              <a:t>duyệt</a:t>
            </a:r>
            <a:r>
              <a:rPr lang="en-US" dirty="0" smtClean="0"/>
              <a:t> </a:t>
            </a:r>
            <a:r>
              <a:rPr lang="en-US" dirty="0" err="1" smtClean="0"/>
              <a:t>khác</a:t>
            </a:r>
            <a:r>
              <a:rPr lang="en-US" dirty="0" smtClean="0"/>
              <a:t>.</a:t>
            </a:r>
          </a:p>
          <a:p>
            <a:r>
              <a:rPr lang="en-US" dirty="0" err="1" smtClean="0"/>
              <a:t>Sử</a:t>
            </a:r>
            <a:r>
              <a:rPr lang="en-US" dirty="0" smtClean="0"/>
              <a:t> </a:t>
            </a:r>
            <a:r>
              <a:rPr lang="en-US" dirty="0" err="1" smtClean="0"/>
              <a:t>dụng</a:t>
            </a:r>
            <a:r>
              <a:rPr lang="en-US" dirty="0" smtClean="0"/>
              <a:t> </a:t>
            </a:r>
            <a:r>
              <a:rPr lang="en-US" dirty="0" err="1" smtClean="0"/>
              <a:t>để</a:t>
            </a:r>
            <a:r>
              <a:rPr lang="en-US" dirty="0" smtClean="0"/>
              <a:t> </a:t>
            </a:r>
            <a:r>
              <a:rPr lang="en-US" dirty="0" err="1" smtClean="0"/>
              <a:t>yêu</a:t>
            </a:r>
            <a:r>
              <a:rPr lang="en-US" dirty="0" smtClean="0"/>
              <a:t> </a:t>
            </a:r>
            <a:r>
              <a:rPr lang="en-US" dirty="0" err="1" smtClean="0"/>
              <a:t>cầu</a:t>
            </a:r>
            <a:r>
              <a:rPr lang="en-US" dirty="0" smtClean="0"/>
              <a:t> </a:t>
            </a:r>
            <a:r>
              <a:rPr lang="en-US" dirty="0" err="1" smtClean="0"/>
              <a:t>truy</a:t>
            </a:r>
            <a:r>
              <a:rPr lang="en-US" dirty="0" smtClean="0"/>
              <a:t> </a:t>
            </a:r>
            <a:r>
              <a:rPr lang="en-US" dirty="0" err="1" smtClean="0"/>
              <a:t>cập</a:t>
            </a:r>
            <a:r>
              <a:rPr lang="en-US" dirty="0" smtClean="0"/>
              <a:t> </a:t>
            </a:r>
            <a:r>
              <a:rPr lang="en-US" dirty="0" err="1" smtClean="0"/>
              <a:t>vào</a:t>
            </a:r>
            <a:r>
              <a:rPr lang="en-US" dirty="0" smtClean="0"/>
              <a:t> camera </a:t>
            </a:r>
            <a:r>
              <a:rPr lang="en-US" dirty="0" err="1" smtClean="0"/>
              <a:t>và</a:t>
            </a:r>
            <a:r>
              <a:rPr lang="en-US" dirty="0" smtClean="0"/>
              <a:t> microphone </a:t>
            </a:r>
            <a:r>
              <a:rPr lang="en-US" dirty="0" err="1" smtClean="0"/>
              <a:t>của</a:t>
            </a:r>
            <a:r>
              <a:rPr lang="en-US" dirty="0" smtClean="0"/>
              <a:t> </a:t>
            </a:r>
            <a:r>
              <a:rPr lang="en-US" dirty="0" err="1" smtClean="0"/>
              <a:t>máy</a:t>
            </a:r>
            <a:r>
              <a:rPr lang="en-US" dirty="0" smtClean="0"/>
              <a:t> </a:t>
            </a:r>
            <a:r>
              <a:rPr lang="en-US" dirty="0" err="1" smtClean="0"/>
              <a:t>tính</a:t>
            </a:r>
            <a:r>
              <a:rPr lang="en-US" dirty="0" smtClean="0"/>
              <a:t>.</a:t>
            </a:r>
          </a:p>
          <a:p>
            <a:endParaRPr lang="en-US" dirty="0"/>
          </a:p>
        </p:txBody>
      </p:sp>
    </p:spTree>
    <p:extLst>
      <p:ext uri="{BB962C8B-B14F-4D97-AF65-F5344CB8AC3E}">
        <p14:creationId xmlns:p14="http://schemas.microsoft.com/office/powerpoint/2010/main" val="36441941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146412"/>
            <a:ext cx="8946541" cy="5101987"/>
          </a:xfrm>
        </p:spPr>
        <p:txBody>
          <a:bodyPr/>
          <a:lstStyle/>
          <a:p>
            <a:pPr marL="0" indent="0">
              <a:buNone/>
            </a:pPr>
            <a:r>
              <a:rPr lang="en-US" dirty="0" smtClean="0"/>
              <a:t>2. Web APIs (MDN)</a:t>
            </a:r>
          </a:p>
          <a:p>
            <a:pPr marL="0" indent="0">
              <a:buNone/>
            </a:pPr>
            <a:endParaRPr lang="en-US" dirty="0" smtClean="0"/>
          </a:p>
          <a:p>
            <a:pPr marL="0" indent="0">
              <a:buNone/>
            </a:pPr>
            <a:r>
              <a:rPr lang="en-US" dirty="0" err="1" smtClean="0"/>
              <a:t>Là</a:t>
            </a:r>
            <a:r>
              <a:rPr lang="en-US" dirty="0" smtClean="0"/>
              <a:t> </a:t>
            </a:r>
            <a:r>
              <a:rPr lang="en-US" dirty="0" err="1" smtClean="0"/>
              <a:t>một</a:t>
            </a:r>
            <a:r>
              <a:rPr lang="en-US" dirty="0" smtClean="0"/>
              <a:t> </a:t>
            </a:r>
            <a:r>
              <a:rPr lang="en-US" dirty="0" err="1" smtClean="0"/>
              <a:t>tập</a:t>
            </a:r>
            <a:r>
              <a:rPr lang="en-US" dirty="0" smtClean="0"/>
              <a:t> </a:t>
            </a:r>
            <a:r>
              <a:rPr lang="en-US" dirty="0" err="1" smtClean="0"/>
              <a:t>hợp</a:t>
            </a:r>
            <a:r>
              <a:rPr lang="en-US" dirty="0" smtClean="0"/>
              <a:t> </a:t>
            </a:r>
            <a:r>
              <a:rPr lang="en-US" dirty="0" err="1" smtClean="0"/>
              <a:t>các</a:t>
            </a:r>
            <a:r>
              <a:rPr lang="en-US" dirty="0" smtClean="0"/>
              <a:t> API  </a:t>
            </a:r>
            <a:r>
              <a:rPr lang="en-US" dirty="0" err="1" smtClean="0"/>
              <a:t>giúp</a:t>
            </a:r>
            <a:r>
              <a:rPr lang="en-US" dirty="0" smtClean="0"/>
              <a:t> cho </a:t>
            </a:r>
            <a:r>
              <a:rPr lang="en-US" dirty="0" err="1" smtClean="0"/>
              <a:t>các</a:t>
            </a:r>
            <a:r>
              <a:rPr lang="en-US" dirty="0" smtClean="0"/>
              <a:t> </a:t>
            </a:r>
            <a:r>
              <a:rPr lang="en-US" dirty="0" err="1" smtClean="0"/>
              <a:t>ứng</a:t>
            </a:r>
            <a:r>
              <a:rPr lang="en-US" dirty="0" smtClean="0"/>
              <a:t> </a:t>
            </a:r>
            <a:r>
              <a:rPr lang="en-US" dirty="0" err="1" smtClean="0"/>
              <a:t>dụng</a:t>
            </a:r>
            <a:r>
              <a:rPr lang="en-US" dirty="0" smtClean="0"/>
              <a:t> web </a:t>
            </a:r>
            <a:r>
              <a:rPr lang="en-US" dirty="0" err="1" smtClean="0"/>
              <a:t>có</a:t>
            </a:r>
            <a:r>
              <a:rPr lang="en-US" dirty="0" smtClean="0"/>
              <a:t> </a:t>
            </a:r>
            <a:r>
              <a:rPr lang="en-US" dirty="0" err="1" smtClean="0"/>
              <a:t>thể</a:t>
            </a:r>
            <a:r>
              <a:rPr lang="en-US" dirty="0" smtClean="0"/>
              <a:t> </a:t>
            </a:r>
            <a:r>
              <a:rPr lang="en-US" dirty="0" err="1" smtClean="0"/>
              <a:t>truy</a:t>
            </a:r>
            <a:r>
              <a:rPr lang="en-US" dirty="0" smtClean="0"/>
              <a:t> </a:t>
            </a:r>
            <a:r>
              <a:rPr lang="en-US" dirty="0" err="1" smtClean="0"/>
              <a:t>cập</a:t>
            </a:r>
            <a:r>
              <a:rPr lang="en-US" dirty="0" smtClean="0"/>
              <a:t> </a:t>
            </a:r>
            <a:r>
              <a:rPr lang="en-US" dirty="0" err="1" smtClean="0"/>
              <a:t>các</a:t>
            </a:r>
            <a:r>
              <a:rPr lang="en-US" dirty="0" smtClean="0"/>
              <a:t> </a:t>
            </a:r>
            <a:r>
              <a:rPr lang="en-US" dirty="0" err="1" smtClean="0"/>
              <a:t>thiết</a:t>
            </a:r>
            <a:r>
              <a:rPr lang="en-US" dirty="0" smtClean="0"/>
              <a:t> </a:t>
            </a:r>
            <a:r>
              <a:rPr lang="en-US" dirty="0" err="1" smtClean="0"/>
              <a:t>bị</a:t>
            </a:r>
            <a:r>
              <a:rPr lang="en-US" dirty="0" smtClean="0"/>
              <a:t> </a:t>
            </a:r>
            <a:r>
              <a:rPr lang="en-US" dirty="0" err="1" smtClean="0"/>
              <a:t>phần</a:t>
            </a:r>
            <a:r>
              <a:rPr lang="en-US" dirty="0" smtClean="0"/>
              <a:t> </a:t>
            </a:r>
            <a:r>
              <a:rPr lang="en-US" dirty="0" err="1" smtClean="0"/>
              <a:t>cứng</a:t>
            </a:r>
            <a:r>
              <a:rPr lang="en-US" dirty="0" smtClean="0"/>
              <a:t> </a:t>
            </a:r>
            <a:r>
              <a:rPr lang="en-US" dirty="0" err="1" smtClean="0"/>
              <a:t>hoặc</a:t>
            </a:r>
            <a:r>
              <a:rPr lang="en-US" dirty="0" smtClean="0"/>
              <a:t> </a:t>
            </a:r>
            <a:r>
              <a:rPr lang="en-US" dirty="0" err="1" smtClean="0"/>
              <a:t>các</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được</a:t>
            </a:r>
            <a:r>
              <a:rPr lang="en-US" dirty="0" smtClean="0"/>
              <a:t> </a:t>
            </a:r>
            <a:r>
              <a:rPr lang="en-US" dirty="0" err="1" smtClean="0"/>
              <a:t>lưu</a:t>
            </a:r>
            <a:r>
              <a:rPr lang="en-US" dirty="0" smtClean="0"/>
              <a:t> </a:t>
            </a:r>
            <a:r>
              <a:rPr lang="en-US" dirty="0" err="1" smtClean="0"/>
              <a:t>trữ</a:t>
            </a:r>
            <a:r>
              <a:rPr lang="en-US" dirty="0" smtClean="0"/>
              <a:t> </a:t>
            </a:r>
            <a:r>
              <a:rPr lang="en-US" dirty="0" err="1" smtClean="0"/>
              <a:t>trên</a:t>
            </a:r>
            <a:r>
              <a:rPr lang="en-US" dirty="0" smtClean="0"/>
              <a:t> </a:t>
            </a:r>
            <a:r>
              <a:rPr lang="en-US" dirty="0" err="1" smtClean="0"/>
              <a:t>thiết</a:t>
            </a:r>
            <a:r>
              <a:rPr lang="en-US" dirty="0" smtClean="0"/>
              <a:t> </a:t>
            </a:r>
            <a:r>
              <a:rPr lang="en-US" dirty="0" err="1" smtClean="0"/>
              <a:t>bị</a:t>
            </a:r>
            <a:r>
              <a:rPr lang="en-US" dirty="0" smtClean="0"/>
              <a:t>.</a:t>
            </a:r>
          </a:p>
          <a:p>
            <a:pPr marL="0" indent="0">
              <a:buNone/>
            </a:pPr>
            <a:r>
              <a:rPr lang="en-US" dirty="0" err="1" smtClean="0"/>
              <a:t>Được</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bởi</a:t>
            </a:r>
            <a:r>
              <a:rPr lang="en-US" dirty="0" smtClean="0"/>
              <a:t> </a:t>
            </a:r>
            <a:r>
              <a:rPr lang="en-US" dirty="0" err="1" smtClean="0"/>
              <a:t>Moliza</a:t>
            </a:r>
            <a:r>
              <a:rPr lang="en-US" dirty="0" smtClean="0"/>
              <a:t> Developer Network.</a:t>
            </a:r>
          </a:p>
          <a:p>
            <a:pPr marL="0" indent="0">
              <a:buNone/>
            </a:pPr>
            <a:endParaRPr lang="en-US" dirty="0"/>
          </a:p>
          <a:p>
            <a:pPr marL="0" indent="0">
              <a:buNone/>
            </a:pPr>
            <a:r>
              <a:rPr lang="en-US" dirty="0" err="1" smtClean="0"/>
              <a:t>Sử</a:t>
            </a:r>
            <a:r>
              <a:rPr lang="en-US" dirty="0" smtClean="0"/>
              <a:t> </a:t>
            </a:r>
            <a:r>
              <a:rPr lang="en-US" dirty="0" err="1" smtClean="0"/>
              <a:t>dụng</a:t>
            </a:r>
            <a:r>
              <a:rPr lang="en-US" dirty="0" smtClean="0"/>
              <a:t> </a:t>
            </a:r>
            <a:r>
              <a:rPr lang="en-US" b="1" dirty="0" err="1" smtClean="0"/>
              <a:t>MediaDevice.getuserMedia</a:t>
            </a:r>
            <a:r>
              <a:rPr lang="en-US" b="1" dirty="0" smtClean="0"/>
              <a:t> </a:t>
            </a:r>
            <a:r>
              <a:rPr lang="en-US" dirty="0" err="1" smtClean="0"/>
              <a:t>là</a:t>
            </a:r>
            <a:r>
              <a:rPr lang="en-US" dirty="0" smtClean="0"/>
              <a:t> </a:t>
            </a:r>
            <a:r>
              <a:rPr lang="en-US" dirty="0" err="1" smtClean="0"/>
              <a:t>một</a:t>
            </a:r>
            <a:r>
              <a:rPr lang="en-US" dirty="0" smtClean="0"/>
              <a:t> API </a:t>
            </a:r>
            <a:r>
              <a:rPr lang="en-US" dirty="0" err="1" smtClean="0"/>
              <a:t>của</a:t>
            </a:r>
            <a:r>
              <a:rPr lang="en-US" dirty="0" smtClean="0"/>
              <a:t> </a:t>
            </a:r>
            <a:r>
              <a:rPr lang="en-US" dirty="0" err="1" smtClean="0"/>
              <a:t>nó</a:t>
            </a:r>
            <a:r>
              <a:rPr lang="en-US" dirty="0" smtClean="0"/>
              <a:t> </a:t>
            </a:r>
            <a:r>
              <a:rPr lang="en-US" dirty="0" err="1" smtClean="0"/>
              <a:t>giúp</a:t>
            </a:r>
            <a:r>
              <a:rPr lang="en-US" dirty="0" smtClean="0"/>
              <a:t> cho </a:t>
            </a:r>
            <a:r>
              <a:rPr lang="en-US" dirty="0" err="1" smtClean="0"/>
              <a:t>việc</a:t>
            </a:r>
            <a:r>
              <a:rPr lang="en-US" dirty="0" smtClean="0"/>
              <a:t> </a:t>
            </a:r>
            <a:r>
              <a:rPr lang="en-US" dirty="0" err="1" smtClean="0"/>
              <a:t>truy</a:t>
            </a:r>
            <a:r>
              <a:rPr lang="en-US" dirty="0" smtClean="0"/>
              <a:t> </a:t>
            </a:r>
            <a:r>
              <a:rPr lang="en-US" dirty="0" err="1" smtClean="0"/>
              <a:t>cập</a:t>
            </a:r>
            <a:r>
              <a:rPr lang="en-US" dirty="0" smtClean="0"/>
              <a:t> </a:t>
            </a:r>
            <a:r>
              <a:rPr lang="en-US" dirty="0" err="1" smtClean="0"/>
              <a:t>vào</a:t>
            </a:r>
            <a:r>
              <a:rPr lang="en-US" dirty="0" smtClean="0"/>
              <a:t> </a:t>
            </a:r>
            <a:r>
              <a:rPr lang="en-US" dirty="0" err="1" smtClean="0"/>
              <a:t>phần</a:t>
            </a:r>
            <a:r>
              <a:rPr lang="en-US" dirty="0" smtClean="0"/>
              <a:t> </a:t>
            </a:r>
            <a:r>
              <a:rPr lang="en-US" dirty="0" err="1" smtClean="0"/>
              <a:t>cứng</a:t>
            </a:r>
            <a:r>
              <a:rPr lang="en-US" dirty="0" smtClean="0"/>
              <a:t> </a:t>
            </a:r>
            <a:r>
              <a:rPr lang="en-US" dirty="0" err="1" smtClean="0"/>
              <a:t>của</a:t>
            </a:r>
            <a:r>
              <a:rPr lang="en-US" dirty="0" smtClean="0"/>
              <a:t> </a:t>
            </a:r>
            <a:r>
              <a:rPr lang="en-US" dirty="0" err="1" smtClean="0"/>
              <a:t>thiết</a:t>
            </a:r>
            <a:r>
              <a:rPr lang="en-US" dirty="0" smtClean="0"/>
              <a:t> </a:t>
            </a:r>
            <a:r>
              <a:rPr lang="en-US" dirty="0" err="1" smtClean="0"/>
              <a:t>bị</a:t>
            </a:r>
            <a:r>
              <a:rPr lang="en-US" dirty="0" smtClean="0"/>
              <a:t> Media( ở </a:t>
            </a:r>
            <a:r>
              <a:rPr lang="en-US" dirty="0" err="1" smtClean="0"/>
              <a:t>đây</a:t>
            </a:r>
            <a:r>
              <a:rPr lang="en-US" dirty="0" smtClean="0"/>
              <a:t> </a:t>
            </a:r>
            <a:r>
              <a:rPr lang="en-US" dirty="0" err="1" smtClean="0"/>
              <a:t>là</a:t>
            </a:r>
            <a:r>
              <a:rPr lang="en-US" dirty="0" smtClean="0"/>
              <a:t> camera </a:t>
            </a:r>
            <a:r>
              <a:rPr lang="en-US" dirty="0" err="1" smtClean="0"/>
              <a:t>và</a:t>
            </a:r>
            <a:r>
              <a:rPr lang="en-US" dirty="0" smtClean="0"/>
              <a:t> microphone).</a:t>
            </a:r>
          </a:p>
          <a:p>
            <a:pPr marL="0" indent="0">
              <a:buNone/>
            </a:pPr>
            <a:r>
              <a:rPr lang="en-US" dirty="0" err="1" smtClean="0"/>
              <a:t>Sử</a:t>
            </a:r>
            <a:r>
              <a:rPr lang="en-US" dirty="0" smtClean="0"/>
              <a:t> </a:t>
            </a:r>
            <a:r>
              <a:rPr lang="en-US" dirty="0" err="1" smtClean="0"/>
              <a:t>dụng</a:t>
            </a:r>
            <a:r>
              <a:rPr lang="en-US" dirty="0" smtClean="0"/>
              <a:t> </a:t>
            </a:r>
            <a:r>
              <a:rPr lang="en-US" b="1" dirty="0" err="1" smtClean="0"/>
              <a:t>MediaRecorder</a:t>
            </a:r>
            <a:r>
              <a:rPr lang="en-US" b="1" dirty="0" smtClean="0"/>
              <a:t> </a:t>
            </a:r>
            <a:r>
              <a:rPr lang="en-US" dirty="0" err="1" smtClean="0"/>
              <a:t>là</a:t>
            </a:r>
            <a:r>
              <a:rPr lang="en-US" dirty="0" smtClean="0"/>
              <a:t> </a:t>
            </a:r>
            <a:r>
              <a:rPr lang="en-US" dirty="0" err="1" smtClean="0"/>
              <a:t>một</a:t>
            </a:r>
            <a:r>
              <a:rPr lang="en-US" dirty="0" smtClean="0"/>
              <a:t> API cung </a:t>
            </a:r>
            <a:r>
              <a:rPr lang="en-US" dirty="0" err="1" smtClean="0"/>
              <a:t>cấp</a:t>
            </a:r>
            <a:r>
              <a:rPr lang="en-US" dirty="0" smtClean="0"/>
              <a:t> cho </a:t>
            </a:r>
            <a:r>
              <a:rPr lang="en-US" dirty="0" err="1" smtClean="0"/>
              <a:t>việc</a:t>
            </a:r>
            <a:r>
              <a:rPr lang="en-US" dirty="0" smtClean="0"/>
              <a:t> </a:t>
            </a:r>
            <a:r>
              <a:rPr lang="en-US" dirty="0" err="1" smtClean="0"/>
              <a:t>ghi</a:t>
            </a:r>
            <a:r>
              <a:rPr lang="en-US" dirty="0" smtClean="0"/>
              <a:t> </a:t>
            </a:r>
            <a:r>
              <a:rPr lang="en-US" dirty="0" err="1" smtClean="0"/>
              <a:t>lại</a:t>
            </a:r>
            <a:r>
              <a:rPr lang="en-US" dirty="0" smtClean="0"/>
              <a:t> </a:t>
            </a:r>
            <a:r>
              <a:rPr lang="en-US" dirty="0" err="1" smtClean="0"/>
              <a:t>các</a:t>
            </a:r>
            <a:r>
              <a:rPr lang="en-US" dirty="0" smtClean="0"/>
              <a:t> file stream </a:t>
            </a:r>
            <a:r>
              <a:rPr lang="en-US" dirty="0" err="1" smtClean="0"/>
              <a:t>lấy</a:t>
            </a:r>
            <a:r>
              <a:rPr lang="en-US" dirty="0" smtClean="0"/>
              <a:t> </a:t>
            </a:r>
            <a:r>
              <a:rPr lang="en-US" dirty="0" err="1" smtClean="0"/>
              <a:t>được</a:t>
            </a:r>
            <a:r>
              <a:rPr lang="en-US" dirty="0" smtClean="0"/>
              <a:t> </a:t>
            </a:r>
            <a:r>
              <a:rPr lang="en-US" dirty="0" err="1" smtClean="0"/>
              <a:t>từ</a:t>
            </a:r>
            <a:r>
              <a:rPr lang="en-US" dirty="0" smtClean="0"/>
              <a:t> camera </a:t>
            </a:r>
            <a:r>
              <a:rPr lang="en-US" dirty="0" err="1" smtClean="0"/>
              <a:t>và</a:t>
            </a:r>
            <a:r>
              <a:rPr lang="en-US" dirty="0" smtClean="0"/>
              <a:t> microphone.</a:t>
            </a:r>
            <a:endParaRPr lang="en-US" dirty="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170947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873458"/>
            <a:ext cx="8946541" cy="5374942"/>
          </a:xfrm>
        </p:spPr>
        <p:txBody>
          <a:bodyPr/>
          <a:lstStyle/>
          <a:p>
            <a:pPr marL="0" indent="0">
              <a:buNone/>
            </a:pPr>
            <a:r>
              <a:rPr lang="en-US" dirty="0" smtClean="0"/>
              <a:t>3. </a:t>
            </a:r>
            <a:r>
              <a:rPr lang="en-US" dirty="0" err="1" smtClean="0"/>
              <a:t>NodeJS</a:t>
            </a:r>
            <a:endParaRPr lang="en-US" dirty="0" smtClean="0"/>
          </a:p>
          <a:p>
            <a:endParaRPr lang="en-US" dirty="0" smtClean="0"/>
          </a:p>
          <a:p>
            <a:r>
              <a:rPr lang="en-US" dirty="0" smtClean="0">
                <a:latin typeface="Times New Roman (Headings)"/>
              </a:rPr>
              <a:t>M</a:t>
            </a:r>
            <a:r>
              <a:rPr lang="vi-VN" dirty="0" smtClean="0">
                <a:latin typeface="Times New Roman (Headings)"/>
              </a:rPr>
              <a:t>ột </a:t>
            </a:r>
            <a:r>
              <a:rPr lang="vi-VN" dirty="0">
                <a:latin typeface="Times New Roman (Headings)"/>
              </a:rPr>
              <a:t>nền tảng Server </a:t>
            </a:r>
            <a:r>
              <a:rPr lang="vi-VN" dirty="0" smtClean="0">
                <a:latin typeface="Times New Roman (Headings)"/>
              </a:rPr>
              <a:t>side </a:t>
            </a:r>
            <a:r>
              <a:rPr lang="vi-VN" dirty="0">
                <a:latin typeface="Times New Roman (Headings)"/>
              </a:rPr>
              <a:t>được xây dựng dựa trên Javascript </a:t>
            </a:r>
            <a:r>
              <a:rPr lang="vi-VN" dirty="0" smtClean="0">
                <a:latin typeface="Times New Roman (Headings)"/>
              </a:rPr>
              <a:t>Engine</a:t>
            </a:r>
            <a:endParaRPr lang="en-US" dirty="0" smtClean="0">
              <a:latin typeface="Times New Roman (Headings)"/>
            </a:endParaRPr>
          </a:p>
          <a:p>
            <a:r>
              <a:rPr lang="vi-VN" dirty="0" smtClean="0">
                <a:latin typeface="Times New Roman (Headings)"/>
              </a:rPr>
              <a:t>NodeJs </a:t>
            </a:r>
            <a:r>
              <a:rPr lang="vi-VN" dirty="0">
                <a:latin typeface="Times New Roman (Headings)"/>
              </a:rPr>
              <a:t>là một mã nguồn mở, đa nền tảng cho phát triển các ứng dụng phía Server và các ứng dụng liên quan đến mạng. Ứng dụng Node.js được viết bằng Javascript và có thể chạy trong môi trường Node.js trên hệ điều hành Window, Linux</a:t>
            </a:r>
            <a:r>
              <a:rPr lang="vi-VN" dirty="0" smtClean="0">
                <a:latin typeface="Times New Roman (Headings)"/>
              </a:rPr>
              <a:t>...</a:t>
            </a:r>
            <a:endParaRPr lang="en-US" dirty="0">
              <a:latin typeface="Times New Roman (Headings)"/>
            </a:endParaRPr>
          </a:p>
          <a:p>
            <a:r>
              <a:rPr lang="en-US" b="1" dirty="0" smtClean="0">
                <a:latin typeface="Times New Roman (Headings)"/>
              </a:rPr>
              <a:t>HTTPS </a:t>
            </a:r>
            <a:r>
              <a:rPr lang="en-US" b="1" dirty="0" err="1">
                <a:latin typeface="Times New Roman (Headings)"/>
              </a:rPr>
              <a:t>là</a:t>
            </a:r>
            <a:r>
              <a:rPr lang="en-US" dirty="0">
                <a:latin typeface="Times New Roman (Headings)"/>
              </a:rPr>
              <a:t> </a:t>
            </a:r>
            <a:r>
              <a:rPr lang="en-US" dirty="0" err="1">
                <a:latin typeface="Times New Roman (Headings)"/>
              </a:rPr>
              <a:t>viết</a:t>
            </a:r>
            <a:r>
              <a:rPr lang="en-US" dirty="0">
                <a:latin typeface="Times New Roman (Headings)"/>
              </a:rPr>
              <a:t> </a:t>
            </a:r>
            <a:r>
              <a:rPr lang="en-US" dirty="0" err="1">
                <a:latin typeface="Times New Roman (Headings)"/>
              </a:rPr>
              <a:t>tắt</a:t>
            </a:r>
            <a:r>
              <a:rPr lang="en-US" dirty="0">
                <a:latin typeface="Times New Roman (Headings)"/>
              </a:rPr>
              <a:t> </a:t>
            </a:r>
            <a:r>
              <a:rPr lang="en-US" dirty="0" err="1">
                <a:latin typeface="Times New Roman (Headings)"/>
              </a:rPr>
              <a:t>của</a:t>
            </a:r>
            <a:r>
              <a:rPr lang="en-US" dirty="0">
                <a:latin typeface="Times New Roman (Headings)"/>
              </a:rPr>
              <a:t> “Hypertext Transfer Protocol Secure”, </a:t>
            </a:r>
            <a:r>
              <a:rPr lang="en-US" dirty="0" err="1">
                <a:latin typeface="Times New Roman (Headings)"/>
              </a:rPr>
              <a:t>Nó</a:t>
            </a:r>
            <a:r>
              <a:rPr lang="en-US" dirty="0">
                <a:latin typeface="Times New Roman (Headings)"/>
              </a:rPr>
              <a:t> </a:t>
            </a:r>
            <a:r>
              <a:rPr lang="en-US" b="1" dirty="0" err="1">
                <a:latin typeface="Times New Roman (Headings)"/>
              </a:rPr>
              <a:t>là</a:t>
            </a:r>
            <a:r>
              <a:rPr lang="en-US" dirty="0">
                <a:latin typeface="Times New Roman (Headings)"/>
              </a:rPr>
              <a:t> </a:t>
            </a:r>
            <a:r>
              <a:rPr lang="en-US" dirty="0" err="1">
                <a:latin typeface="Times New Roman (Headings)"/>
              </a:rPr>
              <a:t>một</a:t>
            </a:r>
            <a:r>
              <a:rPr lang="en-US" dirty="0">
                <a:latin typeface="Times New Roman (Headings)"/>
              </a:rPr>
              <a:t> </a:t>
            </a:r>
            <a:r>
              <a:rPr lang="en-US" dirty="0" err="1">
                <a:latin typeface="Times New Roman (Headings)"/>
              </a:rPr>
              <a:t>sự</a:t>
            </a:r>
            <a:r>
              <a:rPr lang="en-US" dirty="0">
                <a:latin typeface="Times New Roman (Headings)"/>
              </a:rPr>
              <a:t> </a:t>
            </a:r>
            <a:r>
              <a:rPr lang="en-US" dirty="0" err="1">
                <a:latin typeface="Times New Roman (Headings)"/>
              </a:rPr>
              <a:t>kết</a:t>
            </a:r>
            <a:r>
              <a:rPr lang="en-US" dirty="0">
                <a:latin typeface="Times New Roman (Headings)"/>
              </a:rPr>
              <a:t> </a:t>
            </a:r>
            <a:r>
              <a:rPr lang="en-US" dirty="0" err="1">
                <a:latin typeface="Times New Roman (Headings)"/>
              </a:rPr>
              <a:t>hợp</a:t>
            </a:r>
            <a:r>
              <a:rPr lang="en-US" dirty="0">
                <a:latin typeface="Times New Roman (Headings)"/>
              </a:rPr>
              <a:t> </a:t>
            </a:r>
            <a:r>
              <a:rPr lang="en-US" dirty="0" err="1">
                <a:latin typeface="Times New Roman (Headings)"/>
              </a:rPr>
              <a:t>giữa</a:t>
            </a:r>
            <a:r>
              <a:rPr lang="en-US" dirty="0">
                <a:latin typeface="Times New Roman (Headings)"/>
              </a:rPr>
              <a:t> </a:t>
            </a:r>
            <a:r>
              <a:rPr lang="en-US" dirty="0" err="1">
                <a:latin typeface="Times New Roman (Headings)"/>
              </a:rPr>
              <a:t>giao</a:t>
            </a:r>
            <a:r>
              <a:rPr lang="en-US" dirty="0">
                <a:latin typeface="Times New Roman (Headings)"/>
              </a:rPr>
              <a:t> </a:t>
            </a:r>
            <a:r>
              <a:rPr lang="en-US" dirty="0" err="1">
                <a:latin typeface="Times New Roman (Headings)"/>
              </a:rPr>
              <a:t>thức</a:t>
            </a:r>
            <a:r>
              <a:rPr lang="en-US" dirty="0">
                <a:latin typeface="Times New Roman (Headings)"/>
              </a:rPr>
              <a:t> </a:t>
            </a:r>
            <a:r>
              <a:rPr lang="en-US" b="1" dirty="0" smtClean="0">
                <a:latin typeface="Times New Roman (Headings)"/>
              </a:rPr>
              <a:t>HTTP </a:t>
            </a:r>
            <a:r>
              <a:rPr lang="en-US" dirty="0" err="1" smtClean="0">
                <a:latin typeface="Times New Roman (Headings)"/>
              </a:rPr>
              <a:t>và</a:t>
            </a:r>
            <a:r>
              <a:rPr lang="en-US" dirty="0" smtClean="0">
                <a:latin typeface="Times New Roman (Headings)"/>
              </a:rPr>
              <a:t> </a:t>
            </a:r>
            <a:r>
              <a:rPr lang="en-US" dirty="0" err="1">
                <a:latin typeface="Times New Roman (Headings)"/>
              </a:rPr>
              <a:t>giao</a:t>
            </a:r>
            <a:r>
              <a:rPr lang="en-US" dirty="0">
                <a:latin typeface="Times New Roman (Headings)"/>
              </a:rPr>
              <a:t> </a:t>
            </a:r>
            <a:r>
              <a:rPr lang="en-US" dirty="0" err="1">
                <a:latin typeface="Times New Roman (Headings)"/>
              </a:rPr>
              <a:t>thức</a:t>
            </a:r>
            <a:r>
              <a:rPr lang="en-US" dirty="0">
                <a:latin typeface="Times New Roman (Headings)"/>
              </a:rPr>
              <a:t> </a:t>
            </a:r>
            <a:r>
              <a:rPr lang="en-US" dirty="0" err="1">
                <a:latin typeface="Times New Roman (Headings)"/>
              </a:rPr>
              <a:t>bảo</a:t>
            </a:r>
            <a:r>
              <a:rPr lang="en-US" dirty="0">
                <a:latin typeface="Times New Roman (Headings)"/>
              </a:rPr>
              <a:t> </a:t>
            </a:r>
            <a:r>
              <a:rPr lang="en-US" dirty="0" err="1">
                <a:latin typeface="Times New Roman (Headings)"/>
              </a:rPr>
              <a:t>mật</a:t>
            </a:r>
            <a:r>
              <a:rPr lang="en-US" dirty="0">
                <a:latin typeface="Times New Roman (Headings)"/>
              </a:rPr>
              <a:t> SSL hay TLS cho </a:t>
            </a:r>
            <a:r>
              <a:rPr lang="en-US" dirty="0" err="1">
                <a:latin typeface="Times New Roman (Headings)"/>
              </a:rPr>
              <a:t>phép</a:t>
            </a:r>
            <a:r>
              <a:rPr lang="en-US" dirty="0">
                <a:latin typeface="Times New Roman (Headings)"/>
              </a:rPr>
              <a:t> </a:t>
            </a:r>
            <a:r>
              <a:rPr lang="en-US" dirty="0" err="1">
                <a:latin typeface="Times New Roman (Headings)"/>
              </a:rPr>
              <a:t>trao</a:t>
            </a:r>
            <a:r>
              <a:rPr lang="en-US" dirty="0">
                <a:latin typeface="Times New Roman (Headings)"/>
              </a:rPr>
              <a:t> </a:t>
            </a:r>
            <a:r>
              <a:rPr lang="en-US" dirty="0" err="1">
                <a:latin typeface="Times New Roman (Headings)"/>
              </a:rPr>
              <a:t>đổi</a:t>
            </a:r>
            <a:r>
              <a:rPr lang="en-US" dirty="0">
                <a:latin typeface="Times New Roman (Headings)"/>
              </a:rPr>
              <a:t> </a:t>
            </a:r>
            <a:r>
              <a:rPr lang="en-US" dirty="0" err="1">
                <a:latin typeface="Times New Roman (Headings)"/>
              </a:rPr>
              <a:t>thông</a:t>
            </a:r>
            <a:r>
              <a:rPr lang="en-US" dirty="0">
                <a:latin typeface="Times New Roman (Headings)"/>
              </a:rPr>
              <a:t> tin </a:t>
            </a:r>
            <a:r>
              <a:rPr lang="en-US" dirty="0" err="1">
                <a:latin typeface="Times New Roman (Headings)"/>
              </a:rPr>
              <a:t>một</a:t>
            </a:r>
            <a:r>
              <a:rPr lang="en-US" dirty="0">
                <a:latin typeface="Times New Roman (Headings)"/>
              </a:rPr>
              <a:t> </a:t>
            </a:r>
            <a:r>
              <a:rPr lang="en-US" dirty="0" err="1">
                <a:latin typeface="Times New Roman (Headings)"/>
              </a:rPr>
              <a:t>cách</a:t>
            </a:r>
            <a:r>
              <a:rPr lang="en-US" dirty="0">
                <a:latin typeface="Times New Roman (Headings)"/>
              </a:rPr>
              <a:t> </a:t>
            </a:r>
            <a:r>
              <a:rPr lang="en-US" dirty="0" err="1">
                <a:latin typeface="Times New Roman (Headings)"/>
              </a:rPr>
              <a:t>bảo</a:t>
            </a:r>
            <a:r>
              <a:rPr lang="en-US" dirty="0">
                <a:latin typeface="Times New Roman (Headings)"/>
              </a:rPr>
              <a:t> </a:t>
            </a:r>
            <a:r>
              <a:rPr lang="en-US" dirty="0" err="1">
                <a:latin typeface="Times New Roman (Headings)"/>
              </a:rPr>
              <a:t>mật</a:t>
            </a:r>
            <a:r>
              <a:rPr lang="en-US" dirty="0">
                <a:latin typeface="Times New Roman (Headings)"/>
              </a:rPr>
              <a:t> </a:t>
            </a:r>
            <a:r>
              <a:rPr lang="en-US" dirty="0" err="1">
                <a:latin typeface="Times New Roman (Headings)"/>
              </a:rPr>
              <a:t>trên</a:t>
            </a:r>
            <a:r>
              <a:rPr lang="en-US" dirty="0">
                <a:latin typeface="Times New Roman (Headings)"/>
              </a:rPr>
              <a:t> Internet</a:t>
            </a:r>
            <a:endParaRPr lang="en-US" dirty="0">
              <a:latin typeface="Times New Roman (Headings)"/>
            </a:endParaRPr>
          </a:p>
        </p:txBody>
      </p:sp>
    </p:spTree>
    <p:extLst>
      <p:ext uri="{BB962C8B-B14F-4D97-AF65-F5344CB8AC3E}">
        <p14:creationId xmlns:p14="http://schemas.microsoft.com/office/powerpoint/2010/main" val="36811216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531</TotalTime>
  <Words>1057</Words>
  <Application>Microsoft Office PowerPoint</Application>
  <PresentationFormat>Widescreen</PresentationFormat>
  <Paragraphs>131</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Century Gothic</vt:lpstr>
      <vt:lpstr>Times New Roman</vt:lpstr>
      <vt:lpstr>Times New Roman (Headings)</vt:lpstr>
      <vt:lpstr>Wingdings 3</vt:lpstr>
      <vt:lpstr>Ion</vt:lpstr>
      <vt:lpstr>   GVHD: TS. Hoàng Xuân Tùng SV: Lò Văn Kiên Khoa: Công nghệ thông tin Lớp: K58CD</vt:lpstr>
      <vt:lpstr>TÍNH CẦN THIẾT CỦA ĐỀ TÀI</vt:lpstr>
      <vt:lpstr>PowerPoint Presentation</vt:lpstr>
      <vt:lpstr>PowerPoint Presentation</vt:lpstr>
      <vt:lpstr>Mục tiêu </vt:lpstr>
      <vt:lpstr>CÁC CÔNG NGHỆ NGHIÊN CỨU VÀ SỬ DỤNG</vt:lpstr>
      <vt:lpstr>PowerPoint Presentation</vt:lpstr>
      <vt:lpstr>PowerPoint Presentation</vt:lpstr>
      <vt:lpstr>PowerPoint Presentation</vt:lpstr>
      <vt:lpstr>PowerPoint Presentation</vt:lpstr>
      <vt:lpstr>XÂY DỰNG ỨNG DỤNG</vt:lpstr>
      <vt:lpstr>PowerPoint Presentation</vt:lpstr>
      <vt:lpstr>3. Chi tiết chức năng</vt:lpstr>
      <vt:lpstr>PowerPoint Presentation</vt:lpstr>
      <vt:lpstr>PowerPoint Presentation</vt:lpstr>
      <vt:lpstr>PowerPoint Presentation</vt:lpstr>
      <vt:lpstr>TRIỂN KHAI ỨNG DỤNG</vt:lpstr>
      <vt:lpstr>TÍCH HỢP VÀO CÁC HỆ THỐNG ELEARNING</vt:lpstr>
      <vt:lpstr>KẾT QUẢ</vt:lpstr>
      <vt:lpstr>KẾT LUẬN</vt:lpstr>
      <vt:lpstr>ĐỀ NGHỊ</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Biểu đồ ngữ cảnh</dc:title>
  <dc:creator>Kiên Cocktails</dc:creator>
  <cp:lastModifiedBy>Kiên Cocktails</cp:lastModifiedBy>
  <cp:revision>47</cp:revision>
  <dcterms:created xsi:type="dcterms:W3CDTF">2016-05-06T10:12:05Z</dcterms:created>
  <dcterms:modified xsi:type="dcterms:W3CDTF">2017-05-11T17:45:27Z</dcterms:modified>
</cp:coreProperties>
</file>