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1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Baskerville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Candara"/>
              </a:rPr>
              <a:t>1/20/12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017151C1-C1B1-41C1-B1B1-0151E101D1E1}" type="slidenum">
              <a:rPr lang="en-US">
                <a:solidFill>
                  <a:srgbClr val="000000"/>
                </a:solidFill>
                <a:latin typeface="Candara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ff"/>
                </a:solidFill>
                <a:latin typeface="Baskerville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ndara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ndara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ndara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ndara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ndar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ndar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ndara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ndara"/>
              </a:rPr>
              <a:t>Eighth Outline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ndara"/>
              </a:rPr>
              <a:t>Ninth Outline LevelClick to edit Master text styles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ndara"/>
              </a:rPr>
              <a:t>Second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ndara"/>
              </a:rPr>
              <a:t>Third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ndara"/>
              </a:rPr>
              <a:t>Fourth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ndara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Candara"/>
              </a:rPr>
              <a:t>1/20/12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71110181-8181-41C1-B1E1-112101810181}" type="slidenum">
              <a:rPr lang="en-US">
                <a:solidFill>
                  <a:srgbClr val="000000"/>
                </a:solidFill>
                <a:latin typeface="Candara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r>
              <a:rPr b="1" lang="en-US" sz="4800">
                <a:solidFill>
                  <a:srgbClr val="000000"/>
                </a:solidFill>
                <a:latin typeface="Baskerville"/>
                <a:ea typeface="ＭＳ Ｐゴシック"/>
              </a:rPr>
              <a:t> </a:t>
            </a:r>
            <a:r>
              <a:rPr b="1" lang="en-US" sz="4800">
                <a:solidFill>
                  <a:srgbClr val="000000"/>
                </a:solidFill>
                <a:latin typeface="Baskerville"/>
                <a:ea typeface="ＭＳ Ｐゴシック"/>
              </a:rPr>
              <a:t>CATCH THE NUMBER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r"/>
            <a:r>
              <a:rPr lang="en-US" sz="3200">
                <a:solidFill>
                  <a:srgbClr val="8b8b8b"/>
                </a:solidFill>
                <a:latin typeface="Baskerville"/>
              </a:rPr>
              <a:t>Group:HUST MAN</a:t>
            </a:r>
            <a:endParaRPr/>
          </a:p>
          <a:p>
            <a:pPr algn="r"/>
            <a:r>
              <a:rPr lang="en-US" sz="3200">
                <a:solidFill>
                  <a:srgbClr val="8b8b8b"/>
                </a:solidFill>
                <a:latin typeface="Baskerville"/>
              </a:rPr>
              <a:t>Nguyen Anh Tien</a:t>
            </a:r>
            <a:endParaRPr/>
          </a:p>
          <a:p>
            <a:pPr algn="r"/>
            <a:r>
              <a:rPr lang="en-US" sz="3200">
                <a:solidFill>
                  <a:srgbClr val="8b8b8b"/>
                </a:solidFill>
                <a:latin typeface="Baskerville"/>
              </a:rPr>
              <a:t>Do Trung Kien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2525760" y="1945800"/>
            <a:ext cx="4599720" cy="3952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Candara"/>
              </a:rPr>
              <a:t>Network Programming Mini Project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ff"/>
                </a:solidFill>
                <a:latin typeface="Baskerville"/>
                <a:ea typeface="ＭＳ Ｐゴシック"/>
              </a:rPr>
              <a:t>Description of TeamWork</a:t>
            </a:r>
            <a:r>
              <a:rPr lang="en-US" sz="4400">
                <a:solidFill>
                  <a:srgbClr val="ffffff"/>
                </a:solidFill>
                <a:latin typeface="Baskerville"/>
                <a:ea typeface="ＭＳ Ｐゴシック"/>
              </a:rPr>
              <a:t>
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Source Management: github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Assigned tasks: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Nguyen Anh Tien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Baskerville"/>
              </a:rPr>
              <a:t> </a:t>
            </a:r>
            <a:r>
              <a:rPr lang="en-US" sz="2800">
                <a:solidFill>
                  <a:srgbClr val="000000"/>
                </a:solidFill>
                <a:latin typeface="Baskerville"/>
              </a:rPr>
              <a:t>Write main server, main client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Do Trung Kien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Baskerville"/>
              </a:rPr>
              <a:t>Write GUI by gtk (C), write client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Both 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Baskerville"/>
              </a:rPr>
              <a:t>Design network model and protocol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Baskerville"/>
              </a:rPr>
              <a:t>Connect client/server code with GUI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Baskerville"/>
              </a:rPr>
              <a:t>Debug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Baskerville"/>
              </a:rPr>
              <a:t>Program Test</a:t>
            </a:r>
            <a:endParaRPr/>
          </a:p>
          <a:p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281520" y="2501280"/>
            <a:ext cx="8897760" cy="4525560"/>
          </a:xfrm>
          <a:prstGeom prst="rect">
            <a:avLst/>
          </a:prstGeom>
        </p:spPr>
        <p:txBody>
          <a:bodyPr/>
          <a:p>
            <a:r>
              <a:rPr lang="en-US" sz="5400">
                <a:solidFill>
                  <a:srgbClr val="000000"/>
                </a:solidFill>
                <a:latin typeface="Baskerville"/>
              </a:rPr>
              <a:t>Thank You for Your Listening! 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ff"/>
                </a:solidFill>
                <a:latin typeface="Baskerville"/>
                <a:ea typeface="ＭＳ Ｐゴシック"/>
              </a:rPr>
              <a:t>Contents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Introduction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Implementation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Network Protocol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Demo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Evaluate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Assigned tasks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ff"/>
                </a:solidFill>
                <a:latin typeface="Baskerville"/>
                <a:ea typeface="ＭＳ Ｐゴシック"/>
              </a:rPr>
              <a:t>Introduction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4715280" y="1600200"/>
            <a:ext cx="4320720" cy="45255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2 players – 1 number pad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Choose the number as fast as you can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The faster (more catched numbers ), the winner</a:t>
            </a:r>
            <a:endParaRPr/>
          </a:p>
          <a:p>
            <a:endParaRPr/>
          </a:p>
        </p:txBody>
      </p:sp>
      <p:pic>
        <p:nvPicPr>
          <p:cNvPr descr="" id="81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-1484280" y="1600200"/>
            <a:ext cx="7659000" cy="452556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ff"/>
                </a:solidFill>
                <a:latin typeface="Baskerville"/>
                <a:ea typeface="ＭＳ Ｐゴシック"/>
              </a:rPr>
              <a:t>Network Protocol</a:t>
            </a:r>
            <a:endParaRPr/>
          </a:p>
        </p:txBody>
      </p:sp>
      <p:pic>
        <p:nvPicPr>
          <p:cNvPr descr="" id="8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541160"/>
            <a:ext cx="1688760" cy="1726920"/>
          </a:xfrm>
          <a:prstGeom prst="rect">
            <a:avLst/>
          </a:prstGeom>
        </p:spPr>
      </p:pic>
      <p:pic>
        <p:nvPicPr>
          <p:cNvPr descr="" id="8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95160" y="2144520"/>
            <a:ext cx="1866600" cy="2247480"/>
          </a:xfrm>
          <a:prstGeom prst="rect">
            <a:avLst/>
          </a:prstGeom>
        </p:spPr>
      </p:pic>
      <p:pic>
        <p:nvPicPr>
          <p:cNvPr descr="" id="85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997680" y="4392360"/>
            <a:ext cx="1688760" cy="1726920"/>
          </a:xfrm>
          <a:prstGeom prst="rect">
            <a:avLst/>
          </a:prstGeom>
        </p:spPr>
      </p:pic>
      <p:sp>
        <p:nvSpPr>
          <p:cNvPr id="86" name="CustomShape 2"/>
          <p:cNvSpPr/>
          <p:nvPr/>
        </p:nvSpPr>
        <p:spPr>
          <a:xfrm>
            <a:off x="3132720" y="4727160"/>
            <a:ext cx="2495880" cy="6390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Candara"/>
              </a:rPr>
              <a:t>Use select() to deal with multi-client 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457200" y="3668760"/>
            <a:ext cx="1870920" cy="11876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Candara"/>
              </a:rPr>
              <a:t>Use select() for non-blocking I/O processing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ff"/>
                </a:solidFill>
                <a:latin typeface="Baskerville"/>
                <a:ea typeface="ＭＳ Ｐゴシック"/>
              </a:rPr>
              <a:t>Message Structure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Character buffer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First 4 bytes : defined message id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Next 4 bytes : the length of text part of message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Rest : text part of message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Before send and after received a message, we encode and decode the buffer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ff"/>
                </a:solidFill>
                <a:latin typeface="Baskerville"/>
                <a:ea typeface="ＭＳ Ｐゴシック"/>
              </a:rPr>
              <a:t>Implementation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Client/Server: C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Compiler: gcc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OS: Ubuntu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ff"/>
                </a:solidFill>
                <a:latin typeface="Baskerville"/>
                <a:ea typeface="ＭＳ Ｐゴシック"/>
              </a:rPr>
              <a:t>Demostration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3625200" y="3279600"/>
            <a:ext cx="8229240" cy="4525560"/>
          </a:xfrm>
          <a:prstGeom prst="rect">
            <a:avLst/>
          </a:prstGeom>
        </p:spPr>
        <p:txBody>
          <a:bodyPr/>
          <a:p>
            <a:r>
              <a:rPr lang="en-US" sz="3200">
                <a:solidFill>
                  <a:srgbClr val="000000"/>
                </a:solidFill>
                <a:latin typeface="Baskerville"/>
              </a:rPr>
              <a:t>(demo)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ff"/>
                </a:solidFill>
                <a:latin typeface="Baskerville"/>
                <a:ea typeface="ＭＳ Ｐゴシック"/>
              </a:rPr>
              <a:t>Evaluate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Success point:</a:t>
            </a:r>
            <a:r>
              <a:rPr lang="en-US" sz="3200">
                <a:solidFill>
                  <a:srgbClr val="000000"/>
                </a:solidFill>
                <a:latin typeface="Baskerville"/>
              </a:rPr>
              <a:t>	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Baskerville"/>
              </a:rPr>
              <a:t>Design the network protocol suitable with the game and expandable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Baskerville"/>
              </a:rPr>
              <a:t>Handle the conflict communication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Baskerville"/>
              </a:rPr>
              <a:t>Time when player click a number is sent to another player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Baskerville"/>
              </a:rPr>
              <a:t>Compare it with local click time of player to determine who is the faster </a:t>
            </a:r>
            <a:endParaRPr/>
          </a:p>
          <a:p>
            <a:pPr lvl="1">
              <a:buFont typeface="Arial"/>
              <a:buChar char="–"/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ff"/>
                </a:solidFill>
                <a:latin typeface="Baskerville"/>
                <a:ea typeface="ＭＳ Ｐゴシック"/>
              </a:rPr>
              <a:t>Evaluate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skerville"/>
              </a:rPr>
              <a:t>Failure point: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Baskerville"/>
              </a:rPr>
              <a:t>Have not completed the connection between GUI (gtk in C) and main Program yet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