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60" r:id="rId3"/>
    <p:sldId id="258" r:id="rId4"/>
    <p:sldId id="261" r:id="rId5"/>
    <p:sldId id="265" r:id="rId6"/>
    <p:sldId id="259" r:id="rId7"/>
    <p:sldId id="262" r:id="rId8"/>
    <p:sldId id="263" r:id="rId9"/>
    <p:sldId id="266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619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Drag picture to placeholder or click icon to add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Baskerville"/>
          <a:ea typeface="ＭＳ Ｐゴシック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Baskerville"/>
          <a:ea typeface="+mn-ea"/>
          <a:cs typeface="Baskervil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Baskerville"/>
          <a:ea typeface="+mn-ea"/>
          <a:cs typeface="Baskervil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Baskerville"/>
          <a:ea typeface="+mn-ea"/>
          <a:cs typeface="Baskervil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Baskerville"/>
          <a:ea typeface="+mn-ea"/>
          <a:cs typeface="Baskervil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800" b="1"/>
              <a:t> </a:t>
            </a:r>
            <a:r>
              <a:rPr kumimoji="1" lang="en-US" altLang="ja-JP" sz="4800" b="1"/>
              <a:t>CATCH THE NUMBER</a:t>
            </a:r>
            <a:endParaRPr kumimoji="1" lang="ja-JP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/>
              <a:t>Group:HUST MAN</a:t>
            </a:r>
          </a:p>
          <a:p>
            <a:pPr algn="r"/>
            <a:r>
              <a:rPr lang="en-US" altLang="ja-JP"/>
              <a:t/>
            </a:r>
            <a:r>
              <a:rPr lang="en-US" altLang="ja-JP"/>
              <a:t>Nguyen Anh Tien</a:t>
            </a:r>
          </a:p>
          <a:p>
            <a:pPr algn="r"/>
            <a:r>
              <a:rPr lang="en-US" altLang="ja-JP"/>
              <a:t>Do Trung Kien</a:t>
            </a:r>
            <a:endParaRPr lang="en-US" altLang="ja-JP"/>
          </a:p>
        </p:txBody>
      </p:sp>
      <p:sp>
        <p:nvSpPr>
          <p:cNvPr id="4" name="TextBox 3"/>
          <p:cNvSpPr txBox="1"/>
          <p:nvPr/>
        </p:nvSpPr>
        <p:spPr>
          <a:xfrm>
            <a:off x="2525889" y="1945759"/>
            <a:ext cx="460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Network </a:t>
            </a:r>
            <a:r>
              <a:rPr lang="en-US" altLang="ja-JP" sz="2000"/>
              <a:t>P</a:t>
            </a:r>
            <a:r>
              <a:rPr lang="en-US" altLang="ja-JP" sz="2000"/>
              <a:t>rogramming Mini Project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04319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2" y="2501401"/>
            <a:ext cx="88982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vi-VN" altLang="ja-JP" sz="5400"/>
              <a:t>Thank You for Your Listening! 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1087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</a:t>
            </a:r>
            <a:r>
              <a:rPr kumimoji="1" lang="en-US" altLang="ja-JP"/>
              <a:t>ontents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Introduction</a:t>
            </a:r>
          </a:p>
          <a:p>
            <a:r>
              <a:rPr lang="en-US" altLang="ja-JP"/>
              <a:t>Implementation</a:t>
            </a:r>
          </a:p>
          <a:p>
            <a:r>
              <a:rPr lang="en-US" altLang="ja-JP"/>
              <a:t>Network Protocol</a:t>
            </a:r>
            <a:endParaRPr lang="en-US" altLang="ja-JP"/>
          </a:p>
          <a:p>
            <a:r>
              <a:rPr lang="en-US" altLang="ja-JP"/>
              <a:t>D</a:t>
            </a:r>
            <a:r>
              <a:rPr lang="en-US" altLang="ja-JP"/>
              <a:t>emo</a:t>
            </a:r>
          </a:p>
          <a:p>
            <a:r>
              <a:rPr lang="en-US" altLang="ja-JP"/>
              <a:t>Evaluate</a:t>
            </a:r>
          </a:p>
          <a:p>
            <a:r>
              <a:rPr lang="en-US" altLang="ja-JP"/>
              <a:t>A</a:t>
            </a:r>
            <a:r>
              <a:rPr lang="en-US" altLang="ja-JP"/>
              <a:t>ssigned tasks</a:t>
            </a:r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I</a:t>
            </a:r>
            <a:r>
              <a:rPr kumimoji="1" lang="en-US" altLang="ja-JP"/>
              <a:t>ntroduction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246" y="1600200"/>
            <a:ext cx="4321092" cy="4525963"/>
          </a:xfrm>
        </p:spPr>
        <p:txBody>
          <a:bodyPr>
            <a:normAutofit/>
          </a:bodyPr>
          <a:lstStyle/>
          <a:p>
            <a:r>
              <a:rPr kumimoji="1" lang="en-US" altLang="ja-JP"/>
              <a:t>2 players </a:t>
            </a:r>
            <a:r>
              <a:rPr lang="en-US" altLang="ja-JP"/>
              <a:t>– 1 number pad</a:t>
            </a:r>
          </a:p>
          <a:p>
            <a:r>
              <a:rPr kumimoji="1" lang="en-US" altLang="ja-JP"/>
              <a:t>Choose the number as fast as you can</a:t>
            </a:r>
          </a:p>
          <a:p>
            <a:r>
              <a:rPr lang="en-US" altLang="ja-JP"/>
              <a:t>The faster (more catched numbers ), the winner</a:t>
            </a:r>
          </a:p>
          <a:p>
            <a:endParaRPr kumimoji="1" lang="en-US" altLang="ja-JP"/>
          </a:p>
        </p:txBody>
      </p:sp>
      <p:pic>
        <p:nvPicPr>
          <p:cNvPr id="5" name="Content Placeholder 3" descr="Screen Shot 2011-11-25 at 12.5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00" r="-41500"/>
          <a:stretch>
            <a:fillRect/>
          </a:stretch>
        </p:blipFill>
        <p:spPr>
          <a:xfrm>
            <a:off x="-1484372" y="1600200"/>
            <a:ext cx="76594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Network Protocol</a:t>
            </a:r>
            <a:endParaRPr kumimoji="1" lang="ja-JP" altLang="en-US"/>
          </a:p>
        </p:txBody>
      </p:sp>
      <p:pic>
        <p:nvPicPr>
          <p:cNvPr id="4" name="Picture 3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308"/>
            <a:ext cx="1689100" cy="1727200"/>
          </a:xfrm>
          <a:prstGeom prst="rect">
            <a:avLst/>
          </a:prstGeom>
        </p:spPr>
      </p:pic>
      <p:pic>
        <p:nvPicPr>
          <p:cNvPr id="5" name="Picture 4" descr=" 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75" y="2144558"/>
            <a:ext cx="1866900" cy="2247900"/>
          </a:xfrm>
          <a:prstGeom prst="rect">
            <a:avLst/>
          </a:prstGeom>
        </p:spPr>
      </p:pic>
      <p:pic>
        <p:nvPicPr>
          <p:cNvPr id="6" name="Picture 5" descr=" cli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4392458"/>
            <a:ext cx="1689100" cy="172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2665" y="4727222"/>
            <a:ext cx="249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</a:t>
            </a:r>
            <a:r>
              <a:rPr kumimoji="1" lang="en-US" altLang="ja-JP"/>
              <a:t>se select() to deal with multi-client </a:t>
            </a:r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199" y="3668889"/>
            <a:ext cx="187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</a:t>
            </a:r>
            <a:r>
              <a:rPr kumimoji="1" lang="en-US" altLang="ja-JP"/>
              <a:t>se select() for non-blocking I/O processing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7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Message Structure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</a:t>
            </a:r>
            <a:r>
              <a:rPr kumimoji="1" lang="en-US" altLang="ja-JP"/>
              <a:t>haracter buffer</a:t>
            </a:r>
          </a:p>
          <a:p>
            <a:r>
              <a:rPr lang="en-US" altLang="ja-JP"/>
              <a:t>First 4 bytes : defined message id</a:t>
            </a:r>
          </a:p>
          <a:p>
            <a:r>
              <a:rPr kumimoji="1" lang="en-US" altLang="ja-JP"/>
              <a:t>Next 4 bytes : the length of text part of message</a:t>
            </a:r>
          </a:p>
          <a:p>
            <a:r>
              <a:rPr lang="en-US" altLang="ja-JP"/>
              <a:t>Rest : content of message</a:t>
            </a:r>
          </a:p>
          <a:p>
            <a:r>
              <a:rPr kumimoji="1" lang="en-US" altLang="ja-JP"/>
              <a:t>Before send and after received a message, we encode and decode the buffer according to defined message id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Client/Server: C</a:t>
            </a:r>
          </a:p>
          <a:p>
            <a:r>
              <a:rPr lang="en-US" altLang="ja-JP"/>
              <a:t>Compiler: gcc</a:t>
            </a:r>
          </a:p>
          <a:p>
            <a:r>
              <a:rPr kumimoji="1" lang="en-US" altLang="ja-JP"/>
              <a:t>OS: Ubuntu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/>
              <a:t>Demostration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254" y="32797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(demo)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Evaluate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Succ</a:t>
            </a:r>
            <a:r>
              <a:rPr lang="en-US" altLang="ja-JP"/>
              <a:t>ess point:	</a:t>
            </a:r>
            <a:endParaRPr kumimoji="1" lang="en-US" altLang="ja-JP"/>
          </a:p>
          <a:p>
            <a:pPr lvl="1"/>
            <a:r>
              <a:rPr lang="en-US" altLang="ja-JP"/>
              <a:t>Design</a:t>
            </a:r>
            <a:r>
              <a:rPr kumimoji="1" lang="en-US" altLang="ja-JP"/>
              <a:t> the network protocol </a:t>
            </a:r>
            <a:r>
              <a:rPr kumimoji="1" lang="en-US" altLang="ja-JP"/>
              <a:t>suitable with the game and expandable</a:t>
            </a:r>
          </a:p>
          <a:p>
            <a:pPr lvl="1"/>
            <a:r>
              <a:rPr kumimoji="1" lang="en-US" altLang="ja-JP"/>
              <a:t>H</a:t>
            </a:r>
            <a:r>
              <a:rPr kumimoji="1" lang="en-US" altLang="ja-JP"/>
              <a:t>andle the </a:t>
            </a:r>
            <a:r>
              <a:rPr lang="en-US" altLang="ja-JP"/>
              <a:t>conflict </a:t>
            </a:r>
            <a:r>
              <a:rPr kumimoji="1" lang="en-US" altLang="ja-JP"/>
              <a:t>communication</a:t>
            </a:r>
          </a:p>
          <a:p>
            <a:r>
              <a:rPr kumimoji="1" lang="en-US" altLang="ja-JP"/>
              <a:t>Failure point:</a:t>
            </a:r>
          </a:p>
          <a:p>
            <a:pPr lvl="1"/>
            <a:r>
              <a:rPr lang="en-US" altLang="ja-JP"/>
              <a:t>Have not completed</a:t>
            </a:r>
            <a:r>
              <a:rPr lang="en-US" altLang="ja-JP"/>
              <a:t> the connection between GUI (gtk in C) and main Program yet</a:t>
            </a:r>
          </a:p>
        </p:txBody>
      </p:sp>
    </p:spTree>
    <p:extLst>
      <p:ext uri="{BB962C8B-B14F-4D97-AF65-F5344CB8AC3E}">
        <p14:creationId xmlns:p14="http://schemas.microsoft.com/office/powerpoint/2010/main" val="343485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Description of TeamWork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ja-JP"/>
              <a:t>Source Management: github</a:t>
            </a:r>
          </a:p>
          <a:p>
            <a:pPr lvl="0"/>
            <a:r>
              <a:rPr lang="en-US" altLang="ja-JP"/>
              <a:t>Assigned tasks:</a:t>
            </a:r>
          </a:p>
          <a:p>
            <a:r>
              <a:rPr lang="en-US" altLang="ja-JP"/>
              <a:t>Nguyen Anh Tien</a:t>
            </a:r>
          </a:p>
          <a:p>
            <a:pPr lvl="1"/>
            <a:r>
              <a:rPr lang="en-US" altLang="ja-JP"/>
              <a:t> Write main server, main client</a:t>
            </a:r>
          </a:p>
          <a:p>
            <a:r>
              <a:rPr lang="en-US" altLang="ja-JP"/>
              <a:t>Do Trung Kien</a:t>
            </a:r>
          </a:p>
          <a:p>
            <a:pPr lvl="1"/>
            <a:r>
              <a:rPr lang="en-US" altLang="ja-JP"/>
              <a:t>Write GUI by gtk (C), write client</a:t>
            </a:r>
          </a:p>
          <a:p>
            <a:r>
              <a:rPr lang="en-US" altLang="ja-JP"/>
              <a:t>Both </a:t>
            </a:r>
          </a:p>
          <a:p>
            <a:pPr lvl="1"/>
            <a:r>
              <a:rPr lang="en-US" altLang="ja-JP"/>
              <a:t>Design network model and protocol</a:t>
            </a:r>
          </a:p>
          <a:p>
            <a:pPr lvl="1"/>
            <a:r>
              <a:rPr lang="en-US" altLang="ja-JP"/>
              <a:t>Connect client/server code with GUI</a:t>
            </a:r>
          </a:p>
          <a:p>
            <a:pPr lvl="1"/>
            <a:r>
              <a:rPr lang="en-US" altLang="ja-JP"/>
              <a:t>Debug</a:t>
            </a:r>
          </a:p>
          <a:p>
            <a:pPr lvl="1"/>
            <a:r>
              <a:rPr lang="en-US" altLang="ja-JP"/>
              <a:t>Program Test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996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123</TotalTime>
  <Words>197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 CATCH THE NUMBER</vt:lpstr>
      <vt:lpstr>Contents</vt:lpstr>
      <vt:lpstr>Introduction</vt:lpstr>
      <vt:lpstr>Network Protocol</vt:lpstr>
      <vt:lpstr>Message Structure</vt:lpstr>
      <vt:lpstr>Implementation</vt:lpstr>
      <vt:lpstr>Demostration</vt:lpstr>
      <vt:lpstr>Evaluate</vt:lpstr>
      <vt:lpstr>Description of TeamWork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Mini Project</dc:title>
  <dc:creator>Kien MetalRock</dc:creator>
  <cp:lastModifiedBy>Kien MetalRock</cp:lastModifiedBy>
  <cp:revision>20</cp:revision>
  <dcterms:created xsi:type="dcterms:W3CDTF">2011-11-25T03:49:21Z</dcterms:created>
  <dcterms:modified xsi:type="dcterms:W3CDTF">2012-01-20T04:13:32Z</dcterms:modified>
</cp:coreProperties>
</file>