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19682b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19682b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f5509c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f5509c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bef46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bef46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2a787e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2a787e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f5509c2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f5509c2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b1e835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b1e835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f5509c28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f5509c28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7bef46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7bef46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2a787e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2a787e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7bef4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7bef4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2a787e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2a787e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2a787e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2a787e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2a787e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2a787e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19682b1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19682b1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19682b1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19682b1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cN_DpYBzKs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cN_DpYBzKs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9" y="0"/>
            <a:ext cx="885552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764500" y="743500"/>
            <a:ext cx="3615000" cy="7521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Concurrency in Go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76225"/>
            <a:ext cx="64389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206050" y="1878450"/>
            <a:ext cx="3579000" cy="1386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en" sz="3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Race condition</a:t>
            </a:r>
            <a:endParaRPr b="1" sz="3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-"/>
            </a:pPr>
            <a:r>
              <a:rPr b="1" lang="en" sz="3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Deadlock</a:t>
            </a:r>
            <a:endParaRPr b="1" sz="3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2764500" y="743500"/>
            <a:ext cx="3111600" cy="7521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Lưu ý 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25" y="1845475"/>
            <a:ext cx="4979600" cy="2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492750" y="207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2674400" y="354300"/>
            <a:ext cx="3615000" cy="7521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Concurrency in Go 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399" y="1851675"/>
            <a:ext cx="1847900" cy="25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318400" y="1851675"/>
            <a:ext cx="1761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Goroutine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474" y="1851675"/>
            <a:ext cx="1847900" cy="25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5544475" y="1851675"/>
            <a:ext cx="1761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Goroutine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3233238" y="2855750"/>
            <a:ext cx="2244300" cy="54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311700" y="232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674400" y="354300"/>
            <a:ext cx="3615000" cy="7521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Concurrency in Go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1370375" y="3538050"/>
            <a:ext cx="6100500" cy="695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not communicate by sharing memory; instead, share memory by communicating.</a:t>
            </a:r>
            <a:endParaRPr sz="1600"/>
          </a:p>
        </p:txBody>
      </p:sp>
      <p:sp>
        <p:nvSpPr>
          <p:cNvPr id="163" name="Google Shape;163;p25"/>
          <p:cNvSpPr/>
          <p:nvPr/>
        </p:nvSpPr>
        <p:spPr>
          <a:xfrm>
            <a:off x="1370375" y="1537175"/>
            <a:ext cx="6100500" cy="695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Go routines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Ex: go doSomeWork() </a:t>
            </a:r>
            <a:endParaRPr sz="1600"/>
          </a:p>
        </p:txBody>
      </p:sp>
      <p:sp>
        <p:nvSpPr>
          <p:cNvPr id="164" name="Google Shape;164;p25"/>
          <p:cNvSpPr/>
          <p:nvPr/>
        </p:nvSpPr>
        <p:spPr>
          <a:xfrm>
            <a:off x="1370375" y="2488013"/>
            <a:ext cx="6100500" cy="695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Channel 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 &lt;- data | data = &lt;- c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651500" y="155875"/>
            <a:ext cx="4209000" cy="7521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Thread vs Goroutine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1370625" y="1227848"/>
            <a:ext cx="6234900" cy="75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được quản lý với kernal và phụ thuộc phần cứng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Goroutine được quản lý bởi go runtime =&gt; không phụ thuộc phần cứng  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1370625" y="2177538"/>
            <a:ext cx="6234900" cy="82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size của Thread &gt;= 1MB, bị fixed, không tăng thêm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stack size của Goroutine = 8KB, có thể tăng lên tới 1GB  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1370625" y="3203738"/>
            <a:ext cx="6234900" cy="82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Giao tiếp giữa các Thread ko đơn giản lắm (nắm vững tập các method và các ngôn ngữ đưa ra) . Còn với Goroutine thì chỉ cần nhớ channel 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1370625" y="4180313"/>
            <a:ext cx="6234900" cy="82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có định danh (TID)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Goroutine không có định danh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905700" y="98400"/>
            <a:ext cx="7332600" cy="7521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Parallelism có nhanh hơn Concurrency ?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25" y="1070450"/>
            <a:ext cx="6452051" cy="1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0" y="2834125"/>
            <a:ext cx="5033100" cy="22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650025" y="2082025"/>
            <a:ext cx="3531300" cy="11046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Demo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EAB"/>
                </a:solidFill>
              </a:rPr>
              <a:t>Concurrency là gì</a:t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454550" y="2005525"/>
            <a:ext cx="6234900" cy="82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Là khả năng 1 chương trình có thể điều phối nhiều tác vụ trong cùng một khoảng thời gian và trong quá trình điều phối chỉ cho phép 1 tác vụ chạy trong 1 thời điểm.</a:t>
            </a:r>
            <a:endParaRPr sz="1600"/>
          </a:p>
        </p:txBody>
      </p:sp>
      <p:sp>
        <p:nvSpPr>
          <p:cNvPr id="65" name="Google Shape;65;p14"/>
          <p:cNvSpPr/>
          <p:nvPr/>
        </p:nvSpPr>
        <p:spPr>
          <a:xfrm>
            <a:off x="1454550" y="3342875"/>
            <a:ext cx="6234900" cy="102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</a:rPr>
              <a:t>Concurrency is about </a:t>
            </a:r>
            <a:r>
              <a:rPr lang="en" sz="1950">
                <a:solidFill>
                  <a:srgbClr val="FF0000"/>
                </a:solidFill>
                <a:highlight>
                  <a:srgbClr val="FFFFFF"/>
                </a:highlight>
              </a:rPr>
              <a:t>dealing</a:t>
            </a:r>
            <a:r>
              <a:rPr lang="en" sz="1950">
                <a:highlight>
                  <a:srgbClr val="FFFFFF"/>
                </a:highlight>
              </a:rPr>
              <a:t> with lots of things at once. - </a:t>
            </a:r>
            <a:r>
              <a:rPr lang="en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 Pike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5EA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 : </a:t>
            </a:r>
            <a:r>
              <a:rPr lang="en" sz="1200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https://youtu.be/cN_DpYBzKso</a:t>
            </a:r>
            <a:r>
              <a:rPr lang="en" sz="1200">
                <a:solidFill>
                  <a:srgbClr val="375EA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Concurrency Is Not Parallelism</a:t>
            </a:r>
            <a:endParaRPr sz="1200">
              <a:solidFill>
                <a:srgbClr val="375E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78375" y="159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EAB"/>
                </a:solidFill>
              </a:rPr>
              <a:t>Concurrency là gì</a:t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540425" y="3129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0" y="952325"/>
            <a:ext cx="87439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99950" y="4452275"/>
            <a:ext cx="8744100" cy="5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https://code4func.com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057525" y="3676650"/>
            <a:ext cx="50772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076575" y="3686175"/>
            <a:ext cx="1686000" cy="444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762575" y="3689525"/>
            <a:ext cx="1686000" cy="444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Buffering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448575" y="3689525"/>
            <a:ext cx="1686000" cy="444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Rendering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95300" y="3686175"/>
            <a:ext cx="2292900" cy="4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làm truyền thống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EAB"/>
                </a:solidFill>
              </a:rPr>
              <a:t>Tại sao cần </a:t>
            </a:r>
            <a:r>
              <a:rPr lang="en">
                <a:solidFill>
                  <a:srgbClr val="375EAB"/>
                </a:solidFill>
              </a:rPr>
              <a:t>Concurrency </a:t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424025" y="2071525"/>
            <a:ext cx="6146100" cy="1362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Tận dụng tối đa CPU (1 core or &gt;= 2 cores)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Tăng tính phản hồi của ứng dụng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260425" y="5138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EAB"/>
                </a:solidFill>
              </a:rPr>
              <a:t> </a:t>
            </a:r>
            <a:endParaRPr b="1" sz="19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EAB"/>
                </a:solidFill>
              </a:rPr>
              <a:t>P</a:t>
            </a:r>
            <a:r>
              <a:rPr lang="en">
                <a:solidFill>
                  <a:srgbClr val="375EAB"/>
                </a:solidFill>
              </a:rPr>
              <a:t>arallelism</a:t>
            </a:r>
            <a:r>
              <a:rPr b="1" lang="en">
                <a:solidFill>
                  <a:srgbClr val="375EAB"/>
                </a:solidFill>
              </a:rPr>
              <a:t> </a:t>
            </a:r>
            <a:r>
              <a:rPr lang="en">
                <a:solidFill>
                  <a:srgbClr val="375EAB"/>
                </a:solidFill>
              </a:rPr>
              <a:t>là gì</a:t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146300" y="1894950"/>
            <a:ext cx="6851400" cy="82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Là khả năng 1 chương trình có thể </a:t>
            </a:r>
            <a:r>
              <a:rPr lang="en" sz="1600"/>
              <a:t>thực thi</a:t>
            </a:r>
            <a:r>
              <a:rPr lang="en" sz="1600"/>
              <a:t> 2 hoặc nhiều tasks trong cùng một t</a:t>
            </a:r>
            <a:r>
              <a:rPr lang="en" sz="1600"/>
              <a:t>hời điểm, với điều kiện CPU phải có từ 2 core trở lên </a:t>
            </a:r>
            <a:endParaRPr sz="1600"/>
          </a:p>
        </p:txBody>
      </p:sp>
      <p:sp>
        <p:nvSpPr>
          <p:cNvPr id="93" name="Google Shape;93;p17"/>
          <p:cNvSpPr/>
          <p:nvPr/>
        </p:nvSpPr>
        <p:spPr>
          <a:xfrm>
            <a:off x="1146300" y="3124725"/>
            <a:ext cx="6851400" cy="8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</a:rPr>
              <a:t>Parallelism is about </a:t>
            </a:r>
            <a:r>
              <a:rPr lang="en" sz="1950">
                <a:solidFill>
                  <a:srgbClr val="FF0000"/>
                </a:solidFill>
                <a:highlight>
                  <a:srgbClr val="FFFFFF"/>
                </a:highlight>
              </a:rPr>
              <a:t>doing</a:t>
            </a:r>
            <a:r>
              <a:rPr lang="en" sz="1950">
                <a:highlight>
                  <a:srgbClr val="FFFFFF"/>
                </a:highlight>
              </a:rPr>
              <a:t> lots of things at once.</a:t>
            </a:r>
            <a:r>
              <a:rPr lang="en" sz="1950">
                <a:highlight>
                  <a:srgbClr val="FFFFFF"/>
                </a:highlight>
              </a:rPr>
              <a:t> - </a:t>
            </a:r>
            <a:r>
              <a:rPr lang="en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 Pike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5EA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Ref : </a:t>
            </a:r>
            <a:r>
              <a:rPr lang="en" sz="1200" u="sng">
                <a:solidFill>
                  <a:srgbClr val="FF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https://youtu.be/cN_DpYBzKso</a:t>
            </a:r>
            <a:r>
              <a:rPr lang="en" sz="1200">
                <a:solidFill>
                  <a:srgbClr val="375EA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- Concurrency Is Not Parallelism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260425" y="5138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EAB"/>
                </a:solidFill>
              </a:rPr>
              <a:t> </a:t>
            </a:r>
            <a:endParaRPr b="1" sz="19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EAB"/>
                </a:solidFill>
              </a:rPr>
              <a:t>Parallelism</a:t>
            </a:r>
            <a:r>
              <a:rPr b="1" lang="en">
                <a:solidFill>
                  <a:srgbClr val="375EAB"/>
                </a:solidFill>
              </a:rPr>
              <a:t> </a:t>
            </a:r>
            <a:r>
              <a:rPr lang="en">
                <a:solidFill>
                  <a:srgbClr val="375EAB"/>
                </a:solidFill>
              </a:rPr>
              <a:t>là gì</a:t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00" y="1561100"/>
            <a:ext cx="7246824" cy="32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416475" y="389300"/>
            <a:ext cx="4385700" cy="5643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Concurrency vs Parallelism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793525"/>
            <a:ext cx="52768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0" y="808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822925" y="1357950"/>
            <a:ext cx="3418200" cy="10170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Thread ?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188075" y="1357950"/>
            <a:ext cx="3418200" cy="1017000"/>
          </a:xfrm>
          <a:prstGeom prst="rect">
            <a:avLst/>
          </a:prstGeom>
          <a:solidFill>
            <a:srgbClr val="375E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Process</a:t>
            </a:r>
            <a:r>
              <a:rPr lang="en" sz="4800">
                <a:solidFill>
                  <a:schemeClr val="dk1"/>
                </a:solidFill>
              </a:rPr>
              <a:t> ?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BF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EAB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925" y="442625"/>
            <a:ext cx="4510100" cy="31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1332450" y="3995575"/>
            <a:ext cx="6138600" cy="439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Ref: https://www.w3.org/People/Frystyk/thesis/multithread.html</a:t>
            </a:r>
            <a:endParaRPr sz="1600"/>
          </a:p>
        </p:txBody>
      </p:sp>
      <p:sp>
        <p:nvSpPr>
          <p:cNvPr id="125" name="Google Shape;125;p21"/>
          <p:cNvSpPr/>
          <p:nvPr/>
        </p:nvSpPr>
        <p:spPr>
          <a:xfrm>
            <a:off x="6845275" y="442625"/>
            <a:ext cx="1541400" cy="3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</a:rPr>
              <a:t>PC-Program Counter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845275" y="1030025"/>
            <a:ext cx="1541400" cy="3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</a:rPr>
              <a:t>Status Register</a:t>
            </a:r>
            <a:endParaRPr sz="10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