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30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14.jpeg" ContentType="image/jpeg"/>
  <Override PartName="/ppt/media/image21.png" ContentType="image/png"/>
  <Override PartName="/ppt/media/image19.png" ContentType="image/png"/>
  <Override PartName="/ppt/media/image2.wmf" ContentType="image/x-wm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13.png" ContentType="image/png"/>
  <Override PartName="/ppt/media/image12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22.png" ContentType="image/png"/>
  <Override PartName="/ppt/media/image7.png" ContentType="image/png"/>
  <Override PartName="/ppt/media/image1.jpeg" ContentType="image/jpeg"/>
  <Override PartName="/ppt/media/image11.wmf" ContentType="image/x-wmf"/>
  <Override PartName="/ppt/media/image6.wmf" ContentType="image/x-wmf"/>
  <Override PartName="/ppt/media/image5.jpeg" ContentType="image/jpeg"/>
  <Override PartName="/ppt/media/image10.wmf" ContentType="image/x-wmf"/>
  <Override PartName="/ppt/media/image4.png" ContentType="image/png"/>
  <Override PartName="/ppt/media/image3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30600" y="1752480"/>
            <a:ext cx="5481720" cy="4373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4373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3704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752480"/>
            <a:ext cx="401580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29240" cy="2085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2752560" y="6467400"/>
            <a:ext cx="6400440" cy="407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5257800" y="649116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2011 FPT Software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8153280" y="6491160"/>
            <a:ext cx="5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3B0D0659-2B6C-44E2-8ED9-3D8787FC517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219320"/>
            <a:ext cx="9143640" cy="518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8" descr=""/>
          <p:cNvPicPr/>
          <p:nvPr/>
        </p:nvPicPr>
        <p:blipFill>
          <a:blip r:embed="rId3"/>
          <a:stretch/>
        </p:blipFill>
        <p:spPr>
          <a:xfrm>
            <a:off x="2752560" y="6467400"/>
            <a:ext cx="6400440" cy="4075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257800" y="6491160"/>
            <a:ext cx="28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Copyright 2011 FPT Software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153280" y="6491160"/>
            <a:ext cx="53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29C8FA9E-782D-476B-A33D-241394ECAA0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219320"/>
            <a:ext cx="9143640" cy="518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 - CINEMA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2" descr=""/>
          <p:cNvPicPr/>
          <p:nvPr/>
        </p:nvPicPr>
        <p:blipFill>
          <a:blip r:embed="rId2"/>
          <a:stretch/>
        </p:blipFill>
        <p:spPr>
          <a:xfrm>
            <a:off x="0" y="0"/>
            <a:ext cx="7433640" cy="48002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447840" y="1371600"/>
            <a:ext cx="618120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FPT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80880" y="1831320"/>
            <a:ext cx="6400440" cy="91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MOCKUP PROJECT 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9" descr=""/>
          <p:cNvPicPr/>
          <p:nvPr/>
        </p:nvPicPr>
        <p:blipFill>
          <a:blip r:embed="rId3"/>
          <a:stretch/>
        </p:blipFill>
        <p:spPr>
          <a:xfrm>
            <a:off x="6781680" y="5105520"/>
            <a:ext cx="1676160" cy="10076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59440" y="3124080"/>
            <a:ext cx="5231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Group 01 :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 – CINEMA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(Transaction History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228600" y="1219320"/>
            <a:ext cx="3534120" cy="54273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3886200" y="1981080"/>
            <a:ext cx="4876560" cy="4190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return 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user’s information and transaction history.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76320" y="1219320"/>
            <a:ext cx="3524040" cy="500040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3629160" y="1343160"/>
            <a:ext cx="5257080" cy="5105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back button to return 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Show detail information of the movie which you selected in 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Touch the image to view film’s trailer.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select cinema which you want to view showtimes.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(5):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showtimes button to push a “book a ticket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544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(Film’s Detail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2391480" cy="4373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19" name="Picture 3" descr=""/>
          <p:cNvPicPr/>
          <p:nvPr/>
        </p:nvPicPr>
        <p:blipFill>
          <a:blip r:embed="rId2"/>
          <a:stretch/>
        </p:blipFill>
        <p:spPr>
          <a:xfrm>
            <a:off x="3429000" y="2133720"/>
            <a:ext cx="5409720" cy="32266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(Film’s Trailer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0" y="914400"/>
            <a:ext cx="3736440" cy="53575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886200" y="1676520"/>
            <a:ext cx="5028840" cy="4419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back button to return “film’s detail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Touch add or minus button to change number of tickets.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Touch the button to continue booking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22860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(Book a Sticket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52280" y="1295280"/>
            <a:ext cx="3583440" cy="48574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895560" y="1905120"/>
            <a:ext cx="5028840" cy="4141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back button to return “book a ticket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Touch the seat’s cell to select seating positions in the theater.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Touch the finish button to complete.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a seating plan and state of seats in the cinema.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52280"/>
            <a:ext cx="82292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(Seat Selection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52280" y="838080"/>
            <a:ext cx="3428640" cy="55047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809880" y="1636560"/>
            <a:ext cx="5028840" cy="4666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back button to return 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search bar to search cinemas by name.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Show a list of cinemas. Touch on a row of list to push a “films of cinema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(Cinemas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9360" y="1247760"/>
            <a:ext cx="3800520" cy="50781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886200" y="1905120"/>
            <a:ext cx="5028840" cy="4266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back button to return “cinems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Show information of the cinema which you selected in “cinemas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Show a list of movies and showtimes of the cinema.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time button to push a “book a ticket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(Film Of Cinema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(Film Of Cinema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505320" y="1676520"/>
            <a:ext cx="2361960" cy="43304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6324480" y="1676520"/>
            <a:ext cx="2445480" cy="43304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36" name="Picture 4" descr=""/>
          <p:cNvPicPr/>
          <p:nvPr/>
        </p:nvPicPr>
        <p:blipFill>
          <a:blip r:embed="rId3"/>
          <a:stretch/>
        </p:blipFill>
        <p:spPr>
          <a:xfrm>
            <a:off x="380880" y="1676520"/>
            <a:ext cx="2557440" cy="43304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37" name="CustomShape 2"/>
          <p:cNvSpPr/>
          <p:nvPr/>
        </p:nvSpPr>
        <p:spPr>
          <a:xfrm flipV="1">
            <a:off x="685800" y="3428280"/>
            <a:ext cx="28191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715000" y="3200400"/>
            <a:ext cx="60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861280" y="384984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3150720" y="409824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40040" y="450144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9045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4193640" y="244368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YOUR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466160" y="453420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58143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"/>
            <a:stretch>
              <a:fillRect l="0" t="-7994" r="0" b="-7994"/>
            </a:stretch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/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2036160" y="219528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2325600" y="244368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307680" y="2228400"/>
            <a:ext cx="217800" cy="18756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3">
            <a:schemeClr val="l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4861440" y="3798720"/>
            <a:ext cx="1867680" cy="1603080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5150520" y="4047120"/>
            <a:ext cx="128916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29160" anchor="ctr"/>
          <a:p>
            <a:pPr algn="ctr">
              <a:lnSpc>
                <a:spcPct val="90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1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3. Demo, Q&amp;A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 - CINEMA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GROUP 01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Nguyễn Đăng Kiên(KienND9)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Văn Quốc Phát(PhatVQ)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Đặng Ngọc Tuấn Anh(AnhDNT)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LECTURER: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Nguyễn Quốc Tùng (TungNQ4)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Presentation content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5800" y="1981080"/>
            <a:ext cx="4866840" cy="7617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 . Application Overview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600200" y="3067200"/>
            <a:ext cx="5486040" cy="7617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 . Introduce the function screen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971800" y="4172040"/>
            <a:ext cx="4876560" cy="761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3. Demo , Q&amp;A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1. Application Overview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66560" y="1752480"/>
            <a:ext cx="2478240" cy="4373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96" name="CustomShape 2"/>
          <p:cNvSpPr/>
          <p:nvPr/>
        </p:nvSpPr>
        <p:spPr>
          <a:xfrm>
            <a:off x="3429000" y="1752480"/>
            <a:ext cx="525744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Main feature: Let user can book a movie ticket online.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Number of screen :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Database: using SQLite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3886200" y="4152960"/>
            <a:ext cx="5028840" cy="19346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3276720" y="4876920"/>
            <a:ext cx="914040" cy="68544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1. Application Overview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(Screen flow)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rot="1200">
            <a:off x="547560" y="1296000"/>
            <a:ext cx="7563600" cy="52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4908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1. Application Overview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(Project Architect)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746712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860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 . 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(Home Screen)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4070520" cy="48002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990960" y="1295280"/>
            <a:ext cx="4771800" cy="50288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push a “cinemas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login or register.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segment control to filter film by upcomming or playing.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search bar to search film by name.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(5):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Scroll table up or down to view the film information.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(Login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191120" y="1905120"/>
            <a:ext cx="464796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log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Enter the phone number, password.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return 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52280" y="1676520"/>
            <a:ext cx="3756600" cy="46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.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Introduce the function screen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(Register Screen)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52280" y="1676520"/>
            <a:ext cx="4038120" cy="45255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457880" y="1892160"/>
            <a:ext cx="4381200" cy="4203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(1):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register.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(2):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Enter the name, phone number, password.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(3):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Touch the button to return“home screen”.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12076</TotalTime>
  <Application>LibreOffice/5.2.1.2$MacOSX_X86_64 LibreOffice_project/31dd62db80d4e60af04904455ec9c9219178d620</Application>
  <Words>574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2010-09-14T03:27:51Z</dcterms:created>
  <dc:creator>Trong Nhan</dc:creator>
  <dc:description/>
  <dc:language>en-US</dc:language>
  <cp:lastModifiedBy/>
  <dcterms:modified xsi:type="dcterms:W3CDTF">2016-11-22T08:11:33Z</dcterms:modified>
  <cp:revision>973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