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8.png" ContentType="image/png"/>
  <Override PartName="/ppt/media/image9.jpeg" ContentType="image/jpeg"/>
  <Override PartName="/ppt/media/image7.png" ContentType="image/png"/>
  <Override PartName="/ppt/media/image1.jpeg" ContentType="image/jpeg"/>
  <Override PartName="/ppt/media/image11.wmf" ContentType="image/x-wmf"/>
  <Override PartName="/ppt/media/image22.jpeg" ContentType="image/jpeg"/>
  <Override PartName="/ppt/media/image6.wmf" ContentType="image/x-wmf"/>
  <Override PartName="/ppt/media/image5.jpeg" ContentType="image/jpeg"/>
  <Override PartName="/ppt/media/image10.wmf" ContentType="image/x-wmf"/>
  <Override PartName="/ppt/media/image4.png" ContentType="image/png"/>
  <Override PartName="/ppt/media/image2.wmf" ContentType="image/x-wmf"/>
  <Override PartName="/ppt/media/image3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2752560" y="6467400"/>
            <a:ext cx="6400440" cy="407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5257800" y="649116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2011 FPT Software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153280" y="6491160"/>
            <a:ext cx="5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70A1EBA0-24C7-4852-85F1-574C3FD1F1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219320"/>
            <a:ext cx="9143640" cy="518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8" descr=""/>
          <p:cNvPicPr/>
          <p:nvPr/>
        </p:nvPicPr>
        <p:blipFill>
          <a:blip r:embed="rId3"/>
          <a:stretch/>
        </p:blipFill>
        <p:spPr>
          <a:xfrm>
            <a:off x="2752560" y="6467400"/>
            <a:ext cx="6400440" cy="4075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257800" y="649116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2011 FPT Software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153280" y="6491160"/>
            <a:ext cx="5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2DBCE6E3-4834-4439-8DFB-BAC7E66B4DC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219320"/>
            <a:ext cx="9143640" cy="518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 - CINEMA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2" descr=""/>
          <p:cNvPicPr/>
          <p:nvPr/>
        </p:nvPicPr>
        <p:blipFill>
          <a:blip r:embed="rId2"/>
          <a:stretch/>
        </p:blipFill>
        <p:spPr>
          <a:xfrm>
            <a:off x="0" y="0"/>
            <a:ext cx="7433640" cy="48002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38040" y="1244520"/>
            <a:ext cx="618120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FPT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28600" y="1831320"/>
            <a:ext cx="6400440" cy="91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MOCKUP PROJECT 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9" descr=""/>
          <p:cNvPicPr/>
          <p:nvPr/>
        </p:nvPicPr>
        <p:blipFill>
          <a:blip r:embed="rId3"/>
          <a:stretch/>
        </p:blipFill>
        <p:spPr>
          <a:xfrm>
            <a:off x="6781680" y="5105520"/>
            <a:ext cx="1676160" cy="10076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86480" y="3124080"/>
            <a:ext cx="7060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Group 01 :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KAP Chat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9336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(Chat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457200" y="1417680"/>
            <a:ext cx="8475120" cy="4851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1040" y="1522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(Create Group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308160" y="1615320"/>
            <a:ext cx="8759160" cy="46789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(Contact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019240" y="1676520"/>
            <a:ext cx="6449400" cy="47764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914400" y="1362240"/>
            <a:ext cx="26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Show a list contact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(News Feed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838080" y="1295280"/>
            <a:ext cx="2819160" cy="502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3" name="CustomShape 2"/>
          <p:cNvSpPr/>
          <p:nvPr/>
        </p:nvSpPr>
        <p:spPr>
          <a:xfrm>
            <a:off x="3733920" y="1523880"/>
            <a:ext cx="518112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Show a list of post from yourself and your friend.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 can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Upload Image.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Video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or minus like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(News Feed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914400" y="1112760"/>
            <a:ext cx="8000280" cy="5160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(News Feed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533520" y="1148760"/>
            <a:ext cx="8381520" cy="51310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(Profile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333360" y="1380960"/>
            <a:ext cx="8626680" cy="50382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523880"/>
            <a:ext cx="8305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Future feature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57200" y="2057400"/>
            <a:ext cx="83055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  video chat.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Allows users to send emotions.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Allows users to share their current location through google map.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Allows users to comment below the post.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Store data offline into core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61280" y="384984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3150720" y="409824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440040" y="450144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39045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4193640" y="244368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YOUR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4466160" y="453420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58143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"/>
            <a:stretch>
              <a:fillRect l="0" t="-7994" r="0" b="-7994"/>
            </a:stretch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/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1" name="CustomShape 8"/>
          <p:cNvSpPr/>
          <p:nvPr/>
        </p:nvSpPr>
        <p:spPr>
          <a:xfrm>
            <a:off x="20361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2" name="CustomShape 9"/>
          <p:cNvSpPr/>
          <p:nvPr/>
        </p:nvSpPr>
        <p:spPr>
          <a:xfrm>
            <a:off x="2325600" y="244368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3307680" y="222840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4861440" y="379872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5" name="CustomShape 12"/>
          <p:cNvSpPr/>
          <p:nvPr/>
        </p:nvSpPr>
        <p:spPr>
          <a:xfrm>
            <a:off x="5150520" y="404712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1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3. Demo, Q&amp;A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KAP Chat Application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95360" y="1523880"/>
            <a:ext cx="8229240" cy="304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GROUP 01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Nguyễn Đăng Kiên(KienND9)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Văn Quốc Phát(PhatVQ)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Đặng Ngọc Tuấn Anh(AnhDNT)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LECTURER: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Nguyễn Quốc Tùng (TungNQ4)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Presentation content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752480"/>
            <a:ext cx="8229240" cy="289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Application Overview.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function screen.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Future feature.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Demo.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 &amp; A.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1. Application Overview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417680"/>
            <a:ext cx="830556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 Feature: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Real-time communication.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User can send text, image, audio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 can find your friends based on their email.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Group chat.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Update your mood.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User can post and see the posts of their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User can manage the list of their friends, personal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1. Application Overview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523880"/>
            <a:ext cx="830556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System and Requirement: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on IOS 10.0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Real – time database (Firebase).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Upload and store data into firebase storage.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 Account Firebase: mockproject2.group1@gmail.com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  Password: mockproject2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 . Introduce the function screen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 Screen: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KienND9: Login, Register, Request Friend, Add Friend, User Info, Find Friend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PhatVQ: New Feed Screen, Create Slide Presentation, Design DataBase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AnhDNT: Contact, Conservation, Chat Screen, Data Base Manager.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2860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 . 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(Register Screen)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01880" y="1523880"/>
            <a:ext cx="8813160" cy="47239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2860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 . 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(Login Screen)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1143000" y="1246320"/>
            <a:ext cx="7467120" cy="5000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71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(Conversation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469880" y="1325520"/>
            <a:ext cx="6987960" cy="4706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12799</TotalTime>
  <Application>LibreOffice/5.2.1.2$MacOSX_X86_64 LibreOffice_project/31dd62db80d4e60af04904455ec9c9219178d620</Application>
  <Words>305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2010-09-14T03:27:51Z</dcterms:created>
  <dc:creator>Trong Nhan</dc:creator>
  <dc:description/>
  <dc:language>en-US</dc:language>
  <cp:lastModifiedBy/>
  <dcterms:modified xsi:type="dcterms:W3CDTF">2016-12-26T10:49:48Z</dcterms:modified>
  <cp:revision>1016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