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1"/>
  </p:notesMasterIdLst>
  <p:sldIdLst>
    <p:sldId id="331" r:id="rId2"/>
    <p:sldId id="356" r:id="rId3"/>
    <p:sldId id="330" r:id="rId4"/>
    <p:sldId id="377" r:id="rId5"/>
    <p:sldId id="378" r:id="rId6"/>
    <p:sldId id="360" r:id="rId7"/>
    <p:sldId id="361" r:id="rId8"/>
    <p:sldId id="362" r:id="rId9"/>
    <p:sldId id="363" r:id="rId10"/>
    <p:sldId id="379" r:id="rId11"/>
    <p:sldId id="382" r:id="rId12"/>
    <p:sldId id="365" r:id="rId13"/>
    <p:sldId id="380" r:id="rId14"/>
    <p:sldId id="366" r:id="rId15"/>
    <p:sldId id="381" r:id="rId16"/>
    <p:sldId id="375" r:id="rId17"/>
    <p:sldId id="374" r:id="rId18"/>
    <p:sldId id="3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6A0"/>
    <a:srgbClr val="0037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0" autoAdjust="0"/>
    <p:restoredTop sz="99339" autoAdjust="0"/>
  </p:normalViewPr>
  <p:slideViewPr>
    <p:cSldViewPr>
      <p:cViewPr varScale="1">
        <p:scale>
          <a:sx n="71" d="100"/>
          <a:sy n="71" d="100"/>
        </p:scale>
        <p:origin x="65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image" Target="../media/image4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image" Target="../media/image4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9F4EBB-6E44-4EE1-BA62-9889B96C562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946F172F-4AE7-414B-9A90-405E4670FF61}">
      <dgm:prSet phldrT="[Text]"/>
      <dgm:spPr>
        <a:solidFill>
          <a:srgbClr val="7030A0"/>
        </a:solidFill>
      </dgm:spPr>
      <dgm:t>
        <a:bodyPr/>
        <a:lstStyle/>
        <a:p>
          <a:pPr algn="l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       TỔNG QUAN ĐỀ TÀI</a:t>
          </a:r>
        </a:p>
      </dgm:t>
    </dgm:pt>
    <dgm:pt modelId="{827C9E41-8C92-4954-8D43-FE19ECE826EA}" type="parTrans" cxnId="{B1CE5C68-92BE-4A00-8BA5-7ABEA3FE806D}">
      <dgm:prSet/>
      <dgm:spPr/>
      <dgm:t>
        <a:bodyPr/>
        <a:lstStyle/>
        <a:p>
          <a:endParaRPr lang="en-US"/>
        </a:p>
      </dgm:t>
    </dgm:pt>
    <dgm:pt modelId="{515BCB2D-E197-4654-B7F6-FB997DF00CB9}" type="sibTrans" cxnId="{B1CE5C68-92BE-4A00-8BA5-7ABEA3FE806D}">
      <dgm:prSet/>
      <dgm:spPr/>
      <dgm:t>
        <a:bodyPr/>
        <a:lstStyle/>
        <a:p>
          <a:endParaRPr lang="en-US"/>
        </a:p>
      </dgm:t>
    </dgm:pt>
    <dgm:pt modelId="{0A9E7EE9-5B17-431E-82E1-8444ADA997FC}">
      <dgm:prSet phldrT="[Text]"/>
      <dgm:spPr/>
      <dgm:t>
        <a:bodyPr/>
        <a:lstStyle/>
        <a:p>
          <a:pPr algn="l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       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SỞ LÝ THUYẾT</a:t>
          </a:r>
        </a:p>
      </dgm:t>
    </dgm:pt>
    <dgm:pt modelId="{777401F5-D5FD-46A4-A96D-FFBBE4124517}" type="parTrans" cxnId="{169A73E4-1881-4EB8-8580-6ECBE9284562}">
      <dgm:prSet/>
      <dgm:spPr/>
      <dgm:t>
        <a:bodyPr/>
        <a:lstStyle/>
        <a:p>
          <a:endParaRPr lang="en-US"/>
        </a:p>
      </dgm:t>
    </dgm:pt>
    <dgm:pt modelId="{3C13C726-0DA2-4567-AB80-BB164D1D3530}" type="sibTrans" cxnId="{169A73E4-1881-4EB8-8580-6ECBE9284562}">
      <dgm:prSet/>
      <dgm:spPr/>
      <dgm:t>
        <a:bodyPr/>
        <a:lstStyle/>
        <a:p>
          <a:endParaRPr lang="en-US"/>
        </a:p>
      </dgm:t>
    </dgm:pt>
    <dgm:pt modelId="{2C6A854A-2957-4497-91ED-E73704720B3A}">
      <dgm:prSet phldrT="[Text]"/>
      <dgm:spPr>
        <a:solidFill>
          <a:srgbClr val="00B050"/>
        </a:solidFill>
      </dgm:spPr>
      <dgm:t>
        <a:bodyPr/>
        <a:lstStyle/>
        <a:p>
          <a:pPr algn="l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       PHÂN TÍCH VÀ THIẾT KẾ HỆ THỐNG</a:t>
          </a:r>
        </a:p>
      </dgm:t>
    </dgm:pt>
    <dgm:pt modelId="{6341789A-131E-40A5-838B-2A4A029B1FB5}" type="parTrans" cxnId="{249284C0-78DB-4A77-9547-EBAD3AF23A84}">
      <dgm:prSet/>
      <dgm:spPr/>
      <dgm:t>
        <a:bodyPr/>
        <a:lstStyle/>
        <a:p>
          <a:endParaRPr lang="en-US"/>
        </a:p>
      </dgm:t>
    </dgm:pt>
    <dgm:pt modelId="{BCBB24F4-9081-4E69-A237-6058970D5F89}" type="sibTrans" cxnId="{249284C0-78DB-4A77-9547-EBAD3AF23A84}">
      <dgm:prSet/>
      <dgm:spPr/>
      <dgm:t>
        <a:bodyPr/>
        <a:lstStyle/>
        <a:p>
          <a:endParaRPr lang="en-US"/>
        </a:p>
      </dgm:t>
    </dgm:pt>
    <dgm:pt modelId="{510F9FE3-5889-4AA6-9E8F-16825B5EDEB1}">
      <dgm:prSet phldrT="[Text]"/>
      <dgm:spPr>
        <a:solidFill>
          <a:srgbClr val="CF3570"/>
        </a:solidFill>
      </dgm:spPr>
      <dgm:t>
        <a:bodyPr/>
        <a:lstStyle/>
        <a:p>
          <a:pPr algn="l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       KẾT QUẢ</a:t>
          </a:r>
        </a:p>
      </dgm:t>
    </dgm:pt>
    <dgm:pt modelId="{2DEB7F02-E2BA-4370-B9D6-91C12E99BC61}" type="parTrans" cxnId="{F066B295-65F6-4050-8B31-2C0C0FE2E5F7}">
      <dgm:prSet/>
      <dgm:spPr/>
      <dgm:t>
        <a:bodyPr/>
        <a:lstStyle/>
        <a:p>
          <a:endParaRPr lang="en-US"/>
        </a:p>
      </dgm:t>
    </dgm:pt>
    <dgm:pt modelId="{6861C960-B8CC-4987-97B8-5E4C2D3506C0}" type="sibTrans" cxnId="{F066B295-65F6-4050-8B31-2C0C0FE2E5F7}">
      <dgm:prSet/>
      <dgm:spPr/>
      <dgm:t>
        <a:bodyPr/>
        <a:lstStyle/>
        <a:p>
          <a:endParaRPr lang="en-US"/>
        </a:p>
      </dgm:t>
    </dgm:pt>
    <dgm:pt modelId="{144257D1-4512-9642-A725-85AA5DD97B04}">
      <dgm:prSet phldrT="[Text]"/>
      <dgm:spPr>
        <a:solidFill>
          <a:srgbClr val="CF3570"/>
        </a:solidFill>
      </dgm:spPr>
      <dgm:t>
        <a:bodyPr/>
        <a:lstStyle/>
        <a:p>
          <a:pPr algn="l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       KẾT LUẬN</a:t>
          </a:r>
        </a:p>
      </dgm:t>
    </dgm:pt>
    <dgm:pt modelId="{05920E22-2DF8-0540-97A9-30AC8ECA1033}" type="parTrans" cxnId="{D6AF858A-AC21-FC4D-9E9E-3150B32E3B14}">
      <dgm:prSet/>
      <dgm:spPr/>
      <dgm:t>
        <a:bodyPr/>
        <a:lstStyle/>
        <a:p>
          <a:endParaRPr lang="en-US"/>
        </a:p>
      </dgm:t>
    </dgm:pt>
    <dgm:pt modelId="{CC058A52-6BD6-A340-B33C-F54BC2A70831}" type="sibTrans" cxnId="{D6AF858A-AC21-FC4D-9E9E-3150B32E3B14}">
      <dgm:prSet/>
      <dgm:spPr/>
      <dgm:t>
        <a:bodyPr/>
        <a:lstStyle/>
        <a:p>
          <a:endParaRPr lang="en-US"/>
        </a:p>
      </dgm:t>
    </dgm:pt>
    <dgm:pt modelId="{3EB044C9-FFF6-4CCE-A3F9-6B13B45EC656}" type="pres">
      <dgm:prSet presAssocID="{1F9F4EBB-6E44-4EE1-BA62-9889B96C562F}" presName="linearFlow" presStyleCnt="0">
        <dgm:presLayoutVars>
          <dgm:dir/>
          <dgm:resizeHandles val="exact"/>
        </dgm:presLayoutVars>
      </dgm:prSet>
      <dgm:spPr/>
    </dgm:pt>
    <dgm:pt modelId="{D896B766-FBE7-4C86-AE31-E07AF21B2CCB}" type="pres">
      <dgm:prSet presAssocID="{946F172F-4AE7-414B-9A90-405E4670FF61}" presName="composite" presStyleCnt="0"/>
      <dgm:spPr/>
    </dgm:pt>
    <dgm:pt modelId="{AADD42F3-2E63-4569-A382-28DB4FC698FD}" type="pres">
      <dgm:prSet presAssocID="{946F172F-4AE7-414B-9A90-405E4670FF61}" presName="imgShp" presStyleLbl="fgImgPlace1" presStyleIdx="0" presStyleCnt="5" custLinFactX="-55251" custLinFactNeighborX="-100000" custLinFactNeighborY="-31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D76D6275-BF1B-4D26-B4B8-0F802CE82A12}" type="pres">
      <dgm:prSet presAssocID="{946F172F-4AE7-414B-9A90-405E4670FF61}" presName="txShp" presStyleLbl="node1" presStyleIdx="0" presStyleCnt="5" custScaleX="150348" custLinFactNeighborX="-14" custLinFactNeighborY="-46034">
        <dgm:presLayoutVars>
          <dgm:bulletEnabled val="1"/>
        </dgm:presLayoutVars>
      </dgm:prSet>
      <dgm:spPr/>
    </dgm:pt>
    <dgm:pt modelId="{B30D5AE4-FD14-4038-9FAC-DB7B1B9AB79D}" type="pres">
      <dgm:prSet presAssocID="{515BCB2D-E197-4654-B7F6-FB997DF00CB9}" presName="spacing" presStyleCnt="0"/>
      <dgm:spPr/>
    </dgm:pt>
    <dgm:pt modelId="{8D426FF4-00AD-4B87-A6D7-C9F3F3BFA3FB}" type="pres">
      <dgm:prSet presAssocID="{0A9E7EE9-5B17-431E-82E1-8444ADA997FC}" presName="composite" presStyleCnt="0"/>
      <dgm:spPr/>
    </dgm:pt>
    <dgm:pt modelId="{36517E54-17BA-479E-9D0A-944E7332AA6C}" type="pres">
      <dgm:prSet presAssocID="{0A9E7EE9-5B17-431E-82E1-8444ADA997FC}" presName="imgShp" presStyleLbl="fgImgPlace1" presStyleIdx="1" presStyleCnt="5" custLinFactX="-22040" custLinFactNeighborX="-100000" custLinFactNeighborY="276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</dgm:pt>
    <dgm:pt modelId="{2AFC1A21-92EC-4783-AD35-24FF8B89AF36}" type="pres">
      <dgm:prSet presAssocID="{0A9E7EE9-5B17-431E-82E1-8444ADA997FC}" presName="txShp" presStyleLbl="node1" presStyleIdx="1" presStyleCnt="5" custScaleX="150348">
        <dgm:presLayoutVars>
          <dgm:bulletEnabled val="1"/>
        </dgm:presLayoutVars>
      </dgm:prSet>
      <dgm:spPr/>
    </dgm:pt>
    <dgm:pt modelId="{7642E169-90D4-46DC-9787-28AAE67C71AC}" type="pres">
      <dgm:prSet presAssocID="{3C13C726-0DA2-4567-AB80-BB164D1D3530}" presName="spacing" presStyleCnt="0"/>
      <dgm:spPr/>
    </dgm:pt>
    <dgm:pt modelId="{310FDD62-AC30-4FD4-8670-DC7E7828D33E}" type="pres">
      <dgm:prSet presAssocID="{2C6A854A-2957-4497-91ED-E73704720B3A}" presName="composite" presStyleCnt="0"/>
      <dgm:spPr/>
    </dgm:pt>
    <dgm:pt modelId="{500CC5AE-5F18-40A3-B667-A946A2AA8245}" type="pres">
      <dgm:prSet presAssocID="{2C6A854A-2957-4497-91ED-E73704720B3A}" presName="imgShp" presStyleLbl="fgImgPlace1" presStyleIdx="2" presStyleCnt="5" custLinFactX="-3502" custLinFactNeighborX="-100000" custLinFactNeighborY="-246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157AEF09-D12F-4712-BFB3-6D0CA0F87C37}" type="pres">
      <dgm:prSet presAssocID="{2C6A854A-2957-4497-91ED-E73704720B3A}" presName="txShp" presStyleLbl="node1" presStyleIdx="2" presStyleCnt="5" custScaleX="150348">
        <dgm:presLayoutVars>
          <dgm:bulletEnabled val="1"/>
        </dgm:presLayoutVars>
      </dgm:prSet>
      <dgm:spPr/>
    </dgm:pt>
    <dgm:pt modelId="{9E636941-17FE-41D2-829B-92216A6DF037}" type="pres">
      <dgm:prSet presAssocID="{BCBB24F4-9081-4E69-A237-6058970D5F89}" presName="spacing" presStyleCnt="0"/>
      <dgm:spPr/>
    </dgm:pt>
    <dgm:pt modelId="{31BBFD22-C696-4DC3-B645-D956467722DE}" type="pres">
      <dgm:prSet presAssocID="{510F9FE3-5889-4AA6-9E8F-16825B5EDEB1}" presName="composite" presStyleCnt="0"/>
      <dgm:spPr/>
    </dgm:pt>
    <dgm:pt modelId="{D88881CE-C574-4545-974A-08EB4CC145C4}" type="pres">
      <dgm:prSet presAssocID="{510F9FE3-5889-4AA6-9E8F-16825B5EDEB1}" presName="imgShp" presStyleLbl="fgImgPlace1" presStyleIdx="3" presStyleCnt="5" custLinFactX="-14206" custLinFactNeighborX="-100000" custLinFactNeighborY="-3792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1FD46542-82EB-464A-B85C-D18BAC62BD7E}" type="pres">
      <dgm:prSet presAssocID="{510F9FE3-5889-4AA6-9E8F-16825B5EDEB1}" presName="txShp" presStyleLbl="node1" presStyleIdx="3" presStyleCnt="5" custScaleX="150348">
        <dgm:presLayoutVars>
          <dgm:bulletEnabled val="1"/>
        </dgm:presLayoutVars>
      </dgm:prSet>
      <dgm:spPr/>
    </dgm:pt>
    <dgm:pt modelId="{0B25678D-EE2B-6F41-987E-85F7606E5655}" type="pres">
      <dgm:prSet presAssocID="{6861C960-B8CC-4987-97B8-5E4C2D3506C0}" presName="spacing" presStyleCnt="0"/>
      <dgm:spPr/>
    </dgm:pt>
    <dgm:pt modelId="{0C6014DA-8E68-D542-9CD6-AD50B900FFF6}" type="pres">
      <dgm:prSet presAssocID="{144257D1-4512-9642-A725-85AA5DD97B04}" presName="composite" presStyleCnt="0"/>
      <dgm:spPr/>
    </dgm:pt>
    <dgm:pt modelId="{168767A4-AF7C-6B47-AF72-22E153F0C44A}" type="pres">
      <dgm:prSet presAssocID="{144257D1-4512-9642-A725-85AA5DD97B04}" presName="imgShp" presStyleLbl="fgImgPlace1" presStyleIdx="4" presStyleCnt="5" custLinFactX="-14206" custLinFactNeighborX="-100000" custLinFactNeighborY="3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8552D8E-0BD4-CB4B-9DF0-D87B0C269515}" type="pres">
      <dgm:prSet presAssocID="{144257D1-4512-9642-A725-85AA5DD97B04}" presName="txShp" presStyleLbl="node1" presStyleIdx="4" presStyleCnt="5" custScaleX="150348" custLinFactNeighborX="-14" custLinFactNeighborY="1741">
        <dgm:presLayoutVars>
          <dgm:bulletEnabled val="1"/>
        </dgm:presLayoutVars>
      </dgm:prSet>
      <dgm:spPr/>
    </dgm:pt>
  </dgm:ptLst>
  <dgm:cxnLst>
    <dgm:cxn modelId="{D9ABC002-4048-0947-8F60-89C4E8882EE0}" type="presOf" srcId="{144257D1-4512-9642-A725-85AA5DD97B04}" destId="{18552D8E-0BD4-CB4B-9DF0-D87B0C269515}" srcOrd="0" destOrd="0" presId="urn:microsoft.com/office/officeart/2005/8/layout/vList3"/>
    <dgm:cxn modelId="{0F0D4E14-7A2B-4C69-A4A5-9647345EF91F}" type="presOf" srcId="{1F9F4EBB-6E44-4EE1-BA62-9889B96C562F}" destId="{3EB044C9-FFF6-4CCE-A3F9-6B13B45EC656}" srcOrd="0" destOrd="0" presId="urn:microsoft.com/office/officeart/2005/8/layout/vList3"/>
    <dgm:cxn modelId="{80226961-F1E2-4A5C-B089-1D3A9EED1306}" type="presOf" srcId="{0A9E7EE9-5B17-431E-82E1-8444ADA997FC}" destId="{2AFC1A21-92EC-4783-AD35-24FF8B89AF36}" srcOrd="0" destOrd="0" presId="urn:microsoft.com/office/officeart/2005/8/layout/vList3"/>
    <dgm:cxn modelId="{B1CE5C68-92BE-4A00-8BA5-7ABEA3FE806D}" srcId="{1F9F4EBB-6E44-4EE1-BA62-9889B96C562F}" destId="{946F172F-4AE7-414B-9A90-405E4670FF61}" srcOrd="0" destOrd="0" parTransId="{827C9E41-8C92-4954-8D43-FE19ECE826EA}" sibTransId="{515BCB2D-E197-4654-B7F6-FB997DF00CB9}"/>
    <dgm:cxn modelId="{AF6F6B84-5219-4570-BD61-1C520A7415F1}" type="presOf" srcId="{2C6A854A-2957-4497-91ED-E73704720B3A}" destId="{157AEF09-D12F-4712-BFB3-6D0CA0F87C37}" srcOrd="0" destOrd="0" presId="urn:microsoft.com/office/officeart/2005/8/layout/vList3"/>
    <dgm:cxn modelId="{D6AF858A-AC21-FC4D-9E9E-3150B32E3B14}" srcId="{1F9F4EBB-6E44-4EE1-BA62-9889B96C562F}" destId="{144257D1-4512-9642-A725-85AA5DD97B04}" srcOrd="4" destOrd="0" parTransId="{05920E22-2DF8-0540-97A9-30AC8ECA1033}" sibTransId="{CC058A52-6BD6-A340-B33C-F54BC2A70831}"/>
    <dgm:cxn modelId="{F066B295-65F6-4050-8B31-2C0C0FE2E5F7}" srcId="{1F9F4EBB-6E44-4EE1-BA62-9889B96C562F}" destId="{510F9FE3-5889-4AA6-9E8F-16825B5EDEB1}" srcOrd="3" destOrd="0" parTransId="{2DEB7F02-E2BA-4370-B9D6-91C12E99BC61}" sibTransId="{6861C960-B8CC-4987-97B8-5E4C2D3506C0}"/>
    <dgm:cxn modelId="{0BA220A3-84C0-4BEB-A9E8-CAD7CE0F1688}" type="presOf" srcId="{510F9FE3-5889-4AA6-9E8F-16825B5EDEB1}" destId="{1FD46542-82EB-464A-B85C-D18BAC62BD7E}" srcOrd="0" destOrd="0" presId="urn:microsoft.com/office/officeart/2005/8/layout/vList3"/>
    <dgm:cxn modelId="{249284C0-78DB-4A77-9547-EBAD3AF23A84}" srcId="{1F9F4EBB-6E44-4EE1-BA62-9889B96C562F}" destId="{2C6A854A-2957-4497-91ED-E73704720B3A}" srcOrd="2" destOrd="0" parTransId="{6341789A-131E-40A5-838B-2A4A029B1FB5}" sibTransId="{BCBB24F4-9081-4E69-A237-6058970D5F89}"/>
    <dgm:cxn modelId="{818EE1D6-9B07-4B6D-99D3-AFE03031B528}" type="presOf" srcId="{946F172F-4AE7-414B-9A90-405E4670FF61}" destId="{D76D6275-BF1B-4D26-B4B8-0F802CE82A12}" srcOrd="0" destOrd="0" presId="urn:microsoft.com/office/officeart/2005/8/layout/vList3"/>
    <dgm:cxn modelId="{169A73E4-1881-4EB8-8580-6ECBE9284562}" srcId="{1F9F4EBB-6E44-4EE1-BA62-9889B96C562F}" destId="{0A9E7EE9-5B17-431E-82E1-8444ADA997FC}" srcOrd="1" destOrd="0" parTransId="{777401F5-D5FD-46A4-A96D-FFBBE4124517}" sibTransId="{3C13C726-0DA2-4567-AB80-BB164D1D3530}"/>
    <dgm:cxn modelId="{28476822-5E68-4DF5-8EF3-1E1E4E7A79D4}" type="presParOf" srcId="{3EB044C9-FFF6-4CCE-A3F9-6B13B45EC656}" destId="{D896B766-FBE7-4C86-AE31-E07AF21B2CCB}" srcOrd="0" destOrd="0" presId="urn:microsoft.com/office/officeart/2005/8/layout/vList3"/>
    <dgm:cxn modelId="{CC57F7A7-E8DC-4F67-AB26-14B44FF9C384}" type="presParOf" srcId="{D896B766-FBE7-4C86-AE31-E07AF21B2CCB}" destId="{AADD42F3-2E63-4569-A382-28DB4FC698FD}" srcOrd="0" destOrd="0" presId="urn:microsoft.com/office/officeart/2005/8/layout/vList3"/>
    <dgm:cxn modelId="{28479961-746C-4ACF-8243-B827F7087F45}" type="presParOf" srcId="{D896B766-FBE7-4C86-AE31-E07AF21B2CCB}" destId="{D76D6275-BF1B-4D26-B4B8-0F802CE82A12}" srcOrd="1" destOrd="0" presId="urn:microsoft.com/office/officeart/2005/8/layout/vList3"/>
    <dgm:cxn modelId="{F777BA22-1D7B-49A3-9676-DA16243F6F93}" type="presParOf" srcId="{3EB044C9-FFF6-4CCE-A3F9-6B13B45EC656}" destId="{B30D5AE4-FD14-4038-9FAC-DB7B1B9AB79D}" srcOrd="1" destOrd="0" presId="urn:microsoft.com/office/officeart/2005/8/layout/vList3"/>
    <dgm:cxn modelId="{937BE1BE-81E1-4780-ABE2-EBC3E04E4907}" type="presParOf" srcId="{3EB044C9-FFF6-4CCE-A3F9-6B13B45EC656}" destId="{8D426FF4-00AD-4B87-A6D7-C9F3F3BFA3FB}" srcOrd="2" destOrd="0" presId="urn:microsoft.com/office/officeart/2005/8/layout/vList3"/>
    <dgm:cxn modelId="{E0AC7FB1-329B-4F39-ACA8-3446D39559A3}" type="presParOf" srcId="{8D426FF4-00AD-4B87-A6D7-C9F3F3BFA3FB}" destId="{36517E54-17BA-479E-9D0A-944E7332AA6C}" srcOrd="0" destOrd="0" presId="urn:microsoft.com/office/officeart/2005/8/layout/vList3"/>
    <dgm:cxn modelId="{9F9B90FE-9BF7-4711-B528-5E5F21B7E9DC}" type="presParOf" srcId="{8D426FF4-00AD-4B87-A6D7-C9F3F3BFA3FB}" destId="{2AFC1A21-92EC-4783-AD35-24FF8B89AF36}" srcOrd="1" destOrd="0" presId="urn:microsoft.com/office/officeart/2005/8/layout/vList3"/>
    <dgm:cxn modelId="{2A026A2C-B7D1-48B0-90ED-0A7024E84096}" type="presParOf" srcId="{3EB044C9-FFF6-4CCE-A3F9-6B13B45EC656}" destId="{7642E169-90D4-46DC-9787-28AAE67C71AC}" srcOrd="3" destOrd="0" presId="urn:microsoft.com/office/officeart/2005/8/layout/vList3"/>
    <dgm:cxn modelId="{5AB2BA29-3BBB-4BEA-B851-F8DC27F0A3A1}" type="presParOf" srcId="{3EB044C9-FFF6-4CCE-A3F9-6B13B45EC656}" destId="{310FDD62-AC30-4FD4-8670-DC7E7828D33E}" srcOrd="4" destOrd="0" presId="urn:microsoft.com/office/officeart/2005/8/layout/vList3"/>
    <dgm:cxn modelId="{6EBD1760-D2A9-49C1-8E5C-49DAB4E4BD5C}" type="presParOf" srcId="{310FDD62-AC30-4FD4-8670-DC7E7828D33E}" destId="{500CC5AE-5F18-40A3-B667-A946A2AA8245}" srcOrd="0" destOrd="0" presId="urn:microsoft.com/office/officeart/2005/8/layout/vList3"/>
    <dgm:cxn modelId="{7BAD380D-8A72-42A3-A06E-5D0E5E6EE4FA}" type="presParOf" srcId="{310FDD62-AC30-4FD4-8670-DC7E7828D33E}" destId="{157AEF09-D12F-4712-BFB3-6D0CA0F87C37}" srcOrd="1" destOrd="0" presId="urn:microsoft.com/office/officeart/2005/8/layout/vList3"/>
    <dgm:cxn modelId="{B7AEC152-AA45-415A-8CB8-98E96B1C80F3}" type="presParOf" srcId="{3EB044C9-FFF6-4CCE-A3F9-6B13B45EC656}" destId="{9E636941-17FE-41D2-829B-92216A6DF037}" srcOrd="5" destOrd="0" presId="urn:microsoft.com/office/officeart/2005/8/layout/vList3"/>
    <dgm:cxn modelId="{FCCAD271-7077-47AA-8044-BA656971DDC8}" type="presParOf" srcId="{3EB044C9-FFF6-4CCE-A3F9-6B13B45EC656}" destId="{31BBFD22-C696-4DC3-B645-D956467722DE}" srcOrd="6" destOrd="0" presId="urn:microsoft.com/office/officeart/2005/8/layout/vList3"/>
    <dgm:cxn modelId="{CC530073-58CD-41BE-86CA-33E0A40C018A}" type="presParOf" srcId="{31BBFD22-C696-4DC3-B645-D956467722DE}" destId="{D88881CE-C574-4545-974A-08EB4CC145C4}" srcOrd="0" destOrd="0" presId="urn:microsoft.com/office/officeart/2005/8/layout/vList3"/>
    <dgm:cxn modelId="{8CD59163-07E4-4127-AA57-0D156B1F4A1D}" type="presParOf" srcId="{31BBFD22-C696-4DC3-B645-D956467722DE}" destId="{1FD46542-82EB-464A-B85C-D18BAC62BD7E}" srcOrd="1" destOrd="0" presId="urn:microsoft.com/office/officeart/2005/8/layout/vList3"/>
    <dgm:cxn modelId="{C735AA62-BF36-864D-9C70-37E970B7137F}" type="presParOf" srcId="{3EB044C9-FFF6-4CCE-A3F9-6B13B45EC656}" destId="{0B25678D-EE2B-6F41-987E-85F7606E5655}" srcOrd="7" destOrd="0" presId="urn:microsoft.com/office/officeart/2005/8/layout/vList3"/>
    <dgm:cxn modelId="{701865CD-D16C-814E-8228-606E8356B03B}" type="presParOf" srcId="{3EB044C9-FFF6-4CCE-A3F9-6B13B45EC656}" destId="{0C6014DA-8E68-D542-9CD6-AD50B900FFF6}" srcOrd="8" destOrd="0" presId="urn:microsoft.com/office/officeart/2005/8/layout/vList3"/>
    <dgm:cxn modelId="{1A57A62D-7FCF-7A4B-AFB1-49362AAAEA3A}" type="presParOf" srcId="{0C6014DA-8E68-D542-9CD6-AD50B900FFF6}" destId="{168767A4-AF7C-6B47-AF72-22E153F0C44A}" srcOrd="0" destOrd="0" presId="urn:microsoft.com/office/officeart/2005/8/layout/vList3"/>
    <dgm:cxn modelId="{D9EEDE42-6B04-F947-AD25-F5788EB7C415}" type="presParOf" srcId="{0C6014DA-8E68-D542-9CD6-AD50B900FFF6}" destId="{18552D8E-0BD4-CB4B-9DF0-D87B0C26951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D6275-BF1B-4D26-B4B8-0F802CE82A12}">
      <dsp:nvSpPr>
        <dsp:cNvPr id="0" name=""/>
        <dsp:cNvSpPr/>
      </dsp:nvSpPr>
      <dsp:spPr>
        <a:xfrm rot="10800000">
          <a:off x="0" y="0"/>
          <a:ext cx="8926036" cy="725059"/>
        </a:xfrm>
        <a:prstGeom prst="homePlate">
          <a:avLst/>
        </a:prstGeom>
        <a:solidFill>
          <a:srgbClr val="7030A0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731" tIns="125730" rIns="234696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      TỔNG QUAN ĐỀ TÀI</a:t>
          </a:r>
        </a:p>
      </dsp:txBody>
      <dsp:txXfrm rot="10800000">
        <a:off x="181265" y="0"/>
        <a:ext cx="8744771" cy="725059"/>
      </dsp:txXfrm>
    </dsp:sp>
    <dsp:sp modelId="{AADD42F3-2E63-4569-A382-28DB4FC698FD}">
      <dsp:nvSpPr>
        <dsp:cNvPr id="0" name=""/>
        <dsp:cNvSpPr/>
      </dsp:nvSpPr>
      <dsp:spPr>
        <a:xfrm>
          <a:off x="7197" y="0"/>
          <a:ext cx="725059" cy="725059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FC1A21-92EC-4783-AD35-24FF8B89AF36}">
      <dsp:nvSpPr>
        <dsp:cNvPr id="0" name=""/>
        <dsp:cNvSpPr/>
      </dsp:nvSpPr>
      <dsp:spPr>
        <a:xfrm rot="10800000">
          <a:off x="829" y="941759"/>
          <a:ext cx="8926036" cy="7250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731" tIns="125730" rIns="234696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      </a:t>
          </a:r>
          <a:r>
            <a:rPr lang="vi-VN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SỞ LÝ THUYẾT</a:t>
          </a:r>
        </a:p>
      </dsp:txBody>
      <dsp:txXfrm rot="10800000">
        <a:off x="182094" y="941759"/>
        <a:ext cx="8744771" cy="725059"/>
      </dsp:txXfrm>
    </dsp:sp>
    <dsp:sp modelId="{36517E54-17BA-479E-9D0A-944E7332AA6C}">
      <dsp:nvSpPr>
        <dsp:cNvPr id="0" name=""/>
        <dsp:cNvSpPr/>
      </dsp:nvSpPr>
      <dsp:spPr>
        <a:xfrm>
          <a:off x="247997" y="961799"/>
          <a:ext cx="725059" cy="72505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AEF09-D12F-4712-BFB3-6D0CA0F87C37}">
      <dsp:nvSpPr>
        <dsp:cNvPr id="0" name=""/>
        <dsp:cNvSpPr/>
      </dsp:nvSpPr>
      <dsp:spPr>
        <a:xfrm rot="10800000">
          <a:off x="829" y="1883253"/>
          <a:ext cx="8926036" cy="725059"/>
        </a:xfrm>
        <a:prstGeom prst="homePlate">
          <a:avLst/>
        </a:prstGeom>
        <a:solidFill>
          <a:srgbClr val="00B050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731" tIns="125730" rIns="234696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      PHÂN TÍCH VÀ THIẾT KẾ HỆ THỐNG</a:t>
          </a:r>
        </a:p>
      </dsp:txBody>
      <dsp:txXfrm rot="10800000">
        <a:off x="182094" y="1883253"/>
        <a:ext cx="8744771" cy="725059"/>
      </dsp:txXfrm>
    </dsp:sp>
    <dsp:sp modelId="{500CC5AE-5F18-40A3-B667-A946A2AA8245}">
      <dsp:nvSpPr>
        <dsp:cNvPr id="0" name=""/>
        <dsp:cNvSpPr/>
      </dsp:nvSpPr>
      <dsp:spPr>
        <a:xfrm>
          <a:off x="382408" y="1865395"/>
          <a:ext cx="725059" cy="725059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D46542-82EB-464A-B85C-D18BAC62BD7E}">
      <dsp:nvSpPr>
        <dsp:cNvPr id="0" name=""/>
        <dsp:cNvSpPr/>
      </dsp:nvSpPr>
      <dsp:spPr>
        <a:xfrm rot="10800000">
          <a:off x="829" y="2824748"/>
          <a:ext cx="8926036" cy="725059"/>
        </a:xfrm>
        <a:prstGeom prst="homePlate">
          <a:avLst/>
        </a:prstGeom>
        <a:solidFill>
          <a:srgbClr val="CF3570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731" tIns="125730" rIns="234696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      KẾT QUẢ</a:t>
          </a:r>
        </a:p>
      </dsp:txBody>
      <dsp:txXfrm rot="10800000">
        <a:off x="182094" y="2824748"/>
        <a:ext cx="8744771" cy="725059"/>
      </dsp:txXfrm>
    </dsp:sp>
    <dsp:sp modelId="{D88881CE-C574-4545-974A-08EB4CC145C4}">
      <dsp:nvSpPr>
        <dsp:cNvPr id="0" name=""/>
        <dsp:cNvSpPr/>
      </dsp:nvSpPr>
      <dsp:spPr>
        <a:xfrm>
          <a:off x="304798" y="2797254"/>
          <a:ext cx="725059" cy="725059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552D8E-0BD4-CB4B-9DF0-D87B0C269515}">
      <dsp:nvSpPr>
        <dsp:cNvPr id="0" name=""/>
        <dsp:cNvSpPr/>
      </dsp:nvSpPr>
      <dsp:spPr>
        <a:xfrm rot="10800000">
          <a:off x="0" y="3766507"/>
          <a:ext cx="8926036" cy="725059"/>
        </a:xfrm>
        <a:prstGeom prst="homePlate">
          <a:avLst/>
        </a:prstGeom>
        <a:solidFill>
          <a:srgbClr val="CF3570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731" tIns="125730" rIns="234696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      KẾT LUẬN</a:t>
          </a:r>
        </a:p>
      </dsp:txBody>
      <dsp:txXfrm rot="10800000">
        <a:off x="181265" y="3766507"/>
        <a:ext cx="8744771" cy="725059"/>
      </dsp:txXfrm>
    </dsp:sp>
    <dsp:sp modelId="{168767A4-AF7C-6B47-AF72-22E153F0C44A}">
      <dsp:nvSpPr>
        <dsp:cNvPr id="0" name=""/>
        <dsp:cNvSpPr/>
      </dsp:nvSpPr>
      <dsp:spPr>
        <a:xfrm>
          <a:off x="304798" y="3766507"/>
          <a:ext cx="725059" cy="725059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D81C9-9505-48AC-96B5-CF9D566DCAE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79272-46AE-45E4-AA7C-BC9B2820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7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63F2C1-93D7-495A-9169-F2DA7EBA7502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B9432EB-F0C6-4DA0-9741-3F403E42DC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637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F2C1-93D7-495A-9169-F2DA7EBA7502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32EB-F0C6-4DA0-9741-3F403E42DC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3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F2C1-93D7-495A-9169-F2DA7EBA7502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32EB-F0C6-4DA0-9741-3F403E42DC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0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F2C1-93D7-495A-9169-F2DA7EBA7502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32EB-F0C6-4DA0-9741-3F403E42DC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2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63F2C1-93D7-495A-9169-F2DA7EBA7502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9432EB-F0C6-4DA0-9741-3F403E42DCC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20943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F2C1-93D7-495A-9169-F2DA7EBA7502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32EB-F0C6-4DA0-9741-3F403E42DC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084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F2C1-93D7-495A-9169-F2DA7EBA7502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32EB-F0C6-4DA0-9741-3F403E42DC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747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F2C1-93D7-495A-9169-F2DA7EBA7502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32EB-F0C6-4DA0-9741-3F403E42DC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6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F2C1-93D7-495A-9169-F2DA7EBA7502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32EB-F0C6-4DA0-9741-3F403E42DC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9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163F2C1-93D7-495A-9169-F2DA7EBA7502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B9432EB-F0C6-4DA0-9741-3F403E42DC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495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163F2C1-93D7-495A-9169-F2DA7EBA7502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B9432EB-F0C6-4DA0-9741-3F403E42DC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63F2C1-93D7-495A-9169-F2DA7EBA7502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B9432EB-F0C6-4DA0-9741-3F403E42DC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420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3B93E-17BD-F59D-E373-239545A76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81000"/>
            <a:ext cx="11582400" cy="6019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THÀNH ĐÔ</a:t>
            </a:r>
          </a:p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4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HOA CÔNG NGHỆ THÔNG TI</a:t>
            </a:r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</a:t>
            </a:r>
          </a:p>
          <a:p>
            <a:pPr marL="1258888" indent="0">
              <a:lnSpc>
                <a:spcPct val="100000"/>
              </a:lnSpc>
              <a:buNone/>
            </a:pP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V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vi-V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</a:t>
            </a:r>
            <a:r>
              <a:rPr lang="en-V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quản lí công tác tiếp dân, xử lý đơn và giải quyết khiếu nại tố cáo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8888" indent="0">
              <a:lnSpc>
                <a:spcPct val="100000"/>
              </a:lnSpc>
              <a:buNone/>
            </a:pP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Ngô Trung Kiên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8888" indent="0">
              <a:lnSpc>
                <a:spcPct val="100000"/>
              </a:lnSpc>
              <a:buNone/>
            </a:pP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vi-V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Vũ Hoàng Anh</a:t>
            </a:r>
            <a:r>
              <a:rPr lang="en-US" sz="3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                   </a:t>
            </a:r>
            <a:r>
              <a:rPr lang="en-US" sz="28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14 </a:t>
            </a:r>
            <a:r>
              <a:rPr lang="en-US" sz="2800" b="1" i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8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06 </a:t>
            </a:r>
            <a:r>
              <a:rPr lang="en-US" sz="28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2023</a:t>
            </a:r>
          </a:p>
          <a:p>
            <a:pPr marL="1258888" indent="0">
              <a:lnSpc>
                <a:spcPct val="100000"/>
              </a:lnSpc>
              <a:buNone/>
            </a:pPr>
            <a:endParaRPr lang="en-US" sz="3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9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endParaRPr lang="en-US" sz="3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3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3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510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A41139E-273E-55BB-51AA-51DDABB31295}"/>
              </a:ext>
            </a:extLst>
          </p:cNvPr>
          <p:cNvGrpSpPr/>
          <p:nvPr/>
        </p:nvGrpSpPr>
        <p:grpSpPr>
          <a:xfrm>
            <a:off x="-16565" y="0"/>
            <a:ext cx="12192000" cy="6858000"/>
            <a:chOff x="0" y="-28303"/>
            <a:chExt cx="12192000" cy="685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F8DA27B-6B43-648C-583E-586E35260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28303"/>
              <a:ext cx="12192000" cy="6858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8EFC9E-80B4-79C0-ECE9-C282CFE50463}"/>
                </a:ext>
              </a:extLst>
            </p:cNvPr>
            <p:cNvSpPr txBox="1"/>
            <p:nvPr/>
          </p:nvSpPr>
          <p:spPr>
            <a:xfrm>
              <a:off x="355600" y="1054100"/>
              <a:ext cx="11303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 sz="6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29F278FD-6B9D-3ADE-EAE2-188F0A889E3C}"/>
              </a:ext>
            </a:extLst>
          </p:cNvPr>
          <p:cNvSpPr txBox="1">
            <a:spLocks/>
          </p:cNvSpPr>
          <p:nvPr/>
        </p:nvSpPr>
        <p:spPr>
          <a:xfrm>
            <a:off x="1143000" y="2023656"/>
            <a:ext cx="5162236" cy="611419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3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0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Quy Trình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7961B-7FA9-F855-7D90-5764DEB96380}"/>
              </a:ext>
            </a:extLst>
          </p:cNvPr>
          <p:cNvSpPr txBox="1"/>
          <p:nvPr/>
        </p:nvSpPr>
        <p:spPr>
          <a:xfrm>
            <a:off x="708991" y="1120389"/>
            <a:ext cx="6356072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3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3. </a:t>
            </a:r>
            <a:r>
              <a:rPr lang="en-US" sz="5300" b="1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Phân</a:t>
            </a:r>
            <a:r>
              <a:rPr lang="en-US" sz="53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5300" b="1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tích</a:t>
            </a:r>
            <a:r>
              <a:rPr lang="en-US" sz="53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5300" b="1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thiết</a:t>
            </a:r>
            <a:r>
              <a:rPr lang="en-US" sz="53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5300" b="1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kế</a:t>
            </a:r>
            <a:r>
              <a:rPr lang="en-US" sz="53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97685F-121E-F097-3667-57FDA68A38AD}"/>
              </a:ext>
            </a:extLst>
          </p:cNvPr>
          <p:cNvSpPr/>
          <p:nvPr/>
        </p:nvSpPr>
        <p:spPr>
          <a:xfrm>
            <a:off x="785192" y="232936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C6DEFF-3B56-F861-5A76-DFF999351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492" y="3353675"/>
            <a:ext cx="10156086" cy="112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8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</p:transition>
    </mc:Choice>
    <mc:Fallback xmlns="">
      <p:transition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A41139E-273E-55BB-51AA-51DDABB31295}"/>
              </a:ext>
            </a:extLst>
          </p:cNvPr>
          <p:cNvGrpSpPr/>
          <p:nvPr/>
        </p:nvGrpSpPr>
        <p:grpSpPr>
          <a:xfrm>
            <a:off x="-16565" y="0"/>
            <a:ext cx="12192000" cy="6858000"/>
            <a:chOff x="0" y="-28303"/>
            <a:chExt cx="12192000" cy="685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F8DA27B-6B43-648C-583E-586E35260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28303"/>
              <a:ext cx="12192000" cy="6858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8EFC9E-80B4-79C0-ECE9-C282CFE50463}"/>
                </a:ext>
              </a:extLst>
            </p:cNvPr>
            <p:cNvSpPr txBox="1"/>
            <p:nvPr/>
          </p:nvSpPr>
          <p:spPr>
            <a:xfrm>
              <a:off x="355600" y="1054100"/>
              <a:ext cx="11303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 sz="6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29F278FD-6B9D-3ADE-EAE2-188F0A889E3C}"/>
              </a:ext>
            </a:extLst>
          </p:cNvPr>
          <p:cNvSpPr txBox="1">
            <a:spLocks/>
          </p:cNvSpPr>
          <p:nvPr/>
        </p:nvSpPr>
        <p:spPr>
          <a:xfrm>
            <a:off x="1012135" y="1082403"/>
            <a:ext cx="2590800" cy="186254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3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0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thiết kế các danh mục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97685F-121E-F097-3667-57FDA68A38AD}"/>
              </a:ext>
            </a:extLst>
          </p:cNvPr>
          <p:cNvSpPr/>
          <p:nvPr/>
        </p:nvSpPr>
        <p:spPr>
          <a:xfrm>
            <a:off x="669235" y="1371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B6D83-A92B-5DD0-F138-72048B621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159" y="304800"/>
            <a:ext cx="7359536" cy="586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3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</p:transition>
    </mc:Choice>
    <mc:Fallback xmlns="">
      <p:transition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A41139E-273E-55BB-51AA-51DDABB3129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-485503"/>
            <a:chExt cx="12192000" cy="685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F8DA27B-6B43-648C-583E-586E35260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485503"/>
              <a:ext cx="12192000" cy="6858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8EFC9E-80B4-79C0-ECE9-C282CFE50463}"/>
                </a:ext>
              </a:extLst>
            </p:cNvPr>
            <p:cNvSpPr txBox="1"/>
            <p:nvPr/>
          </p:nvSpPr>
          <p:spPr>
            <a:xfrm>
              <a:off x="355600" y="1054100"/>
              <a:ext cx="11303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 sz="6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29F278FD-6B9D-3ADE-EAE2-188F0A889E3C}"/>
              </a:ext>
            </a:extLst>
          </p:cNvPr>
          <p:cNvSpPr txBox="1">
            <a:spLocks/>
          </p:cNvSpPr>
          <p:nvPr/>
        </p:nvSpPr>
        <p:spPr>
          <a:xfrm>
            <a:off x="915955" y="1831360"/>
            <a:ext cx="6804824" cy="611419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3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0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Quy trình nghiệp vụ </a:t>
            </a:r>
            <a:r>
              <a:rPr lang="vi-VN" sz="3000">
                <a:latin typeface="Times New Roman" panose="02020603050405020304" pitchFamily="18" charset="0"/>
                <a:cs typeface="Times New Roman" panose="02020603050405020304" pitchFamily="18" charset="0"/>
              </a:rPr>
              <a:t>“Tiếp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nhận</a:t>
            </a:r>
            <a:r>
              <a:rPr lang="vi-VN" sz="3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đơn thư</a:t>
            </a:r>
            <a:r>
              <a:rPr lang="vi-VN" sz="300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CFCFC-0676-B5F0-0497-70F2C6941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" y="2132692"/>
            <a:ext cx="161925" cy="161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FC2FDD-7F91-44F4-B7C5-46D385BCB683}"/>
              </a:ext>
            </a:extLst>
          </p:cNvPr>
          <p:cNvSpPr txBox="1"/>
          <p:nvPr/>
        </p:nvSpPr>
        <p:spPr>
          <a:xfrm>
            <a:off x="533400" y="1179488"/>
            <a:ext cx="6356072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3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3. </a:t>
            </a:r>
            <a:r>
              <a:rPr lang="en-US" sz="5300" b="1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Phân</a:t>
            </a:r>
            <a:r>
              <a:rPr lang="en-US" sz="53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5300" b="1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tích</a:t>
            </a:r>
            <a:r>
              <a:rPr lang="en-US" sz="53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5300" b="1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thiết</a:t>
            </a:r>
            <a:r>
              <a:rPr lang="en-US" sz="53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5300" b="1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kế</a:t>
            </a:r>
            <a:r>
              <a:rPr lang="en-US" sz="53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40F822-7B8F-71A1-5B68-5B1797D37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5096" y="2442779"/>
            <a:ext cx="7797147" cy="39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8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</p:transition>
    </mc:Choice>
    <mc:Fallback xmlns="">
      <p:transition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A41139E-273E-55BB-51AA-51DDABB3129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-28303"/>
            <a:chExt cx="12192000" cy="685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F8DA27B-6B43-648C-583E-586E35260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28303"/>
              <a:ext cx="12192000" cy="6858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8EFC9E-80B4-79C0-ECE9-C282CFE50463}"/>
                </a:ext>
              </a:extLst>
            </p:cNvPr>
            <p:cNvSpPr txBox="1"/>
            <p:nvPr/>
          </p:nvSpPr>
          <p:spPr>
            <a:xfrm>
              <a:off x="355600" y="1054100"/>
              <a:ext cx="11303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 sz="6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29F278FD-6B9D-3ADE-EAE2-188F0A889E3C}"/>
              </a:ext>
            </a:extLst>
          </p:cNvPr>
          <p:cNvSpPr txBox="1">
            <a:spLocks/>
          </p:cNvSpPr>
          <p:nvPr/>
        </p:nvSpPr>
        <p:spPr>
          <a:xfrm>
            <a:off x="838200" y="2249556"/>
            <a:ext cx="6804824" cy="611419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3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0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Quy trình nghiệp vụ “</a:t>
            </a:r>
            <a:r>
              <a:rPr lang="vi-VN" sz="3000">
                <a:latin typeface="Times New Roman" panose="02020603050405020304" pitchFamily="18" charset="0"/>
                <a:cs typeface="Times New Roman" panose="02020603050405020304" pitchFamily="18" charset="0"/>
              </a:rPr>
              <a:t>Tiếp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nhận đơn thư</a:t>
            </a:r>
            <a:r>
              <a:rPr lang="vi-VN" sz="300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CFCFC-0676-B5F0-0497-70F2C6941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70" y="2589163"/>
            <a:ext cx="161925" cy="161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FC2FDD-7F91-44F4-B7C5-46D385BCB683}"/>
              </a:ext>
            </a:extLst>
          </p:cNvPr>
          <p:cNvSpPr txBox="1"/>
          <p:nvPr/>
        </p:nvSpPr>
        <p:spPr>
          <a:xfrm>
            <a:off x="533400" y="1179488"/>
            <a:ext cx="6356072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3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3. </a:t>
            </a:r>
            <a:r>
              <a:rPr lang="en-US" sz="5300" b="1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Phân</a:t>
            </a:r>
            <a:r>
              <a:rPr lang="en-US" sz="53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5300" b="1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tích</a:t>
            </a:r>
            <a:r>
              <a:rPr lang="en-US" sz="53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5300" b="1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thiết</a:t>
            </a:r>
            <a:r>
              <a:rPr lang="en-US" sz="53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5300" b="1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kế</a:t>
            </a:r>
            <a:r>
              <a:rPr lang="en-US" sz="53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6EB53E-D9A5-E836-D7AE-B78C80F4E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8" y="3476341"/>
            <a:ext cx="12039604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5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</p:transition>
    </mc:Choice>
    <mc:Fallback xmlns="">
      <p:transition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A41139E-273E-55BB-51AA-51DDABB3129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-28303"/>
            <a:chExt cx="12192000" cy="685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F8DA27B-6B43-648C-583E-586E35260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28303"/>
              <a:ext cx="12192000" cy="6858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8EFC9E-80B4-79C0-ECE9-C282CFE50463}"/>
                </a:ext>
              </a:extLst>
            </p:cNvPr>
            <p:cNvSpPr txBox="1"/>
            <p:nvPr/>
          </p:nvSpPr>
          <p:spPr>
            <a:xfrm>
              <a:off x="355600" y="1054100"/>
              <a:ext cx="11303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 sz="6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ABCC8E9-9174-8567-361B-D42CB3123F81}"/>
              </a:ext>
            </a:extLst>
          </p:cNvPr>
          <p:cNvSpPr/>
          <p:nvPr/>
        </p:nvSpPr>
        <p:spPr>
          <a:xfrm>
            <a:off x="914400" y="1979705"/>
            <a:ext cx="349928" cy="233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1957A5-C7BC-1A93-73EC-F327A0B96805}"/>
              </a:ext>
            </a:extLst>
          </p:cNvPr>
          <p:cNvSpPr txBox="1"/>
          <p:nvPr/>
        </p:nvSpPr>
        <p:spPr>
          <a:xfrm>
            <a:off x="914400" y="952154"/>
            <a:ext cx="6356072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3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4. </a:t>
            </a:r>
            <a:r>
              <a:rPr lang="en-US" sz="5300" b="1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Kết</a:t>
            </a:r>
            <a:r>
              <a:rPr lang="en-US" sz="53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5300" b="1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quả</a:t>
            </a:r>
            <a:r>
              <a:rPr lang="en-US" sz="53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CC6D5F-B528-5B22-06F4-3193D864E5B9}"/>
              </a:ext>
            </a:extLst>
          </p:cNvPr>
          <p:cNvSpPr txBox="1"/>
          <p:nvPr/>
        </p:nvSpPr>
        <p:spPr>
          <a:xfrm>
            <a:off x="1371600" y="1860095"/>
            <a:ext cx="7543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danh mục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A410B-1341-A6B2-1603-6187D6DA5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761" y="2439232"/>
            <a:ext cx="7720477" cy="376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4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</p:transition>
    </mc:Choice>
    <mc:Fallback xmlns="">
      <p:transition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A41139E-273E-55BB-51AA-51DDABB3129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-28303"/>
            <a:chExt cx="12192000" cy="685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F8DA27B-6B43-648C-583E-586E35260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28303"/>
              <a:ext cx="12192000" cy="6858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8EFC9E-80B4-79C0-ECE9-C282CFE50463}"/>
                </a:ext>
              </a:extLst>
            </p:cNvPr>
            <p:cNvSpPr txBox="1"/>
            <p:nvPr/>
          </p:nvSpPr>
          <p:spPr>
            <a:xfrm>
              <a:off x="355600" y="1054100"/>
              <a:ext cx="11303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 sz="6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ABCC8E9-9174-8567-361B-D42CB3123F81}"/>
              </a:ext>
            </a:extLst>
          </p:cNvPr>
          <p:cNvSpPr/>
          <p:nvPr/>
        </p:nvSpPr>
        <p:spPr>
          <a:xfrm>
            <a:off x="691472" y="1100147"/>
            <a:ext cx="349928" cy="233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CC6D5F-B528-5B22-06F4-3193D864E5B9}"/>
              </a:ext>
            </a:extLst>
          </p:cNvPr>
          <p:cNvSpPr txBox="1"/>
          <p:nvPr/>
        </p:nvSpPr>
        <p:spPr>
          <a:xfrm>
            <a:off x="1219200" y="940073"/>
            <a:ext cx="7543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Nghiệp vụ </a:t>
            </a:r>
            <a:r>
              <a:rPr lang="en-VN" sz="3000">
                <a:latin typeface="Times New Roman" panose="02020603050405020304" pitchFamily="18" charset="0"/>
                <a:cs typeface="Times New Roman" panose="02020603050405020304" pitchFamily="18" charset="0"/>
              </a:rPr>
              <a:t>tiếp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nhận đơn thư</a:t>
            </a:r>
            <a:endParaRPr lang="en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5677B1-07AC-CD21-4716-7CCDCF823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532" y="1494071"/>
            <a:ext cx="9944935" cy="480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8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</p:transition>
    </mc:Choice>
    <mc:Fallback xmlns="">
      <p:transition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A41139E-273E-55BB-51AA-51DDABB31295}"/>
              </a:ext>
            </a:extLst>
          </p:cNvPr>
          <p:cNvGrpSpPr/>
          <p:nvPr/>
        </p:nvGrpSpPr>
        <p:grpSpPr>
          <a:xfrm>
            <a:off x="113128" y="0"/>
            <a:ext cx="12192000" cy="6858000"/>
            <a:chOff x="0" y="-28303"/>
            <a:chExt cx="12192000" cy="685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F8DA27B-6B43-648C-583E-586E35260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28303"/>
              <a:ext cx="12192000" cy="6858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8EFC9E-80B4-79C0-ECE9-C282CFE50463}"/>
                </a:ext>
              </a:extLst>
            </p:cNvPr>
            <p:cNvSpPr txBox="1"/>
            <p:nvPr/>
          </p:nvSpPr>
          <p:spPr>
            <a:xfrm>
              <a:off x="355600" y="1054100"/>
              <a:ext cx="11303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 sz="6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E00508C-D683-B884-4F10-99A1ED8312EE}"/>
              </a:ext>
            </a:extLst>
          </p:cNvPr>
          <p:cNvSpPr txBox="1"/>
          <p:nvPr/>
        </p:nvSpPr>
        <p:spPr>
          <a:xfrm>
            <a:off x="393639" y="861168"/>
            <a:ext cx="8763000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Kết luận</a:t>
            </a:r>
            <a:endParaRPr lang="en-US" sz="5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416AD2-CA67-F3E3-8F95-0789C0B2CD7C}"/>
              </a:ext>
            </a:extLst>
          </p:cNvPr>
          <p:cNvSpPr/>
          <p:nvPr/>
        </p:nvSpPr>
        <p:spPr>
          <a:xfrm>
            <a:off x="370994" y="1975622"/>
            <a:ext cx="5707186" cy="3358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0A50F-64B8-1665-1FF5-025FF534D2AD}"/>
              </a:ext>
            </a:extLst>
          </p:cNvPr>
          <p:cNvSpPr txBox="1"/>
          <p:nvPr/>
        </p:nvSpPr>
        <p:spPr>
          <a:xfrm>
            <a:off x="836496" y="1940741"/>
            <a:ext cx="5638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Hoàn thành quản lý danh mục:</a:t>
            </a:r>
          </a:p>
          <a:p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Danh </a:t>
            </a:r>
            <a:r>
              <a:rPr lang="vi-VN" sz="3000">
                <a:latin typeface="Times New Roman" panose="02020603050405020304" pitchFamily="18" charset="0"/>
                <a:cs typeface="Times New Roman" panose="02020603050405020304" pitchFamily="18" charset="0"/>
              </a:rPr>
              <a:t>mục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Nguồn đơn đến</a:t>
            </a: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Danh </a:t>
            </a:r>
            <a:r>
              <a:rPr lang="vi-VN" sz="3000">
                <a:latin typeface="Times New Roman" panose="02020603050405020304" pitchFamily="18" charset="0"/>
                <a:cs typeface="Times New Roman" panose="02020603050405020304" pitchFamily="18" charset="0"/>
              </a:rPr>
              <a:t>mục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Địa giới hành chính</a:t>
            </a: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Danh </a:t>
            </a:r>
            <a:r>
              <a:rPr lang="vi-VN" sz="3000">
                <a:latin typeface="Times New Roman" panose="02020603050405020304" pitchFamily="18" charset="0"/>
                <a:cs typeface="Times New Roman" panose="02020603050405020304" pitchFamily="18" charset="0"/>
              </a:rPr>
              <a:t>mục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Tệp đính kèm</a:t>
            </a: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4584C2-CA4D-1899-2179-021306BDB1D6}"/>
              </a:ext>
            </a:extLst>
          </p:cNvPr>
          <p:cNvSpPr/>
          <p:nvPr/>
        </p:nvSpPr>
        <p:spPr>
          <a:xfrm>
            <a:off x="6222878" y="1975622"/>
            <a:ext cx="5969122" cy="3323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B3318F-C887-0A05-3C8E-BE4E52BA33CC}"/>
              </a:ext>
            </a:extLst>
          </p:cNvPr>
          <p:cNvSpPr txBox="1"/>
          <p:nvPr/>
        </p:nvSpPr>
        <p:spPr>
          <a:xfrm>
            <a:off x="6543431" y="1950588"/>
            <a:ext cx="5638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Hoàn thành nghiệp vụ ”</a:t>
            </a:r>
            <a:r>
              <a:rPr lang="vi-VN" sz="3000">
                <a:latin typeface="Times New Roman" panose="02020603050405020304" pitchFamily="18" charset="0"/>
                <a:cs typeface="Times New Roman" panose="02020603050405020304" pitchFamily="18" charset="0"/>
              </a:rPr>
              <a:t>Tiếp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nhận đơn thư</a:t>
            </a:r>
            <a:r>
              <a:rPr lang="vi-VN" sz="300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F33046-6CAA-F450-02A8-A6D55BA24349}"/>
              </a:ext>
            </a:extLst>
          </p:cNvPr>
          <p:cNvSpPr/>
          <p:nvPr/>
        </p:nvSpPr>
        <p:spPr>
          <a:xfrm>
            <a:off x="651373" y="2097436"/>
            <a:ext cx="185123" cy="22123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EBB2CE8-B4C8-9F85-5679-551378336531}"/>
              </a:ext>
            </a:extLst>
          </p:cNvPr>
          <p:cNvSpPr/>
          <p:nvPr/>
        </p:nvSpPr>
        <p:spPr>
          <a:xfrm>
            <a:off x="6387616" y="2097436"/>
            <a:ext cx="185123" cy="22123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3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</p:transition>
    </mc:Choice>
    <mc:Fallback xmlns="">
      <p:transition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A41139E-273E-55BB-51AA-51DDABB31295}"/>
              </a:ext>
            </a:extLst>
          </p:cNvPr>
          <p:cNvGrpSpPr/>
          <p:nvPr/>
        </p:nvGrpSpPr>
        <p:grpSpPr>
          <a:xfrm>
            <a:off x="113128" y="0"/>
            <a:ext cx="12192000" cy="6858000"/>
            <a:chOff x="0" y="-28303"/>
            <a:chExt cx="12192000" cy="685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F8DA27B-6B43-648C-583E-586E35260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28303"/>
              <a:ext cx="12192000" cy="6858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8EFC9E-80B4-79C0-ECE9-C282CFE50463}"/>
                </a:ext>
              </a:extLst>
            </p:cNvPr>
            <p:cNvSpPr txBox="1"/>
            <p:nvPr/>
          </p:nvSpPr>
          <p:spPr>
            <a:xfrm>
              <a:off x="355600" y="1054100"/>
              <a:ext cx="11303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 sz="6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E00508C-D683-B884-4F10-99A1ED8312EE}"/>
              </a:ext>
            </a:extLst>
          </p:cNvPr>
          <p:cNvSpPr txBox="1"/>
          <p:nvPr/>
        </p:nvSpPr>
        <p:spPr>
          <a:xfrm>
            <a:off x="393638" y="861168"/>
            <a:ext cx="116711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Ưu điểm và nhược điểm của phần mềm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1E8917-D3F2-7458-EBE9-66EF5604AB4C}"/>
              </a:ext>
            </a:extLst>
          </p:cNvPr>
          <p:cNvSpPr/>
          <p:nvPr/>
        </p:nvSpPr>
        <p:spPr>
          <a:xfrm>
            <a:off x="436177" y="2012272"/>
            <a:ext cx="5735404" cy="3875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6045B7-92EF-6A81-7E81-2DCE0CD1EBC1}"/>
              </a:ext>
            </a:extLst>
          </p:cNvPr>
          <p:cNvSpPr/>
          <p:nvPr/>
        </p:nvSpPr>
        <p:spPr>
          <a:xfrm>
            <a:off x="6329412" y="2039876"/>
            <a:ext cx="5735404" cy="38759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FD9BE9-E3B8-76A9-B17D-28805CB82FB0}"/>
              </a:ext>
            </a:extLst>
          </p:cNvPr>
          <p:cNvSpPr txBox="1"/>
          <p:nvPr/>
        </p:nvSpPr>
        <p:spPr>
          <a:xfrm>
            <a:off x="617088" y="2085012"/>
            <a:ext cx="56388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Ưu điểm:</a:t>
            </a:r>
          </a:p>
          <a:p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Hạn chế được giấy tờ sổ sách</a:t>
            </a:r>
          </a:p>
          <a:p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Quản lý nhẹ nhàng chính xác hạn chế được những sai xót như ở phương pháp truyền thống</a:t>
            </a:r>
          </a:p>
          <a:p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Tốn ít nhân lực, sức lực</a:t>
            </a:r>
          </a:p>
          <a:p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Thời gian chuyển đơn khiếu nại tố cáo nhanh chóng dễ dàng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409E9D-5434-A847-C8DF-F5F0E2754DB5}"/>
              </a:ext>
            </a:extLst>
          </p:cNvPr>
          <p:cNvSpPr txBox="1"/>
          <p:nvPr/>
        </p:nvSpPr>
        <p:spPr>
          <a:xfrm>
            <a:off x="6597737" y="2098066"/>
            <a:ext cx="56388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Nhược điểm:</a:t>
            </a:r>
          </a:p>
          <a:p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Phần mềm chưa được tối ưu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8C7AD3B-F2EE-76CD-BCDD-E16A88A17DA7}"/>
              </a:ext>
            </a:extLst>
          </p:cNvPr>
          <p:cNvSpPr/>
          <p:nvPr/>
        </p:nvSpPr>
        <p:spPr>
          <a:xfrm>
            <a:off x="484840" y="2251116"/>
            <a:ext cx="185123" cy="22123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95C793-E292-8AEB-F91F-DC43ED1F7003}"/>
              </a:ext>
            </a:extLst>
          </p:cNvPr>
          <p:cNvSpPr/>
          <p:nvPr/>
        </p:nvSpPr>
        <p:spPr>
          <a:xfrm>
            <a:off x="6390455" y="2262257"/>
            <a:ext cx="185123" cy="22123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3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</p:transition>
    </mc:Choice>
    <mc:Fallback xmlns="">
      <p:transition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A41139E-273E-55BB-51AA-51DDABB31295}"/>
              </a:ext>
            </a:extLst>
          </p:cNvPr>
          <p:cNvGrpSpPr/>
          <p:nvPr/>
        </p:nvGrpSpPr>
        <p:grpSpPr>
          <a:xfrm>
            <a:off x="113128" y="0"/>
            <a:ext cx="12192000" cy="6858000"/>
            <a:chOff x="0" y="-28303"/>
            <a:chExt cx="12192000" cy="685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F8DA27B-6B43-648C-583E-586E35260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28303"/>
              <a:ext cx="12192000" cy="6858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8EFC9E-80B4-79C0-ECE9-C282CFE50463}"/>
                </a:ext>
              </a:extLst>
            </p:cNvPr>
            <p:cNvSpPr txBox="1"/>
            <p:nvPr/>
          </p:nvSpPr>
          <p:spPr>
            <a:xfrm>
              <a:off x="355600" y="1054100"/>
              <a:ext cx="11303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 sz="6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E00508C-D683-B884-4F10-99A1ED8312EE}"/>
              </a:ext>
            </a:extLst>
          </p:cNvPr>
          <p:cNvSpPr txBox="1"/>
          <p:nvPr/>
        </p:nvSpPr>
        <p:spPr>
          <a:xfrm>
            <a:off x="427515" y="1058796"/>
            <a:ext cx="116513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 hướng phát triển áp dụng vào thực tế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56394-4EDA-1890-03D6-3967D472524C}"/>
              </a:ext>
            </a:extLst>
          </p:cNvPr>
          <p:cNvSpPr/>
          <p:nvPr/>
        </p:nvSpPr>
        <p:spPr>
          <a:xfrm>
            <a:off x="490182" y="2184607"/>
            <a:ext cx="5636286" cy="3812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EF0B6-D3AF-36BA-B0D4-0F2EBB3EFD78}"/>
              </a:ext>
            </a:extLst>
          </p:cNvPr>
          <p:cNvSpPr/>
          <p:nvPr/>
        </p:nvSpPr>
        <p:spPr>
          <a:xfrm>
            <a:off x="6238081" y="2180535"/>
            <a:ext cx="5806915" cy="3812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4ABA14-C74A-13B5-8F3C-48D77CBE3ED9}"/>
              </a:ext>
            </a:extLst>
          </p:cNvPr>
          <p:cNvSpPr txBox="1"/>
          <p:nvPr/>
        </p:nvSpPr>
        <p:spPr>
          <a:xfrm>
            <a:off x="484695" y="2209423"/>
            <a:ext cx="5638800" cy="3608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vi-VN" sz="3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Định hướng phát triển:</a:t>
            </a:r>
            <a:endParaRPr lang="vi-VN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vi-VN" sz="25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lang="en-US" sz="25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Hoàn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thiện</a:t>
            </a:r>
            <a:r>
              <a:rPr lang="en-US" sz="25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phần</a:t>
            </a:r>
            <a:r>
              <a:rPr lang="en-US" sz="25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mềm</a:t>
            </a:r>
            <a:r>
              <a:rPr lang="en-US" sz="25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theo</a:t>
            </a:r>
            <a:r>
              <a:rPr lang="en-US" sz="25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yêu</a:t>
            </a:r>
            <a:r>
              <a:rPr lang="en-US" sz="25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cầu</a:t>
            </a:r>
            <a:r>
              <a:rPr lang="en-US" sz="25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25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người</a:t>
            </a:r>
            <a:r>
              <a:rPr lang="en-US" sz="25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dùng</a:t>
            </a:r>
            <a:r>
              <a:rPr lang="en-US" sz="25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sau</a:t>
            </a:r>
            <a:r>
              <a:rPr lang="en-US" sz="25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khi</a:t>
            </a:r>
            <a:r>
              <a:rPr lang="en-US" sz="25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trải</a:t>
            </a:r>
            <a:r>
              <a:rPr lang="en-US" sz="25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nghiệm</a:t>
            </a:r>
            <a:endParaRPr lang="en-US" sz="25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vi-VN" sz="25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Tiếp</a:t>
            </a:r>
            <a:r>
              <a:rPr lang="vi-VN" sz="25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tục hoàn thiện chức năng giải quyết đơn và xác minh thi hành</a:t>
            </a:r>
            <a:endParaRPr lang="en-US" sz="25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Aft>
                <a:spcPts val="800"/>
              </a:spcAft>
            </a:pPr>
            <a:r>
              <a:rPr lang="vi-VN" sz="25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Nâng</a:t>
            </a:r>
            <a:r>
              <a:rPr lang="en-US" sz="25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cao</a:t>
            </a:r>
            <a:r>
              <a:rPr lang="en-US" sz="25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hiệu</a:t>
            </a:r>
            <a:r>
              <a:rPr lang="en-US" sz="25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xuất</a:t>
            </a:r>
            <a:r>
              <a:rPr lang="en-US" sz="25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phần</a:t>
            </a:r>
            <a:r>
              <a:rPr lang="en-US" sz="25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mềm</a:t>
            </a:r>
            <a:endParaRPr lang="en-US" sz="25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6F0A5C-33C1-E387-A870-D16B4F5E6FB9}"/>
              </a:ext>
            </a:extLst>
          </p:cNvPr>
          <p:cNvSpPr/>
          <p:nvPr/>
        </p:nvSpPr>
        <p:spPr>
          <a:xfrm>
            <a:off x="518726" y="2462791"/>
            <a:ext cx="294246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6BEE26-D8B9-469C-A87C-712650F4674A}"/>
              </a:ext>
            </a:extLst>
          </p:cNvPr>
          <p:cNvSpPr txBox="1"/>
          <p:nvPr/>
        </p:nvSpPr>
        <p:spPr>
          <a:xfrm>
            <a:off x="6502190" y="2227600"/>
            <a:ext cx="5638800" cy="3702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Áp dụng vào thực tế:</a:t>
            </a:r>
          </a:p>
          <a:p>
            <a:pPr>
              <a:lnSpc>
                <a:spcPct val="150000"/>
              </a:lnSpc>
            </a:pPr>
            <a:r>
              <a:rPr lang="vi-VN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Thanh</a:t>
            </a: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tỉnh</a:t>
            </a: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Vĩnh</a:t>
            </a: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Phúc</a:t>
            </a: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53FE7E8-9705-328D-FB6D-83604A28A148}"/>
              </a:ext>
            </a:extLst>
          </p:cNvPr>
          <p:cNvSpPr/>
          <p:nvPr/>
        </p:nvSpPr>
        <p:spPr>
          <a:xfrm>
            <a:off x="6238241" y="2483368"/>
            <a:ext cx="294246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8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</p:transition>
    </mc:Choice>
    <mc:Fallback xmlns="">
      <p:transition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50" name="Picture 2" descr="Giá trị của lời cảm ơn trong cuộc sống bạn nên trân trọng -  GiaTriCuocSong.org">
            <a:extLst>
              <a:ext uri="{FF2B5EF4-FFF2-40B4-BE49-F238E27FC236}">
                <a16:creationId xmlns:a16="http://schemas.microsoft.com/office/drawing/2014/main" id="{C564EADE-70D7-4BD0-64F5-DF3DDC1AC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51" y="1607880"/>
            <a:ext cx="3606800" cy="240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39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</p:transition>
    </mc:Choice>
    <mc:Fallback xmlns="">
      <p:transition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55600" y="1054100"/>
              <a:ext cx="11303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 sz="6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2" name="Google Shape;366;p37">
            <a:extLst>
              <a:ext uri="{FF2B5EF4-FFF2-40B4-BE49-F238E27FC236}">
                <a16:creationId xmlns:a16="http://schemas.microsoft.com/office/drawing/2014/main" id="{107D326E-0297-BA73-493C-E0E569513FFC}"/>
              </a:ext>
            </a:extLst>
          </p:cNvPr>
          <p:cNvSpPr txBox="1">
            <a:spLocks/>
          </p:cNvSpPr>
          <p:nvPr/>
        </p:nvSpPr>
        <p:spPr>
          <a:xfrm>
            <a:off x="1066800" y="943161"/>
            <a:ext cx="6600000" cy="132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vi-VN" sz="53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</a:t>
            </a:r>
          </a:p>
        </p:txBody>
      </p:sp>
      <p:sp>
        <p:nvSpPr>
          <p:cNvPr id="5" name="Google Shape;91;p15">
            <a:extLst>
              <a:ext uri="{FF2B5EF4-FFF2-40B4-BE49-F238E27FC236}">
                <a16:creationId xmlns:a16="http://schemas.microsoft.com/office/drawing/2014/main" id="{9A1B72FB-FEEF-3DC0-9930-8624BEFAD9B5}"/>
              </a:ext>
            </a:extLst>
          </p:cNvPr>
          <p:cNvSpPr txBox="1">
            <a:spLocks/>
          </p:cNvSpPr>
          <p:nvPr/>
        </p:nvSpPr>
        <p:spPr>
          <a:xfrm>
            <a:off x="1219200" y="3200063"/>
            <a:ext cx="7409660" cy="303961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vi-VN" sz="3333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vi-VN" sz="333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Tiềm năng thị trường cao</a:t>
            </a:r>
            <a:br>
              <a:rPr lang="vi-VN" sz="333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3333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vi-VN" sz="333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Lợi ích cho cộng đồng, tiện ích cho công việc tiếp dân</a:t>
            </a:r>
            <a:br>
              <a:rPr lang="vi-VN" sz="333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3333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333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Nâng cấp version với nhiều cải tiến về công nghệ</a:t>
            </a:r>
            <a:endParaRPr lang="vi-VN" sz="3333" dirty="0"/>
          </a:p>
        </p:txBody>
      </p:sp>
      <p:pic>
        <p:nvPicPr>
          <p:cNvPr id="7" name="Picture 2" descr="Hậu quả của việc thiết kế website du lịch kém chất lượng">
            <a:extLst>
              <a:ext uri="{FF2B5EF4-FFF2-40B4-BE49-F238E27FC236}">
                <a16:creationId xmlns:a16="http://schemas.microsoft.com/office/drawing/2014/main" id="{3B605871-B6B7-34B4-47D7-DE536CDC2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481774"/>
            <a:ext cx="3406316" cy="206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8876849-F78F-A2CA-BB2D-194FBAA384C7}"/>
              </a:ext>
            </a:extLst>
          </p:cNvPr>
          <p:cNvSpPr/>
          <p:nvPr/>
        </p:nvSpPr>
        <p:spPr>
          <a:xfrm>
            <a:off x="1256977" y="2702852"/>
            <a:ext cx="335047" cy="174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33B8CE6-0191-64E7-EC6C-46826250A8DF}"/>
              </a:ext>
            </a:extLst>
          </p:cNvPr>
          <p:cNvSpPr/>
          <p:nvPr/>
        </p:nvSpPr>
        <p:spPr>
          <a:xfrm>
            <a:off x="1219200" y="3439297"/>
            <a:ext cx="335047" cy="174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E66B1E2-EE7D-819F-2DE1-BD6C29C4E56D}"/>
              </a:ext>
            </a:extLst>
          </p:cNvPr>
          <p:cNvSpPr/>
          <p:nvPr/>
        </p:nvSpPr>
        <p:spPr>
          <a:xfrm>
            <a:off x="1232263" y="4953000"/>
            <a:ext cx="335047" cy="174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3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</p:transition>
    </mc:Choice>
    <mc:Fallback xmlns="">
      <p:transition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9939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55600" y="1054100"/>
              <a:ext cx="11303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 sz="6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A9F9B45-7FC0-A360-4E67-1868D61FDD36}"/>
              </a:ext>
            </a:extLst>
          </p:cNvPr>
          <p:cNvSpPr txBox="1"/>
          <p:nvPr/>
        </p:nvSpPr>
        <p:spPr>
          <a:xfrm>
            <a:off x="3352800" y="173107"/>
            <a:ext cx="4559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ĐỒ ÁN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2566DF8-7607-A87D-4D53-176B95051C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9416868"/>
              </p:ext>
            </p:extLst>
          </p:nvPr>
        </p:nvGraphicFramePr>
        <p:xfrm>
          <a:off x="1828800" y="1312333"/>
          <a:ext cx="8927695" cy="4491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740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</p:transition>
    </mc:Choice>
    <mc:Fallback xmlns="">
      <p:transition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55600" y="1054100"/>
              <a:ext cx="11303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 sz="6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2" name="Google Shape;366;p37">
            <a:extLst>
              <a:ext uri="{FF2B5EF4-FFF2-40B4-BE49-F238E27FC236}">
                <a16:creationId xmlns:a16="http://schemas.microsoft.com/office/drawing/2014/main" id="{107D326E-0297-BA73-493C-E0E569513FFC}"/>
              </a:ext>
            </a:extLst>
          </p:cNvPr>
          <p:cNvSpPr txBox="1">
            <a:spLocks/>
          </p:cNvSpPr>
          <p:nvPr/>
        </p:nvSpPr>
        <p:spPr>
          <a:xfrm>
            <a:off x="1066800" y="943161"/>
            <a:ext cx="7239000" cy="132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vi-VN" sz="53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Tổng quan đề tài</a:t>
            </a:r>
          </a:p>
        </p:txBody>
      </p:sp>
      <p:sp>
        <p:nvSpPr>
          <p:cNvPr id="5" name="Google Shape;91;p15">
            <a:extLst>
              <a:ext uri="{FF2B5EF4-FFF2-40B4-BE49-F238E27FC236}">
                <a16:creationId xmlns:a16="http://schemas.microsoft.com/office/drawing/2014/main" id="{9A1B72FB-FEEF-3DC0-9930-8624BEFAD9B5}"/>
              </a:ext>
            </a:extLst>
          </p:cNvPr>
          <p:cNvSpPr txBox="1">
            <a:spLocks/>
          </p:cNvSpPr>
          <p:nvPr/>
        </p:nvSpPr>
        <p:spPr>
          <a:xfrm>
            <a:off x="1162840" y="1684146"/>
            <a:ext cx="7409660" cy="303961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vi-VN" sz="333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 đích của đề tài</a:t>
            </a:r>
            <a:br>
              <a:rPr lang="vi-VN" sz="333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333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Giới hạn và phạm vi của đề tài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vi-VN" sz="33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phần mềm</a:t>
            </a:r>
          </a:p>
        </p:txBody>
      </p:sp>
      <p:pic>
        <p:nvPicPr>
          <p:cNvPr id="7" name="Picture 2" descr="Hậu quả của việc thiết kế website du lịch kém chất lượng">
            <a:extLst>
              <a:ext uri="{FF2B5EF4-FFF2-40B4-BE49-F238E27FC236}">
                <a16:creationId xmlns:a16="http://schemas.microsoft.com/office/drawing/2014/main" id="{3B605871-B6B7-34B4-47D7-DE536CDC2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481774"/>
            <a:ext cx="3406316" cy="206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8876849-F78F-A2CA-BB2D-194FBAA384C7}"/>
              </a:ext>
            </a:extLst>
          </p:cNvPr>
          <p:cNvSpPr/>
          <p:nvPr/>
        </p:nvSpPr>
        <p:spPr>
          <a:xfrm>
            <a:off x="1223554" y="2719740"/>
            <a:ext cx="335047" cy="174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33B8CE6-0191-64E7-EC6C-46826250A8DF}"/>
              </a:ext>
            </a:extLst>
          </p:cNvPr>
          <p:cNvSpPr/>
          <p:nvPr/>
        </p:nvSpPr>
        <p:spPr>
          <a:xfrm>
            <a:off x="1223554" y="3481774"/>
            <a:ext cx="335047" cy="174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E66B1E2-EE7D-819F-2DE1-BD6C29C4E56D}"/>
              </a:ext>
            </a:extLst>
          </p:cNvPr>
          <p:cNvSpPr/>
          <p:nvPr/>
        </p:nvSpPr>
        <p:spPr>
          <a:xfrm>
            <a:off x="1233092" y="4243808"/>
            <a:ext cx="335047" cy="174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3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</p:transition>
    </mc:Choice>
    <mc:Fallback xmlns="">
      <p:transition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55600" y="1054100"/>
              <a:ext cx="11303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 sz="6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2" name="Google Shape;366;p37">
            <a:extLst>
              <a:ext uri="{FF2B5EF4-FFF2-40B4-BE49-F238E27FC236}">
                <a16:creationId xmlns:a16="http://schemas.microsoft.com/office/drawing/2014/main" id="{107D326E-0297-BA73-493C-E0E569513FFC}"/>
              </a:ext>
            </a:extLst>
          </p:cNvPr>
          <p:cNvSpPr txBox="1">
            <a:spLocks/>
          </p:cNvSpPr>
          <p:nvPr/>
        </p:nvSpPr>
        <p:spPr>
          <a:xfrm>
            <a:off x="1066800" y="956061"/>
            <a:ext cx="7239000" cy="132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vi-VN" sz="53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phần mềm</a:t>
            </a:r>
          </a:p>
        </p:txBody>
      </p:sp>
      <p:sp>
        <p:nvSpPr>
          <p:cNvPr id="5" name="Google Shape;91;p15">
            <a:extLst>
              <a:ext uri="{FF2B5EF4-FFF2-40B4-BE49-F238E27FC236}">
                <a16:creationId xmlns:a16="http://schemas.microsoft.com/office/drawing/2014/main" id="{9A1B72FB-FEEF-3DC0-9930-8624BEFAD9B5}"/>
              </a:ext>
            </a:extLst>
          </p:cNvPr>
          <p:cNvSpPr txBox="1">
            <a:spLocks/>
          </p:cNvSpPr>
          <p:nvPr/>
        </p:nvSpPr>
        <p:spPr>
          <a:xfrm>
            <a:off x="766823" y="1749282"/>
            <a:ext cx="10658353" cy="305131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333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3333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 dựng chức </a:t>
            </a:r>
            <a:r>
              <a:rPr lang="vi-VN" sz="333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 các </a:t>
            </a:r>
            <a:r>
              <a:rPr lang="vi-VN" sz="3333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 mục</a:t>
            </a:r>
            <a:r>
              <a:rPr lang="en-US" sz="3333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Nguồn đơn 	đến, Địa giới hành chính, Tệp đính kèm.</a:t>
            </a:r>
            <a:br>
              <a:rPr lang="vi-VN" sz="3333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33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3333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vi-VN" sz="333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dựng chức năng </a:t>
            </a:r>
            <a:r>
              <a:rPr lang="vi-VN" sz="3333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nghiệp vụ</a:t>
            </a:r>
            <a:r>
              <a:rPr lang="en-US" sz="3333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Tiếp nhận đơn thư</a:t>
            </a:r>
            <a:r>
              <a:rPr lang="vi-VN" sz="3333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3333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8876849-F78F-A2CA-BB2D-194FBAA384C7}"/>
              </a:ext>
            </a:extLst>
          </p:cNvPr>
          <p:cNvSpPr/>
          <p:nvPr/>
        </p:nvSpPr>
        <p:spPr>
          <a:xfrm>
            <a:off x="1219200" y="2743200"/>
            <a:ext cx="335047" cy="174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33B8CE6-0191-64E7-EC6C-46826250A8DF}"/>
              </a:ext>
            </a:extLst>
          </p:cNvPr>
          <p:cNvSpPr/>
          <p:nvPr/>
        </p:nvSpPr>
        <p:spPr>
          <a:xfrm>
            <a:off x="1223554" y="4245096"/>
            <a:ext cx="335047" cy="174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0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</p:transition>
    </mc:Choice>
    <mc:Fallback xmlns="">
      <p:transition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55600" y="1054100"/>
              <a:ext cx="11303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 sz="6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4EB7472-5599-5D44-C092-EFAA6346A856}"/>
              </a:ext>
            </a:extLst>
          </p:cNvPr>
          <p:cNvSpPr txBox="1"/>
          <p:nvPr/>
        </p:nvSpPr>
        <p:spPr>
          <a:xfrm>
            <a:off x="1464050" y="2593107"/>
            <a:ext cx="4588932" cy="1754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Restfull API</a:t>
            </a:r>
            <a:endParaRPr lang="en-V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Design Library</a:t>
            </a:r>
            <a:endParaRPr lang="en-V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6817D-4459-1BC7-2F29-2462404617C2}"/>
              </a:ext>
            </a:extLst>
          </p:cNvPr>
          <p:cNvSpPr txBox="1"/>
          <p:nvPr/>
        </p:nvSpPr>
        <p:spPr>
          <a:xfrm>
            <a:off x="1333500" y="1396775"/>
            <a:ext cx="7467600" cy="912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33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Cơ sở lý thuyết</a:t>
            </a:r>
            <a:endParaRPr lang="en-US" sz="533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649AA19-6A2C-8336-69A0-5F802C51EFBA}"/>
              </a:ext>
            </a:extLst>
          </p:cNvPr>
          <p:cNvSpPr/>
          <p:nvPr/>
        </p:nvSpPr>
        <p:spPr>
          <a:xfrm>
            <a:off x="1464050" y="2893331"/>
            <a:ext cx="335047" cy="174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3BDF9F2-46D7-CC80-C465-D70F0253577A}"/>
              </a:ext>
            </a:extLst>
          </p:cNvPr>
          <p:cNvSpPr/>
          <p:nvPr/>
        </p:nvSpPr>
        <p:spPr>
          <a:xfrm>
            <a:off x="1455014" y="3470335"/>
            <a:ext cx="335047" cy="174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3224398-68F6-9510-EF41-04F6CE76379E}"/>
              </a:ext>
            </a:extLst>
          </p:cNvPr>
          <p:cNvSpPr/>
          <p:nvPr/>
        </p:nvSpPr>
        <p:spPr>
          <a:xfrm>
            <a:off x="1464050" y="4055424"/>
            <a:ext cx="335047" cy="174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AEB11A4-5A43-4B23-AC35-E461E8711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2819400"/>
            <a:ext cx="3740342" cy="269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6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</p:transition>
    </mc:Choice>
    <mc:Fallback xmlns="">
      <p:transition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A41139E-273E-55BB-51AA-51DDABB31295}"/>
              </a:ext>
            </a:extLst>
          </p:cNvPr>
          <p:cNvGrpSpPr/>
          <p:nvPr/>
        </p:nvGrpSpPr>
        <p:grpSpPr>
          <a:xfrm>
            <a:off x="0" y="10352"/>
            <a:ext cx="12192000" cy="6858000"/>
            <a:chOff x="0" y="-28303"/>
            <a:chExt cx="12192000" cy="685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F8DA27B-6B43-648C-583E-586E35260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28303"/>
              <a:ext cx="12192000" cy="6858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8EFC9E-80B4-79C0-ECE9-C282CFE50463}"/>
                </a:ext>
              </a:extLst>
            </p:cNvPr>
            <p:cNvSpPr txBox="1"/>
            <p:nvPr/>
          </p:nvSpPr>
          <p:spPr>
            <a:xfrm>
              <a:off x="355600" y="1054100"/>
              <a:ext cx="11303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 sz="6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0E9DF7C-1CDA-7BEB-007E-879E8CCBB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757453"/>
            <a:ext cx="8686800" cy="3172434"/>
          </a:xfrm>
          <a:prstGeom prst="rect">
            <a:avLst/>
          </a:prstGeom>
        </p:spPr>
      </p:pic>
      <p:sp>
        <p:nvSpPr>
          <p:cNvPr id="19" name="Google Shape;93;p15">
            <a:extLst>
              <a:ext uri="{FF2B5EF4-FFF2-40B4-BE49-F238E27FC236}">
                <a16:creationId xmlns:a16="http://schemas.microsoft.com/office/drawing/2014/main" id="{20A10FA1-5534-AD15-58DD-6756869AD9F4}"/>
              </a:ext>
            </a:extLst>
          </p:cNvPr>
          <p:cNvSpPr txBox="1"/>
          <p:nvPr/>
        </p:nvSpPr>
        <p:spPr>
          <a:xfrm>
            <a:off x="8305800" y="-6213"/>
            <a:ext cx="2976000" cy="2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buClr>
                <a:schemeClr val="dk1"/>
              </a:buClr>
              <a:buSzPts val="1100"/>
            </a:pPr>
            <a:endParaRPr sz="16000" b="1" dirty="0">
              <a:solidFill>
                <a:schemeClr val="accen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29F278FD-6B9D-3ADE-EAE2-188F0A889E3C}"/>
              </a:ext>
            </a:extLst>
          </p:cNvPr>
          <p:cNvSpPr txBox="1">
            <a:spLocks/>
          </p:cNvSpPr>
          <p:nvPr/>
        </p:nvSpPr>
        <p:spPr>
          <a:xfrm>
            <a:off x="1219200" y="2098066"/>
            <a:ext cx="5162236" cy="611419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3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0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tổng thể dự án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7FBD5B7-ED8E-CCF4-1436-7E847A382FE7}"/>
              </a:ext>
            </a:extLst>
          </p:cNvPr>
          <p:cNvSpPr/>
          <p:nvPr/>
        </p:nvSpPr>
        <p:spPr>
          <a:xfrm>
            <a:off x="830035" y="240377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F4CF9D-AC61-9882-2809-34D339631C5E}"/>
              </a:ext>
            </a:extLst>
          </p:cNvPr>
          <p:cNvSpPr txBox="1"/>
          <p:nvPr/>
        </p:nvSpPr>
        <p:spPr>
          <a:xfrm>
            <a:off x="727182" y="1082403"/>
            <a:ext cx="6356072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3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3. </a:t>
            </a:r>
            <a:r>
              <a:rPr lang="en-US" sz="5300" b="1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Phân</a:t>
            </a:r>
            <a:r>
              <a:rPr lang="en-US" sz="53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5300" b="1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tích</a:t>
            </a:r>
            <a:r>
              <a:rPr lang="en-US" sz="53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5300" b="1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thiết</a:t>
            </a:r>
            <a:r>
              <a:rPr lang="en-US" sz="53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5300" b="1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kế</a:t>
            </a:r>
            <a:r>
              <a:rPr lang="en-US" sz="53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5EFD76-AC9D-6F82-86C5-E2B67F978328}"/>
              </a:ext>
            </a:extLst>
          </p:cNvPr>
          <p:cNvCxnSpPr/>
          <p:nvPr/>
        </p:nvCxnSpPr>
        <p:spPr>
          <a:xfrm>
            <a:off x="3581400" y="3429000"/>
            <a:ext cx="16002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A517CA-284A-3FA9-84DF-FB1A6DF0193F}"/>
              </a:ext>
            </a:extLst>
          </p:cNvPr>
          <p:cNvCxnSpPr/>
          <p:nvPr/>
        </p:nvCxnSpPr>
        <p:spPr>
          <a:xfrm>
            <a:off x="3657600" y="4038600"/>
            <a:ext cx="1524000" cy="109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B4466E-98A6-7573-6D70-33BBA38B8D7D}"/>
              </a:ext>
            </a:extLst>
          </p:cNvPr>
          <p:cNvCxnSpPr/>
          <p:nvPr/>
        </p:nvCxnSpPr>
        <p:spPr>
          <a:xfrm flipV="1">
            <a:off x="3657600" y="4289014"/>
            <a:ext cx="1524000" cy="282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845911-8C51-755C-DDBE-ED68E6C71AEF}"/>
              </a:ext>
            </a:extLst>
          </p:cNvPr>
          <p:cNvCxnSpPr/>
          <p:nvPr/>
        </p:nvCxnSpPr>
        <p:spPr>
          <a:xfrm>
            <a:off x="6381436" y="3962400"/>
            <a:ext cx="701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5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</p:transition>
    </mc:Choice>
    <mc:Fallback xmlns="">
      <p:transition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A41139E-273E-55BB-51AA-51DDABB3129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-28303"/>
            <a:chExt cx="12192000" cy="685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F8DA27B-6B43-648C-583E-586E35260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28303"/>
              <a:ext cx="12192000" cy="6858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8EFC9E-80B4-79C0-ECE9-C282CFE50463}"/>
                </a:ext>
              </a:extLst>
            </p:cNvPr>
            <p:cNvSpPr txBox="1"/>
            <p:nvPr/>
          </p:nvSpPr>
          <p:spPr>
            <a:xfrm>
              <a:off x="697494" y="845799"/>
              <a:ext cx="11303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6000" b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3. </a:t>
              </a:r>
              <a:r>
                <a:rPr lang="en-US" sz="5300" b="1" dirty="0" err="1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Phân</a:t>
              </a:r>
              <a:r>
                <a:rPr lang="en-US" sz="6000" b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6000" b="1" dirty="0" err="1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tích</a:t>
              </a:r>
              <a:r>
                <a:rPr lang="en-US" sz="6000" b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6000" b="1" dirty="0" err="1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thiết</a:t>
              </a:r>
              <a:r>
                <a:rPr lang="en-US" sz="6000" b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6000" b="1" dirty="0" err="1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kế</a:t>
              </a:r>
              <a:r>
                <a:rPr lang="en-US" sz="6000" b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29F278FD-6B9D-3ADE-EAE2-188F0A889E3C}"/>
              </a:ext>
            </a:extLst>
          </p:cNvPr>
          <p:cNvSpPr txBox="1">
            <a:spLocks/>
          </p:cNvSpPr>
          <p:nvPr/>
        </p:nvSpPr>
        <p:spPr>
          <a:xfrm>
            <a:off x="1066800" y="1748766"/>
            <a:ext cx="5162236" cy="611419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3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0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phân rã chức năng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82504D-2A0C-1089-1376-3361031A556C}"/>
              </a:ext>
            </a:extLst>
          </p:cNvPr>
          <p:cNvSpPr/>
          <p:nvPr/>
        </p:nvSpPr>
        <p:spPr>
          <a:xfrm>
            <a:off x="727311" y="204627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3BCDE8-6D56-11EA-20AB-59144D9C1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780" y="2446238"/>
            <a:ext cx="6165110" cy="374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7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</p:transition>
    </mc:Choice>
    <mc:Fallback xmlns="">
      <p:transition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A41139E-273E-55BB-51AA-51DDABB3129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-28303"/>
            <a:chExt cx="12192000" cy="685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F8DA27B-6B43-648C-583E-586E35260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28303"/>
              <a:ext cx="12192000" cy="6858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8EFC9E-80B4-79C0-ECE9-C282CFE50463}"/>
                </a:ext>
              </a:extLst>
            </p:cNvPr>
            <p:cNvSpPr txBox="1"/>
            <p:nvPr/>
          </p:nvSpPr>
          <p:spPr>
            <a:xfrm>
              <a:off x="355600" y="1054100"/>
              <a:ext cx="11303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 sz="6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29F278FD-6B9D-3ADE-EAE2-188F0A889E3C}"/>
              </a:ext>
            </a:extLst>
          </p:cNvPr>
          <p:cNvSpPr txBox="1">
            <a:spLocks/>
          </p:cNvSpPr>
          <p:nvPr/>
        </p:nvSpPr>
        <p:spPr>
          <a:xfrm>
            <a:off x="1143000" y="2023656"/>
            <a:ext cx="5162236" cy="611419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3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0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Sơ đồ dòng mức đỉnh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99CA15-8C6D-E372-C144-C13002CB0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560665"/>
            <a:ext cx="9220200" cy="37199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F7961B-7FA9-F855-7D90-5764DEB96380}"/>
              </a:ext>
            </a:extLst>
          </p:cNvPr>
          <p:cNvSpPr txBox="1"/>
          <p:nvPr/>
        </p:nvSpPr>
        <p:spPr>
          <a:xfrm>
            <a:off x="708991" y="1120389"/>
            <a:ext cx="6356072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3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3. </a:t>
            </a:r>
            <a:r>
              <a:rPr lang="en-US" sz="5300" b="1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Phân</a:t>
            </a:r>
            <a:r>
              <a:rPr lang="en-US" sz="53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5300" b="1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tích</a:t>
            </a:r>
            <a:r>
              <a:rPr lang="en-US" sz="53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5300" b="1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thiết</a:t>
            </a:r>
            <a:r>
              <a:rPr lang="en-US" sz="53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5300" b="1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kế</a:t>
            </a:r>
            <a:r>
              <a:rPr lang="en-US" sz="53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97685F-121E-F097-3667-57FDA68A38AD}"/>
              </a:ext>
            </a:extLst>
          </p:cNvPr>
          <p:cNvSpPr/>
          <p:nvPr/>
        </p:nvSpPr>
        <p:spPr>
          <a:xfrm>
            <a:off x="785192" y="232936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5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</p:transition>
    </mc:Choice>
    <mc:Fallback xmlns="">
      <p:transition>
        <p:split orient="vert"/>
      </p:transition>
    </mc:Fallback>
  </mc:AlternateContent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{32A8DEFB-04BF-134F-89D6-F53BDC6E53E5}tf10001071</Template>
  <TotalTime>1820</TotalTime>
  <Words>511</Words>
  <Application>Microsoft Office PowerPoint</Application>
  <PresentationFormat>Widescreen</PresentationFormat>
  <Paragraphs>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</vt:lpstr>
      <vt:lpstr>Gill Sans MT</vt:lpstr>
      <vt:lpstr>Impact</vt:lpstr>
      <vt:lpstr>Symbol</vt:lpstr>
      <vt:lpstr>Times New Roman</vt:lpstr>
      <vt:lpstr>Work Sans</vt:lpstr>
      <vt:lpstr>Badge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NGO TRUNG KIEN</cp:lastModifiedBy>
  <cp:revision>172</cp:revision>
  <dcterms:created xsi:type="dcterms:W3CDTF">2022-01-08T02:01:23Z</dcterms:created>
  <dcterms:modified xsi:type="dcterms:W3CDTF">2023-06-13T16:55:13Z</dcterms:modified>
</cp:coreProperties>
</file>