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EFB6-B952-41CF-B5EF-23283B418AB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C02E-1DAD-4DD2-B65A-5292805A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2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EFB6-B952-41CF-B5EF-23283B418AB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C02E-1DAD-4DD2-B65A-5292805A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1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EFB6-B952-41CF-B5EF-23283B418AB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C02E-1DAD-4DD2-B65A-5292805A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EFB6-B952-41CF-B5EF-23283B418AB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C02E-1DAD-4DD2-B65A-5292805A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EFB6-B952-41CF-B5EF-23283B418AB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C02E-1DAD-4DD2-B65A-5292805A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2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EFB6-B952-41CF-B5EF-23283B418AB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C02E-1DAD-4DD2-B65A-5292805A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7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EFB6-B952-41CF-B5EF-23283B418AB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C02E-1DAD-4DD2-B65A-5292805A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7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EFB6-B952-41CF-B5EF-23283B418AB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C02E-1DAD-4DD2-B65A-5292805A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0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EFB6-B952-41CF-B5EF-23283B418AB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C02E-1DAD-4DD2-B65A-5292805A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EFB6-B952-41CF-B5EF-23283B418AB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C02E-1DAD-4DD2-B65A-5292805A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2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EFB6-B952-41CF-B5EF-23283B418AB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C02E-1DAD-4DD2-B65A-5292805A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1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EFB6-B952-41CF-B5EF-23283B418AB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1C02E-1DAD-4DD2-B65A-5292805A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9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IOT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Proof Of Concept for Smart Scheduling Irrigation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75760" cy="4351338"/>
          </a:xfrm>
        </p:spPr>
        <p:txBody>
          <a:bodyPr/>
          <a:lstStyle/>
          <a:p>
            <a:r>
              <a:rPr lang="en-US" dirty="0" err="1" smtClean="0"/>
              <a:t>NextFarm</a:t>
            </a:r>
            <a:r>
              <a:rPr lang="en-US" dirty="0" smtClean="0"/>
              <a:t> from </a:t>
            </a:r>
            <a:r>
              <a:rPr lang="en-US" dirty="0" err="1" smtClean="0"/>
              <a:t>Viettel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ertilizer mixer machine</a:t>
            </a:r>
          </a:p>
          <a:p>
            <a:pPr lvl="1"/>
            <a:r>
              <a:rPr lang="en-US" dirty="0" smtClean="0"/>
              <a:t>Scheduling operations</a:t>
            </a:r>
          </a:p>
          <a:p>
            <a:pPr lvl="1"/>
            <a:endParaRPr lang="en-US" dirty="0"/>
          </a:p>
          <a:p>
            <a:r>
              <a:rPr lang="en-US" dirty="0" err="1" smtClean="0"/>
              <a:t>FarmBeat</a:t>
            </a:r>
            <a:r>
              <a:rPr lang="en-US" dirty="0" smtClean="0"/>
              <a:t> from Microsoft</a:t>
            </a:r>
          </a:p>
          <a:p>
            <a:pPr lvl="1"/>
            <a:r>
              <a:rPr lang="en-US" dirty="0" smtClean="0"/>
              <a:t>https://www.microsoft.com/en-us/research/project/farmbeats-iot-agriculture/</a:t>
            </a:r>
            <a:endParaRPr lang="en-US" dirty="0"/>
          </a:p>
        </p:txBody>
      </p:sp>
      <p:pic>
        <p:nvPicPr>
          <p:cNvPr id="1026" name="Picture 2" descr="Sản xuất Nông nghiệp - NextX NextFa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79" y="627379"/>
            <a:ext cx="5943601" cy="594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68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irrigation system, having 8 actuators (Relays) using Modbus 485:</a:t>
            </a:r>
          </a:p>
          <a:p>
            <a:pPr lvl="1"/>
            <a:r>
              <a:rPr lang="en-US" dirty="0" smtClean="0"/>
              <a:t>3 for fertilizer mixer (ID = 1 2 and 3)</a:t>
            </a:r>
          </a:p>
          <a:p>
            <a:pPr lvl="1"/>
            <a:r>
              <a:rPr lang="en-US" dirty="0" smtClean="0"/>
              <a:t>3 for area selector (ID = 4 5 and 6)</a:t>
            </a:r>
          </a:p>
          <a:p>
            <a:pPr lvl="1"/>
            <a:r>
              <a:rPr lang="en-US" dirty="0" smtClean="0"/>
              <a:t>1 for pump in (ID = 7)</a:t>
            </a:r>
          </a:p>
          <a:p>
            <a:pPr lvl="1"/>
            <a:r>
              <a:rPr lang="en-US" dirty="0" smtClean="0"/>
              <a:t>1 for pump out (ID = 8)</a:t>
            </a:r>
          </a:p>
          <a:p>
            <a:pPr lvl="1"/>
            <a:r>
              <a:rPr lang="en-US" dirty="0" smtClean="0"/>
              <a:t>Sonar sensors will be provided, but their data cannot be used since there is no water connected to the system. </a:t>
            </a:r>
          </a:p>
          <a:p>
            <a:pPr lvl="2"/>
            <a:r>
              <a:rPr lang="en-US" dirty="0" smtClean="0"/>
              <a:t>Your design must be consider the sensors values</a:t>
            </a:r>
          </a:p>
          <a:p>
            <a:pPr lvl="2"/>
            <a:r>
              <a:rPr lang="en-US" dirty="0" smtClean="0"/>
              <a:t>But in your demo, devices stop based on timer event (timer expired)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When the irrigation process is started, the first fertilizer tank(we have 3 in total) is activated. We need to fill 20ml from the first </a:t>
            </a:r>
            <a:r>
              <a:rPr lang="en-US" dirty="0" smtClean="0"/>
              <a:t>tank. The relay having ID = 1 is activated, </a:t>
            </a:r>
            <a:r>
              <a:rPr lang="en-US" b="1" dirty="0" smtClean="0"/>
              <a:t>waiting for 20ml </a:t>
            </a:r>
            <a:r>
              <a:rPr lang="en-US" dirty="0" smtClean="0"/>
              <a:t>from the flow sensor or </a:t>
            </a:r>
            <a:r>
              <a:rPr lang="en-US" b="1" dirty="0" smtClean="0"/>
              <a:t>after 10s</a:t>
            </a:r>
            <a:r>
              <a:rPr lang="en-US" dirty="0" smtClean="0"/>
              <a:t>, this Relay is stopped. A </a:t>
            </a:r>
            <a:r>
              <a:rPr lang="en-US" b="1" dirty="0" smtClean="0"/>
              <a:t>notification can be sent </a:t>
            </a:r>
            <a:r>
              <a:rPr lang="en-US" dirty="0" smtClean="0"/>
              <a:t>to the smart phone device, to alarm that the flow sensor has to check!!!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After the fertilizer mixer process is finished, the water pump-in (ID = 7) process is activated, but since there is no water, after a predefine timeout, this pump is stopped (e.g. 20 seconds)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2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 example (3 objects maximum)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7441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vi-VN" dirty="0" smtClean="0"/>
              <a:t>[</a:t>
            </a:r>
          </a:p>
          <a:p>
            <a:pPr marL="0" indent="0">
              <a:buNone/>
            </a:pPr>
            <a:r>
              <a:rPr lang="vi-VN" dirty="0" smtClean="0"/>
              <a:t>  {</a:t>
            </a:r>
          </a:p>
          <a:p>
            <a:pPr marL="0" indent="0">
              <a:buNone/>
            </a:pPr>
            <a:r>
              <a:rPr lang="vi-VN" dirty="0" smtClean="0"/>
              <a:t>    "cycle": 5,</a:t>
            </a:r>
          </a:p>
          <a:p>
            <a:pPr marL="0" indent="0">
              <a:buNone/>
            </a:pPr>
            <a:r>
              <a:rPr lang="vi-VN" dirty="0" smtClean="0"/>
              <a:t>    "flow1": 20,</a:t>
            </a:r>
          </a:p>
          <a:p>
            <a:pPr marL="0" indent="0">
              <a:buNone/>
            </a:pPr>
            <a:r>
              <a:rPr lang="vi-VN" dirty="0" smtClean="0"/>
              <a:t>    "flow2": 10,</a:t>
            </a:r>
          </a:p>
          <a:p>
            <a:pPr marL="0" indent="0">
              <a:buNone/>
            </a:pPr>
            <a:r>
              <a:rPr lang="vi-VN" dirty="0" smtClean="0"/>
              <a:t>    "flow3": 20,</a:t>
            </a:r>
          </a:p>
          <a:p>
            <a:pPr marL="0" indent="0">
              <a:buNone/>
            </a:pPr>
            <a:r>
              <a:rPr lang="vi-VN" dirty="0" smtClean="0"/>
              <a:t>    "isActive": true,</a:t>
            </a:r>
          </a:p>
          <a:p>
            <a:pPr marL="0" indent="0">
              <a:buNone/>
            </a:pPr>
            <a:r>
              <a:rPr lang="vi-VN" dirty="0" smtClean="0"/>
              <a:t>    "schedulerName": "LỊCH TƯỚI 1",</a:t>
            </a:r>
          </a:p>
          <a:p>
            <a:pPr marL="0" indent="0">
              <a:buNone/>
            </a:pPr>
            <a:r>
              <a:rPr lang="vi-VN" dirty="0" smtClean="0"/>
              <a:t>    "startTime": "18:30",</a:t>
            </a:r>
          </a:p>
          <a:p>
            <a:pPr marL="0" indent="0">
              <a:buNone/>
            </a:pPr>
            <a:r>
              <a:rPr lang="vi-VN" dirty="0" smtClean="0"/>
              <a:t>    "stopTime": "18:40"</a:t>
            </a:r>
          </a:p>
          <a:p>
            <a:pPr marL="0" indent="0">
              <a:buNone/>
            </a:pPr>
            <a:r>
              <a:rPr lang="vi-VN" dirty="0" smtClean="0"/>
              <a:t>  }</a:t>
            </a:r>
          </a:p>
          <a:p>
            <a:pPr marL="0" indent="0">
              <a:buNone/>
            </a:pPr>
            <a:r>
              <a:rPr lang="vi-VN" dirty="0" smtClean="0"/>
              <a:t>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1185" y="1825625"/>
            <a:ext cx="548618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Wait until the </a:t>
            </a:r>
            <a:r>
              <a:rPr lang="en-US" sz="3200" b="1" dirty="0" smtClean="0"/>
              <a:t>start</a:t>
            </a:r>
            <a:r>
              <a:rPr lang="en-US" sz="3200" dirty="0" smtClean="0"/>
              <a:t> of irrigation </a:t>
            </a:r>
          </a:p>
          <a:p>
            <a:pPr lvl="1"/>
            <a:r>
              <a:rPr lang="en-US" sz="3200" dirty="0" smtClean="0"/>
              <a:t>Mixer 1 is started</a:t>
            </a:r>
          </a:p>
          <a:p>
            <a:pPr lvl="1"/>
            <a:r>
              <a:rPr lang="en-US" sz="3200" dirty="0" smtClean="0"/>
              <a:t>Mixer 2 is started</a:t>
            </a:r>
          </a:p>
          <a:p>
            <a:pPr lvl="1"/>
            <a:r>
              <a:rPr lang="en-US" sz="3200" dirty="0" smtClean="0"/>
              <a:t>Mixer 3 is started</a:t>
            </a:r>
          </a:p>
          <a:p>
            <a:pPr lvl="1"/>
            <a:r>
              <a:rPr lang="en-US" sz="3200" dirty="0" smtClean="0"/>
              <a:t>Pump in i</a:t>
            </a:r>
            <a:r>
              <a:rPr lang="en-US" sz="3200" dirty="0"/>
              <a:t>s</a:t>
            </a:r>
            <a:r>
              <a:rPr lang="en-US" sz="3200" dirty="0" smtClean="0"/>
              <a:t> started</a:t>
            </a:r>
          </a:p>
          <a:p>
            <a:pPr lvl="1"/>
            <a:r>
              <a:rPr lang="en-US" sz="3200" dirty="0" smtClean="0"/>
              <a:t>Pump out is started</a:t>
            </a:r>
          </a:p>
          <a:p>
            <a:pPr lvl="1"/>
            <a:r>
              <a:rPr lang="en-US" sz="3200" dirty="0" smtClean="0"/>
              <a:t>Wait until the next </a:t>
            </a:r>
            <a:r>
              <a:rPr lang="en-US" sz="3200" b="1" dirty="0" smtClean="0"/>
              <a:t>cycle</a:t>
            </a:r>
          </a:p>
          <a:p>
            <a:r>
              <a:rPr lang="en-US" sz="3200" dirty="0" smtClean="0"/>
              <a:t>Wait until the </a:t>
            </a:r>
            <a:r>
              <a:rPr lang="en-US" sz="3200" b="1" dirty="0" smtClean="0"/>
              <a:t>end</a:t>
            </a:r>
            <a:r>
              <a:rPr lang="en-US" sz="3200" dirty="0" smtClean="0"/>
              <a:t> of irrigation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539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Example (Indicate </a:t>
            </a:r>
            <a:r>
              <a:rPr lang="en-US" smtClean="0"/>
              <a:t>the condition)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37914" y="160920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67510" y="1475500"/>
            <a:ext cx="1219200" cy="1181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MIXER1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775672" y="1475499"/>
            <a:ext cx="1219200" cy="1181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MIXER2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772256" y="1491366"/>
            <a:ext cx="1219200" cy="1181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MIXER3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070818" y="2313221"/>
            <a:ext cx="1219200" cy="1181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PUMP</a:t>
            </a:r>
          </a:p>
          <a:p>
            <a:pPr algn="ctr"/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245600" y="3716643"/>
            <a:ext cx="1708414" cy="1637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SELECTOR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880607" y="5575922"/>
            <a:ext cx="1219200" cy="1181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PUMP</a:t>
            </a:r>
          </a:p>
          <a:p>
            <a:pPr algn="ctr"/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339840" y="4985013"/>
            <a:ext cx="1219200" cy="1181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CYCLE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6"/>
            <a:endCxn id="5" idx="2"/>
          </p:cNvCxnSpPr>
          <p:nvPr/>
        </p:nvCxnSpPr>
        <p:spPr>
          <a:xfrm>
            <a:off x="3052314" y="2066409"/>
            <a:ext cx="815196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2"/>
          </p:cNvCxnSpPr>
          <p:nvPr/>
        </p:nvCxnSpPr>
        <p:spPr>
          <a:xfrm flipV="1">
            <a:off x="5086710" y="2066409"/>
            <a:ext cx="688962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6"/>
            <a:endCxn id="7" idx="2"/>
          </p:cNvCxnSpPr>
          <p:nvPr/>
        </p:nvCxnSpPr>
        <p:spPr>
          <a:xfrm>
            <a:off x="6994872" y="2066409"/>
            <a:ext cx="777384" cy="1586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6"/>
            <a:endCxn id="8" idx="0"/>
          </p:cNvCxnSpPr>
          <p:nvPr/>
        </p:nvCxnSpPr>
        <p:spPr>
          <a:xfrm>
            <a:off x="8991456" y="2082276"/>
            <a:ext cx="688962" cy="230945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" idx="6"/>
            <a:endCxn id="9" idx="7"/>
          </p:cNvCxnSpPr>
          <p:nvPr/>
        </p:nvCxnSpPr>
        <p:spPr>
          <a:xfrm>
            <a:off x="10290018" y="2904131"/>
            <a:ext cx="413805" cy="1052344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5"/>
            <a:endCxn id="10" idx="6"/>
          </p:cNvCxnSpPr>
          <p:nvPr/>
        </p:nvCxnSpPr>
        <p:spPr>
          <a:xfrm rot="5400000">
            <a:off x="9875643" y="5338652"/>
            <a:ext cx="1052344" cy="604016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0" idx="2"/>
            <a:endCxn id="11" idx="6"/>
          </p:cNvCxnSpPr>
          <p:nvPr/>
        </p:nvCxnSpPr>
        <p:spPr>
          <a:xfrm rot="10800000">
            <a:off x="7559041" y="5575924"/>
            <a:ext cx="1321567" cy="590909"/>
          </a:xfrm>
          <a:prstGeom prst="bent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4" idx="4"/>
          </p:cNvCxnSpPr>
          <p:nvPr/>
        </p:nvCxnSpPr>
        <p:spPr>
          <a:xfrm rot="10800000">
            <a:off x="2595114" y="2523609"/>
            <a:ext cx="3744726" cy="3052314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1" idx="0"/>
            <a:endCxn id="5" idx="4"/>
          </p:cNvCxnSpPr>
          <p:nvPr/>
        </p:nvCxnSpPr>
        <p:spPr>
          <a:xfrm rot="16200000" flipV="1">
            <a:off x="4549428" y="2585001"/>
            <a:ext cx="2327694" cy="2472330"/>
          </a:xfrm>
          <a:prstGeom prst="bent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32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your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 to the Project</a:t>
            </a:r>
          </a:p>
          <a:p>
            <a:pPr lvl="1"/>
            <a:r>
              <a:rPr lang="en-US" dirty="0" smtClean="0"/>
              <a:t>Advanced features based on AI, Data Mining or Data Analytics</a:t>
            </a:r>
          </a:p>
          <a:p>
            <a:r>
              <a:rPr lang="en-US" dirty="0" smtClean="0"/>
              <a:t>System Analytics and Design</a:t>
            </a:r>
          </a:p>
          <a:p>
            <a:pPr lvl="1"/>
            <a:r>
              <a:rPr lang="en-US" dirty="0" smtClean="0"/>
              <a:t>Using FSM</a:t>
            </a:r>
          </a:p>
          <a:p>
            <a:pPr lvl="1"/>
            <a:r>
              <a:rPr lang="en-US" dirty="0" smtClean="0"/>
              <a:t>Using Scheduler and Tasks</a:t>
            </a:r>
          </a:p>
          <a:p>
            <a:r>
              <a:rPr lang="en-US" dirty="0" smtClean="0"/>
              <a:t>System Development</a:t>
            </a:r>
          </a:p>
          <a:p>
            <a:pPr lvl="1"/>
            <a:r>
              <a:rPr lang="en-US" dirty="0" smtClean="0"/>
              <a:t>The format of your data (for updating the irrigation scheduler from Mobile App to the CM4)</a:t>
            </a:r>
          </a:p>
          <a:p>
            <a:pPr lvl="1"/>
            <a:r>
              <a:rPr lang="en-US" dirty="0" smtClean="0"/>
              <a:t>Your app on the embedded platform using CM4</a:t>
            </a:r>
          </a:p>
          <a:p>
            <a:pPr lvl="1"/>
            <a:r>
              <a:rPr lang="en-US" dirty="0" smtClean="0"/>
              <a:t>Your mobile app</a:t>
            </a:r>
          </a:p>
          <a:p>
            <a:pPr lvl="1"/>
            <a:r>
              <a:rPr lang="en-US" dirty="0" smtClean="0"/>
              <a:t>Your web app</a:t>
            </a:r>
          </a:p>
          <a:p>
            <a:pPr lvl="1"/>
            <a:r>
              <a:rPr lang="en-US" dirty="0" smtClean="0"/>
              <a:t>Your AI </a:t>
            </a:r>
          </a:p>
          <a:p>
            <a:r>
              <a:rPr lang="en-US" dirty="0" smtClean="0"/>
              <a:t>System Validation and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0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440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IOT Project</vt:lpstr>
      <vt:lpstr>Related Projects</vt:lpstr>
      <vt:lpstr>Project Introduction</vt:lpstr>
      <vt:lpstr>For example</vt:lpstr>
      <vt:lpstr>Data format example (3 objects maximum)</vt:lpstr>
      <vt:lpstr>FSM Example (Indicate the condition)</vt:lpstr>
      <vt:lpstr>Requirements for your Report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Project</dc:title>
  <dc:creator>KAI</dc:creator>
  <cp:lastModifiedBy>KAI</cp:lastModifiedBy>
  <cp:revision>9</cp:revision>
  <dcterms:created xsi:type="dcterms:W3CDTF">2024-03-26T03:30:37Z</dcterms:created>
  <dcterms:modified xsi:type="dcterms:W3CDTF">2024-03-26T04:12:29Z</dcterms:modified>
</cp:coreProperties>
</file>