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88" r:id="rId5"/>
    <p:sldId id="259" r:id="rId6"/>
    <p:sldId id="260" r:id="rId7"/>
    <p:sldId id="261" r:id="rId8"/>
    <p:sldId id="262" r:id="rId9"/>
    <p:sldId id="267" r:id="rId10"/>
    <p:sldId id="295" r:id="rId11"/>
    <p:sldId id="268" r:id="rId12"/>
    <p:sldId id="269" r:id="rId13"/>
    <p:sldId id="272" r:id="rId14"/>
    <p:sldId id="273" r:id="rId15"/>
    <p:sldId id="274" r:id="rId16"/>
    <p:sldId id="278" r:id="rId17"/>
    <p:sldId id="282" r:id="rId18"/>
    <p:sldId id="283" r:id="rId19"/>
    <p:sldId id="284" r:id="rId20"/>
    <p:sldId id="285" r:id="rId21"/>
    <p:sldId id="286" r:id="rId22"/>
    <p:sldId id="287" r:id="rId23"/>
    <p:sldId id="291" r:id="rId24"/>
    <p:sldId id="292" r:id="rId25"/>
    <p:sldId id="293" r:id="rId26"/>
    <p:sldId id="294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Montserrat" panose="00000500000000000000" pitchFamily="2" charset="0"/>
      <p:regular r:id="rId33"/>
      <p:bold r:id="rId34"/>
      <p:italic r:id="rId35"/>
      <p:boldItalic r:id="rId36"/>
    </p:embeddedFont>
    <p:embeddedFont>
      <p:font typeface="Pontano Sans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9E0C05-A044-4D56-B67C-FC0C0673F7A3}">
  <a:tblStyle styleId="{059E0C05-A044-4D56-B67C-FC0C0673F7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5724B32-E4F4-4DAC-BFCB-B33D8D6E8A1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859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331d350e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d331d350e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331d350e6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331d350e6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d331d350e6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d331d350e6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d331d350e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d331d350e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d331d350e6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d331d350e6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d331d350e6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d331d350e6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85156942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85156942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65b074356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65b074356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331d350e6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d331d350e6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511857" y="-125"/>
            <a:ext cx="46323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 flipH="1">
            <a:off x="3558544" y="-125"/>
            <a:ext cx="953312" cy="5143625"/>
            <a:chOff x="1962000" y="-125"/>
            <a:chExt cx="953312" cy="5143625"/>
          </a:xfrm>
        </p:grpSpPr>
        <p:sp>
          <p:nvSpPr>
            <p:cNvPr id="12" name="Google Shape;12;p2"/>
            <p:cNvSpPr/>
            <p:nvPr/>
          </p:nvSpPr>
          <p:spPr>
            <a:xfrm rot="10800000" flipH="1">
              <a:off x="2469212" y="0"/>
              <a:ext cx="446100" cy="5143500"/>
            </a:xfrm>
            <a:prstGeom prst="rect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2291597" y="-125"/>
              <a:ext cx="184200" cy="5143500"/>
            </a:xfrm>
            <a:prstGeom prst="rect">
              <a:avLst/>
            </a:prstGeom>
            <a:gradFill>
              <a:gsLst>
                <a:gs pos="0">
                  <a:srgbClr val="75DDFF"/>
                </a:gs>
                <a:gs pos="100000">
                  <a:srgbClr val="09B1E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2207413" y="0"/>
              <a:ext cx="90600" cy="5143500"/>
            </a:xfrm>
            <a:prstGeom prst="rect">
              <a:avLst/>
            </a:pr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1962000" y="0"/>
              <a:ext cx="247800" cy="5143500"/>
            </a:xfrm>
            <a:prstGeom prst="rect">
              <a:avLst/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965100" y="1991825"/>
            <a:ext cx="3704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/>
          <p:nvPr/>
        </p:nvSpPr>
        <p:spPr>
          <a:xfrm>
            <a:off x="8697912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2"/>
          <p:cNvSpPr/>
          <p:nvPr/>
        </p:nvSpPr>
        <p:spPr>
          <a:xfrm rot="10800000">
            <a:off x="85202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2"/>
          <p:cNvSpPr/>
          <p:nvPr/>
        </p:nvSpPr>
        <p:spPr>
          <a:xfrm>
            <a:off x="8436113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2"/>
          <p:cNvSpPr/>
          <p:nvPr/>
        </p:nvSpPr>
        <p:spPr>
          <a:xfrm rot="10800000">
            <a:off x="81907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 rot="10800000">
            <a:off x="-7161" y="0"/>
            <a:ext cx="9144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8697912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 rot="10800000">
            <a:off x="85202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8436113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/>
          <p:nvPr/>
        </p:nvSpPr>
        <p:spPr>
          <a:xfrm rot="10800000">
            <a:off x="81907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2469212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22915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2207413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10800000">
            <a:off x="19620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10800000">
            <a:off x="2908100" y="-125"/>
            <a:ext cx="6243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3451475" y="2045250"/>
            <a:ext cx="51543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3451475" y="2680575"/>
            <a:ext cx="51543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529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1pPr>
            <a:lvl2pPr lvl="1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2pPr>
            <a:lvl3pPr lvl="2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3pPr>
            <a:lvl4pPr lvl="3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4pPr>
            <a:lvl5pPr lvl="4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5pPr>
            <a:lvl6pPr lvl="5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6pPr>
            <a:lvl7pPr lvl="6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7pPr>
            <a:lvl8pPr lvl="7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8pPr>
            <a:lvl9pPr lvl="8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-5400000">
            <a:off x="200" y="877900"/>
            <a:ext cx="658200" cy="6591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6738387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6476588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10800000">
            <a:off x="7182000" y="-125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85175" y="766700"/>
            <a:ext cx="4486200" cy="3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Droid Serif"/>
              <a:buChar char="➝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⇾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￫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￫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￫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￫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￫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￫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￫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/>
          <p:nvPr/>
        </p:nvSpPr>
        <p:spPr>
          <a:xfrm>
            <a:off x="0" y="785283"/>
            <a:ext cx="659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“</a:t>
            </a:r>
            <a:endParaRPr sz="7200" b="1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2pPr>
            <a:lvl3pPr lvl="2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3pPr>
            <a:lvl4pPr lvl="3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4pPr>
            <a:lvl5pPr lvl="4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5pPr>
            <a:lvl6pPr lvl="5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6pPr>
            <a:lvl7pPr lvl="6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7pPr>
            <a:lvl8pPr lvl="7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8pPr>
            <a:lvl9pPr lvl="8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6738387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6476588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rot="10800000">
            <a:off x="7182000" y="-125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➝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⇾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6738387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6476588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 rot="10800000">
            <a:off x="7182000" y="-125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>
            <a:off x="457200" y="1409500"/>
            <a:ext cx="2573100" cy="33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➝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⇾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2"/>
          </p:nvPr>
        </p:nvSpPr>
        <p:spPr>
          <a:xfrm>
            <a:off x="3185326" y="1409500"/>
            <a:ext cx="2573100" cy="33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➝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⇾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6738387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6476588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/>
          <p:nvPr/>
        </p:nvSpPr>
        <p:spPr>
          <a:xfrm rot="10800000">
            <a:off x="7182000" y="0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457200" y="1409500"/>
            <a:ext cx="1708800" cy="33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➝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⇾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2"/>
          </p:nvPr>
        </p:nvSpPr>
        <p:spPr>
          <a:xfrm>
            <a:off x="2253487" y="1409500"/>
            <a:ext cx="1708800" cy="33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➝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⇾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3"/>
          </p:nvPr>
        </p:nvSpPr>
        <p:spPr>
          <a:xfrm>
            <a:off x="4049775" y="1409500"/>
            <a:ext cx="1708800" cy="33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➝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⇾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6738387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8"/>
          <p:cNvSpPr/>
          <p:nvPr/>
        </p:nvSpPr>
        <p:spPr>
          <a:xfrm>
            <a:off x="6476588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"/>
          <p:cNvSpPr/>
          <p:nvPr/>
        </p:nvSpPr>
        <p:spPr>
          <a:xfrm rot="10800000">
            <a:off x="7182000" y="0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compact">
  <p:cSld name="TITLE_ONLY_2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/>
          <p:nvPr/>
        </p:nvSpPr>
        <p:spPr>
          <a:xfrm>
            <a:off x="8697912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 rot="10800000">
            <a:off x="85202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8436113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 rot="10800000">
            <a:off x="81907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363175" y="4253900"/>
            <a:ext cx="723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99" name="Google Shape;99;p11"/>
          <p:cNvSpPr/>
          <p:nvPr/>
        </p:nvSpPr>
        <p:spPr>
          <a:xfrm>
            <a:off x="8697912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1"/>
          <p:cNvSpPr/>
          <p:nvPr/>
        </p:nvSpPr>
        <p:spPr>
          <a:xfrm rot="10800000">
            <a:off x="85202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8436113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1"/>
          <p:cNvSpPr/>
          <p:nvPr/>
        </p:nvSpPr>
        <p:spPr>
          <a:xfrm rot="10800000">
            <a:off x="81907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sz="24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sz="24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sz="24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sz="24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sz="24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sz="24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sz="24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sz="24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sz="24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ontano Sans"/>
              <a:buChar char="➝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ontano Sans"/>
              <a:buChar char="⇾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lvl="2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lvl="3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lvl="4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lvl="5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lvl="6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lvl="7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lvl="8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>
            <a:spLocks noGrp="1"/>
          </p:cNvSpPr>
          <p:nvPr>
            <p:ph type="ctrTitle"/>
          </p:nvPr>
        </p:nvSpPr>
        <p:spPr>
          <a:xfrm>
            <a:off x="4965100" y="1991825"/>
            <a:ext cx="3704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2.1 Chức năng</a:t>
            </a:r>
            <a:endParaRPr dirty="0"/>
          </a:p>
        </p:txBody>
      </p:sp>
      <p:sp>
        <p:nvSpPr>
          <p:cNvPr id="220" name="Google Shape;220;p25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21" name="Google Shape;221;p25" descr="photo-1468233748640-b31327627610"/>
          <p:cNvPicPr preferRelativeResize="0"/>
          <p:nvPr/>
        </p:nvPicPr>
        <p:blipFill rotWithShape="1">
          <a:blip r:embed="rId3">
            <a:alphaModFix/>
          </a:blip>
          <a:srcRect l="27733" r="27729"/>
          <a:stretch/>
        </p:blipFill>
        <p:spPr>
          <a:xfrm>
            <a:off x="7169200" y="0"/>
            <a:ext cx="1974799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25"/>
          <p:cNvGrpSpPr/>
          <p:nvPr/>
        </p:nvGrpSpPr>
        <p:grpSpPr>
          <a:xfrm>
            <a:off x="511278" y="1542344"/>
            <a:ext cx="3253064" cy="3157544"/>
            <a:chOff x="3505186" y="537253"/>
            <a:chExt cx="4385364" cy="4256597"/>
          </a:xfrm>
        </p:grpSpPr>
        <p:sp>
          <p:nvSpPr>
            <p:cNvPr id="223" name="Google Shape;223;p25"/>
            <p:cNvSpPr/>
            <p:nvPr/>
          </p:nvSpPr>
          <p:spPr>
            <a:xfrm>
              <a:off x="3505186" y="537253"/>
              <a:ext cx="1906799" cy="1906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Times New Roman" panose="02020603050405020304" pitchFamily="18" charset="0"/>
                  <a:ea typeface="Pontano Sans"/>
                  <a:cs typeface="Times New Roman" panose="02020603050405020304" pitchFamily="18" charset="0"/>
                  <a:sym typeface="Pontano Sans"/>
                </a:rPr>
                <a:t>Đánh giá cửa hàng</a:t>
              </a:r>
              <a:endParaRPr sz="1200" dirty="0">
                <a:solidFill>
                  <a:srgbClr val="FFFFFF"/>
                </a:solidFill>
                <a:latin typeface="Times New Roman" panose="02020603050405020304" pitchFamily="18" charset="0"/>
                <a:ea typeface="Pontano Sans"/>
                <a:cs typeface="Times New Roman" panose="02020603050405020304" pitchFamily="18" charset="0"/>
                <a:sym typeface="Pontano Sans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5983750" y="537300"/>
              <a:ext cx="1906800" cy="1906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rgbClr val="FFFFFF"/>
                  </a:solidFill>
                  <a:latin typeface="Times New Roman" panose="02020603050405020304" pitchFamily="18" charset="0"/>
                  <a:ea typeface="Pontano Sans"/>
                  <a:cs typeface="Times New Roman" panose="02020603050405020304" pitchFamily="18" charset="0"/>
                  <a:sym typeface="Pontano Sans"/>
                </a:rPr>
                <a:t>Tìm kiếm</a:t>
              </a:r>
              <a:endParaRPr sz="1200" dirty="0">
                <a:solidFill>
                  <a:srgbClr val="FFFFFF"/>
                </a:solidFill>
                <a:latin typeface="Times New Roman" panose="02020603050405020304" pitchFamily="18" charset="0"/>
                <a:ea typeface="Pontano Sans"/>
                <a:cs typeface="Times New Roman" panose="02020603050405020304" pitchFamily="18" charset="0"/>
                <a:sym typeface="Pontano Sans"/>
              </a:endParaRPr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3618600" y="2887050"/>
              <a:ext cx="1906800" cy="190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Times New Roman" panose="02020603050405020304" pitchFamily="18" charset="0"/>
                  <a:ea typeface="Pontano Sans"/>
                  <a:cs typeface="Times New Roman" panose="02020603050405020304" pitchFamily="18" charset="0"/>
                  <a:sym typeface="Pontano Sans"/>
                </a:rPr>
                <a:t>Đề xuất mua nhiều</a:t>
              </a:r>
              <a:endParaRPr sz="1200" dirty="0">
                <a:solidFill>
                  <a:srgbClr val="FFFFFF"/>
                </a:solidFill>
                <a:latin typeface="Times New Roman" panose="02020603050405020304" pitchFamily="18" charset="0"/>
                <a:ea typeface="Pontano Sans"/>
                <a:cs typeface="Times New Roman" panose="02020603050405020304" pitchFamily="18" charset="0"/>
                <a:sym typeface="Pontano Sans"/>
              </a:endParaRPr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5983750" y="2887050"/>
              <a:ext cx="1906800" cy="190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Times New Roman" panose="02020603050405020304" pitchFamily="18" charset="0"/>
                  <a:ea typeface="Pontano Sans"/>
                  <a:cs typeface="Times New Roman" panose="02020603050405020304" pitchFamily="18" charset="0"/>
                  <a:sym typeface="Pontano Sans"/>
                </a:rPr>
                <a:t>Xử lý giao dịch</a:t>
              </a:r>
              <a:endParaRPr sz="1200" dirty="0">
                <a:solidFill>
                  <a:srgbClr val="FFFFFF"/>
                </a:solidFill>
                <a:latin typeface="Times New Roman" panose="02020603050405020304" pitchFamily="18" charset="0"/>
                <a:ea typeface="Pontano Sans"/>
                <a:cs typeface="Times New Roman" panose="02020603050405020304" pitchFamily="18" charset="0"/>
                <a:sym typeface="Pontano Sans"/>
              </a:endParaRPr>
            </a:p>
          </p:txBody>
        </p:sp>
      </p:grpSp>
      <p:sp>
        <p:nvSpPr>
          <p:cNvPr id="227" name="Google Shape;227;p25"/>
          <p:cNvSpPr/>
          <p:nvPr/>
        </p:nvSpPr>
        <p:spPr>
          <a:xfrm>
            <a:off x="1398585" y="2339766"/>
            <a:ext cx="1562700" cy="156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Pontano Sans"/>
                <a:cs typeface="Times New Roman" panose="02020603050405020304" pitchFamily="18" charset="0"/>
                <a:sym typeface="Pontano Sans"/>
              </a:rPr>
              <a:t>Mua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Pontano Sans"/>
                <a:cs typeface="Times New Roman" panose="02020603050405020304" pitchFamily="18" charset="0"/>
                <a:sym typeface="Pontano Sans"/>
              </a:rPr>
              <a:t>hàng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Pontano Sans"/>
              <a:cs typeface="Times New Roman" panose="02020603050405020304" pitchFamily="18" charset="0"/>
              <a:sym typeface="Pontano Sans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1501606" y="2438522"/>
            <a:ext cx="1356600" cy="1356600"/>
          </a:xfrm>
          <a:prstGeom prst="donut">
            <a:avLst>
              <a:gd name="adj" fmla="val 11468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433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2.2 Lược đồ</a:t>
            </a:r>
            <a:endParaRPr dirty="0"/>
          </a:p>
        </p:txBody>
      </p:sp>
      <p:graphicFrame>
        <p:nvGraphicFramePr>
          <p:cNvPr id="234" name="Google Shape;234;p26"/>
          <p:cNvGraphicFramePr/>
          <p:nvPr>
            <p:extLst>
              <p:ext uri="{D42A27DB-BD31-4B8C-83A1-F6EECF244321}">
                <p14:modId xmlns:p14="http://schemas.microsoft.com/office/powerpoint/2010/main" val="267254091"/>
              </p:ext>
            </p:extLst>
          </p:nvPr>
        </p:nvGraphicFramePr>
        <p:xfrm>
          <a:off x="573631" y="1616875"/>
          <a:ext cx="4225100" cy="2807200"/>
        </p:xfrm>
        <a:graphic>
          <a:graphicData uri="http://schemas.openxmlformats.org/drawingml/2006/table">
            <a:tbl>
              <a:tblPr>
                <a:noFill/>
                <a:tableStyleId>{059E0C05-A044-4D56-B67C-FC0C0673F7A3}</a:tableStyleId>
              </a:tblPr>
              <a:tblGrid>
                <a:gridCol w="101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C</a:t>
                      </a:r>
                      <a:endParaRPr sz="1100" dirty="0">
                        <a:solidFill>
                          <a:schemeClr val="dk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Mặt hàng</a:t>
                      </a:r>
                      <a:endParaRPr sz="1100" dirty="0">
                        <a:solidFill>
                          <a:schemeClr val="dk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I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d</a:t>
                      </a:r>
                      <a:endParaRPr b="1" dirty="0">
                        <a:solidFill>
                          <a:schemeClr val="dk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Tên</a:t>
                      </a:r>
                      <a:endParaRPr b="1" dirty="0">
                        <a:solidFill>
                          <a:schemeClr val="dk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Số lượng </a:t>
                      </a:r>
                      <a:endParaRPr b="1" dirty="0">
                        <a:solidFill>
                          <a:schemeClr val="dk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Khách </a:t>
                      </a:r>
                      <a:endParaRPr sz="1100" dirty="0">
                        <a:solidFill>
                          <a:schemeClr val="dk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I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d</a:t>
                      </a:r>
                      <a:endParaRPr b="1" dirty="0">
                        <a:solidFill>
                          <a:schemeClr val="dk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Tên </a:t>
                      </a:r>
                      <a:endParaRPr b="1" dirty="0">
                        <a:solidFill>
                          <a:schemeClr val="dk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SĐT</a:t>
                      </a:r>
                      <a:endParaRPr b="1" dirty="0">
                        <a:solidFill>
                          <a:schemeClr val="dk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Cửa hàng</a:t>
                      </a:r>
                      <a:endParaRPr sz="1100" dirty="0">
                        <a:solidFill>
                          <a:schemeClr val="dk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I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d</a:t>
                      </a:r>
                      <a:endParaRPr b="1" dirty="0">
                        <a:solidFill>
                          <a:schemeClr val="dk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Tên</a:t>
                      </a:r>
                      <a:endParaRPr b="1" dirty="0">
                        <a:solidFill>
                          <a:schemeClr val="dk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Địa chỉ</a:t>
                      </a:r>
                      <a:endParaRPr b="1" dirty="0">
                        <a:solidFill>
                          <a:schemeClr val="dk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" name="Google Shape;235;p26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36" name="Google Shape;236;p26" descr="photo-1485056275338-73391179709e"/>
          <p:cNvPicPr preferRelativeResize="0"/>
          <p:nvPr/>
        </p:nvPicPr>
        <p:blipFill rotWithShape="1">
          <a:blip r:embed="rId3">
            <a:alphaModFix/>
          </a:blip>
          <a:srcRect l="47270" r="27134"/>
          <a:stretch/>
        </p:blipFill>
        <p:spPr>
          <a:xfrm>
            <a:off x="7169200" y="0"/>
            <a:ext cx="19747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/>
          <p:nvPr/>
        </p:nvSpPr>
        <p:spPr>
          <a:xfrm>
            <a:off x="514725" y="1018775"/>
            <a:ext cx="7505224" cy="357532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7"/>
          <p:cNvSpPr txBox="1">
            <a:spLocks noGrp="1"/>
          </p:cNvSpPr>
          <p:nvPr>
            <p:ph type="title" idx="4294967295"/>
          </p:nvPr>
        </p:nvSpPr>
        <p:spPr>
          <a:xfrm>
            <a:off x="457200" y="136175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1857525" y="1856550"/>
            <a:ext cx="591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our office</a:t>
            </a:r>
            <a:endParaRPr sz="8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244" name="Google Shape;244;p27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45" name="Google Shape;245;p27"/>
          <p:cNvSpPr/>
          <p:nvPr/>
        </p:nvSpPr>
        <p:spPr>
          <a:xfrm>
            <a:off x="1124950" y="2243900"/>
            <a:ext cx="102300" cy="1023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7"/>
          <p:cNvSpPr/>
          <p:nvPr/>
        </p:nvSpPr>
        <p:spPr>
          <a:xfrm>
            <a:off x="2636925" y="3707750"/>
            <a:ext cx="102300" cy="1023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3625525" y="1989250"/>
            <a:ext cx="102300" cy="1023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6250400" y="2484525"/>
            <a:ext cx="102300" cy="1023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7"/>
          <p:cNvSpPr/>
          <p:nvPr/>
        </p:nvSpPr>
        <p:spPr>
          <a:xfrm>
            <a:off x="4182975" y="3984475"/>
            <a:ext cx="102300" cy="1023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7"/>
          <p:cNvSpPr/>
          <p:nvPr/>
        </p:nvSpPr>
        <p:spPr>
          <a:xfrm>
            <a:off x="6825900" y="4016550"/>
            <a:ext cx="102300" cy="1023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>
            <a:spLocks noGrp="1"/>
          </p:cNvSpPr>
          <p:nvPr>
            <p:ph type="title" idx="4294967295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cxnSp>
        <p:nvCxnSpPr>
          <p:cNvPr id="275" name="Google Shape;275;p30"/>
          <p:cNvCxnSpPr/>
          <p:nvPr/>
        </p:nvCxnSpPr>
        <p:spPr>
          <a:xfrm>
            <a:off x="-4800" y="2823849"/>
            <a:ext cx="8198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6" name="Google Shape;276;p30"/>
          <p:cNvSpPr/>
          <p:nvPr/>
        </p:nvSpPr>
        <p:spPr>
          <a:xfrm>
            <a:off x="1697022" y="2636035"/>
            <a:ext cx="375300" cy="375600"/>
          </a:xfrm>
          <a:prstGeom prst="donut">
            <a:avLst>
              <a:gd name="adj" fmla="val 2410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" name="Google Shape;277;p30"/>
          <p:cNvCxnSpPr/>
          <p:nvPr/>
        </p:nvCxnSpPr>
        <p:spPr>
          <a:xfrm rot="10800000">
            <a:off x="1884837" y="2073173"/>
            <a:ext cx="0" cy="78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78" name="Google Shape;278;p30"/>
          <p:cNvSpPr/>
          <p:nvPr/>
        </p:nvSpPr>
        <p:spPr>
          <a:xfrm>
            <a:off x="3906669" y="2636035"/>
            <a:ext cx="375300" cy="375600"/>
          </a:xfrm>
          <a:prstGeom prst="donut">
            <a:avLst>
              <a:gd name="adj" fmla="val 2410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6116048" y="2636035"/>
            <a:ext cx="375300" cy="375600"/>
          </a:xfrm>
          <a:prstGeom prst="donut">
            <a:avLst>
              <a:gd name="adj" fmla="val 241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0" name="Google Shape;280;p30"/>
          <p:cNvCxnSpPr/>
          <p:nvPr/>
        </p:nvCxnSpPr>
        <p:spPr>
          <a:xfrm>
            <a:off x="4094350" y="2781194"/>
            <a:ext cx="0" cy="78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1" name="Google Shape;281;p30"/>
          <p:cNvCxnSpPr/>
          <p:nvPr/>
        </p:nvCxnSpPr>
        <p:spPr>
          <a:xfrm rot="10800000">
            <a:off x="6303863" y="2073173"/>
            <a:ext cx="0" cy="78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2" name="Google Shape;282;p30"/>
          <p:cNvSpPr txBox="1"/>
          <p:nvPr/>
        </p:nvSpPr>
        <p:spPr>
          <a:xfrm>
            <a:off x="1326094" y="1717675"/>
            <a:ext cx="1117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first</a:t>
            </a:r>
            <a:endParaRPr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283" name="Google Shape;283;p30"/>
          <p:cNvSpPr txBox="1"/>
          <p:nvPr/>
        </p:nvSpPr>
        <p:spPr>
          <a:xfrm>
            <a:off x="3535607" y="3517696"/>
            <a:ext cx="1117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second</a:t>
            </a:r>
            <a:endParaRPr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5745120" y="1717675"/>
            <a:ext cx="1117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last</a:t>
            </a:r>
            <a:endParaRPr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body" idx="1"/>
          </p:nvPr>
        </p:nvSpPr>
        <p:spPr>
          <a:xfrm>
            <a:off x="457200" y="1409500"/>
            <a:ext cx="1708800" cy="15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2"/>
          </p:nvPr>
        </p:nvSpPr>
        <p:spPr>
          <a:xfrm>
            <a:off x="2253487" y="1409500"/>
            <a:ext cx="1708800" cy="15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2" name="Google Shape;292;p31"/>
          <p:cNvSpPr txBox="1">
            <a:spLocks noGrp="1"/>
          </p:cNvSpPr>
          <p:nvPr>
            <p:ph type="body" idx="3"/>
          </p:nvPr>
        </p:nvSpPr>
        <p:spPr>
          <a:xfrm>
            <a:off x="4049775" y="1409500"/>
            <a:ext cx="1708800" cy="15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93" name="Google Shape;293;p31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94" name="Google Shape;294;p31" descr="photo-1472491235688-bdc81a63246e"/>
          <p:cNvPicPr preferRelativeResize="0"/>
          <p:nvPr/>
        </p:nvPicPr>
        <p:blipFill rotWithShape="1">
          <a:blip r:embed="rId3">
            <a:alphaModFix/>
          </a:blip>
          <a:srcRect l="41152" r="33251"/>
          <a:stretch/>
        </p:blipFill>
        <p:spPr>
          <a:xfrm>
            <a:off x="7169200" y="0"/>
            <a:ext cx="19747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1"/>
          <p:cNvSpPr txBox="1">
            <a:spLocks noGrp="1"/>
          </p:cNvSpPr>
          <p:nvPr>
            <p:ph type="body" idx="1"/>
          </p:nvPr>
        </p:nvSpPr>
        <p:spPr>
          <a:xfrm>
            <a:off x="457200" y="3009700"/>
            <a:ext cx="1708800" cy="15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6" name="Google Shape;296;p31"/>
          <p:cNvSpPr txBox="1">
            <a:spLocks noGrp="1"/>
          </p:cNvSpPr>
          <p:nvPr>
            <p:ph type="body" idx="2"/>
          </p:nvPr>
        </p:nvSpPr>
        <p:spPr>
          <a:xfrm>
            <a:off x="2253487" y="3009700"/>
            <a:ext cx="1708800" cy="15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7" name="Google Shape;297;p31"/>
          <p:cNvSpPr txBox="1">
            <a:spLocks noGrp="1"/>
          </p:cNvSpPr>
          <p:nvPr>
            <p:ph type="body" idx="3"/>
          </p:nvPr>
        </p:nvSpPr>
        <p:spPr>
          <a:xfrm>
            <a:off x="4049775" y="3009700"/>
            <a:ext cx="1708800" cy="15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>
            <a:spLocks noGrp="1"/>
          </p:cNvSpPr>
          <p:nvPr>
            <p:ph type="body" idx="1"/>
          </p:nvPr>
        </p:nvSpPr>
        <p:spPr>
          <a:xfrm>
            <a:off x="363175" y="4253900"/>
            <a:ext cx="723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62D5A"/>
                </a:solidFill>
              </a:rPr>
              <a:t>You can insert graphs from Excel or Google Sheets</a:t>
            </a:r>
            <a:endParaRPr>
              <a:solidFill>
                <a:srgbClr val="162D5A"/>
              </a:solidFill>
            </a:endParaRPr>
          </a:p>
        </p:txBody>
      </p:sp>
      <p:sp>
        <p:nvSpPr>
          <p:cNvPr id="303" name="Google Shape;303;p32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cxnSp>
        <p:nvCxnSpPr>
          <p:cNvPr id="304" name="Google Shape;304;p32"/>
          <p:cNvCxnSpPr/>
          <p:nvPr/>
        </p:nvCxnSpPr>
        <p:spPr>
          <a:xfrm>
            <a:off x="429775" y="1074699"/>
            <a:ext cx="6201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32"/>
          <p:cNvCxnSpPr/>
          <p:nvPr/>
        </p:nvCxnSpPr>
        <p:spPr>
          <a:xfrm>
            <a:off x="429775" y="1784181"/>
            <a:ext cx="6201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32"/>
          <p:cNvCxnSpPr/>
          <p:nvPr/>
        </p:nvCxnSpPr>
        <p:spPr>
          <a:xfrm>
            <a:off x="429775" y="2493663"/>
            <a:ext cx="6201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32"/>
          <p:cNvCxnSpPr/>
          <p:nvPr/>
        </p:nvCxnSpPr>
        <p:spPr>
          <a:xfrm>
            <a:off x="429775" y="3203146"/>
            <a:ext cx="6201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32"/>
          <p:cNvCxnSpPr/>
          <p:nvPr/>
        </p:nvCxnSpPr>
        <p:spPr>
          <a:xfrm>
            <a:off x="429775" y="3934526"/>
            <a:ext cx="6201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" name="Google Shape;309;p32"/>
          <p:cNvSpPr txBox="1"/>
          <p:nvPr/>
        </p:nvSpPr>
        <p:spPr>
          <a:xfrm>
            <a:off x="429775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4000</a:t>
            </a:r>
            <a:endParaRPr sz="10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3000</a:t>
            </a:r>
            <a:endParaRPr sz="10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2000</a:t>
            </a:r>
            <a:endParaRPr sz="10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1000</a:t>
            </a:r>
            <a:endParaRPr sz="10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0</a:t>
            </a:r>
            <a:endParaRPr sz="10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10" name="Google Shape;310;p32"/>
          <p:cNvSpPr/>
          <p:nvPr/>
        </p:nvSpPr>
        <p:spPr>
          <a:xfrm>
            <a:off x="961104" y="2380936"/>
            <a:ext cx="2001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2"/>
          <p:cNvSpPr/>
          <p:nvPr/>
        </p:nvSpPr>
        <p:spPr>
          <a:xfrm>
            <a:off x="1230283" y="1986873"/>
            <a:ext cx="2001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2"/>
          <p:cNvSpPr/>
          <p:nvPr/>
        </p:nvSpPr>
        <p:spPr>
          <a:xfrm>
            <a:off x="1499463" y="2493663"/>
            <a:ext cx="2001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2"/>
          <p:cNvSpPr/>
          <p:nvPr/>
        </p:nvSpPr>
        <p:spPr>
          <a:xfrm>
            <a:off x="2462715" y="2694726"/>
            <a:ext cx="2001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2"/>
          <p:cNvSpPr/>
          <p:nvPr/>
        </p:nvSpPr>
        <p:spPr>
          <a:xfrm>
            <a:off x="2731894" y="2096343"/>
            <a:ext cx="2001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2"/>
          <p:cNvSpPr/>
          <p:nvPr/>
        </p:nvSpPr>
        <p:spPr>
          <a:xfrm>
            <a:off x="3001074" y="1229023"/>
            <a:ext cx="2001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2"/>
          <p:cNvSpPr/>
          <p:nvPr/>
        </p:nvSpPr>
        <p:spPr>
          <a:xfrm>
            <a:off x="3964326" y="2140118"/>
            <a:ext cx="2001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2"/>
          <p:cNvSpPr/>
          <p:nvPr/>
        </p:nvSpPr>
        <p:spPr>
          <a:xfrm>
            <a:off x="4233505" y="1074575"/>
            <a:ext cx="2001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2"/>
          <p:cNvSpPr/>
          <p:nvPr/>
        </p:nvSpPr>
        <p:spPr>
          <a:xfrm>
            <a:off x="4502685" y="2322561"/>
            <a:ext cx="2001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2"/>
          <p:cNvSpPr/>
          <p:nvPr/>
        </p:nvSpPr>
        <p:spPr>
          <a:xfrm>
            <a:off x="5465937" y="2753100"/>
            <a:ext cx="2001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2"/>
          <p:cNvSpPr/>
          <p:nvPr/>
        </p:nvSpPr>
        <p:spPr>
          <a:xfrm>
            <a:off x="5735116" y="1293618"/>
            <a:ext cx="2001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6004296" y="1607408"/>
            <a:ext cx="2001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63" name="Google Shape;363;p36"/>
          <p:cNvSpPr txBox="1">
            <a:spLocks noGrp="1"/>
          </p:cNvSpPr>
          <p:nvPr>
            <p:ph type="title" idx="4294967295"/>
          </p:nvPr>
        </p:nvSpPr>
        <p:spPr>
          <a:xfrm>
            <a:off x="755125" y="1477700"/>
            <a:ext cx="50034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Thanks!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364" name="Google Shape;364;p36"/>
          <p:cNvSpPr txBox="1">
            <a:spLocks noGrp="1"/>
          </p:cNvSpPr>
          <p:nvPr>
            <p:ph type="body" idx="4294967295"/>
          </p:nvPr>
        </p:nvSpPr>
        <p:spPr>
          <a:xfrm>
            <a:off x="755125" y="2100750"/>
            <a:ext cx="5003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➝"/>
            </a:pPr>
            <a:r>
              <a:rPr lang="en"/>
              <a:t>@username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➝"/>
            </a:pPr>
            <a:r>
              <a:rPr lang="en"/>
              <a:t>user@mail.me</a:t>
            </a:r>
            <a:endParaRPr/>
          </a:p>
        </p:txBody>
      </p:sp>
      <p:pic>
        <p:nvPicPr>
          <p:cNvPr id="365" name="Google Shape;365;p36" descr="5.jpg"/>
          <p:cNvPicPr preferRelativeResize="0"/>
          <p:nvPr/>
        </p:nvPicPr>
        <p:blipFill rotWithShape="1">
          <a:blip r:embed="rId3">
            <a:alphaModFix/>
          </a:blip>
          <a:srcRect l="37369" r="37369"/>
          <a:stretch/>
        </p:blipFill>
        <p:spPr>
          <a:xfrm>
            <a:off x="5888700" y="0"/>
            <a:ext cx="23097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0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93" name="Google Shape;393;p40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6941286" y="2755950"/>
            <a:ext cx="7383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rPr>
              <a:t>DEC</a:t>
            </a:r>
            <a:endParaRPr sz="1000">
              <a:solidFill>
                <a:schemeClr val="lt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95" name="Google Shape;395;p40"/>
          <p:cNvSpPr/>
          <p:nvPr/>
        </p:nvSpPr>
        <p:spPr>
          <a:xfrm>
            <a:off x="6348951" y="2755950"/>
            <a:ext cx="7383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rPr>
              <a:t>NOV</a:t>
            </a:r>
            <a:endParaRPr sz="1000">
              <a:solidFill>
                <a:schemeClr val="lt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96" name="Google Shape;396;p40"/>
          <p:cNvSpPr/>
          <p:nvPr/>
        </p:nvSpPr>
        <p:spPr>
          <a:xfrm>
            <a:off x="5756616" y="2755950"/>
            <a:ext cx="7383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rPr>
              <a:t>OCT</a:t>
            </a:r>
            <a:endParaRPr sz="1000">
              <a:solidFill>
                <a:schemeClr val="lt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97" name="Google Shape;397;p40"/>
          <p:cNvSpPr/>
          <p:nvPr/>
        </p:nvSpPr>
        <p:spPr>
          <a:xfrm>
            <a:off x="5164281" y="2755950"/>
            <a:ext cx="7383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rPr>
              <a:t>SEP</a:t>
            </a:r>
            <a:endParaRPr sz="1000">
              <a:solidFill>
                <a:schemeClr val="lt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98" name="Google Shape;398;p40"/>
          <p:cNvSpPr/>
          <p:nvPr/>
        </p:nvSpPr>
        <p:spPr>
          <a:xfrm>
            <a:off x="4571947" y="2755950"/>
            <a:ext cx="7383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rPr>
              <a:t>AUG</a:t>
            </a:r>
            <a:endParaRPr sz="1000">
              <a:solidFill>
                <a:schemeClr val="lt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99" name="Google Shape;399;p40"/>
          <p:cNvSpPr/>
          <p:nvPr/>
        </p:nvSpPr>
        <p:spPr>
          <a:xfrm>
            <a:off x="3979612" y="2755950"/>
            <a:ext cx="7383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rPr>
              <a:t>JUL</a:t>
            </a:r>
            <a:endParaRPr sz="1000">
              <a:solidFill>
                <a:schemeClr val="lt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00" name="Google Shape;400;p40"/>
          <p:cNvSpPr/>
          <p:nvPr/>
        </p:nvSpPr>
        <p:spPr>
          <a:xfrm>
            <a:off x="3387277" y="2755950"/>
            <a:ext cx="7383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rPr>
              <a:t>JUN</a:t>
            </a:r>
            <a:endParaRPr sz="1000">
              <a:solidFill>
                <a:schemeClr val="lt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01" name="Google Shape;401;p40"/>
          <p:cNvSpPr/>
          <p:nvPr/>
        </p:nvSpPr>
        <p:spPr>
          <a:xfrm>
            <a:off x="2794943" y="2755950"/>
            <a:ext cx="7383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rPr>
              <a:t>MAY</a:t>
            </a:r>
            <a:endParaRPr sz="1000">
              <a:solidFill>
                <a:schemeClr val="lt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02" name="Google Shape;402;p40"/>
          <p:cNvSpPr/>
          <p:nvPr/>
        </p:nvSpPr>
        <p:spPr>
          <a:xfrm>
            <a:off x="2202608" y="2755950"/>
            <a:ext cx="7383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rPr>
              <a:t>APR</a:t>
            </a:r>
            <a:endParaRPr sz="1000">
              <a:solidFill>
                <a:schemeClr val="lt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03" name="Google Shape;403;p40"/>
          <p:cNvSpPr/>
          <p:nvPr/>
        </p:nvSpPr>
        <p:spPr>
          <a:xfrm>
            <a:off x="1610273" y="2755950"/>
            <a:ext cx="7383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rPr>
              <a:t>MAR</a:t>
            </a:r>
            <a:endParaRPr sz="1000">
              <a:solidFill>
                <a:schemeClr val="lt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04" name="Google Shape;404;p40"/>
          <p:cNvSpPr/>
          <p:nvPr/>
        </p:nvSpPr>
        <p:spPr>
          <a:xfrm>
            <a:off x="1017939" y="2755950"/>
            <a:ext cx="7383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rPr>
              <a:t>FEB</a:t>
            </a:r>
            <a:endParaRPr sz="1000">
              <a:solidFill>
                <a:schemeClr val="lt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05" name="Google Shape;405;p40"/>
          <p:cNvSpPr/>
          <p:nvPr/>
        </p:nvSpPr>
        <p:spPr>
          <a:xfrm>
            <a:off x="425604" y="2755950"/>
            <a:ext cx="7383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rPr>
              <a:t>JAN</a:t>
            </a:r>
            <a:endParaRPr sz="1000">
              <a:solidFill>
                <a:schemeClr val="lt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06" name="Google Shape;406;p40"/>
          <p:cNvSpPr/>
          <p:nvPr/>
        </p:nvSpPr>
        <p:spPr>
          <a:xfrm>
            <a:off x="0" y="2755950"/>
            <a:ext cx="5718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07" name="Google Shape;407;p40"/>
          <p:cNvCxnSpPr/>
          <p:nvPr/>
        </p:nvCxnSpPr>
        <p:spPr>
          <a:xfrm rot="10800000">
            <a:off x="690002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8" name="Google Shape;408;p40"/>
          <p:cNvSpPr txBox="1"/>
          <p:nvPr/>
        </p:nvSpPr>
        <p:spPr>
          <a:xfrm>
            <a:off x="653190" y="1727200"/>
            <a:ext cx="1121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cxnSp>
        <p:nvCxnSpPr>
          <p:cNvPr id="409" name="Google Shape;409;p40"/>
          <p:cNvCxnSpPr/>
          <p:nvPr/>
        </p:nvCxnSpPr>
        <p:spPr>
          <a:xfrm rot="10800000">
            <a:off x="1875629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" name="Google Shape;410;p40"/>
          <p:cNvSpPr txBox="1"/>
          <p:nvPr/>
        </p:nvSpPr>
        <p:spPr>
          <a:xfrm>
            <a:off x="1840169" y="1727200"/>
            <a:ext cx="1121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Red is the colour of danger and courage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cxnSp>
        <p:nvCxnSpPr>
          <p:cNvPr id="411" name="Google Shape;411;p40"/>
          <p:cNvCxnSpPr/>
          <p:nvPr/>
        </p:nvCxnSpPr>
        <p:spPr>
          <a:xfrm rot="10800000">
            <a:off x="306125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" name="Google Shape;412;p40"/>
          <p:cNvSpPr txBox="1"/>
          <p:nvPr/>
        </p:nvSpPr>
        <p:spPr>
          <a:xfrm>
            <a:off x="3027148" y="1727200"/>
            <a:ext cx="1121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cxnSp>
        <p:nvCxnSpPr>
          <p:cNvPr id="413" name="Google Shape;413;p40"/>
          <p:cNvCxnSpPr/>
          <p:nvPr/>
        </p:nvCxnSpPr>
        <p:spPr>
          <a:xfrm rot="10800000">
            <a:off x="4246882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4" name="Google Shape;414;p40"/>
          <p:cNvSpPr txBox="1"/>
          <p:nvPr/>
        </p:nvSpPr>
        <p:spPr>
          <a:xfrm>
            <a:off x="4214127" y="1727200"/>
            <a:ext cx="1121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cxnSp>
        <p:nvCxnSpPr>
          <p:cNvPr id="415" name="Google Shape;415;p40"/>
          <p:cNvCxnSpPr/>
          <p:nvPr/>
        </p:nvCxnSpPr>
        <p:spPr>
          <a:xfrm rot="10800000">
            <a:off x="5432509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6" name="Google Shape;416;p40"/>
          <p:cNvSpPr txBox="1"/>
          <p:nvPr/>
        </p:nvSpPr>
        <p:spPr>
          <a:xfrm>
            <a:off x="5401106" y="1727200"/>
            <a:ext cx="1121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cxnSp>
        <p:nvCxnSpPr>
          <p:cNvPr id="417" name="Google Shape;417;p40"/>
          <p:cNvCxnSpPr/>
          <p:nvPr/>
        </p:nvCxnSpPr>
        <p:spPr>
          <a:xfrm rot="10800000">
            <a:off x="661813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8" name="Google Shape;418;p40"/>
          <p:cNvSpPr txBox="1"/>
          <p:nvPr/>
        </p:nvSpPr>
        <p:spPr>
          <a:xfrm>
            <a:off x="6588085" y="1727200"/>
            <a:ext cx="1121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cxnSp>
        <p:nvCxnSpPr>
          <p:cNvPr id="419" name="Google Shape;419;p40"/>
          <p:cNvCxnSpPr/>
          <p:nvPr/>
        </p:nvCxnSpPr>
        <p:spPr>
          <a:xfrm rot="10800000">
            <a:off x="1291921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0" name="Google Shape;420;p40"/>
          <p:cNvSpPr txBox="1"/>
          <p:nvPr/>
        </p:nvSpPr>
        <p:spPr>
          <a:xfrm>
            <a:off x="1228981" y="3648150"/>
            <a:ext cx="1121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cxnSp>
        <p:nvCxnSpPr>
          <p:cNvPr id="421" name="Google Shape;421;p40"/>
          <p:cNvCxnSpPr/>
          <p:nvPr/>
        </p:nvCxnSpPr>
        <p:spPr>
          <a:xfrm rot="10800000">
            <a:off x="2477548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2" name="Google Shape;422;p40"/>
          <p:cNvSpPr txBox="1"/>
          <p:nvPr/>
        </p:nvSpPr>
        <p:spPr>
          <a:xfrm>
            <a:off x="2422828" y="3648150"/>
            <a:ext cx="1121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cxnSp>
        <p:nvCxnSpPr>
          <p:cNvPr id="423" name="Google Shape;423;p40"/>
          <p:cNvCxnSpPr/>
          <p:nvPr/>
        </p:nvCxnSpPr>
        <p:spPr>
          <a:xfrm rot="10800000">
            <a:off x="3663174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" name="Google Shape;424;p40"/>
          <p:cNvSpPr txBox="1"/>
          <p:nvPr/>
        </p:nvSpPr>
        <p:spPr>
          <a:xfrm>
            <a:off x="3616675" y="3648150"/>
            <a:ext cx="1121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cxnSp>
        <p:nvCxnSpPr>
          <p:cNvPr id="425" name="Google Shape;425;p40"/>
          <p:cNvCxnSpPr/>
          <p:nvPr/>
        </p:nvCxnSpPr>
        <p:spPr>
          <a:xfrm rot="10800000">
            <a:off x="4848801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6" name="Google Shape;426;p40"/>
          <p:cNvSpPr txBox="1"/>
          <p:nvPr/>
        </p:nvSpPr>
        <p:spPr>
          <a:xfrm>
            <a:off x="4810523" y="3648150"/>
            <a:ext cx="1121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Red is the colour of danger and courage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cxnSp>
        <p:nvCxnSpPr>
          <p:cNvPr id="427" name="Google Shape;427;p40"/>
          <p:cNvCxnSpPr/>
          <p:nvPr/>
        </p:nvCxnSpPr>
        <p:spPr>
          <a:xfrm rot="10800000">
            <a:off x="6034428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8" name="Google Shape;428;p40"/>
          <p:cNvSpPr txBox="1"/>
          <p:nvPr/>
        </p:nvSpPr>
        <p:spPr>
          <a:xfrm>
            <a:off x="6004370" y="3648150"/>
            <a:ext cx="1121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cxnSp>
        <p:nvCxnSpPr>
          <p:cNvPr id="429" name="Google Shape;429;p40"/>
          <p:cNvCxnSpPr/>
          <p:nvPr/>
        </p:nvCxnSpPr>
        <p:spPr>
          <a:xfrm rot="10800000">
            <a:off x="7220054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0" name="Google Shape;430;p40"/>
          <p:cNvSpPr txBox="1"/>
          <p:nvPr/>
        </p:nvSpPr>
        <p:spPr>
          <a:xfrm>
            <a:off x="7186144" y="3648150"/>
            <a:ext cx="928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1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36" name="Google Shape;436;p41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37" name="Google Shape;437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9" name="Google Shape;439;p41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40" name="Google Shape;440;p41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441" name="Google Shape;441;p41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1</a:t>
              </a:r>
              <a:endParaRPr sz="6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grpSp>
        <p:nvGrpSpPr>
          <p:cNvPr id="442" name="Google Shape;442;p41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43" name="Google Shape;443;p41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3</a:t>
              </a:r>
              <a:endParaRPr sz="6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grpSp>
        <p:nvGrpSpPr>
          <p:cNvPr id="445" name="Google Shape;445;p41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46" name="Google Shape;446;p41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5</a:t>
              </a:r>
              <a:endParaRPr sz="6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grpSp>
        <p:nvGrpSpPr>
          <p:cNvPr id="448" name="Google Shape;448;p41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49" name="Google Shape;449;p41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450" name="Google Shape;450;p41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6</a:t>
              </a:r>
              <a:endParaRPr sz="6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grpSp>
        <p:nvGrpSpPr>
          <p:cNvPr id="451" name="Google Shape;451;p41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52" name="Google Shape;452;p41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453" name="Google Shape;453;p41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4</a:t>
              </a:r>
              <a:endParaRPr sz="6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grpSp>
        <p:nvGrpSpPr>
          <p:cNvPr id="454" name="Google Shape;454;p41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55" name="Google Shape;455;p41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456" name="Google Shape;456;p41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2</a:t>
              </a:r>
              <a:endParaRPr sz="6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sp>
        <p:nvSpPr>
          <p:cNvPr id="457" name="Google Shape;457;p41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58" name="Google Shape;458;p41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Red is the colour of danger and courage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59" name="Google Shape;459;p41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60" name="Google Shape;460;p41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61" name="Google Shape;461;p41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aphicFrame>
        <p:nvGraphicFramePr>
          <p:cNvPr id="469" name="Google Shape;469;p42"/>
          <p:cNvGraphicFramePr/>
          <p:nvPr/>
        </p:nvGraphicFramePr>
        <p:xfrm>
          <a:off x="575175" y="1564481"/>
          <a:ext cx="7179700" cy="3108250"/>
        </p:xfrm>
        <a:graphic>
          <a:graphicData uri="http://schemas.openxmlformats.org/drawingml/2006/table">
            <a:tbl>
              <a:tblPr>
                <a:noFill/>
                <a:tableStyleId>{059E0C05-A044-4D56-B67C-FC0C0673F7A3}</a:tableStyleId>
              </a:tblPr>
              <a:tblGrid>
                <a:gridCol w="123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4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4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45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45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45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4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0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2"/>
          </p:nvPr>
        </p:nvSpPr>
        <p:spPr>
          <a:xfrm>
            <a:off x="2801725" y="1446225"/>
            <a:ext cx="2804400" cy="19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162D5A"/>
                </a:solidFill>
              </a:rPr>
              <a:t>EDIT IN POWERPOINT®</a:t>
            </a:r>
            <a:endParaRPr sz="1200">
              <a:solidFill>
                <a:srgbClr val="162D5A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162D5A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62D5A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162D5A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162D5A"/>
                </a:solidFill>
              </a:rPr>
              <a:t>)</a:t>
            </a:r>
            <a:endParaRPr sz="1200">
              <a:solidFill>
                <a:srgbClr val="162D5A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>
              <a:solidFill>
                <a:srgbClr val="162D5A"/>
              </a:solidFill>
            </a:endParaRPr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2"/>
          </p:nvPr>
        </p:nvSpPr>
        <p:spPr>
          <a:xfrm>
            <a:off x="457200" y="4210725"/>
            <a:ext cx="53013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4"/>
                </a:solidFill>
              </a:rPr>
              <a:t>More info on how to use this template at </a:t>
            </a:r>
            <a:r>
              <a:rPr lang="en" sz="1000" b="1" u="sng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000" b="1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4"/>
                </a:solidFill>
              </a:rPr>
              <a:t>This template is free to use under </a:t>
            </a:r>
            <a:r>
              <a:rPr lang="en" sz="1000" u="sng">
                <a:solidFill>
                  <a:schemeClr val="accent4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chemeClr val="accent4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accent4"/>
              </a:solidFill>
            </a:endParaRPr>
          </a:p>
        </p:txBody>
      </p:sp>
      <p:sp>
        <p:nvSpPr>
          <p:cNvPr id="129" name="Google Shape;129;p15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body" idx="1"/>
          </p:nvPr>
        </p:nvSpPr>
        <p:spPr>
          <a:xfrm>
            <a:off x="457200" y="1446225"/>
            <a:ext cx="2211300" cy="19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162D5A"/>
                </a:solidFill>
              </a:rPr>
              <a:t>EDIT IN GOOGLE SLIDES</a:t>
            </a:r>
            <a:endParaRPr sz="1200">
              <a:solidFill>
                <a:srgbClr val="162D5A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75" name="Google Shape;475;p43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76" name="Google Shape;476;p43"/>
          <p:cNvSpPr/>
          <p:nvPr/>
        </p:nvSpPr>
        <p:spPr>
          <a:xfrm>
            <a:off x="558975" y="1482550"/>
            <a:ext cx="3595200" cy="135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STRENGTHS</a:t>
            </a:r>
            <a:endParaRPr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77" name="Google Shape;477;p43"/>
          <p:cNvSpPr/>
          <p:nvPr/>
        </p:nvSpPr>
        <p:spPr>
          <a:xfrm>
            <a:off x="4302846" y="1482550"/>
            <a:ext cx="3595200" cy="135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WEAKNESSES</a:t>
            </a:r>
            <a:endParaRPr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78" name="Google Shape;478;p43"/>
          <p:cNvSpPr/>
          <p:nvPr/>
        </p:nvSpPr>
        <p:spPr>
          <a:xfrm>
            <a:off x="558975" y="2985540"/>
            <a:ext cx="3595200" cy="135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Black is the color of ebony and of outer space</a:t>
            </a:r>
            <a:endParaRPr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OPPORTUNITIES</a:t>
            </a:r>
            <a:endParaRPr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79" name="Google Shape;479;p43"/>
          <p:cNvSpPr/>
          <p:nvPr/>
        </p:nvSpPr>
        <p:spPr>
          <a:xfrm>
            <a:off x="4302846" y="2985540"/>
            <a:ext cx="3595200" cy="135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White is the color of milk and fresh snow</a:t>
            </a:r>
            <a:endParaRPr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THREATS</a:t>
            </a:r>
            <a:endParaRPr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80" name="Google Shape;480;p43"/>
          <p:cNvSpPr/>
          <p:nvPr/>
        </p:nvSpPr>
        <p:spPr>
          <a:xfrm>
            <a:off x="3122112" y="1803053"/>
            <a:ext cx="2066100" cy="2065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3"/>
          <p:cNvSpPr/>
          <p:nvPr/>
        </p:nvSpPr>
        <p:spPr>
          <a:xfrm rot="5400000">
            <a:off x="3271008" y="1802903"/>
            <a:ext cx="2065800" cy="2066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43"/>
          <p:cNvSpPr/>
          <p:nvPr/>
        </p:nvSpPr>
        <p:spPr>
          <a:xfrm rot="10800000">
            <a:off x="3270858" y="1953249"/>
            <a:ext cx="2066100" cy="2065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3"/>
          <p:cNvSpPr/>
          <p:nvPr/>
        </p:nvSpPr>
        <p:spPr>
          <a:xfrm rot="-5400000">
            <a:off x="3122262" y="1953099"/>
            <a:ext cx="2065800" cy="2066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43"/>
          <p:cNvSpPr/>
          <p:nvPr/>
        </p:nvSpPr>
        <p:spPr>
          <a:xfrm>
            <a:off x="3597734" y="2233983"/>
            <a:ext cx="267106" cy="387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Droid Serif"/>
              </a:rPr>
              <a:t>S</a:t>
            </a:r>
          </a:p>
        </p:txBody>
      </p:sp>
      <p:sp>
        <p:nvSpPr>
          <p:cNvPr id="485" name="Google Shape;485;p43"/>
          <p:cNvSpPr/>
          <p:nvPr/>
        </p:nvSpPr>
        <p:spPr>
          <a:xfrm>
            <a:off x="4465792" y="2240581"/>
            <a:ext cx="563245" cy="37689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roid Serif"/>
              </a:rPr>
              <a:t>W</a:t>
            </a:r>
          </a:p>
        </p:txBody>
      </p:sp>
      <p:sp>
        <p:nvSpPr>
          <p:cNvPr id="486" name="Google Shape;486;p43"/>
          <p:cNvSpPr/>
          <p:nvPr/>
        </p:nvSpPr>
        <p:spPr>
          <a:xfrm>
            <a:off x="3568173" y="3179602"/>
            <a:ext cx="357373" cy="38797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roid Serif"/>
              </a:rPr>
              <a:t>O</a:t>
            </a:r>
          </a:p>
        </p:txBody>
      </p:sp>
      <p:sp>
        <p:nvSpPr>
          <p:cNvPr id="487" name="Google Shape;487;p43"/>
          <p:cNvSpPr/>
          <p:nvPr/>
        </p:nvSpPr>
        <p:spPr>
          <a:xfrm>
            <a:off x="4563449" y="3186200"/>
            <a:ext cx="334146" cy="37689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roid Serif"/>
              </a:rPr>
              <a:t>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4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54963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Business Model Canvas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493" name="Google Shape;493;p44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94" name="Google Shape;494;p44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Key Activities</a:t>
            </a:r>
            <a:endParaRPr sz="900"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Insert your content</a:t>
            </a:r>
            <a:endParaRPr sz="800" b="1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95" name="Google Shape;495;p44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Key Resources</a:t>
            </a:r>
            <a:endParaRPr sz="900"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Insert your content</a:t>
            </a:r>
            <a:endParaRPr sz="900"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96" name="Google Shape;496;p44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Value Propositions</a:t>
            </a:r>
            <a:endParaRPr sz="900"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Insert your content</a:t>
            </a:r>
            <a:endParaRPr sz="900"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97" name="Google Shape;497;p44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Customer Relationships</a:t>
            </a:r>
            <a:endParaRPr sz="900"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Insert your content</a:t>
            </a:r>
            <a:endParaRPr sz="900"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98" name="Google Shape;498;p44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Channels</a:t>
            </a:r>
            <a:endParaRPr sz="900"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Insert your content</a:t>
            </a:r>
            <a:endParaRPr sz="900"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99" name="Google Shape;499;p44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Customer Segments</a:t>
            </a:r>
            <a:endParaRPr sz="900"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Insert your content</a:t>
            </a:r>
            <a:endParaRPr sz="900"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500" name="Google Shape;500;p44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Key Partners</a:t>
            </a:r>
            <a:endParaRPr sz="900"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Insert your content</a:t>
            </a:r>
            <a:endParaRPr sz="800" b="1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501" name="Google Shape;501;p44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Cost Structure</a:t>
            </a:r>
            <a:endParaRPr sz="900"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Insert your content</a:t>
            </a:r>
            <a:endParaRPr sz="900"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502" name="Google Shape;502;p44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Revenue Streams</a:t>
            </a:r>
            <a:endParaRPr sz="900"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Insert your content</a:t>
            </a:r>
            <a:endParaRPr sz="900"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503" name="Google Shape;503;p44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04" name="Google Shape;504;p44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05" name="Google Shape;505;p44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06" name="Google Shape;506;p44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07" name="Google Shape;507;p44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508" name="Google Shape;508;p44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9" name="Google Shape;509;p44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10" name="Google Shape;510;p44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11" name="Google Shape;511;p44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512" name="Google Shape;512;p44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3" name="Google Shape;513;p44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4" name="Google Shape;514;p44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5" name="Google Shape;515;p44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516" name="Google Shape;516;p44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44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8" name="Google Shape;518;p44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9" name="Google Shape;519;p44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0" name="Google Shape;520;p44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1" name="Google Shape;521;p44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522" name="Google Shape;522;p4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3" name="Google Shape;523;p4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4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5" name="Google Shape;525;p4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6" name="Google Shape;526;p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7" name="Google Shape;527;p4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5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33" name="Google Shape;533;p45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534" name="Google Shape;534;p45"/>
          <p:cNvGrpSpPr/>
          <p:nvPr/>
        </p:nvGrpSpPr>
        <p:grpSpPr>
          <a:xfrm>
            <a:off x="554437" y="1561097"/>
            <a:ext cx="3189157" cy="2867114"/>
            <a:chOff x="3778727" y="4460423"/>
            <a:chExt cx="720160" cy="647438"/>
          </a:xfrm>
        </p:grpSpPr>
        <p:sp>
          <p:nvSpPr>
            <p:cNvPr id="535" name="Google Shape;535;p45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536" name="Google Shape;536;p45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537" name="Google Shape;537;p45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538" name="Google Shape;538;p45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539" name="Google Shape;539;p45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540" name="Google Shape;540;p45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541" name="Google Shape;541;p45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cxnSp>
        <p:nvCxnSpPr>
          <p:cNvPr id="542" name="Google Shape;542;p45"/>
          <p:cNvCxnSpPr/>
          <p:nvPr/>
        </p:nvCxnSpPr>
        <p:spPr>
          <a:xfrm>
            <a:off x="3673054" y="2035838"/>
            <a:ext cx="934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3" name="Google Shape;543;p45"/>
          <p:cNvSpPr txBox="1"/>
          <p:nvPr/>
        </p:nvSpPr>
        <p:spPr>
          <a:xfrm>
            <a:off x="4661657" y="1883769"/>
            <a:ext cx="24630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Insert your content</a:t>
            </a:r>
            <a:endParaRPr sz="10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cxnSp>
        <p:nvCxnSpPr>
          <p:cNvPr id="544" name="Google Shape;544;p45"/>
          <p:cNvCxnSpPr/>
          <p:nvPr/>
        </p:nvCxnSpPr>
        <p:spPr>
          <a:xfrm>
            <a:off x="3535458" y="2461528"/>
            <a:ext cx="10719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5" name="Google Shape;545;p45"/>
          <p:cNvSpPr txBox="1"/>
          <p:nvPr/>
        </p:nvSpPr>
        <p:spPr>
          <a:xfrm>
            <a:off x="4661657" y="2309451"/>
            <a:ext cx="24630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Insert your content</a:t>
            </a:r>
            <a:endParaRPr sz="10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cxnSp>
        <p:nvCxnSpPr>
          <p:cNvPr id="546" name="Google Shape;546;p45"/>
          <p:cNvCxnSpPr/>
          <p:nvPr/>
        </p:nvCxnSpPr>
        <p:spPr>
          <a:xfrm>
            <a:off x="3339925" y="2887219"/>
            <a:ext cx="1267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7" name="Google Shape;547;p45"/>
          <p:cNvSpPr txBox="1"/>
          <p:nvPr/>
        </p:nvSpPr>
        <p:spPr>
          <a:xfrm>
            <a:off x="4661657" y="2735132"/>
            <a:ext cx="24630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Insert your content</a:t>
            </a:r>
            <a:endParaRPr sz="10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cxnSp>
        <p:nvCxnSpPr>
          <p:cNvPr id="548" name="Google Shape;548;p45"/>
          <p:cNvCxnSpPr/>
          <p:nvPr/>
        </p:nvCxnSpPr>
        <p:spPr>
          <a:xfrm>
            <a:off x="3173361" y="3312887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9" name="Google Shape;549;p45"/>
          <p:cNvSpPr txBox="1"/>
          <p:nvPr/>
        </p:nvSpPr>
        <p:spPr>
          <a:xfrm>
            <a:off x="4661657" y="3160814"/>
            <a:ext cx="24630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Insert your content</a:t>
            </a:r>
            <a:endParaRPr sz="10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cxnSp>
        <p:nvCxnSpPr>
          <p:cNvPr id="550" name="Google Shape;550;p45"/>
          <p:cNvCxnSpPr/>
          <p:nvPr/>
        </p:nvCxnSpPr>
        <p:spPr>
          <a:xfrm>
            <a:off x="2992301" y="3738577"/>
            <a:ext cx="16149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1" name="Google Shape;551;p45"/>
          <p:cNvSpPr txBox="1"/>
          <p:nvPr/>
        </p:nvSpPr>
        <p:spPr>
          <a:xfrm>
            <a:off x="4661657" y="3586495"/>
            <a:ext cx="24630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Insert your content</a:t>
            </a:r>
            <a:endParaRPr sz="10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cxnSp>
        <p:nvCxnSpPr>
          <p:cNvPr id="552" name="Google Shape;552;p45"/>
          <p:cNvCxnSpPr/>
          <p:nvPr/>
        </p:nvCxnSpPr>
        <p:spPr>
          <a:xfrm>
            <a:off x="2804015" y="4164246"/>
            <a:ext cx="1795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3" name="Google Shape;553;p45"/>
          <p:cNvSpPr txBox="1"/>
          <p:nvPr/>
        </p:nvSpPr>
        <p:spPr>
          <a:xfrm>
            <a:off x="4661657" y="4012177"/>
            <a:ext cx="24630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Insert your content</a:t>
            </a:r>
            <a:endParaRPr sz="10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4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670" name="Google Shape;670;p4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4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677" name="Google Shape;677;p4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4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680" name="Google Shape;680;p4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9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49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4" name="Google Shape;684;p4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685" name="Google Shape;685;p4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4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689" name="Google Shape;689;p4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49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4" name="Google Shape;694;p4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695" name="Google Shape;695;p4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4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716" name="Google Shape;716;p4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4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719" name="Google Shape;719;p4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4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723" name="Google Shape;723;p4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4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727" name="Google Shape;727;p4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1" name="Google Shape;731;p49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9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49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49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5" name="Google Shape;735;p4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736" name="Google Shape;736;p4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4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739" name="Google Shape;739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4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742" name="Google Shape;742;p4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4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745" name="Google Shape;745;p4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4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748" name="Google Shape;748;p4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4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753" name="Google Shape;753;p4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4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756" name="Google Shape;756;p4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9" name="Google Shape;759;p49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0" name="Google Shape;760;p4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761" name="Google Shape;761;p4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4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764" name="Google Shape;764;p4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4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770" name="Google Shape;770;p4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4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773" name="Google Shape;773;p4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4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779" name="Google Shape;779;p4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4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785" name="Google Shape;785;p4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9" name="Google Shape;789;p49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2" name="Google Shape;792;p4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793" name="Google Shape;793;p4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4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796" name="Google Shape;796;p4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4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799" name="Google Shape;799;p4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1" name="Google Shape;801;p49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2" name="Google Shape;802;p4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803" name="Google Shape;803;p4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4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806" name="Google Shape;806;p4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4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812" name="Google Shape;812;p4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4" name="Google Shape;814;p49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" name="Google Shape;816;p4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817" name="Google Shape;817;p4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4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820" name="Google Shape;820;p4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49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3" name="Google Shape;823;p4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824" name="Google Shape;824;p4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4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827" name="Google Shape;827;p4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830;p49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4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833" name="Google Shape;833;p4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4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836" name="Google Shape;836;p4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4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841" name="Google Shape;841;p4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4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845" name="Google Shape;845;p4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4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848" name="Google Shape;848;p4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4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852" name="Google Shape;852;p4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858" name="Google Shape;858;p4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861" name="Google Shape;861;p4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6" name="Google Shape;866;p49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7" name="Google Shape;867;p4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868" name="Google Shape;868;p4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4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871" name="Google Shape;871;p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5" name="Google Shape;875;p49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6" name="Google Shape;876;p4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877" name="Google Shape;877;p4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4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881" name="Google Shape;881;p4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4" name="Google Shape;884;p49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9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9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887;p4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888" name="Google Shape;888;p4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1" name="Google Shape;891;p49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2" name="Google Shape;892;p4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893" name="Google Shape;893;p4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6" name="Google Shape;896;p49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7" name="Google Shape;897;p4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898" name="Google Shape;898;p4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4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904" name="Google Shape;904;p4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908" name="Google Shape;908;p4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1" name="Google Shape;911;p4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912" name="Google Shape;912;p4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4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918" name="Google Shape;918;p4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3" name="Google Shape;923;p4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924" name="Google Shape;924;p4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4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927" name="Google Shape;927;p4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3" name="Google Shape;933;p49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4" name="Google Shape;934;p4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935" name="Google Shape;935;p4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49"/>
          <p:cNvGrpSpPr/>
          <p:nvPr/>
        </p:nvGrpSpPr>
        <p:grpSpPr>
          <a:xfrm>
            <a:off x="6359618" y="2410999"/>
            <a:ext cx="432570" cy="421334"/>
            <a:chOff x="5926225" y="921350"/>
            <a:chExt cx="517800" cy="504350"/>
          </a:xfrm>
        </p:grpSpPr>
        <p:sp>
          <p:nvSpPr>
            <p:cNvPr id="941" name="Google Shape;941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42" name="Google Shape;942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43" name="Google Shape;943;p49"/>
          <p:cNvSpPr/>
          <p:nvPr/>
        </p:nvSpPr>
        <p:spPr>
          <a:xfrm>
            <a:off x="6553538" y="26470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4" name="Google Shape;944;p49"/>
          <p:cNvGrpSpPr/>
          <p:nvPr/>
        </p:nvGrpSpPr>
        <p:grpSpPr>
          <a:xfrm>
            <a:off x="7244605" y="2390379"/>
            <a:ext cx="432570" cy="421334"/>
            <a:chOff x="5926225" y="921350"/>
            <a:chExt cx="517800" cy="504350"/>
          </a:xfrm>
        </p:grpSpPr>
        <p:sp>
          <p:nvSpPr>
            <p:cNvPr id="945" name="Google Shape;945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7" name="Google Shape;947;p49"/>
          <p:cNvSpPr/>
          <p:nvPr/>
        </p:nvSpPr>
        <p:spPr>
          <a:xfrm>
            <a:off x="7438526" y="26264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8" name="Google Shape;948;p49"/>
          <p:cNvGrpSpPr/>
          <p:nvPr/>
        </p:nvGrpSpPr>
        <p:grpSpPr>
          <a:xfrm>
            <a:off x="6359885" y="3139421"/>
            <a:ext cx="1075937" cy="1047989"/>
            <a:chOff x="5926225" y="921350"/>
            <a:chExt cx="517800" cy="504350"/>
          </a:xfrm>
        </p:grpSpPr>
        <p:sp>
          <p:nvSpPr>
            <p:cNvPr id="949" name="Google Shape;949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49"/>
          <p:cNvSpPr/>
          <p:nvPr/>
        </p:nvSpPr>
        <p:spPr>
          <a:xfrm>
            <a:off x="6842198" y="37265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49"/>
          <p:cNvSpPr txBox="1"/>
          <p:nvPr/>
        </p:nvSpPr>
        <p:spPr>
          <a:xfrm>
            <a:off x="6248575" y="312075"/>
            <a:ext cx="17835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. </a:t>
            </a: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This means that you can:</a:t>
            </a: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ontano Sans"/>
              <a:buChar char="●"/>
            </a:pPr>
            <a:r>
              <a:rPr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Resize them without losing quality.</a:t>
            </a: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ontano Sans"/>
              <a:buChar char="●"/>
            </a:pPr>
            <a:r>
              <a:rPr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Change fill color and opacity.</a:t>
            </a: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ontano Sans"/>
              <a:buChar char="●"/>
            </a:pPr>
            <a:r>
              <a:rPr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Change line color, width and style.</a:t>
            </a: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Isn’t that nice? :)</a:t>
            </a: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Examples:</a:t>
            </a: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953" name="Google Shape;953;p49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8" name="Google Shape;958;p50"/>
          <p:cNvGrpSpPr/>
          <p:nvPr/>
        </p:nvGrpSpPr>
        <p:grpSpPr>
          <a:xfrm>
            <a:off x="2906488" y="1550127"/>
            <a:ext cx="445718" cy="445753"/>
            <a:chOff x="3706812" y="1035050"/>
            <a:chExt cx="4792662" cy="4787899"/>
          </a:xfrm>
        </p:grpSpPr>
        <p:sp>
          <p:nvSpPr>
            <p:cNvPr id="959" name="Google Shape;959;p5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5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5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5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5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5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50"/>
          <p:cNvGrpSpPr/>
          <p:nvPr/>
        </p:nvGrpSpPr>
        <p:grpSpPr>
          <a:xfrm>
            <a:off x="1626993" y="1550157"/>
            <a:ext cx="443331" cy="445437"/>
            <a:chOff x="1400175" y="1220787"/>
            <a:chExt cx="4473575" cy="4476750"/>
          </a:xfrm>
        </p:grpSpPr>
        <p:sp>
          <p:nvSpPr>
            <p:cNvPr id="966" name="Google Shape;966;p5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5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5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5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50"/>
          <p:cNvGrpSpPr/>
          <p:nvPr/>
        </p:nvGrpSpPr>
        <p:grpSpPr>
          <a:xfrm>
            <a:off x="985646" y="1550171"/>
            <a:ext cx="446045" cy="445465"/>
            <a:chOff x="1649412" y="927100"/>
            <a:chExt cx="5011737" cy="5016500"/>
          </a:xfrm>
        </p:grpSpPr>
        <p:sp>
          <p:nvSpPr>
            <p:cNvPr id="971" name="Google Shape;971;p5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5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5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4" name="Google Shape;974;p50"/>
          <p:cNvGrpSpPr/>
          <p:nvPr/>
        </p:nvGrpSpPr>
        <p:grpSpPr>
          <a:xfrm>
            <a:off x="2265997" y="1550424"/>
            <a:ext cx="444870" cy="445286"/>
            <a:chOff x="1301750" y="920750"/>
            <a:chExt cx="5095875" cy="5100637"/>
          </a:xfrm>
        </p:grpSpPr>
        <p:sp>
          <p:nvSpPr>
            <p:cNvPr id="975" name="Google Shape;975;p5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5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5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5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0" name="Google Shape;980;p50"/>
          <p:cNvGrpSpPr/>
          <p:nvPr/>
        </p:nvGrpSpPr>
        <p:grpSpPr>
          <a:xfrm>
            <a:off x="4189170" y="1550333"/>
            <a:ext cx="445621" cy="445591"/>
            <a:chOff x="5732756" y="2682276"/>
            <a:chExt cx="719905" cy="719856"/>
          </a:xfrm>
        </p:grpSpPr>
        <p:sp>
          <p:nvSpPr>
            <p:cNvPr id="981" name="Google Shape;981;p5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5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4" name="Google Shape;984;p50"/>
          <p:cNvGrpSpPr/>
          <p:nvPr/>
        </p:nvGrpSpPr>
        <p:grpSpPr>
          <a:xfrm>
            <a:off x="4830487" y="1550327"/>
            <a:ext cx="445627" cy="445604"/>
            <a:chOff x="6768809" y="2682265"/>
            <a:chExt cx="719915" cy="719877"/>
          </a:xfrm>
        </p:grpSpPr>
        <p:sp>
          <p:nvSpPr>
            <p:cNvPr id="985" name="Google Shape;985;p5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5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5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9" name="Google Shape;989;p50"/>
          <p:cNvGrpSpPr/>
          <p:nvPr/>
        </p:nvGrpSpPr>
        <p:grpSpPr>
          <a:xfrm>
            <a:off x="5471809" y="1550356"/>
            <a:ext cx="445753" cy="445545"/>
            <a:chOff x="7804870" y="2682313"/>
            <a:chExt cx="720118" cy="719782"/>
          </a:xfrm>
        </p:grpSpPr>
        <p:sp>
          <p:nvSpPr>
            <p:cNvPr id="990" name="Google Shape;990;p5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5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50"/>
          <p:cNvGrpSpPr/>
          <p:nvPr/>
        </p:nvGrpSpPr>
        <p:grpSpPr>
          <a:xfrm>
            <a:off x="6113257" y="1550125"/>
            <a:ext cx="446293" cy="446006"/>
            <a:chOff x="8841135" y="2681940"/>
            <a:chExt cx="720990" cy="720527"/>
          </a:xfrm>
        </p:grpSpPr>
        <p:sp>
          <p:nvSpPr>
            <p:cNvPr id="996" name="Google Shape;996;p5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5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5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5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5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5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50"/>
          <p:cNvGrpSpPr/>
          <p:nvPr/>
        </p:nvGrpSpPr>
        <p:grpSpPr>
          <a:xfrm>
            <a:off x="3547255" y="1550057"/>
            <a:ext cx="445260" cy="445260"/>
            <a:chOff x="4103687" y="1439862"/>
            <a:chExt cx="3986212" cy="3986211"/>
          </a:xfrm>
        </p:grpSpPr>
        <p:sp>
          <p:nvSpPr>
            <p:cNvPr id="1003" name="Google Shape;1003;p5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5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5" name="Google Shape;1005;p50"/>
          <p:cNvGrpSpPr/>
          <p:nvPr/>
        </p:nvGrpSpPr>
        <p:grpSpPr>
          <a:xfrm>
            <a:off x="6755245" y="1550361"/>
            <a:ext cx="445803" cy="445535"/>
            <a:chOff x="9878272" y="2682320"/>
            <a:chExt cx="720199" cy="719767"/>
          </a:xfrm>
        </p:grpSpPr>
        <p:sp>
          <p:nvSpPr>
            <p:cNvPr id="1006" name="Google Shape;1006;p5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5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5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50"/>
          <p:cNvGrpSpPr/>
          <p:nvPr/>
        </p:nvGrpSpPr>
        <p:grpSpPr>
          <a:xfrm>
            <a:off x="7396743" y="1550278"/>
            <a:ext cx="445700" cy="445701"/>
            <a:chOff x="10914618" y="2682187"/>
            <a:chExt cx="720033" cy="720033"/>
          </a:xfrm>
        </p:grpSpPr>
        <p:sp>
          <p:nvSpPr>
            <p:cNvPr id="1010" name="Google Shape;1010;p5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5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5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5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5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5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6" name="Google Shape;1016;p50"/>
          <p:cNvGrpSpPr/>
          <p:nvPr/>
        </p:nvGrpSpPr>
        <p:grpSpPr>
          <a:xfrm>
            <a:off x="1620264" y="843057"/>
            <a:ext cx="361521" cy="445816"/>
            <a:chOff x="1582665" y="1011072"/>
            <a:chExt cx="584040" cy="720220"/>
          </a:xfrm>
        </p:grpSpPr>
        <p:sp>
          <p:nvSpPr>
            <p:cNvPr id="1017" name="Google Shape;1017;p5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5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5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5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5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2" name="Google Shape;1022;p50"/>
          <p:cNvGrpSpPr/>
          <p:nvPr/>
        </p:nvGrpSpPr>
        <p:grpSpPr>
          <a:xfrm>
            <a:off x="2221648" y="843078"/>
            <a:ext cx="379481" cy="445796"/>
            <a:chOff x="2554206" y="1011105"/>
            <a:chExt cx="613055" cy="720187"/>
          </a:xfrm>
        </p:grpSpPr>
        <p:sp>
          <p:nvSpPr>
            <p:cNvPr id="1023" name="Google Shape;1023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6" name="Google Shape;1026;p50"/>
          <p:cNvGrpSpPr/>
          <p:nvPr/>
        </p:nvGrpSpPr>
        <p:grpSpPr>
          <a:xfrm>
            <a:off x="6769823" y="797418"/>
            <a:ext cx="460705" cy="491455"/>
            <a:chOff x="9901824" y="937343"/>
            <a:chExt cx="744273" cy="793950"/>
          </a:xfrm>
        </p:grpSpPr>
        <p:grpSp>
          <p:nvGrpSpPr>
            <p:cNvPr id="1027" name="Google Shape;1027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28" name="Google Shape;1028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38" name="Google Shape;1038;p5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5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5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5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5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5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4" name="Google Shape;1044;p50"/>
          <p:cNvGrpSpPr/>
          <p:nvPr/>
        </p:nvGrpSpPr>
        <p:grpSpPr>
          <a:xfrm>
            <a:off x="2840992" y="843244"/>
            <a:ext cx="369868" cy="445629"/>
            <a:chOff x="3554761" y="1011374"/>
            <a:chExt cx="597525" cy="719918"/>
          </a:xfrm>
        </p:grpSpPr>
        <p:sp>
          <p:nvSpPr>
            <p:cNvPr id="1045" name="Google Shape;1045;p5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5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5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5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50"/>
          <p:cNvGrpSpPr/>
          <p:nvPr/>
        </p:nvGrpSpPr>
        <p:grpSpPr>
          <a:xfrm>
            <a:off x="3450722" y="843032"/>
            <a:ext cx="370755" cy="445841"/>
            <a:chOff x="4539787" y="1011032"/>
            <a:chExt cx="598958" cy="720261"/>
          </a:xfrm>
        </p:grpSpPr>
        <p:sp>
          <p:nvSpPr>
            <p:cNvPr id="1050" name="Google Shape;1050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5" name="Google Shape;1055;p50"/>
          <p:cNvGrpSpPr/>
          <p:nvPr/>
        </p:nvGrpSpPr>
        <p:grpSpPr>
          <a:xfrm>
            <a:off x="4061340" y="843140"/>
            <a:ext cx="366917" cy="445733"/>
            <a:chOff x="5526246" y="1011207"/>
            <a:chExt cx="592758" cy="720086"/>
          </a:xfrm>
        </p:grpSpPr>
        <p:sp>
          <p:nvSpPr>
            <p:cNvPr id="1056" name="Google Shape;1056;p5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5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5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5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5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5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2" name="Google Shape;1062;p50"/>
          <p:cNvGrpSpPr/>
          <p:nvPr/>
        </p:nvGrpSpPr>
        <p:grpSpPr>
          <a:xfrm>
            <a:off x="1016108" y="843134"/>
            <a:ext cx="364294" cy="445740"/>
            <a:chOff x="606645" y="1011196"/>
            <a:chExt cx="588520" cy="720096"/>
          </a:xfrm>
        </p:grpSpPr>
        <p:sp>
          <p:nvSpPr>
            <p:cNvPr id="1063" name="Google Shape;1063;p5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5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5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5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7" name="Google Shape;1067;p50"/>
          <p:cNvGrpSpPr/>
          <p:nvPr/>
        </p:nvGrpSpPr>
        <p:grpSpPr>
          <a:xfrm>
            <a:off x="7470391" y="843111"/>
            <a:ext cx="298405" cy="445762"/>
            <a:chOff x="11033597" y="1011159"/>
            <a:chExt cx="482075" cy="720133"/>
          </a:xfrm>
        </p:grpSpPr>
        <p:sp>
          <p:nvSpPr>
            <p:cNvPr id="1068" name="Google Shape;1068;p5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5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5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5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2" name="Google Shape;1072;p50"/>
          <p:cNvGrpSpPr/>
          <p:nvPr/>
        </p:nvGrpSpPr>
        <p:grpSpPr>
          <a:xfrm>
            <a:off x="6069256" y="797418"/>
            <a:ext cx="460705" cy="491455"/>
            <a:chOff x="8770051" y="937343"/>
            <a:chExt cx="744273" cy="793950"/>
          </a:xfrm>
        </p:grpSpPr>
        <p:sp>
          <p:nvSpPr>
            <p:cNvPr id="1073" name="Google Shape;1073;p5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5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5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5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78" name="Google Shape;1078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79" name="Google Shape;1079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9" name="Google Shape;1089;p50"/>
          <p:cNvGrpSpPr/>
          <p:nvPr/>
        </p:nvGrpSpPr>
        <p:grpSpPr>
          <a:xfrm>
            <a:off x="4668120" y="797418"/>
            <a:ext cx="460705" cy="491455"/>
            <a:chOff x="6506504" y="937343"/>
            <a:chExt cx="744273" cy="793950"/>
          </a:xfrm>
        </p:grpSpPr>
        <p:sp>
          <p:nvSpPr>
            <p:cNvPr id="1090" name="Google Shape;1090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93" name="Google Shape;1093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94" name="Google Shape;1094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4" name="Google Shape;1104;p50"/>
          <p:cNvGrpSpPr/>
          <p:nvPr/>
        </p:nvGrpSpPr>
        <p:grpSpPr>
          <a:xfrm>
            <a:off x="5368688" y="797418"/>
            <a:ext cx="460705" cy="491455"/>
            <a:chOff x="7638277" y="937343"/>
            <a:chExt cx="744273" cy="793950"/>
          </a:xfrm>
        </p:grpSpPr>
        <p:sp>
          <p:nvSpPr>
            <p:cNvPr id="1105" name="Google Shape;1105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9" name="Google Shape;1109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10" name="Google Shape;1110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0" name="Google Shape;1120;p50"/>
          <p:cNvGrpSpPr/>
          <p:nvPr/>
        </p:nvGrpSpPr>
        <p:grpSpPr>
          <a:xfrm>
            <a:off x="2908798" y="2986973"/>
            <a:ext cx="445779" cy="400764"/>
            <a:chOff x="3778727" y="4460423"/>
            <a:chExt cx="720160" cy="647438"/>
          </a:xfrm>
        </p:grpSpPr>
        <p:sp>
          <p:nvSpPr>
            <p:cNvPr id="1121" name="Google Shape;1121;p5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5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5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5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5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5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50"/>
          <p:cNvGrpSpPr/>
          <p:nvPr/>
        </p:nvGrpSpPr>
        <p:grpSpPr>
          <a:xfrm>
            <a:off x="985683" y="2972048"/>
            <a:ext cx="445680" cy="430613"/>
            <a:chOff x="557494" y="4436312"/>
            <a:chExt cx="720000" cy="695660"/>
          </a:xfrm>
        </p:grpSpPr>
        <p:sp>
          <p:nvSpPr>
            <p:cNvPr id="1129" name="Google Shape;1129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5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5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5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50"/>
          <p:cNvGrpSpPr/>
          <p:nvPr/>
        </p:nvGrpSpPr>
        <p:grpSpPr>
          <a:xfrm>
            <a:off x="4190905" y="2964459"/>
            <a:ext cx="445833" cy="445792"/>
            <a:chOff x="5926265" y="4424051"/>
            <a:chExt cx="720246" cy="720181"/>
          </a:xfrm>
        </p:grpSpPr>
        <p:sp>
          <p:nvSpPr>
            <p:cNvPr id="1134" name="Google Shape;1134;p5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50"/>
          <p:cNvGrpSpPr/>
          <p:nvPr/>
        </p:nvGrpSpPr>
        <p:grpSpPr>
          <a:xfrm>
            <a:off x="1626666" y="2984013"/>
            <a:ext cx="445680" cy="406684"/>
            <a:chOff x="1631150" y="4455641"/>
            <a:chExt cx="720000" cy="657002"/>
          </a:xfrm>
        </p:grpSpPr>
        <p:sp>
          <p:nvSpPr>
            <p:cNvPr id="1139" name="Google Shape;1139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5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5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4" name="Google Shape;1144;p50"/>
          <p:cNvGrpSpPr/>
          <p:nvPr/>
        </p:nvGrpSpPr>
        <p:grpSpPr>
          <a:xfrm>
            <a:off x="2267695" y="2983429"/>
            <a:ext cx="445680" cy="407853"/>
            <a:chOff x="2704878" y="4454697"/>
            <a:chExt cx="720000" cy="658889"/>
          </a:xfrm>
        </p:grpSpPr>
        <p:sp>
          <p:nvSpPr>
            <p:cNvPr id="1145" name="Google Shape;1145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5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5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5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5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1" name="Google Shape;1151;p50"/>
          <p:cNvGrpSpPr/>
          <p:nvPr/>
        </p:nvGrpSpPr>
        <p:grpSpPr>
          <a:xfrm>
            <a:off x="3549966" y="2985387"/>
            <a:ext cx="445549" cy="403935"/>
            <a:chOff x="4852681" y="4457861"/>
            <a:chExt cx="719788" cy="652561"/>
          </a:xfrm>
        </p:grpSpPr>
        <p:sp>
          <p:nvSpPr>
            <p:cNvPr id="1152" name="Google Shape;1152;p5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5" name="Google Shape;1155;p50"/>
          <p:cNvGrpSpPr/>
          <p:nvPr/>
        </p:nvGrpSpPr>
        <p:grpSpPr>
          <a:xfrm>
            <a:off x="4832127" y="2975824"/>
            <a:ext cx="445818" cy="423063"/>
            <a:chOff x="7000306" y="4442411"/>
            <a:chExt cx="720224" cy="683463"/>
          </a:xfrm>
        </p:grpSpPr>
        <p:sp>
          <p:nvSpPr>
            <p:cNvPr id="1156" name="Google Shape;1156;p5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5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5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1" name="Google Shape;1161;p50"/>
          <p:cNvGrpSpPr/>
          <p:nvPr/>
        </p:nvGrpSpPr>
        <p:grpSpPr>
          <a:xfrm>
            <a:off x="5473335" y="2973621"/>
            <a:ext cx="445779" cy="427468"/>
            <a:chOff x="8074325" y="4438852"/>
            <a:chExt cx="720160" cy="690579"/>
          </a:xfrm>
        </p:grpSpPr>
        <p:sp>
          <p:nvSpPr>
            <p:cNvPr id="1162" name="Google Shape;1162;p5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5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5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8" name="Google Shape;1168;p50"/>
          <p:cNvGrpSpPr/>
          <p:nvPr/>
        </p:nvGrpSpPr>
        <p:grpSpPr>
          <a:xfrm>
            <a:off x="6755680" y="2987570"/>
            <a:ext cx="445629" cy="399565"/>
            <a:chOff x="9878975" y="4425243"/>
            <a:chExt cx="719918" cy="645502"/>
          </a:xfrm>
        </p:grpSpPr>
        <p:sp>
          <p:nvSpPr>
            <p:cNvPr id="1169" name="Google Shape;1169;p5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50"/>
          <p:cNvGrpSpPr/>
          <p:nvPr/>
        </p:nvGrpSpPr>
        <p:grpSpPr>
          <a:xfrm>
            <a:off x="7396697" y="2976371"/>
            <a:ext cx="445785" cy="421964"/>
            <a:chOff x="10914544" y="4407150"/>
            <a:chExt cx="720170" cy="681687"/>
          </a:xfrm>
        </p:grpSpPr>
        <p:sp>
          <p:nvSpPr>
            <p:cNvPr id="1173" name="Google Shape;1173;p5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5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5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5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50"/>
          <p:cNvGrpSpPr/>
          <p:nvPr/>
        </p:nvGrpSpPr>
        <p:grpSpPr>
          <a:xfrm>
            <a:off x="6114487" y="2984485"/>
            <a:ext cx="445805" cy="405735"/>
            <a:chOff x="8843122" y="4420259"/>
            <a:chExt cx="720202" cy="655469"/>
          </a:xfrm>
        </p:grpSpPr>
        <p:sp>
          <p:nvSpPr>
            <p:cNvPr id="1178" name="Google Shape;1178;p5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5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5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5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4" name="Google Shape;1184;p50"/>
          <p:cNvGrpSpPr/>
          <p:nvPr/>
        </p:nvGrpSpPr>
        <p:grpSpPr>
          <a:xfrm>
            <a:off x="2917357" y="2283047"/>
            <a:ext cx="445812" cy="394518"/>
            <a:chOff x="1510757" y="3225422"/>
            <a:chExt cx="720214" cy="637347"/>
          </a:xfrm>
        </p:grpSpPr>
        <p:sp>
          <p:nvSpPr>
            <p:cNvPr id="1185" name="Google Shape;1185;p5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50"/>
          <p:cNvGrpSpPr/>
          <p:nvPr/>
        </p:nvGrpSpPr>
        <p:grpSpPr>
          <a:xfrm>
            <a:off x="3608748" y="2300567"/>
            <a:ext cx="445767" cy="359478"/>
            <a:chOff x="2595501" y="3253725"/>
            <a:chExt cx="720141" cy="580739"/>
          </a:xfrm>
        </p:grpSpPr>
        <p:sp>
          <p:nvSpPr>
            <p:cNvPr id="1193" name="Google Shape;1193;p5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7" name="Google Shape;1197;p50"/>
          <p:cNvGrpSpPr/>
          <p:nvPr/>
        </p:nvGrpSpPr>
        <p:grpSpPr>
          <a:xfrm>
            <a:off x="4991419" y="2257535"/>
            <a:ext cx="443879" cy="445541"/>
            <a:chOff x="4764809" y="3184208"/>
            <a:chExt cx="717090" cy="719775"/>
          </a:xfrm>
        </p:grpSpPr>
        <p:sp>
          <p:nvSpPr>
            <p:cNvPr id="1198" name="Google Shape;1198;p5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50"/>
          <p:cNvGrpSpPr/>
          <p:nvPr/>
        </p:nvGrpSpPr>
        <p:grpSpPr>
          <a:xfrm>
            <a:off x="4300095" y="2286500"/>
            <a:ext cx="445746" cy="387612"/>
            <a:chOff x="3680173" y="3231000"/>
            <a:chExt cx="720106" cy="626190"/>
          </a:xfrm>
        </p:grpSpPr>
        <p:sp>
          <p:nvSpPr>
            <p:cNvPr id="1202" name="Google Shape;1202;p5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50"/>
          <p:cNvGrpSpPr/>
          <p:nvPr/>
        </p:nvGrpSpPr>
        <p:grpSpPr>
          <a:xfrm>
            <a:off x="6372182" y="2257496"/>
            <a:ext cx="443283" cy="445620"/>
            <a:chOff x="6931035" y="3184144"/>
            <a:chExt cx="716128" cy="719903"/>
          </a:xfrm>
        </p:grpSpPr>
        <p:sp>
          <p:nvSpPr>
            <p:cNvPr id="1206" name="Google Shape;1206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50"/>
          <p:cNvGrpSpPr/>
          <p:nvPr/>
        </p:nvGrpSpPr>
        <p:grpSpPr>
          <a:xfrm>
            <a:off x="5680876" y="2257448"/>
            <a:ext cx="445727" cy="445714"/>
            <a:chOff x="5846429" y="3184067"/>
            <a:chExt cx="720076" cy="720055"/>
          </a:xfrm>
        </p:grpSpPr>
        <p:sp>
          <p:nvSpPr>
            <p:cNvPr id="1211" name="Google Shape;1211;p5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5" name="Google Shape;1215;p50"/>
          <p:cNvGrpSpPr/>
          <p:nvPr/>
        </p:nvGrpSpPr>
        <p:grpSpPr>
          <a:xfrm>
            <a:off x="2368081" y="2257393"/>
            <a:ext cx="303698" cy="445825"/>
            <a:chOff x="655600" y="3183978"/>
            <a:chExt cx="490627" cy="720234"/>
          </a:xfrm>
        </p:grpSpPr>
        <p:sp>
          <p:nvSpPr>
            <p:cNvPr id="1216" name="Google Shape;1216;p5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5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5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50"/>
          <p:cNvGrpSpPr/>
          <p:nvPr/>
        </p:nvGrpSpPr>
        <p:grpSpPr>
          <a:xfrm>
            <a:off x="7061043" y="2257509"/>
            <a:ext cx="189785" cy="445592"/>
            <a:chOff x="8011692" y="3184166"/>
            <a:chExt cx="306600" cy="719859"/>
          </a:xfrm>
        </p:grpSpPr>
        <p:sp>
          <p:nvSpPr>
            <p:cNvPr id="1222" name="Google Shape;1222;p5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50"/>
          <p:cNvGrpSpPr/>
          <p:nvPr/>
        </p:nvGrpSpPr>
        <p:grpSpPr>
          <a:xfrm>
            <a:off x="7495830" y="2257259"/>
            <a:ext cx="246199" cy="445516"/>
            <a:chOff x="4556125" y="630237"/>
            <a:chExt cx="3081338" cy="5568950"/>
          </a:xfrm>
        </p:grpSpPr>
        <p:sp>
          <p:nvSpPr>
            <p:cNvPr id="1229" name="Google Shape;1229;p5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6" name="Google Shape;1236;p50"/>
          <p:cNvGrpSpPr/>
          <p:nvPr/>
        </p:nvGrpSpPr>
        <p:grpSpPr>
          <a:xfrm>
            <a:off x="1676853" y="2257459"/>
            <a:ext cx="445768" cy="445697"/>
            <a:chOff x="1674084" y="3214987"/>
            <a:chExt cx="720142" cy="720027"/>
          </a:xfrm>
        </p:grpSpPr>
        <p:sp>
          <p:nvSpPr>
            <p:cNvPr id="1237" name="Google Shape;1237;p5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5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5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50"/>
          <p:cNvGrpSpPr/>
          <p:nvPr/>
        </p:nvGrpSpPr>
        <p:grpSpPr>
          <a:xfrm>
            <a:off x="985694" y="2257421"/>
            <a:ext cx="445578" cy="445773"/>
            <a:chOff x="557511" y="3214925"/>
            <a:chExt cx="719836" cy="720150"/>
          </a:xfrm>
        </p:grpSpPr>
        <p:sp>
          <p:nvSpPr>
            <p:cNvPr id="1250" name="Google Shape;1250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4" name="Google Shape;1254;p50"/>
          <p:cNvGrpSpPr/>
          <p:nvPr/>
        </p:nvGrpSpPr>
        <p:grpSpPr>
          <a:xfrm>
            <a:off x="929577" y="3693756"/>
            <a:ext cx="445905" cy="400522"/>
            <a:chOff x="1147762" y="1131887"/>
            <a:chExt cx="5137150" cy="4619626"/>
          </a:xfrm>
        </p:grpSpPr>
        <p:sp>
          <p:nvSpPr>
            <p:cNvPr id="1255" name="Google Shape;1255;p5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5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8" name="Google Shape;1258;p50"/>
          <p:cNvGrpSpPr/>
          <p:nvPr/>
        </p:nvGrpSpPr>
        <p:grpSpPr>
          <a:xfrm>
            <a:off x="1726906" y="3687410"/>
            <a:ext cx="445901" cy="413282"/>
            <a:chOff x="1570037" y="1341437"/>
            <a:chExt cx="4943475" cy="4576762"/>
          </a:xfrm>
        </p:grpSpPr>
        <p:sp>
          <p:nvSpPr>
            <p:cNvPr id="1259" name="Google Shape;1259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50"/>
          <p:cNvGrpSpPr/>
          <p:nvPr/>
        </p:nvGrpSpPr>
        <p:grpSpPr>
          <a:xfrm>
            <a:off x="4212229" y="3671511"/>
            <a:ext cx="441332" cy="445721"/>
            <a:chOff x="5770007" y="5489899"/>
            <a:chExt cx="712976" cy="720067"/>
          </a:xfrm>
        </p:grpSpPr>
        <p:sp>
          <p:nvSpPr>
            <p:cNvPr id="1266" name="Google Shape;1266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4" name="Google Shape;1274;p50"/>
          <p:cNvGrpSpPr/>
          <p:nvPr/>
        </p:nvGrpSpPr>
        <p:grpSpPr>
          <a:xfrm>
            <a:off x="5005020" y="3693981"/>
            <a:ext cx="445651" cy="400824"/>
            <a:chOff x="7050768" y="5526199"/>
            <a:chExt cx="719953" cy="647534"/>
          </a:xfrm>
        </p:grpSpPr>
        <p:sp>
          <p:nvSpPr>
            <p:cNvPr id="1275" name="Google Shape;1275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7" name="Google Shape;1287;p50"/>
          <p:cNvGrpSpPr/>
          <p:nvPr/>
        </p:nvGrpSpPr>
        <p:grpSpPr>
          <a:xfrm>
            <a:off x="6599536" y="3694051"/>
            <a:ext cx="445681" cy="400651"/>
            <a:chOff x="9626723" y="5526313"/>
            <a:chExt cx="720002" cy="647256"/>
          </a:xfrm>
        </p:grpSpPr>
        <p:sp>
          <p:nvSpPr>
            <p:cNvPr id="1288" name="Google Shape;1288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0" name="Google Shape;1300;p50"/>
          <p:cNvGrpSpPr/>
          <p:nvPr/>
        </p:nvGrpSpPr>
        <p:grpSpPr>
          <a:xfrm>
            <a:off x="7396776" y="3671488"/>
            <a:ext cx="445582" cy="445743"/>
            <a:chOff x="10914672" y="5489861"/>
            <a:chExt cx="719842" cy="720102"/>
          </a:xfrm>
        </p:grpSpPr>
        <p:sp>
          <p:nvSpPr>
            <p:cNvPr id="1301" name="Google Shape;1301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3" name="Google Shape;1313;p50"/>
          <p:cNvGrpSpPr/>
          <p:nvPr/>
        </p:nvGrpSpPr>
        <p:grpSpPr>
          <a:xfrm>
            <a:off x="5802236" y="3681752"/>
            <a:ext cx="445821" cy="425246"/>
            <a:chOff x="8338678" y="5506443"/>
            <a:chExt cx="720227" cy="686988"/>
          </a:xfrm>
        </p:grpSpPr>
        <p:sp>
          <p:nvSpPr>
            <p:cNvPr id="1314" name="Google Shape;1314;p5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0" name="Google Shape;1320;p50"/>
          <p:cNvGrpSpPr/>
          <p:nvPr/>
        </p:nvGrpSpPr>
        <p:grpSpPr>
          <a:xfrm>
            <a:off x="2523893" y="3736342"/>
            <a:ext cx="1336824" cy="316035"/>
            <a:chOff x="3042485" y="5594633"/>
            <a:chExt cx="2159652" cy="510557"/>
          </a:xfrm>
        </p:grpSpPr>
        <p:sp>
          <p:nvSpPr>
            <p:cNvPr id="1321" name="Google Shape;1321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5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5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50"/>
          <p:cNvGrpSpPr/>
          <p:nvPr/>
        </p:nvGrpSpPr>
        <p:grpSpPr>
          <a:xfrm>
            <a:off x="1726783" y="4379878"/>
            <a:ext cx="445738" cy="442950"/>
            <a:chOff x="1442627" y="5710929"/>
            <a:chExt cx="594318" cy="590600"/>
          </a:xfrm>
        </p:grpSpPr>
        <p:sp>
          <p:nvSpPr>
            <p:cNvPr id="1337" name="Google Shape;1337;p5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1" name="Google Shape;1341;p50"/>
          <p:cNvGrpSpPr/>
          <p:nvPr/>
        </p:nvGrpSpPr>
        <p:grpSpPr>
          <a:xfrm>
            <a:off x="6635633" y="4378458"/>
            <a:ext cx="373053" cy="445791"/>
            <a:chOff x="8095060" y="5664590"/>
            <a:chExt cx="497404" cy="594389"/>
          </a:xfrm>
        </p:grpSpPr>
        <p:grpSp>
          <p:nvGrpSpPr>
            <p:cNvPr id="1342" name="Google Shape;1342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43" name="Google Shape;1343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6" name="Google Shape;1346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47" name="Google Shape;1347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0" name="Google Shape;1350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51" name="Google Shape;1351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1352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4" name="Google Shape;1354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55" name="Google Shape;1355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8" name="Google Shape;1358;p50"/>
          <p:cNvGrpSpPr/>
          <p:nvPr/>
        </p:nvGrpSpPr>
        <p:grpSpPr>
          <a:xfrm>
            <a:off x="2718425" y="4378486"/>
            <a:ext cx="557162" cy="445734"/>
            <a:chOff x="4607809" y="5664627"/>
            <a:chExt cx="742883" cy="594312"/>
          </a:xfrm>
        </p:grpSpPr>
        <p:sp>
          <p:nvSpPr>
            <p:cNvPr id="1359" name="Google Shape;1359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7" name="Google Shape;1367;p50"/>
          <p:cNvGrpSpPr/>
          <p:nvPr/>
        </p:nvGrpSpPr>
        <p:grpSpPr>
          <a:xfrm>
            <a:off x="3821490" y="4378543"/>
            <a:ext cx="1079865" cy="445620"/>
            <a:chOff x="2571250" y="5664711"/>
            <a:chExt cx="1439820" cy="594160"/>
          </a:xfrm>
        </p:grpSpPr>
        <p:sp>
          <p:nvSpPr>
            <p:cNvPr id="1368" name="Google Shape;1368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2" name="Google Shape;1392;p50"/>
          <p:cNvGrpSpPr/>
          <p:nvPr/>
        </p:nvGrpSpPr>
        <p:grpSpPr>
          <a:xfrm>
            <a:off x="5447259" y="4378335"/>
            <a:ext cx="642470" cy="446036"/>
            <a:chOff x="6332670" y="5663946"/>
            <a:chExt cx="856627" cy="594715"/>
          </a:xfrm>
        </p:grpSpPr>
        <p:grpSp>
          <p:nvGrpSpPr>
            <p:cNvPr id="1393" name="Google Shape;1393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94" name="Google Shape;1394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6" name="Google Shape;1396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97" name="Google Shape;1397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9" name="Google Shape;1399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00" name="Google Shape;1400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02" name="Google Shape;1402;p5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403" name="Google Shape;1403;p50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51"/>
          <p:cNvSpPr txBox="1"/>
          <p:nvPr/>
        </p:nvSpPr>
        <p:spPr>
          <a:xfrm>
            <a:off x="579500" y="914275"/>
            <a:ext cx="5971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You can also use any emoji as an icon!</a:t>
            </a:r>
            <a:endParaRPr b="1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And of course it resizes without losing quality.</a:t>
            </a:r>
            <a:endParaRPr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How? Follow Google instructions https://twitter.com/googledocs/status/730087240156643328</a:t>
            </a:r>
            <a:endParaRPr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409" name="Google Shape;1409;p51"/>
          <p:cNvSpPr txBox="1"/>
          <p:nvPr/>
        </p:nvSpPr>
        <p:spPr>
          <a:xfrm>
            <a:off x="5795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33CCFF"/>
                </a:solidFill>
                <a:highlight>
                  <a:schemeClr val="accent5"/>
                </a:highlight>
                <a:latin typeface="Pontano Sans"/>
                <a:ea typeface="Pontano Sans"/>
                <a:cs typeface="Pontano Sans"/>
                <a:sym typeface="Pontano Sans"/>
              </a:rPr>
              <a:t> </a:t>
            </a:r>
            <a:r>
              <a:rPr lang="en" sz="2400">
                <a:solidFill>
                  <a:srgbClr val="FFFFFF"/>
                </a:solidFill>
                <a:highlight>
                  <a:schemeClr val="accent5"/>
                </a:highlight>
                <a:latin typeface="Pontano Sans"/>
                <a:ea typeface="Pontano Sans"/>
                <a:cs typeface="Pontano Sans"/>
                <a:sym typeface="Pontano Sans"/>
              </a:rPr>
              <a:t>and many more...</a:t>
            </a:r>
            <a:endParaRPr sz="2400">
              <a:solidFill>
                <a:srgbClr val="FFFFFF"/>
              </a:solidFill>
              <a:highlight>
                <a:schemeClr val="accent5"/>
              </a:highlight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410" name="Google Shape;1410;p51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5" name="Google Shape;1415;p5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6" name="Google Shape;1416;p5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17" name="Google Shape;1417;p5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18" name="Google Shape;1418;p5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19" name="Google Shape;1419;p5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20" name="Google Shape;1420;p5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21" name="Google Shape;1421;p5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22" name="Google Shape;1422;p5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23" name="Google Shape;1423;p5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24" name="Google Shape;1424;p5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25" name="Google Shape;1425;p5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26" name="Google Shape;1426;p5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27" name="Google Shape;1427;p5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28" name="Google Shape;1428;p5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29" name="Google Shape;1429;p5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title" idx="4294967295"/>
          </p:nvPr>
        </p:nvSpPr>
        <p:spPr>
          <a:xfrm>
            <a:off x="755125" y="1477700"/>
            <a:ext cx="50034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rgbClr val="16A3E0"/>
              </a:solidFill>
            </a:endParaRPr>
          </a:p>
        </p:txBody>
      </p:sp>
      <p:sp>
        <p:nvSpPr>
          <p:cNvPr id="136" name="Google Shape;136;p16"/>
          <p:cNvSpPr txBox="1">
            <a:spLocks noGrp="1"/>
          </p:cNvSpPr>
          <p:nvPr>
            <p:ph type="body" idx="4294967295"/>
          </p:nvPr>
        </p:nvSpPr>
        <p:spPr>
          <a:xfrm>
            <a:off x="755125" y="2100750"/>
            <a:ext cx="5003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Jayden Smith</a:t>
            </a:r>
            <a:endParaRPr sz="3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 am here because I love to give presentations.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 @username</a:t>
            </a:r>
            <a:endParaRPr sz="3600" b="1" dirty="0"/>
          </a:p>
        </p:txBody>
      </p:sp>
      <p:pic>
        <p:nvPicPr>
          <p:cNvPr id="137" name="Google Shape;137;p16" descr="create_0006_hio3mrgxjt4-imani-clovis.jpg"/>
          <p:cNvPicPr preferRelativeResize="0"/>
          <p:nvPr/>
        </p:nvPicPr>
        <p:blipFill rotWithShape="1">
          <a:blip r:embed="rId3">
            <a:alphaModFix/>
          </a:blip>
          <a:srcRect l="37369" r="37369"/>
          <a:stretch/>
        </p:blipFill>
        <p:spPr>
          <a:xfrm>
            <a:off x="5888700" y="0"/>
            <a:ext cx="23097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6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59" name="Google Shape;559;p46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60" name="Google Shape;560;p46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554550" y="1759975"/>
            <a:ext cx="1434000" cy="143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61" name="Google Shape;561;p46"/>
          <p:cNvSpPr txBox="1"/>
          <p:nvPr/>
        </p:nvSpPr>
        <p:spPr>
          <a:xfrm>
            <a:off x="559388" y="3318883"/>
            <a:ext cx="14340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Imani Jackson</a:t>
            </a:r>
            <a:br>
              <a:rPr lang="en">
                <a:latin typeface="Pontano Sans"/>
                <a:ea typeface="Pontano Sans"/>
                <a:cs typeface="Pontano Sans"/>
                <a:sym typeface="Pontano Sans"/>
              </a:rPr>
            </a:br>
            <a:r>
              <a:rPr lang="en" sz="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JOB TITLE</a:t>
            </a:r>
            <a:endParaRPr sz="8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Blue is the colour of the clear sky and the deep sea</a:t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pic>
        <p:nvPicPr>
          <p:cNvPr id="562" name="Google Shape;562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60755" y="1759975"/>
            <a:ext cx="1434000" cy="143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63" name="Google Shape;563;p46"/>
          <p:cNvSpPr txBox="1"/>
          <p:nvPr/>
        </p:nvSpPr>
        <p:spPr>
          <a:xfrm>
            <a:off x="2465593" y="3318883"/>
            <a:ext cx="14340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Marcos Galán</a:t>
            </a:r>
            <a:br>
              <a:rPr lang="en">
                <a:latin typeface="Pontano Sans"/>
                <a:ea typeface="Pontano Sans"/>
                <a:cs typeface="Pontano Sans"/>
                <a:sym typeface="Pontano Sans"/>
              </a:rPr>
            </a:br>
            <a:r>
              <a:rPr lang="en" sz="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JOB TITLE</a:t>
            </a:r>
            <a:endParaRPr sz="8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Blue is the colour of the clear sky and the deep sea</a:t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pic>
        <p:nvPicPr>
          <p:cNvPr id="564" name="Google Shape;564;p46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366960" y="1759975"/>
            <a:ext cx="1434000" cy="143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65" name="Google Shape;565;p46"/>
          <p:cNvSpPr txBox="1"/>
          <p:nvPr/>
        </p:nvSpPr>
        <p:spPr>
          <a:xfrm>
            <a:off x="4371799" y="3318883"/>
            <a:ext cx="14340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Ixchel Valdía</a:t>
            </a:r>
            <a:br>
              <a:rPr lang="en">
                <a:latin typeface="Pontano Sans"/>
                <a:ea typeface="Pontano Sans"/>
                <a:cs typeface="Pontano Sans"/>
                <a:sym typeface="Pontano Sans"/>
              </a:rPr>
            </a:br>
            <a:r>
              <a:rPr lang="en" sz="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JOB TITLE</a:t>
            </a:r>
            <a:endParaRPr sz="8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Blue is the colour of the clear sky and the deep sea</a:t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pic>
        <p:nvPicPr>
          <p:cNvPr id="566" name="Google Shape;566;p46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273165" y="1759975"/>
            <a:ext cx="1434000" cy="143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67" name="Google Shape;567;p46"/>
          <p:cNvSpPr txBox="1"/>
          <p:nvPr/>
        </p:nvSpPr>
        <p:spPr>
          <a:xfrm>
            <a:off x="6278004" y="3318883"/>
            <a:ext cx="14340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Nils Årud</a:t>
            </a:r>
            <a:br>
              <a:rPr lang="en">
                <a:latin typeface="Pontano Sans"/>
                <a:ea typeface="Pontano Sans"/>
                <a:cs typeface="Pontano Sans"/>
                <a:sym typeface="Pontano Sans"/>
              </a:rPr>
            </a:br>
            <a:r>
              <a:rPr lang="en" sz="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JOB TITLE</a:t>
            </a:r>
            <a:endParaRPr sz="8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Blue is the colour of the clear sky and the deep sea</a:t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>
            <a:spLocks noGrp="1"/>
          </p:cNvSpPr>
          <p:nvPr>
            <p:ph type="ctrTitle"/>
          </p:nvPr>
        </p:nvSpPr>
        <p:spPr>
          <a:xfrm>
            <a:off x="3451475" y="2045250"/>
            <a:ext cx="51543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Hệ quản trị NuoDB</a:t>
            </a:r>
            <a:endParaRPr dirty="0"/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1"/>
          </p:nvPr>
        </p:nvSpPr>
        <p:spPr>
          <a:xfrm>
            <a:off x="3451475" y="2680575"/>
            <a:ext cx="51543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17"/>
          <p:cNvSpPr/>
          <p:nvPr/>
        </p:nvSpPr>
        <p:spPr>
          <a:xfrm>
            <a:off x="709450" y="2151150"/>
            <a:ext cx="548299" cy="841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75DDFF"/>
                    </a:gs>
                    <a:gs pos="100000">
                      <a:srgbClr val="09B1E9"/>
                    </a:gs>
                  </a:gsLst>
                  <a:lin ang="5400012" scaled="0"/>
                </a:gradFill>
                <a:latin typeface="Droid Serif"/>
              </a:rPr>
              <a:t>1</a:t>
            </a:r>
          </a:p>
        </p:txBody>
      </p:sp>
      <p:sp>
        <p:nvSpPr>
          <p:cNvPr id="146" name="Google Shape;146;p17"/>
          <p:cNvSpPr txBox="1">
            <a:spLocks noGrp="1"/>
          </p:cNvSpPr>
          <p:nvPr>
            <p:ph type="sldNum" idx="12"/>
          </p:nvPr>
        </p:nvSpPr>
        <p:spPr>
          <a:xfrm>
            <a:off x="8529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D101D21-6DA2-415A-A471-5498D0C18E2D}"/>
              </a:ext>
            </a:extLst>
          </p:cNvPr>
          <p:cNvCxnSpPr>
            <a:cxnSpLocks/>
          </p:cNvCxnSpPr>
          <p:nvPr/>
        </p:nvCxnSpPr>
        <p:spPr>
          <a:xfrm flipH="1">
            <a:off x="4036741" y="2884449"/>
            <a:ext cx="1977483" cy="87722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196173-F998-4314-A846-5FE0A40BCD0C}"/>
              </a:ext>
            </a:extLst>
          </p:cNvPr>
          <p:cNvCxnSpPr>
            <a:cxnSpLocks/>
          </p:cNvCxnSpPr>
          <p:nvPr/>
        </p:nvCxnSpPr>
        <p:spPr>
          <a:xfrm>
            <a:off x="6073698" y="2884449"/>
            <a:ext cx="2066692" cy="87722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4542847-3D7E-4454-90B6-BEBAF54A152E}"/>
              </a:ext>
            </a:extLst>
          </p:cNvPr>
          <p:cNvSpPr/>
          <p:nvPr/>
        </p:nvSpPr>
        <p:spPr>
          <a:xfrm>
            <a:off x="3415990" y="3743330"/>
            <a:ext cx="1505415" cy="6909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NuoDB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2D3270-836E-4D97-A062-AC8C0D48CE31}"/>
              </a:ext>
            </a:extLst>
          </p:cNvPr>
          <p:cNvSpPr/>
          <p:nvPr/>
        </p:nvSpPr>
        <p:spPr>
          <a:xfrm>
            <a:off x="7159083" y="3761678"/>
            <a:ext cx="1370501" cy="5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985175" y="766700"/>
            <a:ext cx="4486200" cy="3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</a:t>
            </a:r>
            <a:r>
              <a:rPr lang="en">
                <a:solidFill>
                  <a:schemeClr val="accent4"/>
                </a:solidFill>
              </a:rPr>
              <a:t>inspiration </a:t>
            </a:r>
            <a:r>
              <a:rPr lang="en"/>
              <a:t>and to invoke philosophical thoughts from the reader.</a:t>
            </a: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53" name="Google Shape;153;p18" descr="buildings2.jpg"/>
          <p:cNvPicPr preferRelativeResize="0"/>
          <p:nvPr/>
        </p:nvPicPr>
        <p:blipFill rotWithShape="1">
          <a:blip r:embed="rId3">
            <a:alphaModFix/>
          </a:blip>
          <a:srcRect l="71384" r="7018"/>
          <a:stretch/>
        </p:blipFill>
        <p:spPr>
          <a:xfrm>
            <a:off x="7169200" y="0"/>
            <a:ext cx="1974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1.1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vê</a:t>
            </a:r>
            <a:r>
              <a:rPr lang="en-US" dirty="0"/>
              <a:t> </a:t>
            </a:r>
            <a:r>
              <a:rPr lang="en-US" dirty="0" err="1"/>
              <a:t>NuoDB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➝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Đặc trưng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➝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➝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 họa sử dụng</a:t>
            </a:r>
          </a:p>
          <a:p>
            <a:pPr marL="285750" indent="-2857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61" name="Google Shape;161;p19" descr="photo-1485113304677-256fd24bb0ae"/>
          <p:cNvPicPr preferRelativeResize="0"/>
          <p:nvPr/>
        </p:nvPicPr>
        <p:blipFill rotWithShape="1">
          <a:blip r:embed="rId3">
            <a:alphaModFix/>
          </a:blip>
          <a:srcRect l="49857" r="24546"/>
          <a:stretch/>
        </p:blipFill>
        <p:spPr>
          <a:xfrm>
            <a:off x="7169200" y="0"/>
            <a:ext cx="19747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ctrTitle" idx="4294967295"/>
          </p:nvPr>
        </p:nvSpPr>
        <p:spPr>
          <a:xfrm>
            <a:off x="685800" y="2075170"/>
            <a:ext cx="6542100" cy="12530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FFFF"/>
                </a:solidFill>
              </a:rPr>
              <a:t>2.Tổng </a:t>
            </a:r>
            <a:r>
              <a:rPr lang="en-US" sz="3600" dirty="0" err="1">
                <a:solidFill>
                  <a:srgbClr val="FFFFFF"/>
                </a:solidFill>
              </a:rPr>
              <a:t>quan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về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bài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tập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cuối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kì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944950"/>
            <a:ext cx="4716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6068197" y="2435701"/>
            <a:ext cx="218604" cy="2087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" name="Google Shape;169;p20"/>
          <p:cNvGrpSpPr/>
          <p:nvPr/>
        </p:nvGrpSpPr>
        <p:grpSpPr>
          <a:xfrm>
            <a:off x="5725192" y="493180"/>
            <a:ext cx="1478365" cy="1478741"/>
            <a:chOff x="6654650" y="3665275"/>
            <a:chExt cx="409100" cy="409125"/>
          </a:xfrm>
        </p:grpSpPr>
        <p:sp>
          <p:nvSpPr>
            <p:cNvPr id="170" name="Google Shape;170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72;p20"/>
          <p:cNvSpPr/>
          <p:nvPr/>
        </p:nvSpPr>
        <p:spPr>
          <a:xfrm rot="2467125">
            <a:off x="4799065" y="658833"/>
            <a:ext cx="303745" cy="29005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 rot="-1609080">
            <a:off x="5338909" y="1128184"/>
            <a:ext cx="218605" cy="2087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 rot="2926152">
            <a:off x="7230014" y="1548701"/>
            <a:ext cx="163711" cy="1563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 rot="-1609210">
            <a:off x="7270041" y="862993"/>
            <a:ext cx="83659" cy="798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77" name="Google Shape;177;p20"/>
          <p:cNvGrpSpPr/>
          <p:nvPr/>
        </p:nvGrpSpPr>
        <p:grpSpPr>
          <a:xfrm rot="1056990">
            <a:off x="4094029" y="1826100"/>
            <a:ext cx="883248" cy="883313"/>
            <a:chOff x="570875" y="4322250"/>
            <a:chExt cx="443300" cy="443325"/>
          </a:xfrm>
        </p:grpSpPr>
        <p:sp>
          <p:nvSpPr>
            <p:cNvPr id="178" name="Google Shape;178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2.1 Chức năng </a:t>
            </a:r>
            <a:endParaRPr dirty="0"/>
          </a:p>
        </p:txBody>
      </p:sp>
      <p:sp>
        <p:nvSpPr>
          <p:cNvPr id="220" name="Google Shape;220;p25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21" name="Google Shape;221;p25" descr="photo-1468233748640-b31327627610"/>
          <p:cNvPicPr preferRelativeResize="0"/>
          <p:nvPr/>
        </p:nvPicPr>
        <p:blipFill rotWithShape="1">
          <a:blip r:embed="rId3">
            <a:alphaModFix/>
          </a:blip>
          <a:srcRect l="27733" r="27729"/>
          <a:stretch/>
        </p:blipFill>
        <p:spPr>
          <a:xfrm>
            <a:off x="7169200" y="0"/>
            <a:ext cx="1974799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25"/>
          <p:cNvGrpSpPr/>
          <p:nvPr/>
        </p:nvGrpSpPr>
        <p:grpSpPr>
          <a:xfrm>
            <a:off x="573106" y="1582055"/>
            <a:ext cx="3168933" cy="3167796"/>
            <a:chOff x="3618600" y="594550"/>
            <a:chExt cx="4271950" cy="4199300"/>
          </a:xfrm>
        </p:grpSpPr>
        <p:sp>
          <p:nvSpPr>
            <p:cNvPr id="223" name="Google Shape;223;p25"/>
            <p:cNvSpPr/>
            <p:nvPr/>
          </p:nvSpPr>
          <p:spPr>
            <a:xfrm>
              <a:off x="3618600" y="594551"/>
              <a:ext cx="1906799" cy="1906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Times New Roman" panose="02020603050405020304" pitchFamily="18" charset="0"/>
                  <a:ea typeface="Pontano Sans"/>
                  <a:cs typeface="Times New Roman" panose="02020603050405020304" pitchFamily="18" charset="0"/>
                  <a:sym typeface="Pontano Sans"/>
                </a:rPr>
                <a:t>Đề xuất gợi ý mặt hàng bán chạy</a:t>
              </a: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5885131" y="594550"/>
              <a:ext cx="1906799" cy="1906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rgbClr val="FFFFFF"/>
                  </a:solidFill>
                  <a:latin typeface="Times New Roman" panose="02020603050405020304" pitchFamily="18" charset="0"/>
                  <a:ea typeface="Pontano Sans"/>
                  <a:cs typeface="Times New Roman" panose="02020603050405020304" pitchFamily="18" charset="0"/>
                  <a:sym typeface="Pontano Sans"/>
                </a:rPr>
                <a:t>Phân loại hàng</a:t>
              </a:r>
              <a:endParaRPr sz="1200" dirty="0">
                <a:solidFill>
                  <a:srgbClr val="FFFFFF"/>
                </a:solidFill>
                <a:latin typeface="Times New Roman" panose="02020603050405020304" pitchFamily="18" charset="0"/>
                <a:ea typeface="Pontano Sans"/>
                <a:cs typeface="Times New Roman" panose="02020603050405020304" pitchFamily="18" charset="0"/>
                <a:sym typeface="Pontano Sans"/>
              </a:endParaRPr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3618600" y="2887050"/>
              <a:ext cx="1906800" cy="190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Times New Roman" panose="02020603050405020304" pitchFamily="18" charset="0"/>
                  <a:ea typeface="Pontano Sans"/>
                  <a:cs typeface="Times New Roman" panose="02020603050405020304" pitchFamily="18" charset="0"/>
                  <a:sym typeface="Pontano Sans"/>
                </a:rPr>
                <a:t>Kiểm hàng (tồn , hết)</a:t>
              </a:r>
              <a:endParaRPr sz="1200" dirty="0">
                <a:solidFill>
                  <a:srgbClr val="FFFFFF"/>
                </a:solidFill>
                <a:latin typeface="Times New Roman" panose="02020603050405020304" pitchFamily="18" charset="0"/>
                <a:ea typeface="Pontano Sans"/>
                <a:cs typeface="Times New Roman" panose="02020603050405020304" pitchFamily="18" charset="0"/>
                <a:sym typeface="Pontano Sans"/>
              </a:endParaRPr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5983750" y="2887050"/>
              <a:ext cx="1906800" cy="190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Times New Roman" panose="02020603050405020304" pitchFamily="18" charset="0"/>
                  <a:ea typeface="Pontano Sans"/>
                  <a:cs typeface="Times New Roman" panose="02020603050405020304" pitchFamily="18" charset="0"/>
                  <a:sym typeface="Pontano Sans"/>
                </a:rPr>
                <a:t>Nhập hàng mới</a:t>
              </a:r>
              <a:endParaRPr sz="1200" dirty="0">
                <a:solidFill>
                  <a:srgbClr val="FFFFFF"/>
                </a:solidFill>
                <a:latin typeface="Times New Roman" panose="02020603050405020304" pitchFamily="18" charset="0"/>
                <a:ea typeface="Pontano Sans"/>
                <a:cs typeface="Times New Roman" panose="02020603050405020304" pitchFamily="18" charset="0"/>
                <a:sym typeface="Pontano Sans"/>
              </a:endParaRPr>
            </a:p>
          </p:txBody>
        </p:sp>
      </p:grpSp>
      <p:sp>
        <p:nvSpPr>
          <p:cNvPr id="227" name="Google Shape;227;p25"/>
          <p:cNvSpPr/>
          <p:nvPr/>
        </p:nvSpPr>
        <p:spPr>
          <a:xfrm>
            <a:off x="1398585" y="2339766"/>
            <a:ext cx="1562700" cy="156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Pontano Sans"/>
                <a:cs typeface="Times New Roman" panose="02020603050405020304" pitchFamily="18" charset="0"/>
                <a:sym typeface="Pontano Sans"/>
              </a:rPr>
              <a:t>Bán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Pontano Sans"/>
                <a:cs typeface="Times New Roman" panose="02020603050405020304" pitchFamily="18" charset="0"/>
                <a:sym typeface="Pontano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Pontano Sans"/>
                <a:cs typeface="Times New Roman" panose="02020603050405020304" pitchFamily="18" charset="0"/>
                <a:sym typeface="Pontano Sans"/>
              </a:rPr>
              <a:t>hàng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Pontano Sans"/>
              <a:cs typeface="Times New Roman" panose="02020603050405020304" pitchFamily="18" charset="0"/>
              <a:sym typeface="Pontano Sans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1501606" y="2438522"/>
            <a:ext cx="1356600" cy="1356600"/>
          </a:xfrm>
          <a:prstGeom prst="donut">
            <a:avLst>
              <a:gd name="adj" fmla="val 11468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stor template">
  <a:themeElements>
    <a:clrScheme name="Custom 347">
      <a:dk1>
        <a:srgbClr val="162D5A"/>
      </a:dk1>
      <a:lt1>
        <a:srgbClr val="FFFFFF"/>
      </a:lt1>
      <a:dk2>
        <a:srgbClr val="5E626B"/>
      </a:dk2>
      <a:lt2>
        <a:srgbClr val="EDEEF1"/>
      </a:lt2>
      <a:accent1>
        <a:srgbClr val="A7EA52"/>
      </a:accent1>
      <a:accent2>
        <a:srgbClr val="33CCCC"/>
      </a:accent2>
      <a:accent3>
        <a:srgbClr val="33CCFF"/>
      </a:accent3>
      <a:accent4>
        <a:srgbClr val="16A3E0"/>
      </a:accent4>
      <a:accent5>
        <a:srgbClr val="162D5A"/>
      </a:accent5>
      <a:accent6>
        <a:srgbClr val="F14124"/>
      </a:accent6>
      <a:hlink>
        <a:srgbClr val="16A3E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1122</Words>
  <Application>Microsoft Office PowerPoint</Application>
  <PresentationFormat>On-screen Show (16:9)</PresentationFormat>
  <Paragraphs>249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Droid Serif</vt:lpstr>
      <vt:lpstr>Times New Roman</vt:lpstr>
      <vt:lpstr>Arial</vt:lpstr>
      <vt:lpstr>Calibri</vt:lpstr>
      <vt:lpstr>Pontano Sans</vt:lpstr>
      <vt:lpstr>Montserrat</vt:lpstr>
      <vt:lpstr>Nestor template</vt:lpstr>
      <vt:lpstr>This is your presentation title</vt:lpstr>
      <vt:lpstr>Instructions for use</vt:lpstr>
      <vt:lpstr>PowerPoint Presentation</vt:lpstr>
      <vt:lpstr>Team Presentation</vt:lpstr>
      <vt:lpstr>       Hệ quản trị NuoDB</vt:lpstr>
      <vt:lpstr>PowerPoint Presentation</vt:lpstr>
      <vt:lpstr>1.1 Kiến thức cơ bản vê NuoDB</vt:lpstr>
      <vt:lpstr>2.Tổng quan về bài tập cuối kì </vt:lpstr>
      <vt:lpstr>2.1 Chức năng </vt:lpstr>
      <vt:lpstr>2.1 Chức năng</vt:lpstr>
      <vt:lpstr>2.2 Lược đồ</vt:lpstr>
      <vt:lpstr>Maps</vt:lpstr>
      <vt:lpstr>Our process is easy</vt:lpstr>
      <vt:lpstr>Let’s review some concepts</vt:lpstr>
      <vt:lpstr>PowerPoint Presentation</vt:lpstr>
      <vt:lpstr>Thanks!</vt:lpstr>
      <vt:lpstr>Timeline</vt:lpstr>
      <vt:lpstr>Roadmap</vt:lpstr>
      <vt:lpstr>Gantt chart</vt:lpstr>
      <vt:lpstr>SWOT Analysis</vt:lpstr>
      <vt:lpstr>Business Model Canvas</vt:lpstr>
      <vt:lpstr>Funnel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Hữu Kiên Nguyễn</cp:lastModifiedBy>
  <cp:revision>1</cp:revision>
  <dcterms:modified xsi:type="dcterms:W3CDTF">2021-09-29T03:17:35Z</dcterms:modified>
</cp:coreProperties>
</file>