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sldIdLst>
    <p:sldId id="257" r:id="rId5"/>
    <p:sldId id="261" r:id="rId6"/>
    <p:sldId id="259" r:id="rId7"/>
    <p:sldId id="260" r:id="rId8"/>
    <p:sldId id="262" r:id="rId9"/>
    <p:sldId id="263" r:id="rId10"/>
    <p:sldId id="265" r:id="rId11"/>
    <p:sldId id="264" r:id="rId12"/>
    <p:sldId id="267" r:id="rId13"/>
    <p:sldId id="269" r:id="rId14"/>
    <p:sldId id="271" r:id="rId15"/>
    <p:sldId id="276" r:id="rId16"/>
    <p:sldId id="266" r:id="rId17"/>
    <p:sldId id="268" r:id="rId18"/>
    <p:sldId id="277" r:id="rId19"/>
    <p:sldId id="270" r:id="rId20"/>
    <p:sldId id="274" r:id="rId21"/>
    <p:sldId id="272" r:id="rId22"/>
    <p:sldId id="273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9099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4643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489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5566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232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0460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0716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9318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639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8862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817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9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>
    <p:random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aft.tv/courses/angular/unit-testing/angular-test-bed/" TargetMode="External"/><Relationship Id="rId2" Type="http://schemas.openxmlformats.org/officeDocument/2006/relationships/hyperlink" Target="https://jasmine.github.io/api/edge/Sp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tes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cli/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Unit test </a:t>
            </a: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Author: Kien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0AAE-E6D0-42D4-BB68-21D81B5D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4601-32A2-4A63-9A33-68EC120E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it() method</a:t>
            </a:r>
          </a:p>
          <a:p>
            <a:r>
              <a:rPr lang="en-US" dirty="0"/>
              <a:t>Test suit: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describe() method,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/>
              <a:t>test case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 setup, run </a:t>
            </a:r>
            <a:r>
              <a:rPr lang="en-US" dirty="0" err="1"/>
              <a:t>và</a:t>
            </a:r>
            <a:r>
              <a:rPr lang="en-US" dirty="0"/>
              <a:t> assert</a:t>
            </a:r>
          </a:p>
          <a:p>
            <a:r>
              <a:rPr lang="en-US" dirty="0"/>
              <a:t>- setup: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err="1"/>
              <a:t>kết</a:t>
            </a:r>
            <a:r>
              <a:rPr lang="en-US"/>
              <a:t> nối, config…</a:t>
            </a:r>
            <a:endParaRPr lang="en-US" dirty="0"/>
          </a:p>
          <a:p>
            <a:r>
              <a:rPr lang="en-US" dirty="0"/>
              <a:t>- run: </a:t>
            </a:r>
            <a:r>
              <a:rPr lang="en-US" dirty="0" err="1"/>
              <a:t>chạy</a:t>
            </a:r>
            <a:r>
              <a:rPr lang="en-US" dirty="0"/>
              <a:t> unit </a:t>
            </a:r>
            <a:r>
              <a:rPr lang="en-US" err="1"/>
              <a:t>cần</a:t>
            </a:r>
            <a:r>
              <a:rPr lang="en-US"/>
              <a:t> test</a:t>
            </a:r>
            <a:endParaRPr lang="en-US" dirty="0"/>
          </a:p>
          <a:p>
            <a:r>
              <a:rPr lang="en-US" dirty="0"/>
              <a:t>- assert: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4977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B579E-EB38-4B8E-8678-C43D8921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7" y="356912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Cấu trúc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AEDB10-DE42-4A07-AD3E-C177CE0B7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547" t="7639" b="7639"/>
          <a:stretch/>
        </p:blipFill>
        <p:spPr>
          <a:xfrm>
            <a:off x="3243568" y="480737"/>
            <a:ext cx="8948129" cy="572754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9551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7F90C0-6841-4262-975F-D9C3AB50C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E7EF9-769D-42F9-9430-F2DF739C9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01F79-F45A-4A2E-946D-41AF52E7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016"/>
            <a:ext cx="4172213" cy="3152742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000"/>
            </a:br>
            <a:r>
              <a:rPr lang="en-US" sz="2800"/>
              <a:t>Các matchers </a:t>
            </a:r>
            <a:br>
              <a:rPr lang="en-US" sz="2800"/>
            </a:br>
            <a:r>
              <a:rPr lang="en-US" sz="2800"/>
              <a:t>thường dùng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609694-FB24-4A3D-B374-AE36B5E79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575" t="13819" r="10493" b="22438"/>
          <a:stretch/>
        </p:blipFill>
        <p:spPr>
          <a:xfrm>
            <a:off x="3229288" y="662136"/>
            <a:ext cx="8962409" cy="54529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1E2EF0-3BCB-402C-B2C1-C6FC2BA74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68608F-34C2-43D6-84DB-5A870495E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1440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BCF0-D9C6-4728-8615-D6255DA2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Disable và focus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7AF0-BB53-4C7E-9694-531EF8FA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test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test.</a:t>
            </a:r>
          </a:p>
          <a:p>
            <a:r>
              <a:rPr lang="en-US" dirty="0"/>
              <a:t>Focus test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test.</a:t>
            </a:r>
          </a:p>
        </p:txBody>
      </p:sp>
    </p:spTree>
    <p:extLst>
      <p:ext uri="{BB962C8B-B14F-4D97-AF65-F5344CB8AC3E}">
        <p14:creationId xmlns:p14="http://schemas.microsoft.com/office/powerpoint/2010/main" val="386056611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31AF-9885-4176-9FD7-BDEF42F0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cụ thường 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D7A1-D4F3-4D28-BA9B-145F24F9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TedBed</a:t>
            </a:r>
            <a:r>
              <a:rPr lang="en-US"/>
              <a:t>: là một interface của Angular testing framework, có tác dụng khởi tạo môi trường và cung cấp các phương thức cần thiết để thực hiện unit test</a:t>
            </a:r>
            <a:endParaRPr lang="en-US" dirty="0"/>
          </a:p>
          <a:p>
            <a:r>
              <a:rPr lang="en-US"/>
              <a:t>TedBed</a:t>
            </a:r>
            <a:r>
              <a:rPr lang="en-US" err="1"/>
              <a:t>.</a:t>
            </a:r>
            <a:r>
              <a:rPr lang="en-US"/>
              <a:t>configureTestModule(module):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/>
              <a:t>module test (do unit test là isolation)</a:t>
            </a:r>
            <a:endParaRPr lang="en-US" dirty="0"/>
          </a:p>
          <a:p>
            <a:r>
              <a:rPr lang="en-US"/>
              <a:t>TedBed</a:t>
            </a:r>
            <a:r>
              <a:rPr lang="en-US" dirty="0" err="1"/>
              <a:t>.createComponent</a:t>
            </a:r>
            <a:r>
              <a:rPr lang="en-US" dirty="0"/>
              <a:t>(</a:t>
            </a:r>
            <a:r>
              <a:rPr lang="en-US" dirty="0" err="1"/>
              <a:t>ComponentName</a:t>
            </a:r>
            <a:r>
              <a:rPr lang="en-US" dirty="0"/>
              <a:t>): </a:t>
            </a:r>
            <a:r>
              <a:rPr lang="en-US" err="1"/>
              <a:t>tạo</a:t>
            </a:r>
            <a:r>
              <a:rPr lang="en-US"/>
              <a:t> component fixture</a:t>
            </a:r>
          </a:p>
          <a:p>
            <a:r>
              <a:rPr lang="en-US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ComponentFixture</a:t>
            </a:r>
            <a:r>
              <a:rPr lang="en-US" dirty="0"/>
              <a:t>&lt;</a:t>
            </a:r>
            <a:r>
              <a:rPr lang="en-US" dirty="0" err="1"/>
              <a:t>ComponentName</a:t>
            </a:r>
            <a:r>
              <a:rPr lang="en-US"/>
              <a:t>&gt;: truy cập vào component class, component template cần test (thực chất là một wrapper cho component class và template)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131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59A0-0AC3-42EE-BC4A-5D3CD4C7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cụ thường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007-93E9-4DF6-8771-AA295CD3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Công dụng của testbed:</a:t>
            </a:r>
          </a:p>
          <a:p>
            <a:r>
              <a:rPr lang="en-US"/>
              <a:t>Test sự tương tác giữa component class và template</a:t>
            </a:r>
          </a:p>
          <a:p>
            <a:r>
              <a:rPr lang="en-US"/>
              <a:t>Nhận biết dễ dàng các thay đổi </a:t>
            </a:r>
          </a:p>
          <a:p>
            <a:r>
              <a:rPr lang="en-US"/>
              <a:t>Cho phép test và sử dụng dependence injection</a:t>
            </a:r>
          </a:p>
          <a:p>
            <a:r>
              <a:rPr lang="en-US"/>
              <a:t>Cho phép sử dụng NgModule config khi test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36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5826-3DD4-42F9-B7AC-57B085B9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cụ thường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FEDC-76BA-409A-94C6-982BE4F2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/>
              <a:t>Spy</a:t>
            </a:r>
            <a:r>
              <a:rPr lang="en-US"/>
              <a:t>:</a:t>
            </a:r>
            <a:r>
              <a:rPr lang="vi-VN"/>
              <a:t> là một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/>
              <a:t> </a:t>
            </a:r>
            <a:r>
              <a:rPr lang="vi-VN"/>
              <a:t>của Jasmine framework, cho phép chúng ta mock giá trị trả về của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/>
              <a:t> </a:t>
            </a:r>
            <a:r>
              <a:rPr lang="en-US"/>
              <a:t>lớp, hàm hoặc đối tượng. Có 3 cách để khởi tạo một spy: spyOn(),  jasmine.createSpy() và jasmine.createSpyObj().</a:t>
            </a:r>
          </a:p>
          <a:p>
            <a:r>
              <a:rPr lang="en-US"/>
              <a:t>Các hàm thường dùng (SpyStragety method)</a:t>
            </a:r>
          </a:p>
          <a:p>
            <a:pPr marL="0" indent="0">
              <a:buNone/>
            </a:pPr>
            <a:r>
              <a:rPr lang="en-US"/>
              <a:t>	- callThrought()</a:t>
            </a:r>
          </a:p>
          <a:p>
            <a:pPr marL="0" indent="0">
              <a:buNone/>
            </a:pPr>
            <a:r>
              <a:rPr lang="en-US"/>
              <a:t>	- returnValue()</a:t>
            </a:r>
          </a:p>
          <a:p>
            <a:pPr marL="0" indent="0">
              <a:buNone/>
            </a:pPr>
            <a:r>
              <a:rPr lang="en-US"/>
              <a:t>	- callFake()</a:t>
            </a:r>
          </a:p>
          <a:p>
            <a:pPr marL="0" indent="0">
              <a:buNone/>
            </a:pPr>
            <a:r>
              <a:rPr lang="en-US"/>
              <a:t>	- resolveTo()…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2951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DAF8-BEC4-453A-97EC-D0352F59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công cụ thường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8C5B-B088-44F5-89A2-BE4EEB57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async() + whenStable() và fakeAsync() + tick()</a:t>
            </a:r>
          </a:p>
          <a:p>
            <a:r>
              <a:rPr lang="en-US"/>
              <a:t>Dùng để test async code</a:t>
            </a:r>
          </a:p>
        </p:txBody>
      </p:sp>
    </p:spTree>
    <p:extLst>
      <p:ext uri="{BB962C8B-B14F-4D97-AF65-F5344CB8AC3E}">
        <p14:creationId xmlns:p14="http://schemas.microsoft.com/office/powerpoint/2010/main" val="318075270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53EA-BCD2-4499-9412-F3FF8F8B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 service</a:t>
            </a:r>
            <a:br>
              <a:rPr lang="en-US"/>
            </a:br>
            <a:r>
              <a:rPr lang="en-US" sz="1800">
                <a:solidFill>
                  <a:prstClr val="black"/>
                </a:solidFill>
              </a:rPr>
              <a:t>with Dependence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4047-906C-48C8-A0AA-08879702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Real service</a:t>
            </a:r>
          </a:p>
          <a:p>
            <a:r>
              <a:rPr lang="en-US"/>
              <a:t>Fake service</a:t>
            </a:r>
          </a:p>
          <a:p>
            <a:r>
              <a:rPr lang="en-US"/>
              <a:t>Test with spy</a:t>
            </a:r>
          </a:p>
          <a:p>
            <a:r>
              <a:rPr lang="en-US"/>
              <a:t>TetsBed</a:t>
            </a:r>
          </a:p>
        </p:txBody>
      </p:sp>
    </p:spTree>
    <p:extLst>
      <p:ext uri="{BB962C8B-B14F-4D97-AF65-F5344CB8AC3E}">
        <p14:creationId xmlns:p14="http://schemas.microsoft.com/office/powerpoint/2010/main" val="2592664831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AACE-D166-4977-B5FD-48ED1FBE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component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A3F6-3E1E-4565-A400-3F54B371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TestBed để tạo test module</a:t>
            </a:r>
          </a:p>
          <a:p>
            <a:r>
              <a:rPr lang="en-US"/>
              <a:t>Sử dụng ComponentFixture để giao tiếp giữa component class và template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537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9140-26F8-4894-9F12-36D52897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7672-801D-42C1-8293-1EB019C7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Unit test kiểm thử các đơn vị </a:t>
            </a:r>
            <a:r>
              <a:rPr lang="vi-VN" b="1" u="sng" dirty="0"/>
              <a:t>nhỏ nhất</a:t>
            </a:r>
            <a:r>
              <a:rPr lang="vi-VN" b="1" dirty="0"/>
              <a:t> </a:t>
            </a:r>
            <a:r>
              <a:rPr lang="vi-VN" dirty="0"/>
              <a:t>trong mã nguồn như method, class,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vi-VN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78444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7C0-1163-4BA7-B1D9-CF719E2B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module khác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888B-C536-4144-9822-49AC8AA4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Pipe</a:t>
            </a:r>
          </a:p>
          <a:p>
            <a:r>
              <a:rPr lang="en-US"/>
              <a:t>Directives</a:t>
            </a:r>
          </a:p>
          <a:p>
            <a:r>
              <a:rPr lang="en-US"/>
              <a:t>Form</a:t>
            </a:r>
          </a:p>
          <a:p>
            <a:r>
              <a:rPr lang="en-US"/>
              <a:t>Http</a:t>
            </a:r>
          </a:p>
          <a:p>
            <a:r>
              <a:rPr lang="en-US"/>
              <a:t>Routing: sử dụng RouteTestingModule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55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73EE-BFF8-45C0-9488-F0DD397F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0FF7-137F-4A93-9372-D56FFBAC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https://jasmine.github.io/api/edge/Spy.html</a:t>
            </a:r>
            <a:endParaRPr lang="en-US"/>
          </a:p>
          <a:p>
            <a:r>
              <a:rPr lang="en-US">
                <a:hlinkClick r:id="rId3"/>
              </a:rPr>
              <a:t>https://codecraft.tv/courses/angular/unit-testing/angular-test-bed/#</a:t>
            </a:r>
            <a:endParaRPr lang="en-US"/>
          </a:p>
          <a:p>
            <a:r>
              <a:rPr lang="en-US">
                <a:hlinkClick r:id="rId4"/>
              </a:rPr>
              <a:t>https://angular.io/guide/testing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450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00F3-6660-48CC-973F-EE4C50C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D91B-4253-41D6-AC18-630A7506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/>
              <a:t>- Kiểm soát được các thay đổi</a:t>
            </a:r>
            <a:endParaRPr lang="en-US" dirty="0"/>
          </a:p>
          <a:p>
            <a:r>
              <a:rPr lang="en-US"/>
              <a:t>- Biết được những hành vi mong muốn và không mong muốn của code</a:t>
            </a:r>
            <a:endParaRPr lang="en-US" dirty="0"/>
          </a:p>
          <a:p>
            <a:r>
              <a:rPr lang="en-US"/>
              <a:t>- Bộc lộ những sai sót trong mã nguồn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3468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2805-EEE2-4D01-B2D6-79529011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B392-6A52-4BA0-80BD-5F9094B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/>
              <a:t>U</a:t>
            </a:r>
            <a:r>
              <a:rPr lang="en-US" b="1"/>
              <a:t>nit </a:t>
            </a:r>
            <a:r>
              <a:rPr lang="vi-VN" b="1"/>
              <a:t>T</a:t>
            </a:r>
            <a:r>
              <a:rPr lang="en-US" b="1"/>
              <a:t>est</a:t>
            </a:r>
            <a:r>
              <a:rPr lang="vi-VN" b="1"/>
              <a:t> </a:t>
            </a:r>
            <a:r>
              <a:rPr lang="vi-VN" b="1" dirty="0"/>
              <a:t>chỉ thực sự đem lại hiệu quả khi:</a:t>
            </a:r>
          </a:p>
          <a:p>
            <a:r>
              <a:rPr lang="vi-VN" dirty="0"/>
              <a:t>Được vận hành lặp lại nhiều lần</a:t>
            </a:r>
          </a:p>
          <a:p>
            <a:r>
              <a:rPr lang="vi-VN" dirty="0"/>
              <a:t>Tự động hoàn toàn</a:t>
            </a:r>
          </a:p>
          <a:p>
            <a:r>
              <a:rPr lang="vi-VN" dirty="0"/>
              <a:t>Độc lập với </a:t>
            </a:r>
            <a:r>
              <a:rPr lang="vi-VN"/>
              <a:t>các U</a:t>
            </a:r>
            <a:r>
              <a:rPr lang="en-US"/>
              <a:t>nit </a:t>
            </a:r>
            <a:r>
              <a:rPr lang="vi-VN"/>
              <a:t>T</a:t>
            </a:r>
            <a:r>
              <a:rPr lang="en-US"/>
              <a:t>est</a:t>
            </a:r>
            <a:r>
              <a:rPr lang="vi-VN"/>
              <a:t> </a:t>
            </a:r>
            <a:r>
              <a:rPr lang="vi-VN" dirty="0"/>
              <a:t>khác.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0921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A814-0912-421E-919E-9BAF9234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8B01-687E-4614-AEA1-C3C97623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Chạy nhanh</a:t>
            </a:r>
          </a:p>
          <a:p>
            <a:r>
              <a:rPr lang="vi-VN" dirty="0"/>
              <a:t>Chạy độc lập giữa các test case, không phụ thuộc vào thứ tự kiểm thử</a:t>
            </a:r>
          </a:p>
          <a:p>
            <a:r>
              <a:rPr lang="vi-VN" dirty="0"/>
              <a:t>Sử dụng data dễ đọc, dễ hiểu</a:t>
            </a:r>
          </a:p>
          <a:p>
            <a:r>
              <a:rPr lang="vi-VN" dirty="0"/>
              <a:t>Sử dụng dữ liệu thực tế có thể</a:t>
            </a:r>
          </a:p>
          <a:p>
            <a:r>
              <a:rPr lang="vi-VN" dirty="0"/>
              <a:t>Test case đơn giản, dễ đọc, dễ bảo trì</a:t>
            </a:r>
          </a:p>
          <a:p>
            <a:r>
              <a:rPr lang="vi-VN" dirty="0"/>
              <a:t>Phản ảnh đúng hoạt động của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9410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B0A03-DF38-417D-8AAF-CCCD4E19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Unit Test </a:t>
            </a:r>
            <a:r>
              <a:rPr lang="en-US" sz="4800" dirty="0" err="1"/>
              <a:t>Trong</a:t>
            </a:r>
            <a:r>
              <a:rPr lang="en-US" sz="4800" dirty="0"/>
              <a:t> Angular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est Plan">
            <a:extLst>
              <a:ext uri="{FF2B5EF4-FFF2-40B4-BE49-F238E27FC236}">
                <a16:creationId xmlns:a16="http://schemas.microsoft.com/office/drawing/2014/main" id="{A6B48BF0-AEBF-4843-A465-1A9AA1103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5873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35AD-3AA0-4212-AAA0-6652946A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DBD1-5348-4D81-92F6-1D6AAD82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Angular project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framework Jasmine </a:t>
            </a:r>
            <a:r>
              <a:rPr lang="en-US" dirty="0" err="1"/>
              <a:t>và</a:t>
            </a:r>
            <a:r>
              <a:rPr lang="en-US" dirty="0"/>
              <a:t> testing tool </a:t>
            </a:r>
            <a:r>
              <a:rPr lang="en-US" dirty="0" err="1"/>
              <a:t>là</a:t>
            </a:r>
            <a:r>
              <a:rPr lang="en-US" dirty="0"/>
              <a:t> Karma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r>
              <a:rPr lang="en-US" dirty="0"/>
              <a:t>Angular CLI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config karma </a:t>
            </a:r>
            <a:r>
              <a:rPr lang="en-US" dirty="0" err="1"/>
              <a:t>và</a:t>
            </a:r>
            <a:r>
              <a:rPr lang="en-US" dirty="0"/>
              <a:t> jasmine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err="1"/>
              <a:t>tạo</a:t>
            </a:r>
            <a:r>
              <a:rPr lang="en-US"/>
              <a:t> project (karma.conf.js, test.js)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28049-C243-4074-B658-682DBF3CB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8" t="33611" r="32656" b="35695"/>
          <a:stretch/>
        </p:blipFill>
        <p:spPr>
          <a:xfrm>
            <a:off x="1451578" y="3361320"/>
            <a:ext cx="7178141" cy="25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45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E2C-6E55-4126-8240-03B5B926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B722-F4A6-4CF3-96B2-29F76340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.</a:t>
            </a:r>
            <a:r>
              <a:rPr lang="en-US" dirty="0" err="1"/>
              <a:t>spec.ts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component, service, pipe…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file test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extension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test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.</a:t>
            </a:r>
            <a:r>
              <a:rPr lang="en-US" dirty="0" err="1"/>
              <a:t>spec</a:t>
            </a:r>
            <a:r>
              <a:rPr lang="en-US" err="1"/>
              <a:t>.</a:t>
            </a:r>
            <a:r>
              <a:rPr lang="en-US"/>
              <a:t>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167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F3A8-FA0F-499F-8190-50834A0F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E693-0FB9-4C86-9D3B-DF5A0C14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ng test</a:t>
            </a:r>
          </a:p>
          <a:p>
            <a:pPr>
              <a:buFontTx/>
              <a:buChar char="-"/>
            </a:pPr>
            <a:r>
              <a:rPr lang="en-US" dirty="0"/>
              <a:t>options: 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https://angular.io/cli/test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D548F7-54E1-4667-B651-908338B1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04455"/>
              </p:ext>
            </p:extLst>
          </p:nvPr>
        </p:nvGraphicFramePr>
        <p:xfrm>
          <a:off x="2602992" y="2470748"/>
          <a:ext cx="6986016" cy="518160"/>
        </p:xfrm>
        <a:graphic>
          <a:graphicData uri="http://schemas.openxmlformats.org/drawingml/2006/table">
            <a:tbl>
              <a:tblPr/>
              <a:tblGrid>
                <a:gridCol w="3493008">
                  <a:extLst>
                    <a:ext uri="{9D8B030D-6E8A-4147-A177-3AD203B41FA5}">
                      <a16:colId xmlns:a16="http://schemas.microsoft.com/office/drawing/2014/main" val="895780397"/>
                    </a:ext>
                  </a:extLst>
                </a:gridCol>
                <a:gridCol w="3493008">
                  <a:extLst>
                    <a:ext uri="{9D8B030D-6E8A-4147-A177-3AD203B41FA5}">
                      <a16:colId xmlns:a16="http://schemas.microsoft.com/office/drawing/2014/main" val="2118830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--</a:t>
                      </a:r>
                      <a:r>
                        <a:rPr lang="en-US" b="0" dirty="0" err="1">
                          <a:effectLst/>
                        </a:rPr>
                        <a:t>codeCoverage</a:t>
                      </a:r>
                      <a:r>
                        <a:rPr lang="en-US" b="0" dirty="0">
                          <a:effectLst/>
                        </a:rPr>
                        <a:t> = true | false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</a:rPr>
                        <a:t>Output a code coverage report.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940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58AA09-342A-417D-8823-ED4B8104B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62109"/>
              </p:ext>
            </p:extLst>
          </p:nvPr>
        </p:nvGraphicFramePr>
        <p:xfrm>
          <a:off x="2602992" y="3169920"/>
          <a:ext cx="6986016" cy="518160"/>
        </p:xfrm>
        <a:graphic>
          <a:graphicData uri="http://schemas.openxmlformats.org/drawingml/2006/table">
            <a:tbl>
              <a:tblPr/>
              <a:tblGrid>
                <a:gridCol w="3493008">
                  <a:extLst>
                    <a:ext uri="{9D8B030D-6E8A-4147-A177-3AD203B41FA5}">
                      <a16:colId xmlns:a16="http://schemas.microsoft.com/office/drawing/2014/main" val="812817665"/>
                    </a:ext>
                  </a:extLst>
                </a:gridCol>
                <a:gridCol w="3493008">
                  <a:extLst>
                    <a:ext uri="{9D8B030D-6E8A-4147-A177-3AD203B41FA5}">
                      <a16:colId xmlns:a16="http://schemas.microsoft.com/office/drawing/2014/main" val="4203181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--watch= true | false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</a:rPr>
                        <a:t>Run build when files change.</a:t>
                      </a:r>
                    </a:p>
                  </a:txBody>
                  <a:tcPr marL="121920" marR="121920" marT="121920" marB="1219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0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25135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Unit test  </vt:lpstr>
      <vt:lpstr>Unit Test Là gì</vt:lpstr>
      <vt:lpstr>Tại sao lại cần unit test?</vt:lpstr>
      <vt:lpstr>Nguyên tắc</vt:lpstr>
      <vt:lpstr>Yêu cầu</vt:lpstr>
      <vt:lpstr>Unit Test Trong Angular</vt:lpstr>
      <vt:lpstr>SET up</vt:lpstr>
      <vt:lpstr>Set up</vt:lpstr>
      <vt:lpstr>Set up</vt:lpstr>
      <vt:lpstr>Cấu trúc</vt:lpstr>
      <vt:lpstr>Cấu trúc</vt:lpstr>
      <vt:lpstr> Các matchers  thường dùng</vt:lpstr>
      <vt:lpstr>Disable và focus test</vt:lpstr>
      <vt:lpstr>Các công cụ thường dùng</vt:lpstr>
      <vt:lpstr>Các công cụ thường dùng</vt:lpstr>
      <vt:lpstr>Các công cụ thường dùng</vt:lpstr>
      <vt:lpstr>Các công cụ thường dùng</vt:lpstr>
      <vt:lpstr>Test  service with Dependence</vt:lpstr>
      <vt:lpstr>Test component </vt:lpstr>
      <vt:lpstr>Các module khác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2020-07-22T20:41:38Z</dcterms:created>
  <dcterms:modified xsi:type="dcterms:W3CDTF">2020-07-23T08:11:44Z</dcterms:modified>
</cp:coreProperties>
</file>