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87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9" r:id="rId16"/>
    <p:sldId id="274" r:id="rId17"/>
    <p:sldId id="275" r:id="rId18"/>
    <p:sldId id="280" r:id="rId19"/>
    <p:sldId id="281" r:id="rId20"/>
    <p:sldId id="282" r:id="rId21"/>
    <p:sldId id="283" r:id="rId22"/>
    <p:sldId id="284" r:id="rId23"/>
    <p:sldId id="285" r:id="rId24"/>
    <p:sldId id="276" r:id="rId25"/>
    <p:sldId id="28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6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1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7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8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3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8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8287"/>
            <a:ext cx="7620000" cy="2387600"/>
          </a:xfrm>
        </p:spPr>
        <p:txBody>
          <a:bodyPr>
            <a:normAutofit fontScale="90000"/>
          </a:bodyPr>
          <a:lstStyle/>
          <a:p>
            <a:r>
              <a:rPr lang="en-US" sz="4900" b="0">
                <a:latin typeface="+mn-lt"/>
              </a:rPr>
              <a:t>Thiết kế và xây dựng phần mềm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 sz="3600" b="0">
                <a:latin typeface="+mn-lt"/>
              </a:rPr>
              <a:t>Đề tài: Thiết kế và xây dựng hệ thống quản lý thư viện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Nhóm</a:t>
            </a:r>
            <a:r>
              <a:rPr lang="en-US" dirty="0"/>
              <a:t> 11</a:t>
            </a:r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- 20152084</a:t>
            </a:r>
          </a:p>
          <a:p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Linh- 20152230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Linh-20146429</a:t>
            </a:r>
          </a:p>
        </p:txBody>
      </p:sp>
    </p:spTree>
    <p:extLst>
      <p:ext uri="{BB962C8B-B14F-4D97-AF65-F5344CB8AC3E}">
        <p14:creationId xmlns:p14="http://schemas.microsoft.com/office/powerpoint/2010/main" val="153189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715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Case Quản lý sách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6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867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Quản lý mượn sách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0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001715"/>
          </a:xfrm>
        </p:spPr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Quản lý trả sách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771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925515"/>
          </a:xfrm>
        </p:spPr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867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Quản lý thêm sách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077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925515"/>
          </a:xfrm>
        </p:spPr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867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Quản lý thêm sách copy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2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925515"/>
          </a:xfrm>
        </p:spPr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867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Quản lý tìm kiếm thông tin trả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C:\Users\Linh\AppData\Local\Microsoft\Windows\INetCache\Content.Word\SequenceInforReturn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4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925515"/>
          </a:xfrm>
        </p:spPr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15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Quản lý tìm kiếm sách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C:\Users\Linh\AppData\Local\Microsoft\Windows\INetCache\Content.Word\SearchBookSequenc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91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8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925515"/>
          </a:xfrm>
        </p:spPr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59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Quản lý thẻ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C:\Users\Linh\AppData\Local\Microsoft\Windows\INetCache\Content.Word\Cập nhật thông tin thẻ mượ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678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8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925515"/>
          </a:xfrm>
        </p:spPr>
        <p:txBody>
          <a:bodyPr/>
          <a:lstStyle/>
          <a:p>
            <a:r>
              <a:rPr lang="en-US"/>
              <a:t>4. Giao diện minh họa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9067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077915"/>
          </a:xfrm>
        </p:spPr>
        <p:txBody>
          <a:bodyPr/>
          <a:lstStyle/>
          <a:p>
            <a:r>
              <a:rPr lang="en-US"/>
              <a:t>4. Giao diện minh họa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Giao diện trang chủ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077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8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Phần I: 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thống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Các chức năng đã phát triển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minh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họa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Design pattern đã áp dụng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Đánh giá ưu nhược điểm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2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077915"/>
          </a:xfrm>
        </p:spPr>
        <p:txBody>
          <a:bodyPr/>
          <a:lstStyle/>
          <a:p>
            <a:r>
              <a:rPr lang="en-US"/>
              <a:t>4. Giao diện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562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Giao diện thêm sách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915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Giao diện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46200"/>
            <a:ext cx="8991600" cy="5359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Giao diện quản lý độc giả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76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1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Giao diện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46200"/>
            <a:ext cx="8915400" cy="5359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Giao diện quản lý mượn trả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" y="1828800"/>
            <a:ext cx="8763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077915"/>
          </a:xfrm>
        </p:spPr>
        <p:txBody>
          <a:bodyPr/>
          <a:lstStyle/>
          <a:p>
            <a:r>
              <a:rPr lang="en-US"/>
              <a:t>4. Giao diện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5486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Giao diện kích hoạt thẻ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39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2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/>
              <a:t>. </a:t>
            </a:r>
            <a:r>
              <a:rPr lang="en-US" dirty="0"/>
              <a:t>Design pattern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Singleton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261842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Đánh giá ưu nhược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6200"/>
            <a:ext cx="8839200" cy="5359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hiểu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admin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Code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đ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lắm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admin,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878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/>
              <a:t>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khâu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chuẩn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git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bitbucket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vị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0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Tổng quan về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Thiết kế các Use case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case tổng quan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case quản trị người dùng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case phân nhóm người dùng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case phân quyển sử dụng chức năng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case quản lý thẻ thư viện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case quản lý mượn trả sách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case quản lý sách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Tổng quan về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Thiết kế các sơ đồ về quy trình nghiệp vụ: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Xem danh sách thẻ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Tìm kiếm thẻ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Thêm thẻ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Sửa thẻ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Xóa thẻ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Quản lý mượn sách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Quản lý trả sách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Thêm bản sách copy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Quy trình nghiệp vụ Tìm kiếm thông tin mượn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Quy trình nghiệp vụ Thêm, sửa, xóa sách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Tổng quan về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Thiết kế các biểu đồ tuần tự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Trả sách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 Tìm kiếm sách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Thêm sách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Tìm kiếm thông tin trả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Kích hoạt thẻ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Thêm bản sách copy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Mượn sách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Tìm kiếm thông tin mượn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Cập nhật thông tin thẻ mượn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Hủy đăng ký sách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Xem sách đã đăng ký mượn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Biểu đồ tuần tự Đăng ký mượn sách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Các chức năng đã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mượn sách </a:t>
            </a: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+ độc giả đã đăng ký mượn</a:t>
            </a: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+ độc giả chưa đăng ký mượn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trả sách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thêm sách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thêm bản copy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sửa thông tin sách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tìm kiếm thông tin mượn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xem danh sách thẻ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sửa thẻ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Quản lý tìm kiếm thẻ</a:t>
            </a:r>
          </a:p>
        </p:txBody>
      </p:sp>
    </p:spTree>
    <p:extLst>
      <p:ext uri="{BB962C8B-B14F-4D97-AF65-F5344CB8AC3E}">
        <p14:creationId xmlns:p14="http://schemas.microsoft.com/office/powerpoint/2010/main" val="184992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90600"/>
            <a:ext cx="8026400" cy="525779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Case tổng quan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 Case quản lý thẻ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76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Thiết kế chi tiết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Case Mượn trả sách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945"/>
            <a:ext cx="9144000" cy="5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303</TotalTime>
  <Words>599</Words>
  <Application>Microsoft Office PowerPoint</Application>
  <PresentationFormat>On-screen Show (4:3)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Thiết kế và xây dựng phần mềm  Đề tài: Thiết kế và xây dựng hệ thống quản lý thư viện</vt:lpstr>
      <vt:lpstr>Phần I: Tổng quan</vt:lpstr>
      <vt:lpstr>Tổng quan về thiết kế hệ thống</vt:lpstr>
      <vt:lpstr>Tổng quan về thiết kế hệ thống</vt:lpstr>
      <vt:lpstr>Tổng quan về thiết kế hệ thống</vt:lpstr>
      <vt:lpstr>2. Các chức năng đã phát triển</vt:lpstr>
      <vt:lpstr>3. Thiết kế chi tiết</vt:lpstr>
      <vt:lpstr>3. Thiết kế chi tiết</vt:lpstr>
      <vt:lpstr>3. Thiết kế chi tiết</vt:lpstr>
      <vt:lpstr>3. Thiết kế chi tiết</vt:lpstr>
      <vt:lpstr>3. Thiết kế chi tiết</vt:lpstr>
      <vt:lpstr>3. Thiết kế chi tiết</vt:lpstr>
      <vt:lpstr>3. Thiết kế chi tiết</vt:lpstr>
      <vt:lpstr>3. Thiết kế chi tiết</vt:lpstr>
      <vt:lpstr>3. Thiết kế chi tiết</vt:lpstr>
      <vt:lpstr>3. Thiết kế chi tiết</vt:lpstr>
      <vt:lpstr>3. Thiết kế chi tiết</vt:lpstr>
      <vt:lpstr>4. Giao diện minh họa</vt:lpstr>
      <vt:lpstr>4. Giao diện minh họa</vt:lpstr>
      <vt:lpstr>4. Giao diện minh họa</vt:lpstr>
      <vt:lpstr>4. Giao diện minh họa</vt:lpstr>
      <vt:lpstr>4. Giao diện minh họa</vt:lpstr>
      <vt:lpstr>4. Giao diện minh họa</vt:lpstr>
      <vt:lpstr>5. Design pattern áp dụng</vt:lpstr>
      <vt:lpstr>6. Đánh giá ưu nhược điểm</vt:lpstr>
      <vt:lpstr>7.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</dc:creator>
  <cp:lastModifiedBy>Linh</cp:lastModifiedBy>
  <cp:revision>35</cp:revision>
  <dcterms:created xsi:type="dcterms:W3CDTF">2018-05-12T15:03:26Z</dcterms:created>
  <dcterms:modified xsi:type="dcterms:W3CDTF">2018-05-16T03:02:50Z</dcterms:modified>
</cp:coreProperties>
</file>