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2" autoAdjust="0"/>
    <p:restoredTop sz="94660"/>
  </p:normalViewPr>
  <p:slideViewPr>
    <p:cSldViewPr snapToGrid="0">
      <p:cViewPr varScale="1">
        <p:scale>
          <a:sx n="75" d="100"/>
          <a:sy n="75"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583962-E3C5-4F16-B5D4-337C3879857D}"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D3ACC01C-3A48-4BF5-BA59-E42739003DF0}">
      <dgm:prSet phldrT="[Text]" custT="1"/>
      <dgm:spPr/>
      <dgm:t>
        <a:bodyPr/>
        <a:lstStyle/>
        <a:p>
          <a:r>
            <a:rPr lang="en-US" sz="2800" dirty="0" smtClean="0">
              <a:solidFill>
                <a:schemeClr val="bg1"/>
              </a:solidFill>
              <a:latin typeface="Times New Roman" panose="02020603050405020304" pitchFamily="18" charset="0"/>
              <a:cs typeface="Times New Roman" panose="02020603050405020304" pitchFamily="18" charset="0"/>
            </a:rPr>
            <a:t>Remote Proxy </a:t>
          </a:r>
          <a:endParaRPr lang="en-US" sz="2800" dirty="0">
            <a:solidFill>
              <a:schemeClr val="bg1"/>
            </a:solidFill>
          </a:endParaRPr>
        </a:p>
      </dgm:t>
    </dgm:pt>
    <dgm:pt modelId="{DBF0D225-49C1-456D-A442-25FA3FB9933F}" type="parTrans" cxnId="{3043C952-C99F-48BF-B0B1-B03CC4944255}">
      <dgm:prSet/>
      <dgm:spPr/>
      <dgm:t>
        <a:bodyPr/>
        <a:lstStyle/>
        <a:p>
          <a:endParaRPr lang="en-US"/>
        </a:p>
      </dgm:t>
    </dgm:pt>
    <dgm:pt modelId="{2F2E5DC8-77A8-47A2-9D9D-C0BD63877DE0}" type="sibTrans" cxnId="{3043C952-C99F-48BF-B0B1-B03CC4944255}">
      <dgm:prSet/>
      <dgm:spPr/>
      <dgm:t>
        <a:bodyPr/>
        <a:lstStyle/>
        <a:p>
          <a:endParaRPr lang="en-US"/>
        </a:p>
      </dgm:t>
    </dgm:pt>
    <dgm:pt modelId="{53F4B58E-04CC-4F8C-BD7D-1545E444A0D5}">
      <dgm:prSet phldrT="[Text]" phldr="1"/>
      <dgm:spPr/>
      <dgm:t>
        <a:bodyPr/>
        <a:lstStyle/>
        <a:p>
          <a:endParaRPr lang="en-US" dirty="0"/>
        </a:p>
      </dgm:t>
    </dgm:pt>
    <dgm:pt modelId="{EF2F9174-C727-43C9-9B7D-24F227CEAF8F}" type="parTrans" cxnId="{56304389-97A6-4CEE-907F-1E5D2889FD76}">
      <dgm:prSet/>
      <dgm:spPr/>
      <dgm:t>
        <a:bodyPr/>
        <a:lstStyle/>
        <a:p>
          <a:endParaRPr lang="en-US"/>
        </a:p>
      </dgm:t>
    </dgm:pt>
    <dgm:pt modelId="{AB0223AE-6600-46D9-B2B7-42E420181BA4}" type="sibTrans" cxnId="{56304389-97A6-4CEE-907F-1E5D2889FD76}">
      <dgm:prSet/>
      <dgm:spPr/>
      <dgm:t>
        <a:bodyPr/>
        <a:lstStyle/>
        <a:p>
          <a:endParaRPr lang="en-US"/>
        </a:p>
      </dgm:t>
    </dgm:pt>
    <dgm:pt modelId="{385F22C0-5759-4F28-867E-00F878776996}">
      <dgm:prSet phldrT="[Text]" custT="1"/>
      <dgm:spPr/>
      <dgm:t>
        <a:bodyPr/>
        <a:lstStyle/>
        <a:p>
          <a:r>
            <a:rPr lang="en-US" sz="2800" dirty="0" smtClean="0">
              <a:latin typeface="Times New Roman" panose="02020603050405020304" pitchFamily="18" charset="0"/>
              <a:cs typeface="Times New Roman" panose="02020603050405020304" pitchFamily="18" charset="0"/>
            </a:rPr>
            <a:t>Client </a:t>
          </a:r>
          <a:r>
            <a:rPr lang="en-US" sz="2800" dirty="0" err="1" smtClean="0">
              <a:latin typeface="Times New Roman" panose="02020603050405020304" pitchFamily="18" charset="0"/>
              <a:cs typeface="Times New Roman" panose="02020603050405020304" pitchFamily="18" charset="0"/>
            </a:rPr>
            <a:t>truy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cập</a:t>
          </a:r>
          <a:r>
            <a:rPr lang="en-US" sz="2800" dirty="0" smtClean="0">
              <a:latin typeface="Times New Roman" panose="02020603050405020304" pitchFamily="18" charset="0"/>
              <a:cs typeface="Times New Roman" panose="02020603050405020304" pitchFamily="18" charset="0"/>
            </a:rPr>
            <a:t> qua Remote Proxy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tham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chiếu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đối</a:t>
          </a:r>
          <a:r>
            <a:rPr lang="en-US" sz="2800" dirty="0" smtClean="0">
              <a:latin typeface="Times New Roman" panose="02020603050405020304" pitchFamily="18" charset="0"/>
              <a:cs typeface="Times New Roman" panose="02020603050405020304" pitchFamily="18" charset="0"/>
            </a:rPr>
            <a:t> t</a:t>
          </a:r>
          <a:r>
            <a:rPr lang="vi-VN" sz="2800" dirty="0" smtClean="0">
              <a:latin typeface="Times New Roman" panose="02020603050405020304" pitchFamily="18" charset="0"/>
              <a:cs typeface="Times New Roman" panose="02020603050405020304" pitchFamily="18" charset="0"/>
            </a:rPr>
            <a:t>ư</a:t>
          </a:r>
          <a:r>
            <a:rPr lang="en-US" sz="2800" dirty="0" err="1" smtClean="0">
              <a:latin typeface="Times New Roman" panose="02020603050405020304" pitchFamily="18" charset="0"/>
              <a:cs typeface="Times New Roman" panose="02020603050405020304" pitchFamily="18" charset="0"/>
            </a:rPr>
            <a:t>ợng</a:t>
          </a:r>
          <a:r>
            <a:rPr lang="en-US" sz="2800" dirty="0" smtClean="0">
              <a:latin typeface="Times New Roman" panose="02020603050405020304" pitchFamily="18" charset="0"/>
              <a:cs typeface="Times New Roman" panose="02020603050405020304" pitchFamily="18" charset="0"/>
            </a:rPr>
            <a:t> đ</a:t>
          </a:r>
          <a:r>
            <a:rPr lang="vi-VN" sz="2800" dirty="0" smtClean="0">
              <a:latin typeface="Times New Roman" panose="02020603050405020304" pitchFamily="18" charset="0"/>
              <a:cs typeface="Times New Roman" panose="02020603050405020304" pitchFamily="18" charset="0"/>
            </a:rPr>
            <a:t>ư</a:t>
          </a:r>
          <a:r>
            <a:rPr lang="en-US" sz="2800" dirty="0" err="1" smtClean="0">
              <a:latin typeface="Times New Roman" panose="02020603050405020304" pitchFamily="18" charset="0"/>
              <a:cs typeface="Times New Roman" panose="02020603050405020304" pitchFamily="18" charset="0"/>
            </a:rPr>
            <a:t>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nằm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ngoài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ứng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endParaRPr lang="en-US" sz="2800" dirty="0"/>
        </a:p>
      </dgm:t>
    </dgm:pt>
    <dgm:pt modelId="{BB401822-7B66-4348-A230-B7F5088FAF21}" type="parTrans" cxnId="{AD964ABD-079B-487B-8BEC-96A34386E3FF}">
      <dgm:prSet/>
      <dgm:spPr/>
      <dgm:t>
        <a:bodyPr/>
        <a:lstStyle/>
        <a:p>
          <a:endParaRPr lang="en-US"/>
        </a:p>
      </dgm:t>
    </dgm:pt>
    <dgm:pt modelId="{9BA77E00-35FD-40CD-B692-8BA940BECE60}" type="sibTrans" cxnId="{AD964ABD-079B-487B-8BEC-96A34386E3FF}">
      <dgm:prSet/>
      <dgm:spPr/>
      <dgm:t>
        <a:bodyPr/>
        <a:lstStyle/>
        <a:p>
          <a:endParaRPr lang="en-US"/>
        </a:p>
      </dgm:t>
    </dgm:pt>
    <dgm:pt modelId="{5F6A1159-7D47-4940-B23C-A944EC03A7A0}">
      <dgm:prSet phldrT="[Text]" custT="1"/>
      <dgm:spPr/>
      <dgm:t>
        <a:bodyPr/>
        <a:lstStyle/>
        <a:p>
          <a:r>
            <a:rPr lang="vi-VN" sz="2800" dirty="0" smtClean="0">
              <a:solidFill>
                <a:schemeClr val="bg1"/>
              </a:solidFill>
              <a:latin typeface="Times New Roman" panose="02020603050405020304" pitchFamily="18" charset="0"/>
              <a:cs typeface="Times New Roman" panose="02020603050405020304" pitchFamily="18" charset="0"/>
            </a:rPr>
            <a:t>Virtual Proxy </a:t>
          </a:r>
          <a:endParaRPr lang="en-US" sz="2800" dirty="0">
            <a:solidFill>
              <a:schemeClr val="bg1"/>
            </a:solidFill>
          </a:endParaRPr>
        </a:p>
      </dgm:t>
    </dgm:pt>
    <dgm:pt modelId="{1AA23260-7E64-4A9A-BD01-BC3CC7F08595}" type="parTrans" cxnId="{54A6C078-7472-4504-8500-BB31F71E8F10}">
      <dgm:prSet/>
      <dgm:spPr/>
      <dgm:t>
        <a:bodyPr/>
        <a:lstStyle/>
        <a:p>
          <a:endParaRPr lang="en-US"/>
        </a:p>
      </dgm:t>
    </dgm:pt>
    <dgm:pt modelId="{FB9CD453-5B40-4CC1-A7F1-E2BD7245E703}" type="sibTrans" cxnId="{54A6C078-7472-4504-8500-BB31F71E8F10}">
      <dgm:prSet/>
      <dgm:spPr/>
      <dgm:t>
        <a:bodyPr/>
        <a:lstStyle/>
        <a:p>
          <a:endParaRPr lang="en-US"/>
        </a:p>
      </dgm:t>
    </dgm:pt>
    <dgm:pt modelId="{8A95B777-AF0B-4DAB-A6D7-5E78E428BB3B}">
      <dgm:prSet phldrT="[Text]" phldr="1"/>
      <dgm:spPr/>
      <dgm:t>
        <a:bodyPr/>
        <a:lstStyle/>
        <a:p>
          <a:endParaRPr lang="en-US"/>
        </a:p>
      </dgm:t>
    </dgm:pt>
    <dgm:pt modelId="{86FCC1DB-C40F-4CF5-A03B-813D88C40A64}" type="parTrans" cxnId="{7EE740BA-9A51-4AEA-9E26-194070F683C8}">
      <dgm:prSet/>
      <dgm:spPr/>
      <dgm:t>
        <a:bodyPr/>
        <a:lstStyle/>
        <a:p>
          <a:endParaRPr lang="en-US"/>
        </a:p>
      </dgm:t>
    </dgm:pt>
    <dgm:pt modelId="{4FE460DC-302E-4698-B011-CC147A85D12D}" type="sibTrans" cxnId="{7EE740BA-9A51-4AEA-9E26-194070F683C8}">
      <dgm:prSet/>
      <dgm:spPr/>
      <dgm:t>
        <a:bodyPr/>
        <a:lstStyle/>
        <a:p>
          <a:endParaRPr lang="en-US"/>
        </a:p>
      </dgm:t>
    </dgm:pt>
    <dgm:pt modelId="{B5BBA68E-F427-44B2-95C7-EAA45CC8A026}">
      <dgm:prSet phldrT="[Text]" custT="1"/>
      <dgm:spPr/>
      <dgm:t>
        <a:bodyPr/>
        <a:lstStyle/>
        <a:p>
          <a:r>
            <a:rPr lang="vi-VN" sz="2800" dirty="0" smtClean="0">
              <a:latin typeface="Times New Roman" panose="02020603050405020304" pitchFamily="18" charset="0"/>
              <a:cs typeface="Times New Roman" panose="02020603050405020304" pitchFamily="18" charset="0"/>
            </a:rPr>
            <a:t>Cung cấp 1 đối tượng đại diện cho 1 đối tượng lớn và phức tạp, trì hoãn việc tạo ra đối tượng RealSubject ,chỉ tạo ra khi cần thiết</a:t>
          </a:r>
          <a:endParaRPr lang="en-US" sz="2800" dirty="0"/>
        </a:p>
      </dgm:t>
    </dgm:pt>
    <dgm:pt modelId="{061348B5-4B6C-4C1F-B8F1-A6917C920143}" type="parTrans" cxnId="{61C483FD-745A-4431-B962-A15081338BED}">
      <dgm:prSet/>
      <dgm:spPr/>
      <dgm:t>
        <a:bodyPr/>
        <a:lstStyle/>
        <a:p>
          <a:endParaRPr lang="en-US"/>
        </a:p>
      </dgm:t>
    </dgm:pt>
    <dgm:pt modelId="{C3B07EA2-1356-406D-8FD8-695E4DDF8614}" type="sibTrans" cxnId="{61C483FD-745A-4431-B962-A15081338BED}">
      <dgm:prSet/>
      <dgm:spPr/>
      <dgm:t>
        <a:bodyPr/>
        <a:lstStyle/>
        <a:p>
          <a:endParaRPr lang="en-US"/>
        </a:p>
      </dgm:t>
    </dgm:pt>
    <dgm:pt modelId="{E0057C9D-9702-43BE-84F0-FAF79A64C030}" type="pres">
      <dgm:prSet presAssocID="{54583962-E3C5-4F16-B5D4-337C3879857D}" presName="Name0" presStyleCnt="0">
        <dgm:presLayoutVars>
          <dgm:chMax/>
          <dgm:chPref val="3"/>
          <dgm:dir/>
          <dgm:animOne val="branch"/>
          <dgm:animLvl val="lvl"/>
        </dgm:presLayoutVars>
      </dgm:prSet>
      <dgm:spPr/>
      <dgm:t>
        <a:bodyPr/>
        <a:lstStyle/>
        <a:p>
          <a:endParaRPr lang="en-US"/>
        </a:p>
      </dgm:t>
    </dgm:pt>
    <dgm:pt modelId="{ABE0752E-E2E2-4B47-BACD-E9EE154BDFEA}" type="pres">
      <dgm:prSet presAssocID="{D3ACC01C-3A48-4BF5-BA59-E42739003DF0}" presName="composite" presStyleCnt="0"/>
      <dgm:spPr/>
    </dgm:pt>
    <dgm:pt modelId="{537435B4-DD6B-493F-BC78-A974D49F8A03}" type="pres">
      <dgm:prSet presAssocID="{D3ACC01C-3A48-4BF5-BA59-E42739003DF0}" presName="FirstChild" presStyleLbl="revTx" presStyleIdx="0" presStyleCnt="4">
        <dgm:presLayoutVars>
          <dgm:chMax val="0"/>
          <dgm:chPref val="0"/>
          <dgm:bulletEnabled val="1"/>
        </dgm:presLayoutVars>
      </dgm:prSet>
      <dgm:spPr/>
      <dgm:t>
        <a:bodyPr/>
        <a:lstStyle/>
        <a:p>
          <a:endParaRPr lang="en-US"/>
        </a:p>
      </dgm:t>
    </dgm:pt>
    <dgm:pt modelId="{DBFD6353-A04B-4FE1-ADA6-F9C5F6A31459}" type="pres">
      <dgm:prSet presAssocID="{D3ACC01C-3A48-4BF5-BA59-E42739003DF0}" presName="Parent" presStyleLbl="alignNode1" presStyleIdx="0" presStyleCnt="2">
        <dgm:presLayoutVars>
          <dgm:chMax val="3"/>
          <dgm:chPref val="3"/>
          <dgm:bulletEnabled val="1"/>
        </dgm:presLayoutVars>
      </dgm:prSet>
      <dgm:spPr/>
      <dgm:t>
        <a:bodyPr/>
        <a:lstStyle/>
        <a:p>
          <a:endParaRPr lang="en-US"/>
        </a:p>
      </dgm:t>
    </dgm:pt>
    <dgm:pt modelId="{2DA06C89-6CA4-4B7D-B009-BCA403F04407}" type="pres">
      <dgm:prSet presAssocID="{D3ACC01C-3A48-4BF5-BA59-E42739003DF0}" presName="Accent" presStyleLbl="parChTrans1D1" presStyleIdx="0" presStyleCnt="2"/>
      <dgm:spPr/>
    </dgm:pt>
    <dgm:pt modelId="{8C3928AD-9684-4803-A0B5-0DB839B4E877}" type="pres">
      <dgm:prSet presAssocID="{D3ACC01C-3A48-4BF5-BA59-E42739003DF0}" presName="Child" presStyleLbl="revTx" presStyleIdx="1" presStyleCnt="4">
        <dgm:presLayoutVars>
          <dgm:chMax val="0"/>
          <dgm:chPref val="0"/>
          <dgm:bulletEnabled val="1"/>
        </dgm:presLayoutVars>
      </dgm:prSet>
      <dgm:spPr/>
      <dgm:t>
        <a:bodyPr/>
        <a:lstStyle/>
        <a:p>
          <a:endParaRPr lang="en-US"/>
        </a:p>
      </dgm:t>
    </dgm:pt>
    <dgm:pt modelId="{67FBE1BE-9489-4375-891A-613CA0D26374}" type="pres">
      <dgm:prSet presAssocID="{2F2E5DC8-77A8-47A2-9D9D-C0BD63877DE0}" presName="sibTrans" presStyleCnt="0"/>
      <dgm:spPr/>
    </dgm:pt>
    <dgm:pt modelId="{BBEE128E-8BB0-41E2-8293-11DF9BA2F92D}" type="pres">
      <dgm:prSet presAssocID="{5F6A1159-7D47-4940-B23C-A944EC03A7A0}" presName="composite" presStyleCnt="0"/>
      <dgm:spPr/>
    </dgm:pt>
    <dgm:pt modelId="{F0A774C6-4CAF-4AC4-B6EB-68DDDA604AD8}" type="pres">
      <dgm:prSet presAssocID="{5F6A1159-7D47-4940-B23C-A944EC03A7A0}" presName="FirstChild" presStyleLbl="revTx" presStyleIdx="2" presStyleCnt="4">
        <dgm:presLayoutVars>
          <dgm:chMax val="0"/>
          <dgm:chPref val="0"/>
          <dgm:bulletEnabled val="1"/>
        </dgm:presLayoutVars>
      </dgm:prSet>
      <dgm:spPr/>
      <dgm:t>
        <a:bodyPr/>
        <a:lstStyle/>
        <a:p>
          <a:endParaRPr lang="en-US"/>
        </a:p>
      </dgm:t>
    </dgm:pt>
    <dgm:pt modelId="{F7B0373B-2B1E-49E6-96CF-FC5202F59997}" type="pres">
      <dgm:prSet presAssocID="{5F6A1159-7D47-4940-B23C-A944EC03A7A0}" presName="Parent" presStyleLbl="alignNode1" presStyleIdx="1" presStyleCnt="2">
        <dgm:presLayoutVars>
          <dgm:chMax val="3"/>
          <dgm:chPref val="3"/>
          <dgm:bulletEnabled val="1"/>
        </dgm:presLayoutVars>
      </dgm:prSet>
      <dgm:spPr/>
      <dgm:t>
        <a:bodyPr/>
        <a:lstStyle/>
        <a:p>
          <a:endParaRPr lang="en-US"/>
        </a:p>
      </dgm:t>
    </dgm:pt>
    <dgm:pt modelId="{1494B05C-356A-453F-981D-3D141540DAC5}" type="pres">
      <dgm:prSet presAssocID="{5F6A1159-7D47-4940-B23C-A944EC03A7A0}" presName="Accent" presStyleLbl="parChTrans1D1" presStyleIdx="1" presStyleCnt="2"/>
      <dgm:spPr/>
    </dgm:pt>
    <dgm:pt modelId="{CCF60B30-9C1E-4F35-99AD-8C71AAF2F4A0}" type="pres">
      <dgm:prSet presAssocID="{5F6A1159-7D47-4940-B23C-A944EC03A7A0}" presName="Child" presStyleLbl="revTx" presStyleIdx="3" presStyleCnt="4">
        <dgm:presLayoutVars>
          <dgm:chMax val="0"/>
          <dgm:chPref val="0"/>
          <dgm:bulletEnabled val="1"/>
        </dgm:presLayoutVars>
      </dgm:prSet>
      <dgm:spPr/>
      <dgm:t>
        <a:bodyPr/>
        <a:lstStyle/>
        <a:p>
          <a:endParaRPr lang="en-US"/>
        </a:p>
      </dgm:t>
    </dgm:pt>
  </dgm:ptLst>
  <dgm:cxnLst>
    <dgm:cxn modelId="{70A1C456-C3A7-48C3-BFAC-8D0586F583DB}" type="presOf" srcId="{385F22C0-5759-4F28-867E-00F878776996}" destId="{8C3928AD-9684-4803-A0B5-0DB839B4E877}" srcOrd="0" destOrd="0" presId="urn:microsoft.com/office/officeart/2011/layout/TabList"/>
    <dgm:cxn modelId="{589534D7-B0D1-499D-8E09-A06B2D382886}" type="presOf" srcId="{D3ACC01C-3A48-4BF5-BA59-E42739003DF0}" destId="{DBFD6353-A04B-4FE1-ADA6-F9C5F6A31459}" srcOrd="0" destOrd="0" presId="urn:microsoft.com/office/officeart/2011/layout/TabList"/>
    <dgm:cxn modelId="{0E07E824-1148-4326-8DA6-2AA2B29AFF78}" type="presOf" srcId="{8A95B777-AF0B-4DAB-A6D7-5E78E428BB3B}" destId="{F0A774C6-4CAF-4AC4-B6EB-68DDDA604AD8}" srcOrd="0" destOrd="0" presId="urn:microsoft.com/office/officeart/2011/layout/TabList"/>
    <dgm:cxn modelId="{929F5770-27F3-467A-92EB-E0EA61C5EDA6}" type="presOf" srcId="{54583962-E3C5-4F16-B5D4-337C3879857D}" destId="{E0057C9D-9702-43BE-84F0-FAF79A64C030}" srcOrd="0" destOrd="0" presId="urn:microsoft.com/office/officeart/2011/layout/TabList"/>
    <dgm:cxn modelId="{BF6E225A-F1D3-451B-B0F6-04811802E193}" type="presOf" srcId="{5F6A1159-7D47-4940-B23C-A944EC03A7A0}" destId="{F7B0373B-2B1E-49E6-96CF-FC5202F59997}" srcOrd="0" destOrd="0" presId="urn:microsoft.com/office/officeart/2011/layout/TabList"/>
    <dgm:cxn modelId="{7EE740BA-9A51-4AEA-9E26-194070F683C8}" srcId="{5F6A1159-7D47-4940-B23C-A944EC03A7A0}" destId="{8A95B777-AF0B-4DAB-A6D7-5E78E428BB3B}" srcOrd="0" destOrd="0" parTransId="{86FCC1DB-C40F-4CF5-A03B-813D88C40A64}" sibTransId="{4FE460DC-302E-4698-B011-CC147A85D12D}"/>
    <dgm:cxn modelId="{56304389-97A6-4CEE-907F-1E5D2889FD76}" srcId="{D3ACC01C-3A48-4BF5-BA59-E42739003DF0}" destId="{53F4B58E-04CC-4F8C-BD7D-1545E444A0D5}" srcOrd="0" destOrd="0" parTransId="{EF2F9174-C727-43C9-9B7D-24F227CEAF8F}" sibTransId="{AB0223AE-6600-46D9-B2B7-42E420181BA4}"/>
    <dgm:cxn modelId="{54A6C078-7472-4504-8500-BB31F71E8F10}" srcId="{54583962-E3C5-4F16-B5D4-337C3879857D}" destId="{5F6A1159-7D47-4940-B23C-A944EC03A7A0}" srcOrd="1" destOrd="0" parTransId="{1AA23260-7E64-4A9A-BD01-BC3CC7F08595}" sibTransId="{FB9CD453-5B40-4CC1-A7F1-E2BD7245E703}"/>
    <dgm:cxn modelId="{E07374DA-D9B1-4A9A-86BC-D7593F4B9EC2}" type="presOf" srcId="{53F4B58E-04CC-4F8C-BD7D-1545E444A0D5}" destId="{537435B4-DD6B-493F-BC78-A974D49F8A03}" srcOrd="0" destOrd="0" presId="urn:microsoft.com/office/officeart/2011/layout/TabList"/>
    <dgm:cxn modelId="{AD964ABD-079B-487B-8BEC-96A34386E3FF}" srcId="{D3ACC01C-3A48-4BF5-BA59-E42739003DF0}" destId="{385F22C0-5759-4F28-867E-00F878776996}" srcOrd="1" destOrd="0" parTransId="{BB401822-7B66-4348-A230-B7F5088FAF21}" sibTransId="{9BA77E00-35FD-40CD-B692-8BA940BECE60}"/>
    <dgm:cxn modelId="{268EE287-DA8E-4346-8504-7F85C9E9AD78}" type="presOf" srcId="{B5BBA68E-F427-44B2-95C7-EAA45CC8A026}" destId="{CCF60B30-9C1E-4F35-99AD-8C71AAF2F4A0}" srcOrd="0" destOrd="0" presId="urn:microsoft.com/office/officeart/2011/layout/TabList"/>
    <dgm:cxn modelId="{3043C952-C99F-48BF-B0B1-B03CC4944255}" srcId="{54583962-E3C5-4F16-B5D4-337C3879857D}" destId="{D3ACC01C-3A48-4BF5-BA59-E42739003DF0}" srcOrd="0" destOrd="0" parTransId="{DBF0D225-49C1-456D-A442-25FA3FB9933F}" sibTransId="{2F2E5DC8-77A8-47A2-9D9D-C0BD63877DE0}"/>
    <dgm:cxn modelId="{61C483FD-745A-4431-B962-A15081338BED}" srcId="{5F6A1159-7D47-4940-B23C-A944EC03A7A0}" destId="{B5BBA68E-F427-44B2-95C7-EAA45CC8A026}" srcOrd="1" destOrd="0" parTransId="{061348B5-4B6C-4C1F-B8F1-A6917C920143}" sibTransId="{C3B07EA2-1356-406D-8FD8-695E4DDF8614}"/>
    <dgm:cxn modelId="{D56C9C99-74F1-4524-B7EC-963E26EADA0F}" type="presParOf" srcId="{E0057C9D-9702-43BE-84F0-FAF79A64C030}" destId="{ABE0752E-E2E2-4B47-BACD-E9EE154BDFEA}" srcOrd="0" destOrd="0" presId="urn:microsoft.com/office/officeart/2011/layout/TabList"/>
    <dgm:cxn modelId="{6291A95C-CCE9-4506-9E37-D55D3492EB7E}" type="presParOf" srcId="{ABE0752E-E2E2-4B47-BACD-E9EE154BDFEA}" destId="{537435B4-DD6B-493F-BC78-A974D49F8A03}" srcOrd="0" destOrd="0" presId="urn:microsoft.com/office/officeart/2011/layout/TabList"/>
    <dgm:cxn modelId="{DA26552D-32D5-4BA5-A83B-95E226E5E946}" type="presParOf" srcId="{ABE0752E-E2E2-4B47-BACD-E9EE154BDFEA}" destId="{DBFD6353-A04B-4FE1-ADA6-F9C5F6A31459}" srcOrd="1" destOrd="0" presId="urn:microsoft.com/office/officeart/2011/layout/TabList"/>
    <dgm:cxn modelId="{8B2CF490-B5DF-47C5-AD46-320737DBCDBA}" type="presParOf" srcId="{ABE0752E-E2E2-4B47-BACD-E9EE154BDFEA}" destId="{2DA06C89-6CA4-4B7D-B009-BCA403F04407}" srcOrd="2" destOrd="0" presId="urn:microsoft.com/office/officeart/2011/layout/TabList"/>
    <dgm:cxn modelId="{FCD1B514-51CE-40AD-88CA-3DBB672F6388}" type="presParOf" srcId="{E0057C9D-9702-43BE-84F0-FAF79A64C030}" destId="{8C3928AD-9684-4803-A0B5-0DB839B4E877}" srcOrd="1" destOrd="0" presId="urn:microsoft.com/office/officeart/2011/layout/TabList"/>
    <dgm:cxn modelId="{F7C1CD71-4B30-4402-B017-FFC268098F95}" type="presParOf" srcId="{E0057C9D-9702-43BE-84F0-FAF79A64C030}" destId="{67FBE1BE-9489-4375-891A-613CA0D26374}" srcOrd="2" destOrd="0" presId="urn:microsoft.com/office/officeart/2011/layout/TabList"/>
    <dgm:cxn modelId="{18537A88-B2BE-497D-A5BF-488FA2347794}" type="presParOf" srcId="{E0057C9D-9702-43BE-84F0-FAF79A64C030}" destId="{BBEE128E-8BB0-41E2-8293-11DF9BA2F92D}" srcOrd="3" destOrd="0" presId="urn:microsoft.com/office/officeart/2011/layout/TabList"/>
    <dgm:cxn modelId="{A61CE78E-F9E5-44D4-AA11-76E0EB67B930}" type="presParOf" srcId="{BBEE128E-8BB0-41E2-8293-11DF9BA2F92D}" destId="{F0A774C6-4CAF-4AC4-B6EB-68DDDA604AD8}" srcOrd="0" destOrd="0" presId="urn:microsoft.com/office/officeart/2011/layout/TabList"/>
    <dgm:cxn modelId="{554AC526-A78E-42DA-B231-89D4817D8CBA}" type="presParOf" srcId="{BBEE128E-8BB0-41E2-8293-11DF9BA2F92D}" destId="{F7B0373B-2B1E-49E6-96CF-FC5202F59997}" srcOrd="1" destOrd="0" presId="urn:microsoft.com/office/officeart/2011/layout/TabList"/>
    <dgm:cxn modelId="{D6514D35-EEB3-4661-9E9B-B6C2D36234D1}" type="presParOf" srcId="{BBEE128E-8BB0-41E2-8293-11DF9BA2F92D}" destId="{1494B05C-356A-453F-981D-3D141540DAC5}" srcOrd="2" destOrd="0" presId="urn:microsoft.com/office/officeart/2011/layout/TabList"/>
    <dgm:cxn modelId="{18B30672-CE72-41A0-8B79-219A1E48A996}" type="presParOf" srcId="{E0057C9D-9702-43BE-84F0-FAF79A64C030}" destId="{CCF60B30-9C1E-4F35-99AD-8C71AAF2F4A0}" srcOrd="4"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583962-E3C5-4F16-B5D4-337C3879857D}"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D3ACC01C-3A48-4BF5-BA59-E42739003DF0}">
      <dgm:prSet phldrT="[Text]" custT="1"/>
      <dgm:spPr/>
      <dgm:t>
        <a:bodyPr/>
        <a:lstStyle/>
        <a:p>
          <a:r>
            <a:rPr lang="vi-VN" sz="2800" dirty="0" smtClean="0">
              <a:solidFill>
                <a:schemeClr val="bg1"/>
              </a:solidFill>
              <a:latin typeface="Times New Roman" panose="02020603050405020304" pitchFamily="18" charset="0"/>
              <a:cs typeface="Times New Roman" panose="02020603050405020304" pitchFamily="18" charset="0"/>
            </a:rPr>
            <a:t>Monitor Proxy </a:t>
          </a:r>
          <a:endParaRPr lang="en-US" sz="2800" dirty="0">
            <a:solidFill>
              <a:schemeClr val="bg1"/>
            </a:solidFill>
          </a:endParaRPr>
        </a:p>
      </dgm:t>
    </dgm:pt>
    <dgm:pt modelId="{DBF0D225-49C1-456D-A442-25FA3FB9933F}" type="parTrans" cxnId="{3043C952-C99F-48BF-B0B1-B03CC4944255}">
      <dgm:prSet/>
      <dgm:spPr/>
      <dgm:t>
        <a:bodyPr/>
        <a:lstStyle/>
        <a:p>
          <a:endParaRPr lang="en-US"/>
        </a:p>
      </dgm:t>
    </dgm:pt>
    <dgm:pt modelId="{2F2E5DC8-77A8-47A2-9D9D-C0BD63877DE0}" type="sibTrans" cxnId="{3043C952-C99F-48BF-B0B1-B03CC4944255}">
      <dgm:prSet/>
      <dgm:spPr/>
      <dgm:t>
        <a:bodyPr/>
        <a:lstStyle/>
        <a:p>
          <a:endParaRPr lang="en-US"/>
        </a:p>
      </dgm:t>
    </dgm:pt>
    <dgm:pt modelId="{53F4B58E-04CC-4F8C-BD7D-1545E444A0D5}">
      <dgm:prSet phldrT="[Text]" phldr="1"/>
      <dgm:spPr/>
      <dgm:t>
        <a:bodyPr/>
        <a:lstStyle/>
        <a:p>
          <a:endParaRPr lang="en-US" dirty="0"/>
        </a:p>
      </dgm:t>
    </dgm:pt>
    <dgm:pt modelId="{EF2F9174-C727-43C9-9B7D-24F227CEAF8F}" type="parTrans" cxnId="{56304389-97A6-4CEE-907F-1E5D2889FD76}">
      <dgm:prSet/>
      <dgm:spPr/>
      <dgm:t>
        <a:bodyPr/>
        <a:lstStyle/>
        <a:p>
          <a:endParaRPr lang="en-US"/>
        </a:p>
      </dgm:t>
    </dgm:pt>
    <dgm:pt modelId="{AB0223AE-6600-46D9-B2B7-42E420181BA4}" type="sibTrans" cxnId="{56304389-97A6-4CEE-907F-1E5D2889FD76}">
      <dgm:prSet/>
      <dgm:spPr/>
      <dgm:t>
        <a:bodyPr/>
        <a:lstStyle/>
        <a:p>
          <a:endParaRPr lang="en-US"/>
        </a:p>
      </dgm:t>
    </dgm:pt>
    <dgm:pt modelId="{385F22C0-5759-4F28-867E-00F878776996}">
      <dgm:prSet phldrT="[Text]" custT="1"/>
      <dgm:spPr/>
      <dgm:t>
        <a:bodyPr/>
        <a:lstStyle/>
        <a:p>
          <a:r>
            <a:rPr lang="en-US" sz="2800" dirty="0" smtClean="0">
              <a:latin typeface="Times New Roman" panose="02020603050405020304" pitchFamily="18" charset="0"/>
              <a:cs typeface="Times New Roman" panose="02020603050405020304" pitchFamily="18" charset="0"/>
            </a:rPr>
            <a:t>T</a:t>
          </a:r>
          <a:r>
            <a:rPr lang="vi-VN" sz="2800" dirty="0" smtClean="0">
              <a:latin typeface="Times New Roman" panose="02020603050405020304" pitchFamily="18" charset="0"/>
              <a:cs typeface="Times New Roman" panose="02020603050405020304" pitchFamily="18" charset="0"/>
            </a:rPr>
            <a:t>hiết lập các bảo mật trên đối tượng cần bảo vệ,ngăn không che client truy cập 1 số trường quan trọng của đối tướng</a:t>
          </a:r>
          <a:endParaRPr lang="en-US" sz="2800" dirty="0"/>
        </a:p>
      </dgm:t>
    </dgm:pt>
    <dgm:pt modelId="{BB401822-7B66-4348-A230-B7F5088FAF21}" type="parTrans" cxnId="{AD964ABD-079B-487B-8BEC-96A34386E3FF}">
      <dgm:prSet/>
      <dgm:spPr/>
      <dgm:t>
        <a:bodyPr/>
        <a:lstStyle/>
        <a:p>
          <a:endParaRPr lang="en-US"/>
        </a:p>
      </dgm:t>
    </dgm:pt>
    <dgm:pt modelId="{9BA77E00-35FD-40CD-B692-8BA940BECE60}" type="sibTrans" cxnId="{AD964ABD-079B-487B-8BEC-96A34386E3FF}">
      <dgm:prSet/>
      <dgm:spPr/>
      <dgm:t>
        <a:bodyPr/>
        <a:lstStyle/>
        <a:p>
          <a:endParaRPr lang="en-US"/>
        </a:p>
      </dgm:t>
    </dgm:pt>
    <dgm:pt modelId="{5F6A1159-7D47-4940-B23C-A944EC03A7A0}">
      <dgm:prSet phldrT="[Text]" custT="1"/>
      <dgm:spPr/>
      <dgm:t>
        <a:bodyPr/>
        <a:lstStyle/>
        <a:p>
          <a:r>
            <a:rPr lang="vi-VN" sz="2800" dirty="0" smtClean="0">
              <a:solidFill>
                <a:schemeClr val="bg1"/>
              </a:solidFill>
              <a:latin typeface="Times New Roman" panose="02020603050405020304" pitchFamily="18" charset="0"/>
              <a:cs typeface="Times New Roman" panose="02020603050405020304" pitchFamily="18" charset="0"/>
            </a:rPr>
            <a:t>Protection Proxy </a:t>
          </a:r>
          <a:endParaRPr lang="en-US" sz="2800" dirty="0">
            <a:solidFill>
              <a:schemeClr val="bg1"/>
            </a:solidFill>
          </a:endParaRPr>
        </a:p>
      </dgm:t>
    </dgm:pt>
    <dgm:pt modelId="{1AA23260-7E64-4A9A-BD01-BC3CC7F08595}" type="parTrans" cxnId="{54A6C078-7472-4504-8500-BB31F71E8F10}">
      <dgm:prSet/>
      <dgm:spPr/>
      <dgm:t>
        <a:bodyPr/>
        <a:lstStyle/>
        <a:p>
          <a:endParaRPr lang="en-US"/>
        </a:p>
      </dgm:t>
    </dgm:pt>
    <dgm:pt modelId="{FB9CD453-5B40-4CC1-A7F1-E2BD7245E703}" type="sibTrans" cxnId="{54A6C078-7472-4504-8500-BB31F71E8F10}">
      <dgm:prSet/>
      <dgm:spPr/>
      <dgm:t>
        <a:bodyPr/>
        <a:lstStyle/>
        <a:p>
          <a:endParaRPr lang="en-US"/>
        </a:p>
      </dgm:t>
    </dgm:pt>
    <dgm:pt modelId="{8A95B777-AF0B-4DAB-A6D7-5E78E428BB3B}">
      <dgm:prSet phldrT="[Text]" phldr="1"/>
      <dgm:spPr/>
      <dgm:t>
        <a:bodyPr/>
        <a:lstStyle/>
        <a:p>
          <a:endParaRPr lang="en-US"/>
        </a:p>
      </dgm:t>
    </dgm:pt>
    <dgm:pt modelId="{86FCC1DB-C40F-4CF5-A03B-813D88C40A64}" type="parTrans" cxnId="{7EE740BA-9A51-4AEA-9E26-194070F683C8}">
      <dgm:prSet/>
      <dgm:spPr/>
      <dgm:t>
        <a:bodyPr/>
        <a:lstStyle/>
        <a:p>
          <a:endParaRPr lang="en-US"/>
        </a:p>
      </dgm:t>
    </dgm:pt>
    <dgm:pt modelId="{4FE460DC-302E-4698-B011-CC147A85D12D}" type="sibTrans" cxnId="{7EE740BA-9A51-4AEA-9E26-194070F683C8}">
      <dgm:prSet/>
      <dgm:spPr/>
      <dgm:t>
        <a:bodyPr/>
        <a:lstStyle/>
        <a:p>
          <a:endParaRPr lang="en-US"/>
        </a:p>
      </dgm:t>
    </dgm:pt>
    <dgm:pt modelId="{B5BBA68E-F427-44B2-95C7-EAA45CC8A026}">
      <dgm:prSet phldrT="[Text]" custT="1"/>
      <dgm:spPr/>
      <dgm:t>
        <a:bodyPr/>
        <a:lstStyle/>
        <a:p>
          <a:r>
            <a:rPr lang="en-US" sz="2800" dirty="0" smtClean="0">
              <a:latin typeface="Times New Roman" panose="02020603050405020304" pitchFamily="18" charset="0"/>
              <a:cs typeface="Times New Roman" panose="02020603050405020304" pitchFamily="18" charset="0"/>
            </a:rPr>
            <a:t>K</a:t>
          </a:r>
          <a:r>
            <a:rPr lang="vi-VN" sz="2800" dirty="0" smtClean="0">
              <a:latin typeface="Times New Roman" panose="02020603050405020304" pitchFamily="18" charset="0"/>
              <a:cs typeface="Times New Roman" panose="02020603050405020304" pitchFamily="18" charset="0"/>
            </a:rPr>
            <a:t>iểm tra các quyền truy cập của 1 client khi client đó yêu cầu.</a:t>
          </a:r>
          <a:endParaRPr lang="en-US" sz="2800" dirty="0"/>
        </a:p>
      </dgm:t>
    </dgm:pt>
    <dgm:pt modelId="{061348B5-4B6C-4C1F-B8F1-A6917C920143}" type="parTrans" cxnId="{61C483FD-745A-4431-B962-A15081338BED}">
      <dgm:prSet/>
      <dgm:spPr/>
      <dgm:t>
        <a:bodyPr/>
        <a:lstStyle/>
        <a:p>
          <a:endParaRPr lang="en-US"/>
        </a:p>
      </dgm:t>
    </dgm:pt>
    <dgm:pt modelId="{C3B07EA2-1356-406D-8FD8-695E4DDF8614}" type="sibTrans" cxnId="{61C483FD-745A-4431-B962-A15081338BED}">
      <dgm:prSet/>
      <dgm:spPr/>
      <dgm:t>
        <a:bodyPr/>
        <a:lstStyle/>
        <a:p>
          <a:endParaRPr lang="en-US"/>
        </a:p>
      </dgm:t>
    </dgm:pt>
    <dgm:pt modelId="{E0057C9D-9702-43BE-84F0-FAF79A64C030}" type="pres">
      <dgm:prSet presAssocID="{54583962-E3C5-4F16-B5D4-337C3879857D}" presName="Name0" presStyleCnt="0">
        <dgm:presLayoutVars>
          <dgm:chMax/>
          <dgm:chPref val="3"/>
          <dgm:dir/>
          <dgm:animOne val="branch"/>
          <dgm:animLvl val="lvl"/>
        </dgm:presLayoutVars>
      </dgm:prSet>
      <dgm:spPr/>
      <dgm:t>
        <a:bodyPr/>
        <a:lstStyle/>
        <a:p>
          <a:endParaRPr lang="en-US"/>
        </a:p>
      </dgm:t>
    </dgm:pt>
    <dgm:pt modelId="{ABE0752E-E2E2-4B47-BACD-E9EE154BDFEA}" type="pres">
      <dgm:prSet presAssocID="{D3ACC01C-3A48-4BF5-BA59-E42739003DF0}" presName="composite" presStyleCnt="0"/>
      <dgm:spPr/>
    </dgm:pt>
    <dgm:pt modelId="{537435B4-DD6B-493F-BC78-A974D49F8A03}" type="pres">
      <dgm:prSet presAssocID="{D3ACC01C-3A48-4BF5-BA59-E42739003DF0}" presName="FirstChild" presStyleLbl="revTx" presStyleIdx="0" presStyleCnt="4">
        <dgm:presLayoutVars>
          <dgm:chMax val="0"/>
          <dgm:chPref val="0"/>
          <dgm:bulletEnabled val="1"/>
        </dgm:presLayoutVars>
      </dgm:prSet>
      <dgm:spPr/>
      <dgm:t>
        <a:bodyPr/>
        <a:lstStyle/>
        <a:p>
          <a:endParaRPr lang="en-US"/>
        </a:p>
      </dgm:t>
    </dgm:pt>
    <dgm:pt modelId="{DBFD6353-A04B-4FE1-ADA6-F9C5F6A31459}" type="pres">
      <dgm:prSet presAssocID="{D3ACC01C-3A48-4BF5-BA59-E42739003DF0}" presName="Parent" presStyleLbl="alignNode1" presStyleIdx="0" presStyleCnt="2">
        <dgm:presLayoutVars>
          <dgm:chMax val="3"/>
          <dgm:chPref val="3"/>
          <dgm:bulletEnabled val="1"/>
        </dgm:presLayoutVars>
      </dgm:prSet>
      <dgm:spPr/>
      <dgm:t>
        <a:bodyPr/>
        <a:lstStyle/>
        <a:p>
          <a:endParaRPr lang="en-US"/>
        </a:p>
      </dgm:t>
    </dgm:pt>
    <dgm:pt modelId="{2DA06C89-6CA4-4B7D-B009-BCA403F04407}" type="pres">
      <dgm:prSet presAssocID="{D3ACC01C-3A48-4BF5-BA59-E42739003DF0}" presName="Accent" presStyleLbl="parChTrans1D1" presStyleIdx="0" presStyleCnt="2"/>
      <dgm:spPr/>
    </dgm:pt>
    <dgm:pt modelId="{8C3928AD-9684-4803-A0B5-0DB839B4E877}" type="pres">
      <dgm:prSet presAssocID="{D3ACC01C-3A48-4BF5-BA59-E42739003DF0}" presName="Child" presStyleLbl="revTx" presStyleIdx="1" presStyleCnt="4">
        <dgm:presLayoutVars>
          <dgm:chMax val="0"/>
          <dgm:chPref val="0"/>
          <dgm:bulletEnabled val="1"/>
        </dgm:presLayoutVars>
      </dgm:prSet>
      <dgm:spPr/>
      <dgm:t>
        <a:bodyPr/>
        <a:lstStyle/>
        <a:p>
          <a:endParaRPr lang="en-US"/>
        </a:p>
      </dgm:t>
    </dgm:pt>
    <dgm:pt modelId="{67FBE1BE-9489-4375-891A-613CA0D26374}" type="pres">
      <dgm:prSet presAssocID="{2F2E5DC8-77A8-47A2-9D9D-C0BD63877DE0}" presName="sibTrans" presStyleCnt="0"/>
      <dgm:spPr/>
    </dgm:pt>
    <dgm:pt modelId="{BBEE128E-8BB0-41E2-8293-11DF9BA2F92D}" type="pres">
      <dgm:prSet presAssocID="{5F6A1159-7D47-4940-B23C-A944EC03A7A0}" presName="composite" presStyleCnt="0"/>
      <dgm:spPr/>
    </dgm:pt>
    <dgm:pt modelId="{F0A774C6-4CAF-4AC4-B6EB-68DDDA604AD8}" type="pres">
      <dgm:prSet presAssocID="{5F6A1159-7D47-4940-B23C-A944EC03A7A0}" presName="FirstChild" presStyleLbl="revTx" presStyleIdx="2" presStyleCnt="4">
        <dgm:presLayoutVars>
          <dgm:chMax val="0"/>
          <dgm:chPref val="0"/>
          <dgm:bulletEnabled val="1"/>
        </dgm:presLayoutVars>
      </dgm:prSet>
      <dgm:spPr/>
      <dgm:t>
        <a:bodyPr/>
        <a:lstStyle/>
        <a:p>
          <a:endParaRPr lang="en-US"/>
        </a:p>
      </dgm:t>
    </dgm:pt>
    <dgm:pt modelId="{F7B0373B-2B1E-49E6-96CF-FC5202F59997}" type="pres">
      <dgm:prSet presAssocID="{5F6A1159-7D47-4940-B23C-A944EC03A7A0}" presName="Parent" presStyleLbl="alignNode1" presStyleIdx="1" presStyleCnt="2">
        <dgm:presLayoutVars>
          <dgm:chMax val="3"/>
          <dgm:chPref val="3"/>
          <dgm:bulletEnabled val="1"/>
        </dgm:presLayoutVars>
      </dgm:prSet>
      <dgm:spPr/>
      <dgm:t>
        <a:bodyPr/>
        <a:lstStyle/>
        <a:p>
          <a:endParaRPr lang="en-US"/>
        </a:p>
      </dgm:t>
    </dgm:pt>
    <dgm:pt modelId="{1494B05C-356A-453F-981D-3D141540DAC5}" type="pres">
      <dgm:prSet presAssocID="{5F6A1159-7D47-4940-B23C-A944EC03A7A0}" presName="Accent" presStyleLbl="parChTrans1D1" presStyleIdx="1" presStyleCnt="2"/>
      <dgm:spPr/>
    </dgm:pt>
    <dgm:pt modelId="{CCF60B30-9C1E-4F35-99AD-8C71AAF2F4A0}" type="pres">
      <dgm:prSet presAssocID="{5F6A1159-7D47-4940-B23C-A944EC03A7A0}" presName="Child" presStyleLbl="revTx" presStyleIdx="3" presStyleCnt="4">
        <dgm:presLayoutVars>
          <dgm:chMax val="0"/>
          <dgm:chPref val="0"/>
          <dgm:bulletEnabled val="1"/>
        </dgm:presLayoutVars>
      </dgm:prSet>
      <dgm:spPr/>
      <dgm:t>
        <a:bodyPr/>
        <a:lstStyle/>
        <a:p>
          <a:endParaRPr lang="en-US"/>
        </a:p>
      </dgm:t>
    </dgm:pt>
  </dgm:ptLst>
  <dgm:cxnLst>
    <dgm:cxn modelId="{70A1C456-C3A7-48C3-BFAC-8D0586F583DB}" type="presOf" srcId="{385F22C0-5759-4F28-867E-00F878776996}" destId="{8C3928AD-9684-4803-A0B5-0DB839B4E877}" srcOrd="0" destOrd="0" presId="urn:microsoft.com/office/officeart/2011/layout/TabList"/>
    <dgm:cxn modelId="{589534D7-B0D1-499D-8E09-A06B2D382886}" type="presOf" srcId="{D3ACC01C-3A48-4BF5-BA59-E42739003DF0}" destId="{DBFD6353-A04B-4FE1-ADA6-F9C5F6A31459}" srcOrd="0" destOrd="0" presId="urn:microsoft.com/office/officeart/2011/layout/TabList"/>
    <dgm:cxn modelId="{0E07E824-1148-4326-8DA6-2AA2B29AFF78}" type="presOf" srcId="{8A95B777-AF0B-4DAB-A6D7-5E78E428BB3B}" destId="{F0A774C6-4CAF-4AC4-B6EB-68DDDA604AD8}" srcOrd="0" destOrd="0" presId="urn:microsoft.com/office/officeart/2011/layout/TabList"/>
    <dgm:cxn modelId="{929F5770-27F3-467A-92EB-E0EA61C5EDA6}" type="presOf" srcId="{54583962-E3C5-4F16-B5D4-337C3879857D}" destId="{E0057C9D-9702-43BE-84F0-FAF79A64C030}" srcOrd="0" destOrd="0" presId="urn:microsoft.com/office/officeart/2011/layout/TabList"/>
    <dgm:cxn modelId="{BF6E225A-F1D3-451B-B0F6-04811802E193}" type="presOf" srcId="{5F6A1159-7D47-4940-B23C-A944EC03A7A0}" destId="{F7B0373B-2B1E-49E6-96CF-FC5202F59997}" srcOrd="0" destOrd="0" presId="urn:microsoft.com/office/officeart/2011/layout/TabList"/>
    <dgm:cxn modelId="{7EE740BA-9A51-4AEA-9E26-194070F683C8}" srcId="{5F6A1159-7D47-4940-B23C-A944EC03A7A0}" destId="{8A95B777-AF0B-4DAB-A6D7-5E78E428BB3B}" srcOrd="0" destOrd="0" parTransId="{86FCC1DB-C40F-4CF5-A03B-813D88C40A64}" sibTransId="{4FE460DC-302E-4698-B011-CC147A85D12D}"/>
    <dgm:cxn modelId="{56304389-97A6-4CEE-907F-1E5D2889FD76}" srcId="{D3ACC01C-3A48-4BF5-BA59-E42739003DF0}" destId="{53F4B58E-04CC-4F8C-BD7D-1545E444A0D5}" srcOrd="0" destOrd="0" parTransId="{EF2F9174-C727-43C9-9B7D-24F227CEAF8F}" sibTransId="{AB0223AE-6600-46D9-B2B7-42E420181BA4}"/>
    <dgm:cxn modelId="{54A6C078-7472-4504-8500-BB31F71E8F10}" srcId="{54583962-E3C5-4F16-B5D4-337C3879857D}" destId="{5F6A1159-7D47-4940-B23C-A944EC03A7A0}" srcOrd="1" destOrd="0" parTransId="{1AA23260-7E64-4A9A-BD01-BC3CC7F08595}" sibTransId="{FB9CD453-5B40-4CC1-A7F1-E2BD7245E703}"/>
    <dgm:cxn modelId="{E07374DA-D9B1-4A9A-86BC-D7593F4B9EC2}" type="presOf" srcId="{53F4B58E-04CC-4F8C-BD7D-1545E444A0D5}" destId="{537435B4-DD6B-493F-BC78-A974D49F8A03}" srcOrd="0" destOrd="0" presId="urn:microsoft.com/office/officeart/2011/layout/TabList"/>
    <dgm:cxn modelId="{AD964ABD-079B-487B-8BEC-96A34386E3FF}" srcId="{D3ACC01C-3A48-4BF5-BA59-E42739003DF0}" destId="{385F22C0-5759-4F28-867E-00F878776996}" srcOrd="1" destOrd="0" parTransId="{BB401822-7B66-4348-A230-B7F5088FAF21}" sibTransId="{9BA77E00-35FD-40CD-B692-8BA940BECE60}"/>
    <dgm:cxn modelId="{268EE287-DA8E-4346-8504-7F85C9E9AD78}" type="presOf" srcId="{B5BBA68E-F427-44B2-95C7-EAA45CC8A026}" destId="{CCF60B30-9C1E-4F35-99AD-8C71AAF2F4A0}" srcOrd="0" destOrd="0" presId="urn:microsoft.com/office/officeart/2011/layout/TabList"/>
    <dgm:cxn modelId="{3043C952-C99F-48BF-B0B1-B03CC4944255}" srcId="{54583962-E3C5-4F16-B5D4-337C3879857D}" destId="{D3ACC01C-3A48-4BF5-BA59-E42739003DF0}" srcOrd="0" destOrd="0" parTransId="{DBF0D225-49C1-456D-A442-25FA3FB9933F}" sibTransId="{2F2E5DC8-77A8-47A2-9D9D-C0BD63877DE0}"/>
    <dgm:cxn modelId="{61C483FD-745A-4431-B962-A15081338BED}" srcId="{5F6A1159-7D47-4940-B23C-A944EC03A7A0}" destId="{B5BBA68E-F427-44B2-95C7-EAA45CC8A026}" srcOrd="1" destOrd="0" parTransId="{061348B5-4B6C-4C1F-B8F1-A6917C920143}" sibTransId="{C3B07EA2-1356-406D-8FD8-695E4DDF8614}"/>
    <dgm:cxn modelId="{D56C9C99-74F1-4524-B7EC-963E26EADA0F}" type="presParOf" srcId="{E0057C9D-9702-43BE-84F0-FAF79A64C030}" destId="{ABE0752E-E2E2-4B47-BACD-E9EE154BDFEA}" srcOrd="0" destOrd="0" presId="urn:microsoft.com/office/officeart/2011/layout/TabList"/>
    <dgm:cxn modelId="{6291A95C-CCE9-4506-9E37-D55D3492EB7E}" type="presParOf" srcId="{ABE0752E-E2E2-4B47-BACD-E9EE154BDFEA}" destId="{537435B4-DD6B-493F-BC78-A974D49F8A03}" srcOrd="0" destOrd="0" presId="urn:microsoft.com/office/officeart/2011/layout/TabList"/>
    <dgm:cxn modelId="{DA26552D-32D5-4BA5-A83B-95E226E5E946}" type="presParOf" srcId="{ABE0752E-E2E2-4B47-BACD-E9EE154BDFEA}" destId="{DBFD6353-A04B-4FE1-ADA6-F9C5F6A31459}" srcOrd="1" destOrd="0" presId="urn:microsoft.com/office/officeart/2011/layout/TabList"/>
    <dgm:cxn modelId="{8B2CF490-B5DF-47C5-AD46-320737DBCDBA}" type="presParOf" srcId="{ABE0752E-E2E2-4B47-BACD-E9EE154BDFEA}" destId="{2DA06C89-6CA4-4B7D-B009-BCA403F04407}" srcOrd="2" destOrd="0" presId="urn:microsoft.com/office/officeart/2011/layout/TabList"/>
    <dgm:cxn modelId="{FCD1B514-51CE-40AD-88CA-3DBB672F6388}" type="presParOf" srcId="{E0057C9D-9702-43BE-84F0-FAF79A64C030}" destId="{8C3928AD-9684-4803-A0B5-0DB839B4E877}" srcOrd="1" destOrd="0" presId="urn:microsoft.com/office/officeart/2011/layout/TabList"/>
    <dgm:cxn modelId="{F7C1CD71-4B30-4402-B017-FFC268098F95}" type="presParOf" srcId="{E0057C9D-9702-43BE-84F0-FAF79A64C030}" destId="{67FBE1BE-9489-4375-891A-613CA0D26374}" srcOrd="2" destOrd="0" presId="urn:microsoft.com/office/officeart/2011/layout/TabList"/>
    <dgm:cxn modelId="{18537A88-B2BE-497D-A5BF-488FA2347794}" type="presParOf" srcId="{E0057C9D-9702-43BE-84F0-FAF79A64C030}" destId="{BBEE128E-8BB0-41E2-8293-11DF9BA2F92D}" srcOrd="3" destOrd="0" presId="urn:microsoft.com/office/officeart/2011/layout/TabList"/>
    <dgm:cxn modelId="{A61CE78E-F9E5-44D4-AA11-76E0EB67B930}" type="presParOf" srcId="{BBEE128E-8BB0-41E2-8293-11DF9BA2F92D}" destId="{F0A774C6-4CAF-4AC4-B6EB-68DDDA604AD8}" srcOrd="0" destOrd="0" presId="urn:microsoft.com/office/officeart/2011/layout/TabList"/>
    <dgm:cxn modelId="{554AC526-A78E-42DA-B231-89D4817D8CBA}" type="presParOf" srcId="{BBEE128E-8BB0-41E2-8293-11DF9BA2F92D}" destId="{F7B0373B-2B1E-49E6-96CF-FC5202F59997}" srcOrd="1" destOrd="0" presId="urn:microsoft.com/office/officeart/2011/layout/TabList"/>
    <dgm:cxn modelId="{D6514D35-EEB3-4661-9E9B-B6C2D36234D1}" type="presParOf" srcId="{BBEE128E-8BB0-41E2-8293-11DF9BA2F92D}" destId="{1494B05C-356A-453F-981D-3D141540DAC5}" srcOrd="2" destOrd="0" presId="urn:microsoft.com/office/officeart/2011/layout/TabList"/>
    <dgm:cxn modelId="{18B30672-CE72-41A0-8B79-219A1E48A996}" type="presParOf" srcId="{E0057C9D-9702-43BE-84F0-FAF79A64C030}" destId="{CCF60B30-9C1E-4F35-99AD-8C71AAF2F4A0}" srcOrd="4"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583962-E3C5-4F16-B5D4-337C3879857D}"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8A95B777-AF0B-4DAB-A6D7-5E78E428BB3B}">
      <dgm:prSet phldrT="[Text]" phldr="1"/>
      <dgm:spPr/>
      <dgm:t>
        <a:bodyPr/>
        <a:lstStyle/>
        <a:p>
          <a:endParaRPr lang="en-US" dirty="0"/>
        </a:p>
      </dgm:t>
    </dgm:pt>
    <dgm:pt modelId="{86FCC1DB-C40F-4CF5-A03B-813D88C40A64}" type="parTrans" cxnId="{7EE740BA-9A51-4AEA-9E26-194070F683C8}">
      <dgm:prSet/>
      <dgm:spPr/>
      <dgm:t>
        <a:bodyPr/>
        <a:lstStyle/>
        <a:p>
          <a:endParaRPr lang="en-US"/>
        </a:p>
      </dgm:t>
    </dgm:pt>
    <dgm:pt modelId="{4FE460DC-302E-4698-B011-CC147A85D12D}" type="sibTrans" cxnId="{7EE740BA-9A51-4AEA-9E26-194070F683C8}">
      <dgm:prSet/>
      <dgm:spPr/>
      <dgm:t>
        <a:bodyPr/>
        <a:lstStyle/>
        <a:p>
          <a:endParaRPr lang="en-US"/>
        </a:p>
      </dgm:t>
    </dgm:pt>
    <dgm:pt modelId="{B5BBA68E-F427-44B2-95C7-EAA45CC8A026}">
      <dgm:prSet phldrT="[Text]" custT="1"/>
      <dgm:spPr/>
      <dgm:t>
        <a:bodyPr/>
        <a:lstStyle/>
        <a:p>
          <a:r>
            <a:rPr lang="en-US" sz="2800" dirty="0" smtClean="0">
              <a:latin typeface="Times New Roman" panose="02020603050405020304" pitchFamily="18" charset="0"/>
              <a:cs typeface="Times New Roman" panose="02020603050405020304" pitchFamily="18" charset="0"/>
            </a:rPr>
            <a:t>B</a:t>
          </a:r>
          <a:r>
            <a:rPr lang="vi-VN" sz="2800" dirty="0" smtClean="0">
              <a:latin typeface="Times New Roman" panose="02020603050405020304" pitchFamily="18" charset="0"/>
              <a:cs typeface="Times New Roman" panose="02020603050405020304" pitchFamily="18" charset="0"/>
            </a:rPr>
            <a:t>ảo vệ đối tượng, từ chối các yêu cầu từ các client không được tín nhiệm</a:t>
          </a:r>
          <a:r>
            <a:rPr lang="en-US" sz="2800" dirty="0" smtClean="0">
              <a:latin typeface="Times New Roman" panose="02020603050405020304" pitchFamily="18" charset="0"/>
              <a:cs typeface="Times New Roman" panose="02020603050405020304" pitchFamily="18" charset="0"/>
            </a:rPr>
            <a:t>.</a:t>
          </a:r>
          <a:endParaRPr lang="en-US" sz="2800" dirty="0"/>
        </a:p>
      </dgm:t>
    </dgm:pt>
    <dgm:pt modelId="{061348B5-4B6C-4C1F-B8F1-A6917C920143}" type="parTrans" cxnId="{61C483FD-745A-4431-B962-A15081338BED}">
      <dgm:prSet/>
      <dgm:spPr/>
      <dgm:t>
        <a:bodyPr/>
        <a:lstStyle/>
        <a:p>
          <a:endParaRPr lang="en-US"/>
        </a:p>
      </dgm:t>
    </dgm:pt>
    <dgm:pt modelId="{C3B07EA2-1356-406D-8FD8-695E4DDF8614}" type="sibTrans" cxnId="{61C483FD-745A-4431-B962-A15081338BED}">
      <dgm:prSet/>
      <dgm:spPr/>
      <dgm:t>
        <a:bodyPr/>
        <a:lstStyle/>
        <a:p>
          <a:endParaRPr lang="en-US"/>
        </a:p>
      </dgm:t>
    </dgm:pt>
    <dgm:pt modelId="{3195F6C9-2B9A-40EB-BE6A-021234D00184}">
      <dgm:prSet phldrT="[Text]" custT="1"/>
      <dgm:spPr/>
      <dgm:t>
        <a:bodyPr/>
        <a:lstStyle/>
        <a:p>
          <a:r>
            <a:rPr lang="vi-VN" sz="2800" dirty="0" smtClean="0">
              <a:solidFill>
                <a:schemeClr val="bg1"/>
              </a:solidFill>
              <a:latin typeface="Times New Roman" panose="02020603050405020304" pitchFamily="18" charset="0"/>
              <a:cs typeface="Times New Roman" panose="02020603050405020304" pitchFamily="18" charset="0"/>
            </a:rPr>
            <a:t>Cache Proxy </a:t>
          </a:r>
          <a:endParaRPr lang="en-US" sz="2800" dirty="0">
            <a:solidFill>
              <a:schemeClr val="bg1"/>
            </a:solidFill>
          </a:endParaRPr>
        </a:p>
      </dgm:t>
    </dgm:pt>
    <dgm:pt modelId="{B77FE0E8-29C0-44B6-8EE5-234F51050FA2}" type="parTrans" cxnId="{EA515A69-0F75-4821-8A2A-2314E27C55EE}">
      <dgm:prSet/>
      <dgm:spPr/>
      <dgm:t>
        <a:bodyPr/>
        <a:lstStyle/>
        <a:p>
          <a:endParaRPr lang="en-US"/>
        </a:p>
      </dgm:t>
    </dgm:pt>
    <dgm:pt modelId="{230F532C-88D0-46BF-993E-A2EB80719A1B}" type="sibTrans" cxnId="{EA515A69-0F75-4821-8A2A-2314E27C55EE}">
      <dgm:prSet/>
      <dgm:spPr/>
      <dgm:t>
        <a:bodyPr/>
        <a:lstStyle/>
        <a:p>
          <a:endParaRPr lang="en-US"/>
        </a:p>
      </dgm:t>
    </dgm:pt>
    <dgm:pt modelId="{9A4DE3BF-9EDC-4A70-AD5C-A74B8FC1D06F}">
      <dgm:prSet phldrT="[Text]" phldr="1"/>
      <dgm:spPr/>
      <dgm:t>
        <a:bodyPr/>
        <a:lstStyle/>
        <a:p>
          <a:endParaRPr lang="en-US" dirty="0"/>
        </a:p>
      </dgm:t>
    </dgm:pt>
    <dgm:pt modelId="{DF10F060-1280-4D81-8B5D-D562C55201FF}" type="parTrans" cxnId="{E348A536-14E4-4F6A-8854-37586D4B210D}">
      <dgm:prSet/>
      <dgm:spPr/>
      <dgm:t>
        <a:bodyPr/>
        <a:lstStyle/>
        <a:p>
          <a:endParaRPr lang="en-US"/>
        </a:p>
      </dgm:t>
    </dgm:pt>
    <dgm:pt modelId="{A8361F60-602C-4516-94D8-D8C96A59E8A3}" type="sibTrans" cxnId="{E348A536-14E4-4F6A-8854-37586D4B210D}">
      <dgm:prSet/>
      <dgm:spPr/>
      <dgm:t>
        <a:bodyPr/>
        <a:lstStyle/>
        <a:p>
          <a:endParaRPr lang="en-US"/>
        </a:p>
      </dgm:t>
    </dgm:pt>
    <dgm:pt modelId="{01A0E097-8378-4210-8119-DA293A528801}">
      <dgm:prSet phldrT="[Text]" custT="1"/>
      <dgm:spPr/>
      <dgm:t>
        <a:bodyPr/>
        <a:lstStyle/>
        <a:p>
          <a:r>
            <a:rPr lang="vi-VN" sz="2800" dirty="0" smtClean="0">
              <a:latin typeface="Times New Roman" panose="02020603050405020304" pitchFamily="18" charset="0"/>
              <a:cs typeface="Times New Roman" panose="02020603050405020304" pitchFamily="18" charset="0"/>
            </a:rPr>
            <a:t>Cung cấp không gian lưu trữ tạm thời cho các kết quả trả về từ đối tượng nào đó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sẽ được tái sử dụng cho các client khác có cùng yêu cầu.</a:t>
          </a:r>
          <a:endParaRPr lang="en-US" sz="2800" dirty="0"/>
        </a:p>
      </dgm:t>
    </dgm:pt>
    <dgm:pt modelId="{C6372530-50C0-47BB-94E6-F26E4EE22BA7}" type="parTrans" cxnId="{F77FEEBD-7E4D-4E6C-9789-3424A521CC12}">
      <dgm:prSet/>
      <dgm:spPr/>
      <dgm:t>
        <a:bodyPr/>
        <a:lstStyle/>
        <a:p>
          <a:endParaRPr lang="en-US"/>
        </a:p>
      </dgm:t>
    </dgm:pt>
    <dgm:pt modelId="{F289C1DE-91A4-45C2-BD8D-A62EBA85A24E}" type="sibTrans" cxnId="{F77FEEBD-7E4D-4E6C-9789-3424A521CC12}">
      <dgm:prSet/>
      <dgm:spPr/>
      <dgm:t>
        <a:bodyPr/>
        <a:lstStyle/>
        <a:p>
          <a:endParaRPr lang="en-US"/>
        </a:p>
      </dgm:t>
    </dgm:pt>
    <dgm:pt modelId="{5F6A1159-7D47-4940-B23C-A944EC03A7A0}">
      <dgm:prSet phldrT="[Text]" custT="1"/>
      <dgm:spPr/>
      <dgm:t>
        <a:bodyPr/>
        <a:lstStyle/>
        <a:p>
          <a:r>
            <a:rPr lang="vi-VN" sz="2800" dirty="0" smtClean="0">
              <a:solidFill>
                <a:schemeClr val="bg1"/>
              </a:solidFill>
              <a:latin typeface="Times New Roman" panose="02020603050405020304" pitchFamily="18" charset="0"/>
              <a:cs typeface="Times New Roman" panose="02020603050405020304" pitchFamily="18" charset="0"/>
            </a:rPr>
            <a:t>Firewall  Proxy </a:t>
          </a:r>
          <a:endParaRPr lang="en-US" sz="2800" dirty="0">
            <a:solidFill>
              <a:schemeClr val="bg1"/>
            </a:solidFill>
          </a:endParaRPr>
        </a:p>
      </dgm:t>
    </dgm:pt>
    <dgm:pt modelId="{FB9CD453-5B40-4CC1-A7F1-E2BD7245E703}" type="sibTrans" cxnId="{54A6C078-7472-4504-8500-BB31F71E8F10}">
      <dgm:prSet/>
      <dgm:spPr/>
      <dgm:t>
        <a:bodyPr/>
        <a:lstStyle/>
        <a:p>
          <a:endParaRPr lang="en-US"/>
        </a:p>
      </dgm:t>
    </dgm:pt>
    <dgm:pt modelId="{1AA23260-7E64-4A9A-BD01-BC3CC7F08595}" type="parTrans" cxnId="{54A6C078-7472-4504-8500-BB31F71E8F10}">
      <dgm:prSet/>
      <dgm:spPr/>
      <dgm:t>
        <a:bodyPr/>
        <a:lstStyle/>
        <a:p>
          <a:endParaRPr lang="en-US"/>
        </a:p>
      </dgm:t>
    </dgm:pt>
    <dgm:pt modelId="{E0057C9D-9702-43BE-84F0-FAF79A64C030}" type="pres">
      <dgm:prSet presAssocID="{54583962-E3C5-4F16-B5D4-337C3879857D}" presName="Name0" presStyleCnt="0">
        <dgm:presLayoutVars>
          <dgm:chMax/>
          <dgm:chPref val="3"/>
          <dgm:dir/>
          <dgm:animOne val="branch"/>
          <dgm:animLvl val="lvl"/>
        </dgm:presLayoutVars>
      </dgm:prSet>
      <dgm:spPr/>
      <dgm:t>
        <a:bodyPr/>
        <a:lstStyle/>
        <a:p>
          <a:endParaRPr lang="en-US"/>
        </a:p>
      </dgm:t>
    </dgm:pt>
    <dgm:pt modelId="{BBEE128E-8BB0-41E2-8293-11DF9BA2F92D}" type="pres">
      <dgm:prSet presAssocID="{5F6A1159-7D47-4940-B23C-A944EC03A7A0}" presName="composite" presStyleCnt="0"/>
      <dgm:spPr/>
    </dgm:pt>
    <dgm:pt modelId="{F0A774C6-4CAF-4AC4-B6EB-68DDDA604AD8}" type="pres">
      <dgm:prSet presAssocID="{5F6A1159-7D47-4940-B23C-A944EC03A7A0}" presName="FirstChild" presStyleLbl="revTx" presStyleIdx="0" presStyleCnt="4">
        <dgm:presLayoutVars>
          <dgm:chMax val="0"/>
          <dgm:chPref val="0"/>
          <dgm:bulletEnabled val="1"/>
        </dgm:presLayoutVars>
      </dgm:prSet>
      <dgm:spPr/>
      <dgm:t>
        <a:bodyPr/>
        <a:lstStyle/>
        <a:p>
          <a:endParaRPr lang="en-US"/>
        </a:p>
      </dgm:t>
    </dgm:pt>
    <dgm:pt modelId="{F7B0373B-2B1E-49E6-96CF-FC5202F59997}" type="pres">
      <dgm:prSet presAssocID="{5F6A1159-7D47-4940-B23C-A944EC03A7A0}" presName="Parent" presStyleLbl="alignNode1" presStyleIdx="0" presStyleCnt="2">
        <dgm:presLayoutVars>
          <dgm:chMax val="3"/>
          <dgm:chPref val="3"/>
          <dgm:bulletEnabled val="1"/>
        </dgm:presLayoutVars>
      </dgm:prSet>
      <dgm:spPr/>
      <dgm:t>
        <a:bodyPr/>
        <a:lstStyle/>
        <a:p>
          <a:endParaRPr lang="en-US"/>
        </a:p>
      </dgm:t>
    </dgm:pt>
    <dgm:pt modelId="{1494B05C-356A-453F-981D-3D141540DAC5}" type="pres">
      <dgm:prSet presAssocID="{5F6A1159-7D47-4940-B23C-A944EC03A7A0}" presName="Accent" presStyleLbl="parChTrans1D1" presStyleIdx="0" presStyleCnt="2"/>
      <dgm:spPr/>
    </dgm:pt>
    <dgm:pt modelId="{CCF60B30-9C1E-4F35-99AD-8C71AAF2F4A0}" type="pres">
      <dgm:prSet presAssocID="{5F6A1159-7D47-4940-B23C-A944EC03A7A0}" presName="Child" presStyleLbl="revTx" presStyleIdx="1" presStyleCnt="4">
        <dgm:presLayoutVars>
          <dgm:chMax val="0"/>
          <dgm:chPref val="0"/>
          <dgm:bulletEnabled val="1"/>
        </dgm:presLayoutVars>
      </dgm:prSet>
      <dgm:spPr/>
      <dgm:t>
        <a:bodyPr/>
        <a:lstStyle/>
        <a:p>
          <a:endParaRPr lang="en-US"/>
        </a:p>
      </dgm:t>
    </dgm:pt>
    <dgm:pt modelId="{5EFF7FA5-2BA1-49CE-84C8-915209A06F18}" type="pres">
      <dgm:prSet presAssocID="{FB9CD453-5B40-4CC1-A7F1-E2BD7245E703}" presName="sibTrans" presStyleCnt="0"/>
      <dgm:spPr/>
    </dgm:pt>
    <dgm:pt modelId="{E6508F8E-4DBB-4CC0-AD81-2031BAE835C7}" type="pres">
      <dgm:prSet presAssocID="{3195F6C9-2B9A-40EB-BE6A-021234D00184}" presName="composite" presStyleCnt="0"/>
      <dgm:spPr/>
    </dgm:pt>
    <dgm:pt modelId="{5A93B5C4-C8D0-4630-BC2E-558F14B5EE8B}" type="pres">
      <dgm:prSet presAssocID="{3195F6C9-2B9A-40EB-BE6A-021234D00184}" presName="FirstChild" presStyleLbl="revTx" presStyleIdx="2" presStyleCnt="4">
        <dgm:presLayoutVars>
          <dgm:chMax val="0"/>
          <dgm:chPref val="0"/>
          <dgm:bulletEnabled val="1"/>
        </dgm:presLayoutVars>
      </dgm:prSet>
      <dgm:spPr/>
      <dgm:t>
        <a:bodyPr/>
        <a:lstStyle/>
        <a:p>
          <a:endParaRPr lang="en-US"/>
        </a:p>
      </dgm:t>
    </dgm:pt>
    <dgm:pt modelId="{55039DE2-8109-4998-8251-8258E956C9AB}" type="pres">
      <dgm:prSet presAssocID="{3195F6C9-2B9A-40EB-BE6A-021234D00184}" presName="Parent" presStyleLbl="alignNode1" presStyleIdx="1" presStyleCnt="2">
        <dgm:presLayoutVars>
          <dgm:chMax val="3"/>
          <dgm:chPref val="3"/>
          <dgm:bulletEnabled val="1"/>
        </dgm:presLayoutVars>
      </dgm:prSet>
      <dgm:spPr/>
      <dgm:t>
        <a:bodyPr/>
        <a:lstStyle/>
        <a:p>
          <a:endParaRPr lang="en-US"/>
        </a:p>
      </dgm:t>
    </dgm:pt>
    <dgm:pt modelId="{95FC6F2C-2479-4674-8E06-B15FAA4C1484}" type="pres">
      <dgm:prSet presAssocID="{3195F6C9-2B9A-40EB-BE6A-021234D00184}" presName="Accent" presStyleLbl="parChTrans1D1" presStyleIdx="1" presStyleCnt="2"/>
      <dgm:spPr/>
    </dgm:pt>
    <dgm:pt modelId="{DFAC9D14-54A3-49B7-A411-B42726E4EE22}" type="pres">
      <dgm:prSet presAssocID="{3195F6C9-2B9A-40EB-BE6A-021234D00184}" presName="Child" presStyleLbl="revTx" presStyleIdx="3" presStyleCnt="4">
        <dgm:presLayoutVars>
          <dgm:chMax val="0"/>
          <dgm:chPref val="0"/>
          <dgm:bulletEnabled val="1"/>
        </dgm:presLayoutVars>
      </dgm:prSet>
      <dgm:spPr/>
      <dgm:t>
        <a:bodyPr/>
        <a:lstStyle/>
        <a:p>
          <a:endParaRPr lang="en-US"/>
        </a:p>
      </dgm:t>
    </dgm:pt>
  </dgm:ptLst>
  <dgm:cxnLst>
    <dgm:cxn modelId="{929F5770-27F3-467A-92EB-E0EA61C5EDA6}" type="presOf" srcId="{54583962-E3C5-4F16-B5D4-337C3879857D}" destId="{E0057C9D-9702-43BE-84F0-FAF79A64C030}" srcOrd="0" destOrd="0" presId="urn:microsoft.com/office/officeart/2011/layout/TabList"/>
    <dgm:cxn modelId="{D06FBA77-CFBE-4947-B138-A996FF12C16D}" type="presOf" srcId="{9A4DE3BF-9EDC-4A70-AD5C-A74B8FC1D06F}" destId="{5A93B5C4-C8D0-4630-BC2E-558F14B5EE8B}" srcOrd="0" destOrd="0" presId="urn:microsoft.com/office/officeart/2011/layout/TabList"/>
    <dgm:cxn modelId="{0E07E824-1148-4326-8DA6-2AA2B29AFF78}" type="presOf" srcId="{8A95B777-AF0B-4DAB-A6D7-5E78E428BB3B}" destId="{F0A774C6-4CAF-4AC4-B6EB-68DDDA604AD8}" srcOrd="0" destOrd="0" presId="urn:microsoft.com/office/officeart/2011/layout/TabList"/>
    <dgm:cxn modelId="{268EE287-DA8E-4346-8504-7F85C9E9AD78}" type="presOf" srcId="{B5BBA68E-F427-44B2-95C7-EAA45CC8A026}" destId="{CCF60B30-9C1E-4F35-99AD-8C71AAF2F4A0}" srcOrd="0" destOrd="0" presId="urn:microsoft.com/office/officeart/2011/layout/TabList"/>
    <dgm:cxn modelId="{7EE740BA-9A51-4AEA-9E26-194070F683C8}" srcId="{5F6A1159-7D47-4940-B23C-A944EC03A7A0}" destId="{8A95B777-AF0B-4DAB-A6D7-5E78E428BB3B}" srcOrd="0" destOrd="0" parTransId="{86FCC1DB-C40F-4CF5-A03B-813D88C40A64}" sibTransId="{4FE460DC-302E-4698-B011-CC147A85D12D}"/>
    <dgm:cxn modelId="{07411A6D-1895-4F03-86FF-0E0DE6CF88C5}" type="presOf" srcId="{01A0E097-8378-4210-8119-DA293A528801}" destId="{DFAC9D14-54A3-49B7-A411-B42726E4EE22}" srcOrd="0" destOrd="0" presId="urn:microsoft.com/office/officeart/2011/layout/TabList"/>
    <dgm:cxn modelId="{E348A536-14E4-4F6A-8854-37586D4B210D}" srcId="{3195F6C9-2B9A-40EB-BE6A-021234D00184}" destId="{9A4DE3BF-9EDC-4A70-AD5C-A74B8FC1D06F}" srcOrd="0" destOrd="0" parTransId="{DF10F060-1280-4D81-8B5D-D562C55201FF}" sibTransId="{A8361F60-602C-4516-94D8-D8C96A59E8A3}"/>
    <dgm:cxn modelId="{5A8D30E5-4DA8-4199-B21A-4A4506CF158C}" type="presOf" srcId="{3195F6C9-2B9A-40EB-BE6A-021234D00184}" destId="{55039DE2-8109-4998-8251-8258E956C9AB}" srcOrd="0" destOrd="0" presId="urn:microsoft.com/office/officeart/2011/layout/TabList"/>
    <dgm:cxn modelId="{F77FEEBD-7E4D-4E6C-9789-3424A521CC12}" srcId="{3195F6C9-2B9A-40EB-BE6A-021234D00184}" destId="{01A0E097-8378-4210-8119-DA293A528801}" srcOrd="1" destOrd="0" parTransId="{C6372530-50C0-47BB-94E6-F26E4EE22BA7}" sibTransId="{F289C1DE-91A4-45C2-BD8D-A62EBA85A24E}"/>
    <dgm:cxn modelId="{61C483FD-745A-4431-B962-A15081338BED}" srcId="{5F6A1159-7D47-4940-B23C-A944EC03A7A0}" destId="{B5BBA68E-F427-44B2-95C7-EAA45CC8A026}" srcOrd="1" destOrd="0" parTransId="{061348B5-4B6C-4C1F-B8F1-A6917C920143}" sibTransId="{C3B07EA2-1356-406D-8FD8-695E4DDF8614}"/>
    <dgm:cxn modelId="{EA515A69-0F75-4821-8A2A-2314E27C55EE}" srcId="{54583962-E3C5-4F16-B5D4-337C3879857D}" destId="{3195F6C9-2B9A-40EB-BE6A-021234D00184}" srcOrd="1" destOrd="0" parTransId="{B77FE0E8-29C0-44B6-8EE5-234F51050FA2}" sibTransId="{230F532C-88D0-46BF-993E-A2EB80719A1B}"/>
    <dgm:cxn modelId="{BF6E225A-F1D3-451B-B0F6-04811802E193}" type="presOf" srcId="{5F6A1159-7D47-4940-B23C-A944EC03A7A0}" destId="{F7B0373B-2B1E-49E6-96CF-FC5202F59997}" srcOrd="0" destOrd="0" presId="urn:microsoft.com/office/officeart/2011/layout/TabList"/>
    <dgm:cxn modelId="{54A6C078-7472-4504-8500-BB31F71E8F10}" srcId="{54583962-E3C5-4F16-B5D4-337C3879857D}" destId="{5F6A1159-7D47-4940-B23C-A944EC03A7A0}" srcOrd="0" destOrd="0" parTransId="{1AA23260-7E64-4A9A-BD01-BC3CC7F08595}" sibTransId="{FB9CD453-5B40-4CC1-A7F1-E2BD7245E703}"/>
    <dgm:cxn modelId="{18537A88-B2BE-497D-A5BF-488FA2347794}" type="presParOf" srcId="{E0057C9D-9702-43BE-84F0-FAF79A64C030}" destId="{BBEE128E-8BB0-41E2-8293-11DF9BA2F92D}" srcOrd="0" destOrd="0" presId="urn:microsoft.com/office/officeart/2011/layout/TabList"/>
    <dgm:cxn modelId="{A61CE78E-F9E5-44D4-AA11-76E0EB67B930}" type="presParOf" srcId="{BBEE128E-8BB0-41E2-8293-11DF9BA2F92D}" destId="{F0A774C6-4CAF-4AC4-B6EB-68DDDA604AD8}" srcOrd="0" destOrd="0" presId="urn:microsoft.com/office/officeart/2011/layout/TabList"/>
    <dgm:cxn modelId="{554AC526-A78E-42DA-B231-89D4817D8CBA}" type="presParOf" srcId="{BBEE128E-8BB0-41E2-8293-11DF9BA2F92D}" destId="{F7B0373B-2B1E-49E6-96CF-FC5202F59997}" srcOrd="1" destOrd="0" presId="urn:microsoft.com/office/officeart/2011/layout/TabList"/>
    <dgm:cxn modelId="{D6514D35-EEB3-4661-9E9B-B6C2D36234D1}" type="presParOf" srcId="{BBEE128E-8BB0-41E2-8293-11DF9BA2F92D}" destId="{1494B05C-356A-453F-981D-3D141540DAC5}" srcOrd="2" destOrd="0" presId="urn:microsoft.com/office/officeart/2011/layout/TabList"/>
    <dgm:cxn modelId="{18B30672-CE72-41A0-8B79-219A1E48A996}" type="presParOf" srcId="{E0057C9D-9702-43BE-84F0-FAF79A64C030}" destId="{CCF60B30-9C1E-4F35-99AD-8C71AAF2F4A0}" srcOrd="1" destOrd="0" presId="urn:microsoft.com/office/officeart/2011/layout/TabList"/>
    <dgm:cxn modelId="{2E2752CC-6DC4-4D67-BF09-4390DDDFF26E}" type="presParOf" srcId="{E0057C9D-9702-43BE-84F0-FAF79A64C030}" destId="{5EFF7FA5-2BA1-49CE-84C8-915209A06F18}" srcOrd="2" destOrd="0" presId="urn:microsoft.com/office/officeart/2011/layout/TabList"/>
    <dgm:cxn modelId="{8D67E6E6-79E2-42BA-91FD-000213CD1B2F}" type="presParOf" srcId="{E0057C9D-9702-43BE-84F0-FAF79A64C030}" destId="{E6508F8E-4DBB-4CC0-AD81-2031BAE835C7}" srcOrd="3" destOrd="0" presId="urn:microsoft.com/office/officeart/2011/layout/TabList"/>
    <dgm:cxn modelId="{0E9C567C-0FA6-416B-AAE5-97CA1A92AD1D}" type="presParOf" srcId="{E6508F8E-4DBB-4CC0-AD81-2031BAE835C7}" destId="{5A93B5C4-C8D0-4630-BC2E-558F14B5EE8B}" srcOrd="0" destOrd="0" presId="urn:microsoft.com/office/officeart/2011/layout/TabList"/>
    <dgm:cxn modelId="{BABA98C3-5665-400E-BDBF-501217648657}" type="presParOf" srcId="{E6508F8E-4DBB-4CC0-AD81-2031BAE835C7}" destId="{55039DE2-8109-4998-8251-8258E956C9AB}" srcOrd="1" destOrd="0" presId="urn:microsoft.com/office/officeart/2011/layout/TabList"/>
    <dgm:cxn modelId="{E3FAA62B-EC38-45F5-A8F2-BF591F4037C1}" type="presParOf" srcId="{E6508F8E-4DBB-4CC0-AD81-2031BAE835C7}" destId="{95FC6F2C-2479-4674-8E06-B15FAA4C1484}" srcOrd="2" destOrd="0" presId="urn:microsoft.com/office/officeart/2011/layout/TabList"/>
    <dgm:cxn modelId="{DFE83ADA-6B46-4842-BA68-D3A891AD029C}" type="presParOf" srcId="{E0057C9D-9702-43BE-84F0-FAF79A64C030}" destId="{DFAC9D14-54A3-49B7-A411-B42726E4EE22}" srcOrd="4"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583962-E3C5-4F16-B5D4-337C3879857D}"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D3ACC01C-3A48-4BF5-BA59-E42739003DF0}">
      <dgm:prSet phldrT="[Text]" custT="1"/>
      <dgm:spPr/>
      <dgm:t>
        <a:bodyPr/>
        <a:lstStyle/>
        <a:p>
          <a:r>
            <a:rPr lang="vi-VN" sz="2800" dirty="0" smtClean="0">
              <a:solidFill>
                <a:schemeClr val="bg1"/>
              </a:solidFill>
              <a:latin typeface="Times New Roman" panose="02020603050405020304" pitchFamily="18" charset="0"/>
              <a:cs typeface="Times New Roman" panose="02020603050405020304" pitchFamily="18" charset="0"/>
            </a:rPr>
            <a:t>Smart Reference Proxy </a:t>
          </a:r>
          <a:endParaRPr lang="en-US" sz="2800" dirty="0">
            <a:solidFill>
              <a:schemeClr val="bg1"/>
            </a:solidFill>
          </a:endParaRPr>
        </a:p>
      </dgm:t>
    </dgm:pt>
    <dgm:pt modelId="{DBF0D225-49C1-456D-A442-25FA3FB9933F}" type="parTrans" cxnId="{3043C952-C99F-48BF-B0B1-B03CC4944255}">
      <dgm:prSet/>
      <dgm:spPr/>
      <dgm:t>
        <a:bodyPr/>
        <a:lstStyle/>
        <a:p>
          <a:endParaRPr lang="en-US"/>
        </a:p>
      </dgm:t>
    </dgm:pt>
    <dgm:pt modelId="{2F2E5DC8-77A8-47A2-9D9D-C0BD63877DE0}" type="sibTrans" cxnId="{3043C952-C99F-48BF-B0B1-B03CC4944255}">
      <dgm:prSet/>
      <dgm:spPr/>
      <dgm:t>
        <a:bodyPr/>
        <a:lstStyle/>
        <a:p>
          <a:endParaRPr lang="en-US"/>
        </a:p>
      </dgm:t>
    </dgm:pt>
    <dgm:pt modelId="{53F4B58E-04CC-4F8C-BD7D-1545E444A0D5}">
      <dgm:prSet phldrT="[Text]" phldr="1"/>
      <dgm:spPr/>
      <dgm:t>
        <a:bodyPr/>
        <a:lstStyle/>
        <a:p>
          <a:endParaRPr lang="en-US" dirty="0"/>
        </a:p>
      </dgm:t>
    </dgm:pt>
    <dgm:pt modelId="{EF2F9174-C727-43C9-9B7D-24F227CEAF8F}" type="parTrans" cxnId="{56304389-97A6-4CEE-907F-1E5D2889FD76}">
      <dgm:prSet/>
      <dgm:spPr/>
      <dgm:t>
        <a:bodyPr/>
        <a:lstStyle/>
        <a:p>
          <a:endParaRPr lang="en-US"/>
        </a:p>
      </dgm:t>
    </dgm:pt>
    <dgm:pt modelId="{AB0223AE-6600-46D9-B2B7-42E420181BA4}" type="sibTrans" cxnId="{56304389-97A6-4CEE-907F-1E5D2889FD76}">
      <dgm:prSet/>
      <dgm:spPr/>
      <dgm:t>
        <a:bodyPr/>
        <a:lstStyle/>
        <a:p>
          <a:endParaRPr lang="en-US"/>
        </a:p>
      </dgm:t>
    </dgm:pt>
    <dgm:pt modelId="{385F22C0-5759-4F28-867E-00F878776996}">
      <dgm:prSet phldrT="[Text]" custT="1"/>
      <dgm:spPr/>
      <dgm:t>
        <a:bodyPr/>
        <a:lstStyle/>
        <a:p>
          <a:r>
            <a:rPr lang="vi-VN" sz="2800" dirty="0" smtClean="0">
              <a:latin typeface="Times New Roman" panose="02020603050405020304" pitchFamily="18" charset="0"/>
              <a:cs typeface="Times New Roman" panose="02020603050405020304" pitchFamily="18" charset="0"/>
            </a:rPr>
            <a:t>Cung cấp đối tượng đại diện để bổ sung 1 số tính năng của đối tượng gốc mỗi khi đối tượng được tham chiếu.</a:t>
          </a:r>
          <a:endParaRPr lang="en-US" sz="2800" dirty="0"/>
        </a:p>
      </dgm:t>
    </dgm:pt>
    <dgm:pt modelId="{BB401822-7B66-4348-A230-B7F5088FAF21}" type="parTrans" cxnId="{AD964ABD-079B-487B-8BEC-96A34386E3FF}">
      <dgm:prSet/>
      <dgm:spPr/>
      <dgm:t>
        <a:bodyPr/>
        <a:lstStyle/>
        <a:p>
          <a:endParaRPr lang="en-US"/>
        </a:p>
      </dgm:t>
    </dgm:pt>
    <dgm:pt modelId="{9BA77E00-35FD-40CD-B692-8BA940BECE60}" type="sibTrans" cxnId="{AD964ABD-079B-487B-8BEC-96A34386E3FF}">
      <dgm:prSet/>
      <dgm:spPr/>
      <dgm:t>
        <a:bodyPr/>
        <a:lstStyle/>
        <a:p>
          <a:endParaRPr lang="en-US"/>
        </a:p>
      </dgm:t>
    </dgm:pt>
    <dgm:pt modelId="{5F6A1159-7D47-4940-B23C-A944EC03A7A0}">
      <dgm:prSet phldrT="[Text]" custT="1"/>
      <dgm:spPr/>
      <dgm:t>
        <a:bodyPr/>
        <a:lstStyle/>
        <a:p>
          <a:r>
            <a:rPr lang="vi-VN" sz="2800" dirty="0" smtClean="0">
              <a:solidFill>
                <a:schemeClr val="bg1"/>
              </a:solidFill>
              <a:latin typeface="Times New Roman" panose="02020603050405020304" pitchFamily="18" charset="0"/>
              <a:cs typeface="Times New Roman" panose="02020603050405020304" pitchFamily="18" charset="0"/>
            </a:rPr>
            <a:t>Synchronization Proxy </a:t>
          </a:r>
          <a:endParaRPr lang="en-US" sz="2800" dirty="0">
            <a:solidFill>
              <a:schemeClr val="bg1"/>
            </a:solidFill>
          </a:endParaRPr>
        </a:p>
      </dgm:t>
    </dgm:pt>
    <dgm:pt modelId="{1AA23260-7E64-4A9A-BD01-BC3CC7F08595}" type="parTrans" cxnId="{54A6C078-7472-4504-8500-BB31F71E8F10}">
      <dgm:prSet/>
      <dgm:spPr/>
      <dgm:t>
        <a:bodyPr/>
        <a:lstStyle/>
        <a:p>
          <a:endParaRPr lang="en-US"/>
        </a:p>
      </dgm:t>
    </dgm:pt>
    <dgm:pt modelId="{FB9CD453-5B40-4CC1-A7F1-E2BD7245E703}" type="sibTrans" cxnId="{54A6C078-7472-4504-8500-BB31F71E8F10}">
      <dgm:prSet/>
      <dgm:spPr/>
      <dgm:t>
        <a:bodyPr/>
        <a:lstStyle/>
        <a:p>
          <a:endParaRPr lang="en-US"/>
        </a:p>
      </dgm:t>
    </dgm:pt>
    <dgm:pt modelId="{8A95B777-AF0B-4DAB-A6D7-5E78E428BB3B}">
      <dgm:prSet phldrT="[Text]" phldr="1"/>
      <dgm:spPr/>
      <dgm:t>
        <a:bodyPr/>
        <a:lstStyle/>
        <a:p>
          <a:endParaRPr lang="en-US"/>
        </a:p>
      </dgm:t>
    </dgm:pt>
    <dgm:pt modelId="{86FCC1DB-C40F-4CF5-A03B-813D88C40A64}" type="parTrans" cxnId="{7EE740BA-9A51-4AEA-9E26-194070F683C8}">
      <dgm:prSet/>
      <dgm:spPr/>
      <dgm:t>
        <a:bodyPr/>
        <a:lstStyle/>
        <a:p>
          <a:endParaRPr lang="en-US"/>
        </a:p>
      </dgm:t>
    </dgm:pt>
    <dgm:pt modelId="{4FE460DC-302E-4698-B011-CC147A85D12D}" type="sibTrans" cxnId="{7EE740BA-9A51-4AEA-9E26-194070F683C8}">
      <dgm:prSet/>
      <dgm:spPr/>
      <dgm:t>
        <a:bodyPr/>
        <a:lstStyle/>
        <a:p>
          <a:endParaRPr lang="en-US"/>
        </a:p>
      </dgm:t>
    </dgm:pt>
    <dgm:pt modelId="{B5BBA68E-F427-44B2-95C7-EAA45CC8A026}">
      <dgm:prSet phldrT="[Text]" custT="1"/>
      <dgm:spPr/>
      <dgm:t>
        <a:bodyPr/>
        <a:lstStyle/>
        <a:p>
          <a:r>
            <a:rPr lang="vi-VN" sz="2800" dirty="0" smtClean="0">
              <a:latin typeface="Times New Roman" panose="02020603050405020304" pitchFamily="18" charset="0"/>
              <a:cs typeface="Times New Roman" panose="02020603050405020304" pitchFamily="18" charset="0"/>
            </a:rPr>
            <a:t>Đảm bảo nhiều client có thể truy cập vào cùng 1 đối tượng mà không gây ra xung đột.</a:t>
          </a:r>
          <a:endParaRPr lang="en-US" sz="2800" dirty="0"/>
        </a:p>
      </dgm:t>
    </dgm:pt>
    <dgm:pt modelId="{061348B5-4B6C-4C1F-B8F1-A6917C920143}" type="parTrans" cxnId="{61C483FD-745A-4431-B962-A15081338BED}">
      <dgm:prSet/>
      <dgm:spPr/>
      <dgm:t>
        <a:bodyPr/>
        <a:lstStyle/>
        <a:p>
          <a:endParaRPr lang="en-US"/>
        </a:p>
      </dgm:t>
    </dgm:pt>
    <dgm:pt modelId="{C3B07EA2-1356-406D-8FD8-695E4DDF8614}" type="sibTrans" cxnId="{61C483FD-745A-4431-B962-A15081338BED}">
      <dgm:prSet/>
      <dgm:spPr/>
      <dgm:t>
        <a:bodyPr/>
        <a:lstStyle/>
        <a:p>
          <a:endParaRPr lang="en-US"/>
        </a:p>
      </dgm:t>
    </dgm:pt>
    <dgm:pt modelId="{E0057C9D-9702-43BE-84F0-FAF79A64C030}" type="pres">
      <dgm:prSet presAssocID="{54583962-E3C5-4F16-B5D4-337C3879857D}" presName="Name0" presStyleCnt="0">
        <dgm:presLayoutVars>
          <dgm:chMax/>
          <dgm:chPref val="3"/>
          <dgm:dir/>
          <dgm:animOne val="branch"/>
          <dgm:animLvl val="lvl"/>
        </dgm:presLayoutVars>
      </dgm:prSet>
      <dgm:spPr/>
      <dgm:t>
        <a:bodyPr/>
        <a:lstStyle/>
        <a:p>
          <a:endParaRPr lang="en-US"/>
        </a:p>
      </dgm:t>
    </dgm:pt>
    <dgm:pt modelId="{ABE0752E-E2E2-4B47-BACD-E9EE154BDFEA}" type="pres">
      <dgm:prSet presAssocID="{D3ACC01C-3A48-4BF5-BA59-E42739003DF0}" presName="composite" presStyleCnt="0"/>
      <dgm:spPr/>
    </dgm:pt>
    <dgm:pt modelId="{537435B4-DD6B-493F-BC78-A974D49F8A03}" type="pres">
      <dgm:prSet presAssocID="{D3ACC01C-3A48-4BF5-BA59-E42739003DF0}" presName="FirstChild" presStyleLbl="revTx" presStyleIdx="0" presStyleCnt="4">
        <dgm:presLayoutVars>
          <dgm:chMax val="0"/>
          <dgm:chPref val="0"/>
          <dgm:bulletEnabled val="1"/>
        </dgm:presLayoutVars>
      </dgm:prSet>
      <dgm:spPr/>
      <dgm:t>
        <a:bodyPr/>
        <a:lstStyle/>
        <a:p>
          <a:endParaRPr lang="en-US"/>
        </a:p>
      </dgm:t>
    </dgm:pt>
    <dgm:pt modelId="{DBFD6353-A04B-4FE1-ADA6-F9C5F6A31459}" type="pres">
      <dgm:prSet presAssocID="{D3ACC01C-3A48-4BF5-BA59-E42739003DF0}" presName="Parent" presStyleLbl="alignNode1" presStyleIdx="0" presStyleCnt="2" custScaleX="168033" custLinFactNeighborX="17008" custLinFactNeighborY="-112">
        <dgm:presLayoutVars>
          <dgm:chMax val="3"/>
          <dgm:chPref val="3"/>
          <dgm:bulletEnabled val="1"/>
        </dgm:presLayoutVars>
      </dgm:prSet>
      <dgm:spPr/>
      <dgm:t>
        <a:bodyPr/>
        <a:lstStyle/>
        <a:p>
          <a:endParaRPr lang="en-US"/>
        </a:p>
      </dgm:t>
    </dgm:pt>
    <dgm:pt modelId="{2DA06C89-6CA4-4B7D-B009-BCA403F04407}" type="pres">
      <dgm:prSet presAssocID="{D3ACC01C-3A48-4BF5-BA59-E42739003DF0}" presName="Accent" presStyleLbl="parChTrans1D1" presStyleIdx="0" presStyleCnt="2"/>
      <dgm:spPr/>
    </dgm:pt>
    <dgm:pt modelId="{8C3928AD-9684-4803-A0B5-0DB839B4E877}" type="pres">
      <dgm:prSet presAssocID="{D3ACC01C-3A48-4BF5-BA59-E42739003DF0}" presName="Child" presStyleLbl="revTx" presStyleIdx="1" presStyleCnt="4">
        <dgm:presLayoutVars>
          <dgm:chMax val="0"/>
          <dgm:chPref val="0"/>
          <dgm:bulletEnabled val="1"/>
        </dgm:presLayoutVars>
      </dgm:prSet>
      <dgm:spPr/>
      <dgm:t>
        <a:bodyPr/>
        <a:lstStyle/>
        <a:p>
          <a:endParaRPr lang="en-US"/>
        </a:p>
      </dgm:t>
    </dgm:pt>
    <dgm:pt modelId="{67FBE1BE-9489-4375-891A-613CA0D26374}" type="pres">
      <dgm:prSet presAssocID="{2F2E5DC8-77A8-47A2-9D9D-C0BD63877DE0}" presName="sibTrans" presStyleCnt="0"/>
      <dgm:spPr/>
    </dgm:pt>
    <dgm:pt modelId="{BBEE128E-8BB0-41E2-8293-11DF9BA2F92D}" type="pres">
      <dgm:prSet presAssocID="{5F6A1159-7D47-4940-B23C-A944EC03A7A0}" presName="composite" presStyleCnt="0"/>
      <dgm:spPr/>
    </dgm:pt>
    <dgm:pt modelId="{F0A774C6-4CAF-4AC4-B6EB-68DDDA604AD8}" type="pres">
      <dgm:prSet presAssocID="{5F6A1159-7D47-4940-B23C-A944EC03A7A0}" presName="FirstChild" presStyleLbl="revTx" presStyleIdx="2" presStyleCnt="4">
        <dgm:presLayoutVars>
          <dgm:chMax val="0"/>
          <dgm:chPref val="0"/>
          <dgm:bulletEnabled val="1"/>
        </dgm:presLayoutVars>
      </dgm:prSet>
      <dgm:spPr/>
      <dgm:t>
        <a:bodyPr/>
        <a:lstStyle/>
        <a:p>
          <a:endParaRPr lang="en-US"/>
        </a:p>
      </dgm:t>
    </dgm:pt>
    <dgm:pt modelId="{F7B0373B-2B1E-49E6-96CF-FC5202F59997}" type="pres">
      <dgm:prSet presAssocID="{5F6A1159-7D47-4940-B23C-A944EC03A7A0}" presName="Parent" presStyleLbl="alignNode1" presStyleIdx="1" presStyleCnt="2" custScaleX="166892" custLinFactNeighborX="16723" custLinFactNeighborY="2088">
        <dgm:presLayoutVars>
          <dgm:chMax val="3"/>
          <dgm:chPref val="3"/>
          <dgm:bulletEnabled val="1"/>
        </dgm:presLayoutVars>
      </dgm:prSet>
      <dgm:spPr/>
      <dgm:t>
        <a:bodyPr/>
        <a:lstStyle/>
        <a:p>
          <a:endParaRPr lang="en-US"/>
        </a:p>
      </dgm:t>
    </dgm:pt>
    <dgm:pt modelId="{1494B05C-356A-453F-981D-3D141540DAC5}" type="pres">
      <dgm:prSet presAssocID="{5F6A1159-7D47-4940-B23C-A944EC03A7A0}" presName="Accent" presStyleLbl="parChTrans1D1" presStyleIdx="1" presStyleCnt="2"/>
      <dgm:spPr/>
    </dgm:pt>
    <dgm:pt modelId="{CCF60B30-9C1E-4F35-99AD-8C71AAF2F4A0}" type="pres">
      <dgm:prSet presAssocID="{5F6A1159-7D47-4940-B23C-A944EC03A7A0}" presName="Child" presStyleLbl="revTx" presStyleIdx="3" presStyleCnt="4">
        <dgm:presLayoutVars>
          <dgm:chMax val="0"/>
          <dgm:chPref val="0"/>
          <dgm:bulletEnabled val="1"/>
        </dgm:presLayoutVars>
      </dgm:prSet>
      <dgm:spPr/>
      <dgm:t>
        <a:bodyPr/>
        <a:lstStyle/>
        <a:p>
          <a:endParaRPr lang="en-US"/>
        </a:p>
      </dgm:t>
    </dgm:pt>
  </dgm:ptLst>
  <dgm:cxnLst>
    <dgm:cxn modelId="{70A1C456-C3A7-48C3-BFAC-8D0586F583DB}" type="presOf" srcId="{385F22C0-5759-4F28-867E-00F878776996}" destId="{8C3928AD-9684-4803-A0B5-0DB839B4E877}" srcOrd="0" destOrd="0" presId="urn:microsoft.com/office/officeart/2011/layout/TabList"/>
    <dgm:cxn modelId="{589534D7-B0D1-499D-8E09-A06B2D382886}" type="presOf" srcId="{D3ACC01C-3A48-4BF5-BA59-E42739003DF0}" destId="{DBFD6353-A04B-4FE1-ADA6-F9C5F6A31459}" srcOrd="0" destOrd="0" presId="urn:microsoft.com/office/officeart/2011/layout/TabList"/>
    <dgm:cxn modelId="{0E07E824-1148-4326-8DA6-2AA2B29AFF78}" type="presOf" srcId="{8A95B777-AF0B-4DAB-A6D7-5E78E428BB3B}" destId="{F0A774C6-4CAF-4AC4-B6EB-68DDDA604AD8}" srcOrd="0" destOrd="0" presId="urn:microsoft.com/office/officeart/2011/layout/TabList"/>
    <dgm:cxn modelId="{929F5770-27F3-467A-92EB-E0EA61C5EDA6}" type="presOf" srcId="{54583962-E3C5-4F16-B5D4-337C3879857D}" destId="{E0057C9D-9702-43BE-84F0-FAF79A64C030}" srcOrd="0" destOrd="0" presId="urn:microsoft.com/office/officeart/2011/layout/TabList"/>
    <dgm:cxn modelId="{BF6E225A-F1D3-451B-B0F6-04811802E193}" type="presOf" srcId="{5F6A1159-7D47-4940-B23C-A944EC03A7A0}" destId="{F7B0373B-2B1E-49E6-96CF-FC5202F59997}" srcOrd="0" destOrd="0" presId="urn:microsoft.com/office/officeart/2011/layout/TabList"/>
    <dgm:cxn modelId="{7EE740BA-9A51-4AEA-9E26-194070F683C8}" srcId="{5F6A1159-7D47-4940-B23C-A944EC03A7A0}" destId="{8A95B777-AF0B-4DAB-A6D7-5E78E428BB3B}" srcOrd="0" destOrd="0" parTransId="{86FCC1DB-C40F-4CF5-A03B-813D88C40A64}" sibTransId="{4FE460DC-302E-4698-B011-CC147A85D12D}"/>
    <dgm:cxn modelId="{56304389-97A6-4CEE-907F-1E5D2889FD76}" srcId="{D3ACC01C-3A48-4BF5-BA59-E42739003DF0}" destId="{53F4B58E-04CC-4F8C-BD7D-1545E444A0D5}" srcOrd="0" destOrd="0" parTransId="{EF2F9174-C727-43C9-9B7D-24F227CEAF8F}" sibTransId="{AB0223AE-6600-46D9-B2B7-42E420181BA4}"/>
    <dgm:cxn modelId="{54A6C078-7472-4504-8500-BB31F71E8F10}" srcId="{54583962-E3C5-4F16-B5D4-337C3879857D}" destId="{5F6A1159-7D47-4940-B23C-A944EC03A7A0}" srcOrd="1" destOrd="0" parTransId="{1AA23260-7E64-4A9A-BD01-BC3CC7F08595}" sibTransId="{FB9CD453-5B40-4CC1-A7F1-E2BD7245E703}"/>
    <dgm:cxn modelId="{E07374DA-D9B1-4A9A-86BC-D7593F4B9EC2}" type="presOf" srcId="{53F4B58E-04CC-4F8C-BD7D-1545E444A0D5}" destId="{537435B4-DD6B-493F-BC78-A974D49F8A03}" srcOrd="0" destOrd="0" presId="urn:microsoft.com/office/officeart/2011/layout/TabList"/>
    <dgm:cxn modelId="{AD964ABD-079B-487B-8BEC-96A34386E3FF}" srcId="{D3ACC01C-3A48-4BF5-BA59-E42739003DF0}" destId="{385F22C0-5759-4F28-867E-00F878776996}" srcOrd="1" destOrd="0" parTransId="{BB401822-7B66-4348-A230-B7F5088FAF21}" sibTransId="{9BA77E00-35FD-40CD-B692-8BA940BECE60}"/>
    <dgm:cxn modelId="{268EE287-DA8E-4346-8504-7F85C9E9AD78}" type="presOf" srcId="{B5BBA68E-F427-44B2-95C7-EAA45CC8A026}" destId="{CCF60B30-9C1E-4F35-99AD-8C71AAF2F4A0}" srcOrd="0" destOrd="0" presId="urn:microsoft.com/office/officeart/2011/layout/TabList"/>
    <dgm:cxn modelId="{3043C952-C99F-48BF-B0B1-B03CC4944255}" srcId="{54583962-E3C5-4F16-B5D4-337C3879857D}" destId="{D3ACC01C-3A48-4BF5-BA59-E42739003DF0}" srcOrd="0" destOrd="0" parTransId="{DBF0D225-49C1-456D-A442-25FA3FB9933F}" sibTransId="{2F2E5DC8-77A8-47A2-9D9D-C0BD63877DE0}"/>
    <dgm:cxn modelId="{61C483FD-745A-4431-B962-A15081338BED}" srcId="{5F6A1159-7D47-4940-B23C-A944EC03A7A0}" destId="{B5BBA68E-F427-44B2-95C7-EAA45CC8A026}" srcOrd="1" destOrd="0" parTransId="{061348B5-4B6C-4C1F-B8F1-A6917C920143}" sibTransId="{C3B07EA2-1356-406D-8FD8-695E4DDF8614}"/>
    <dgm:cxn modelId="{D56C9C99-74F1-4524-B7EC-963E26EADA0F}" type="presParOf" srcId="{E0057C9D-9702-43BE-84F0-FAF79A64C030}" destId="{ABE0752E-E2E2-4B47-BACD-E9EE154BDFEA}" srcOrd="0" destOrd="0" presId="urn:microsoft.com/office/officeart/2011/layout/TabList"/>
    <dgm:cxn modelId="{6291A95C-CCE9-4506-9E37-D55D3492EB7E}" type="presParOf" srcId="{ABE0752E-E2E2-4B47-BACD-E9EE154BDFEA}" destId="{537435B4-DD6B-493F-BC78-A974D49F8A03}" srcOrd="0" destOrd="0" presId="urn:microsoft.com/office/officeart/2011/layout/TabList"/>
    <dgm:cxn modelId="{DA26552D-32D5-4BA5-A83B-95E226E5E946}" type="presParOf" srcId="{ABE0752E-E2E2-4B47-BACD-E9EE154BDFEA}" destId="{DBFD6353-A04B-4FE1-ADA6-F9C5F6A31459}" srcOrd="1" destOrd="0" presId="urn:microsoft.com/office/officeart/2011/layout/TabList"/>
    <dgm:cxn modelId="{8B2CF490-B5DF-47C5-AD46-320737DBCDBA}" type="presParOf" srcId="{ABE0752E-E2E2-4B47-BACD-E9EE154BDFEA}" destId="{2DA06C89-6CA4-4B7D-B009-BCA403F04407}" srcOrd="2" destOrd="0" presId="urn:microsoft.com/office/officeart/2011/layout/TabList"/>
    <dgm:cxn modelId="{FCD1B514-51CE-40AD-88CA-3DBB672F6388}" type="presParOf" srcId="{E0057C9D-9702-43BE-84F0-FAF79A64C030}" destId="{8C3928AD-9684-4803-A0B5-0DB839B4E877}" srcOrd="1" destOrd="0" presId="urn:microsoft.com/office/officeart/2011/layout/TabList"/>
    <dgm:cxn modelId="{F7C1CD71-4B30-4402-B017-FFC268098F95}" type="presParOf" srcId="{E0057C9D-9702-43BE-84F0-FAF79A64C030}" destId="{67FBE1BE-9489-4375-891A-613CA0D26374}" srcOrd="2" destOrd="0" presId="urn:microsoft.com/office/officeart/2011/layout/TabList"/>
    <dgm:cxn modelId="{18537A88-B2BE-497D-A5BF-488FA2347794}" type="presParOf" srcId="{E0057C9D-9702-43BE-84F0-FAF79A64C030}" destId="{BBEE128E-8BB0-41E2-8293-11DF9BA2F92D}" srcOrd="3" destOrd="0" presId="urn:microsoft.com/office/officeart/2011/layout/TabList"/>
    <dgm:cxn modelId="{A61CE78E-F9E5-44D4-AA11-76E0EB67B930}" type="presParOf" srcId="{BBEE128E-8BB0-41E2-8293-11DF9BA2F92D}" destId="{F0A774C6-4CAF-4AC4-B6EB-68DDDA604AD8}" srcOrd="0" destOrd="0" presId="urn:microsoft.com/office/officeart/2011/layout/TabList"/>
    <dgm:cxn modelId="{554AC526-A78E-42DA-B231-89D4817D8CBA}" type="presParOf" srcId="{BBEE128E-8BB0-41E2-8293-11DF9BA2F92D}" destId="{F7B0373B-2B1E-49E6-96CF-FC5202F59997}" srcOrd="1" destOrd="0" presId="urn:microsoft.com/office/officeart/2011/layout/TabList"/>
    <dgm:cxn modelId="{D6514D35-EEB3-4661-9E9B-B6C2D36234D1}" type="presParOf" srcId="{BBEE128E-8BB0-41E2-8293-11DF9BA2F92D}" destId="{1494B05C-356A-453F-981D-3D141540DAC5}" srcOrd="2" destOrd="0" presId="urn:microsoft.com/office/officeart/2011/layout/TabList"/>
    <dgm:cxn modelId="{18B30672-CE72-41A0-8B79-219A1E48A996}" type="presParOf" srcId="{E0057C9D-9702-43BE-84F0-FAF79A64C030}" destId="{CCF60B30-9C1E-4F35-99AD-8C71AAF2F4A0}" srcOrd="4"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583962-E3C5-4F16-B5D4-337C3879857D}"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3195F6C9-2B9A-40EB-BE6A-021234D00184}">
      <dgm:prSet phldrT="[Text]" custT="1"/>
      <dgm:spPr/>
      <dgm:t>
        <a:bodyPr/>
        <a:lstStyle/>
        <a:p>
          <a:r>
            <a:rPr lang="vi-VN" sz="2800" dirty="0" smtClean="0">
              <a:solidFill>
                <a:schemeClr val="bg1"/>
              </a:solidFill>
              <a:latin typeface="Times New Roman" panose="02020603050405020304" pitchFamily="18" charset="0"/>
              <a:cs typeface="Times New Roman" panose="02020603050405020304" pitchFamily="18" charset="0"/>
            </a:rPr>
            <a:t>Copy – On – Write</a:t>
          </a:r>
          <a:endParaRPr lang="en-US" sz="2800" dirty="0">
            <a:solidFill>
              <a:schemeClr val="bg1"/>
            </a:solidFill>
          </a:endParaRPr>
        </a:p>
      </dgm:t>
    </dgm:pt>
    <dgm:pt modelId="{B77FE0E8-29C0-44B6-8EE5-234F51050FA2}" type="parTrans" cxnId="{EA515A69-0F75-4821-8A2A-2314E27C55EE}">
      <dgm:prSet/>
      <dgm:spPr/>
      <dgm:t>
        <a:bodyPr/>
        <a:lstStyle/>
        <a:p>
          <a:endParaRPr lang="en-US"/>
        </a:p>
      </dgm:t>
    </dgm:pt>
    <dgm:pt modelId="{230F532C-88D0-46BF-993E-A2EB80719A1B}" type="sibTrans" cxnId="{EA515A69-0F75-4821-8A2A-2314E27C55EE}">
      <dgm:prSet/>
      <dgm:spPr/>
      <dgm:t>
        <a:bodyPr/>
        <a:lstStyle/>
        <a:p>
          <a:endParaRPr lang="en-US"/>
        </a:p>
      </dgm:t>
    </dgm:pt>
    <dgm:pt modelId="{9A4DE3BF-9EDC-4A70-AD5C-A74B8FC1D06F}">
      <dgm:prSet phldrT="[Text]" phldr="1"/>
      <dgm:spPr/>
      <dgm:t>
        <a:bodyPr/>
        <a:lstStyle/>
        <a:p>
          <a:endParaRPr lang="en-US" dirty="0"/>
        </a:p>
      </dgm:t>
    </dgm:pt>
    <dgm:pt modelId="{DF10F060-1280-4D81-8B5D-D562C55201FF}" type="parTrans" cxnId="{E348A536-14E4-4F6A-8854-37586D4B210D}">
      <dgm:prSet/>
      <dgm:spPr/>
      <dgm:t>
        <a:bodyPr/>
        <a:lstStyle/>
        <a:p>
          <a:endParaRPr lang="en-US"/>
        </a:p>
      </dgm:t>
    </dgm:pt>
    <dgm:pt modelId="{A8361F60-602C-4516-94D8-D8C96A59E8A3}" type="sibTrans" cxnId="{E348A536-14E4-4F6A-8854-37586D4B210D}">
      <dgm:prSet/>
      <dgm:spPr/>
      <dgm:t>
        <a:bodyPr/>
        <a:lstStyle/>
        <a:p>
          <a:endParaRPr lang="en-US"/>
        </a:p>
      </dgm:t>
    </dgm:pt>
    <dgm:pt modelId="{01A0E097-8378-4210-8119-DA293A528801}">
      <dgm:prSet phldrT="[Text]" custT="1"/>
      <dgm:spPr/>
      <dgm:t>
        <a:bodyPr/>
        <a:lstStyle/>
        <a:p>
          <a:r>
            <a:rPr lang="vi-VN" sz="2800" dirty="0" smtClean="0">
              <a:latin typeface="Times New Roman" panose="02020603050405020304" pitchFamily="18" charset="0"/>
              <a:cs typeface="Times New Roman" panose="02020603050405020304" pitchFamily="18" charset="0"/>
            </a:rPr>
            <a:t>Đảm bảo rằng không có 1 client khi yêu cầu không phải chờ xử lý trong vô thời hạn. </a:t>
          </a:r>
          <a:endParaRPr lang="en-US" sz="2800" dirty="0"/>
        </a:p>
      </dgm:t>
    </dgm:pt>
    <dgm:pt modelId="{C6372530-50C0-47BB-94E6-F26E4EE22BA7}" type="parTrans" cxnId="{F77FEEBD-7E4D-4E6C-9789-3424A521CC12}">
      <dgm:prSet/>
      <dgm:spPr/>
      <dgm:t>
        <a:bodyPr/>
        <a:lstStyle/>
        <a:p>
          <a:endParaRPr lang="en-US"/>
        </a:p>
      </dgm:t>
    </dgm:pt>
    <dgm:pt modelId="{F289C1DE-91A4-45C2-BD8D-A62EBA85A24E}" type="sibTrans" cxnId="{F77FEEBD-7E4D-4E6C-9789-3424A521CC12}">
      <dgm:prSet/>
      <dgm:spPr/>
      <dgm:t>
        <a:bodyPr/>
        <a:lstStyle/>
        <a:p>
          <a:endParaRPr lang="en-US"/>
        </a:p>
      </dgm:t>
    </dgm:pt>
    <dgm:pt modelId="{E0057C9D-9702-43BE-84F0-FAF79A64C030}" type="pres">
      <dgm:prSet presAssocID="{54583962-E3C5-4F16-B5D4-337C3879857D}" presName="Name0" presStyleCnt="0">
        <dgm:presLayoutVars>
          <dgm:chMax/>
          <dgm:chPref val="3"/>
          <dgm:dir/>
          <dgm:animOne val="branch"/>
          <dgm:animLvl val="lvl"/>
        </dgm:presLayoutVars>
      </dgm:prSet>
      <dgm:spPr/>
      <dgm:t>
        <a:bodyPr/>
        <a:lstStyle/>
        <a:p>
          <a:endParaRPr lang="en-US"/>
        </a:p>
      </dgm:t>
    </dgm:pt>
    <dgm:pt modelId="{E6508F8E-4DBB-4CC0-AD81-2031BAE835C7}" type="pres">
      <dgm:prSet presAssocID="{3195F6C9-2B9A-40EB-BE6A-021234D00184}" presName="composite" presStyleCnt="0"/>
      <dgm:spPr/>
    </dgm:pt>
    <dgm:pt modelId="{5A93B5C4-C8D0-4630-BC2E-558F14B5EE8B}" type="pres">
      <dgm:prSet presAssocID="{3195F6C9-2B9A-40EB-BE6A-021234D00184}" presName="FirstChild" presStyleLbl="revTx" presStyleIdx="0" presStyleCnt="2" custScaleX="93803">
        <dgm:presLayoutVars>
          <dgm:chMax val="0"/>
          <dgm:chPref val="0"/>
          <dgm:bulletEnabled val="1"/>
        </dgm:presLayoutVars>
      </dgm:prSet>
      <dgm:spPr/>
      <dgm:t>
        <a:bodyPr/>
        <a:lstStyle/>
        <a:p>
          <a:endParaRPr lang="en-US"/>
        </a:p>
      </dgm:t>
    </dgm:pt>
    <dgm:pt modelId="{55039DE2-8109-4998-8251-8258E956C9AB}" type="pres">
      <dgm:prSet presAssocID="{3195F6C9-2B9A-40EB-BE6A-021234D00184}" presName="Parent" presStyleLbl="alignNode1" presStyleIdx="0" presStyleCnt="1" custScaleX="166279" custLinFactNeighborX="17563">
        <dgm:presLayoutVars>
          <dgm:chMax val="3"/>
          <dgm:chPref val="3"/>
          <dgm:bulletEnabled val="1"/>
        </dgm:presLayoutVars>
      </dgm:prSet>
      <dgm:spPr/>
      <dgm:t>
        <a:bodyPr/>
        <a:lstStyle/>
        <a:p>
          <a:endParaRPr lang="en-US"/>
        </a:p>
      </dgm:t>
    </dgm:pt>
    <dgm:pt modelId="{95FC6F2C-2479-4674-8E06-B15FAA4C1484}" type="pres">
      <dgm:prSet presAssocID="{3195F6C9-2B9A-40EB-BE6A-021234D00184}" presName="Accent" presStyleLbl="parChTrans1D1" presStyleIdx="0" presStyleCnt="1"/>
      <dgm:spPr/>
    </dgm:pt>
    <dgm:pt modelId="{DFAC9D14-54A3-49B7-A411-B42726E4EE22}" type="pres">
      <dgm:prSet presAssocID="{3195F6C9-2B9A-40EB-BE6A-021234D00184}" presName="Child" presStyleLbl="revTx" presStyleIdx="1" presStyleCnt="2">
        <dgm:presLayoutVars>
          <dgm:chMax val="0"/>
          <dgm:chPref val="0"/>
          <dgm:bulletEnabled val="1"/>
        </dgm:presLayoutVars>
      </dgm:prSet>
      <dgm:spPr/>
      <dgm:t>
        <a:bodyPr/>
        <a:lstStyle/>
        <a:p>
          <a:endParaRPr lang="en-US"/>
        </a:p>
      </dgm:t>
    </dgm:pt>
  </dgm:ptLst>
  <dgm:cxnLst>
    <dgm:cxn modelId="{E348A536-14E4-4F6A-8854-37586D4B210D}" srcId="{3195F6C9-2B9A-40EB-BE6A-021234D00184}" destId="{9A4DE3BF-9EDC-4A70-AD5C-A74B8FC1D06F}" srcOrd="0" destOrd="0" parTransId="{DF10F060-1280-4D81-8B5D-D562C55201FF}" sibTransId="{A8361F60-602C-4516-94D8-D8C96A59E8A3}"/>
    <dgm:cxn modelId="{07411A6D-1895-4F03-86FF-0E0DE6CF88C5}" type="presOf" srcId="{01A0E097-8378-4210-8119-DA293A528801}" destId="{DFAC9D14-54A3-49B7-A411-B42726E4EE22}" srcOrd="0" destOrd="0" presId="urn:microsoft.com/office/officeart/2011/layout/TabList"/>
    <dgm:cxn modelId="{D06FBA77-CFBE-4947-B138-A996FF12C16D}" type="presOf" srcId="{9A4DE3BF-9EDC-4A70-AD5C-A74B8FC1D06F}" destId="{5A93B5C4-C8D0-4630-BC2E-558F14B5EE8B}" srcOrd="0" destOrd="0" presId="urn:microsoft.com/office/officeart/2011/layout/TabList"/>
    <dgm:cxn modelId="{5A8D30E5-4DA8-4199-B21A-4A4506CF158C}" type="presOf" srcId="{3195F6C9-2B9A-40EB-BE6A-021234D00184}" destId="{55039DE2-8109-4998-8251-8258E956C9AB}" srcOrd="0" destOrd="0" presId="urn:microsoft.com/office/officeart/2011/layout/TabList"/>
    <dgm:cxn modelId="{EA515A69-0F75-4821-8A2A-2314E27C55EE}" srcId="{54583962-E3C5-4F16-B5D4-337C3879857D}" destId="{3195F6C9-2B9A-40EB-BE6A-021234D00184}" srcOrd="0" destOrd="0" parTransId="{B77FE0E8-29C0-44B6-8EE5-234F51050FA2}" sibTransId="{230F532C-88D0-46BF-993E-A2EB80719A1B}"/>
    <dgm:cxn modelId="{F77FEEBD-7E4D-4E6C-9789-3424A521CC12}" srcId="{3195F6C9-2B9A-40EB-BE6A-021234D00184}" destId="{01A0E097-8378-4210-8119-DA293A528801}" srcOrd="1" destOrd="0" parTransId="{C6372530-50C0-47BB-94E6-F26E4EE22BA7}" sibTransId="{F289C1DE-91A4-45C2-BD8D-A62EBA85A24E}"/>
    <dgm:cxn modelId="{929F5770-27F3-467A-92EB-E0EA61C5EDA6}" type="presOf" srcId="{54583962-E3C5-4F16-B5D4-337C3879857D}" destId="{E0057C9D-9702-43BE-84F0-FAF79A64C030}" srcOrd="0" destOrd="0" presId="urn:microsoft.com/office/officeart/2011/layout/TabList"/>
    <dgm:cxn modelId="{8D67E6E6-79E2-42BA-91FD-000213CD1B2F}" type="presParOf" srcId="{E0057C9D-9702-43BE-84F0-FAF79A64C030}" destId="{E6508F8E-4DBB-4CC0-AD81-2031BAE835C7}" srcOrd="0" destOrd="0" presId="urn:microsoft.com/office/officeart/2011/layout/TabList"/>
    <dgm:cxn modelId="{0E9C567C-0FA6-416B-AAE5-97CA1A92AD1D}" type="presParOf" srcId="{E6508F8E-4DBB-4CC0-AD81-2031BAE835C7}" destId="{5A93B5C4-C8D0-4630-BC2E-558F14B5EE8B}" srcOrd="0" destOrd="0" presId="urn:microsoft.com/office/officeart/2011/layout/TabList"/>
    <dgm:cxn modelId="{BABA98C3-5665-400E-BDBF-501217648657}" type="presParOf" srcId="{E6508F8E-4DBB-4CC0-AD81-2031BAE835C7}" destId="{55039DE2-8109-4998-8251-8258E956C9AB}" srcOrd="1" destOrd="0" presId="urn:microsoft.com/office/officeart/2011/layout/TabList"/>
    <dgm:cxn modelId="{E3FAA62B-EC38-45F5-A8F2-BF591F4037C1}" type="presParOf" srcId="{E6508F8E-4DBB-4CC0-AD81-2031BAE835C7}" destId="{95FC6F2C-2479-4674-8E06-B15FAA4C1484}" srcOrd="2" destOrd="0" presId="urn:microsoft.com/office/officeart/2011/layout/TabList"/>
    <dgm:cxn modelId="{DFE83ADA-6B46-4842-BA68-D3A891AD029C}" type="presParOf" srcId="{E0057C9D-9702-43BE-84F0-FAF79A64C030}" destId="{DFAC9D14-54A3-49B7-A411-B42726E4EE22}" srcOrd="1"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4B05C-356A-453F-981D-3D141540DAC5}">
      <dsp:nvSpPr>
        <dsp:cNvPr id="0" name=""/>
        <dsp:cNvSpPr/>
      </dsp:nvSpPr>
      <dsp:spPr>
        <a:xfrm>
          <a:off x="0" y="2541589"/>
          <a:ext cx="9840912"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A06C89-6CA4-4B7D-B009-BCA403F04407}">
      <dsp:nvSpPr>
        <dsp:cNvPr id="0" name=""/>
        <dsp:cNvSpPr/>
      </dsp:nvSpPr>
      <dsp:spPr>
        <a:xfrm>
          <a:off x="0" y="628264"/>
          <a:ext cx="9840912"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7435B4-DD6B-493F-BC78-A974D49F8A03}">
      <dsp:nvSpPr>
        <dsp:cNvPr id="0" name=""/>
        <dsp:cNvSpPr/>
      </dsp:nvSpPr>
      <dsp:spPr>
        <a:xfrm>
          <a:off x="2558637" y="1005"/>
          <a:ext cx="7282274" cy="627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5" tIns="66675" rIns="66675" bIns="66675" numCol="1" spcCol="1270" anchor="b" anchorCtr="0">
          <a:noAutofit/>
        </a:bodyPr>
        <a:lstStyle/>
        <a:p>
          <a:pPr lvl="0" algn="l" defTabSz="1555750">
            <a:lnSpc>
              <a:spcPct val="90000"/>
            </a:lnSpc>
            <a:spcBef>
              <a:spcPct val="0"/>
            </a:spcBef>
            <a:spcAft>
              <a:spcPct val="35000"/>
            </a:spcAft>
          </a:pPr>
          <a:endParaRPr lang="en-US" sz="3500" kern="1200" dirty="0"/>
        </a:p>
      </dsp:txBody>
      <dsp:txXfrm>
        <a:off x="2558637" y="1005"/>
        <a:ext cx="7282274" cy="627258"/>
      </dsp:txXfrm>
    </dsp:sp>
    <dsp:sp modelId="{DBFD6353-A04B-4FE1-ADA6-F9C5F6A31459}">
      <dsp:nvSpPr>
        <dsp:cNvPr id="0" name=""/>
        <dsp:cNvSpPr/>
      </dsp:nvSpPr>
      <dsp:spPr>
        <a:xfrm>
          <a:off x="0" y="1005"/>
          <a:ext cx="2558637" cy="627258"/>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bg1"/>
              </a:solidFill>
              <a:latin typeface="Times New Roman" panose="02020603050405020304" pitchFamily="18" charset="0"/>
              <a:cs typeface="Times New Roman" panose="02020603050405020304" pitchFamily="18" charset="0"/>
            </a:rPr>
            <a:t>Remote Proxy </a:t>
          </a:r>
          <a:endParaRPr lang="en-US" sz="2800" kern="1200" dirty="0">
            <a:solidFill>
              <a:schemeClr val="bg1"/>
            </a:solidFill>
          </a:endParaRPr>
        </a:p>
      </dsp:txBody>
      <dsp:txXfrm>
        <a:off x="30626" y="31631"/>
        <a:ext cx="2497385" cy="596632"/>
      </dsp:txXfrm>
    </dsp:sp>
    <dsp:sp modelId="{8C3928AD-9684-4803-A0B5-0DB839B4E877}">
      <dsp:nvSpPr>
        <dsp:cNvPr id="0" name=""/>
        <dsp:cNvSpPr/>
      </dsp:nvSpPr>
      <dsp:spPr>
        <a:xfrm>
          <a:off x="0" y="628264"/>
          <a:ext cx="9840912" cy="1254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latin typeface="Times New Roman" panose="02020603050405020304" pitchFamily="18" charset="0"/>
              <a:cs typeface="Times New Roman" panose="02020603050405020304" pitchFamily="18" charset="0"/>
            </a:rPr>
            <a:t>Client </a:t>
          </a:r>
          <a:r>
            <a:rPr lang="en-US" sz="2800" kern="1200" dirty="0" err="1" smtClean="0">
              <a:latin typeface="Times New Roman" panose="02020603050405020304" pitchFamily="18" charset="0"/>
              <a:cs typeface="Times New Roman" panose="02020603050405020304" pitchFamily="18" charset="0"/>
            </a:rPr>
            <a:t>truy</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cập</a:t>
          </a:r>
          <a:r>
            <a:rPr lang="en-US" sz="2800" kern="1200" dirty="0" smtClean="0">
              <a:latin typeface="Times New Roman" panose="02020603050405020304" pitchFamily="18" charset="0"/>
              <a:cs typeface="Times New Roman" panose="02020603050405020304" pitchFamily="18" charset="0"/>
            </a:rPr>
            <a:t> qua Remote Proxy </a:t>
          </a:r>
          <a:r>
            <a:rPr lang="en-US" sz="2800" kern="1200" dirty="0" err="1" smtClean="0">
              <a:latin typeface="Times New Roman" panose="02020603050405020304" pitchFamily="18" charset="0"/>
              <a:cs typeface="Times New Roman" panose="02020603050405020304" pitchFamily="18" charset="0"/>
            </a:rPr>
            <a:t>để</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tham</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chiếu</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tới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đối</a:t>
          </a:r>
          <a:r>
            <a:rPr lang="en-US" sz="2800" kern="1200" dirty="0" smtClean="0">
              <a:latin typeface="Times New Roman" panose="02020603050405020304" pitchFamily="18" charset="0"/>
              <a:cs typeface="Times New Roman" panose="02020603050405020304" pitchFamily="18" charset="0"/>
            </a:rPr>
            <a:t> t</a:t>
          </a:r>
          <a:r>
            <a:rPr lang="vi-VN" sz="2800" kern="1200" dirty="0" smtClean="0">
              <a:latin typeface="Times New Roman" panose="02020603050405020304" pitchFamily="18" charset="0"/>
              <a:cs typeface="Times New Roman" panose="02020603050405020304" pitchFamily="18" charset="0"/>
            </a:rPr>
            <a:t>ư</a:t>
          </a:r>
          <a:r>
            <a:rPr lang="en-US" sz="2800" kern="1200" dirty="0" err="1" smtClean="0">
              <a:latin typeface="Times New Roman" panose="02020603050405020304" pitchFamily="18" charset="0"/>
              <a:cs typeface="Times New Roman" panose="02020603050405020304" pitchFamily="18" charset="0"/>
            </a:rPr>
            <a:t>ợng</a:t>
          </a:r>
          <a:r>
            <a:rPr lang="en-US" sz="2800" kern="1200" dirty="0" smtClean="0">
              <a:latin typeface="Times New Roman" panose="02020603050405020304" pitchFamily="18" charset="0"/>
              <a:cs typeface="Times New Roman" panose="02020603050405020304" pitchFamily="18" charset="0"/>
            </a:rPr>
            <a:t> đ</a:t>
          </a:r>
          <a:r>
            <a:rPr lang="vi-VN" sz="2800" kern="1200" dirty="0" smtClean="0">
              <a:latin typeface="Times New Roman" panose="02020603050405020304" pitchFamily="18" charset="0"/>
              <a:cs typeface="Times New Roman" panose="02020603050405020304" pitchFamily="18" charset="0"/>
            </a:rPr>
            <a:t>ư</a:t>
          </a:r>
          <a:r>
            <a:rPr lang="en-US" sz="2800" kern="1200" dirty="0" err="1" smtClean="0">
              <a:latin typeface="Times New Roman" panose="02020603050405020304" pitchFamily="18" charset="0"/>
              <a:cs typeface="Times New Roman" panose="02020603050405020304" pitchFamily="18" charset="0"/>
            </a:rPr>
            <a:t>ợc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bảo</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vệ</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nằm</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ngoài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ứng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dụng</a:t>
          </a:r>
          <a:endParaRPr lang="en-US" sz="2800" kern="1200" dirty="0"/>
        </a:p>
      </dsp:txBody>
      <dsp:txXfrm>
        <a:off x="0" y="628264"/>
        <a:ext cx="9840912" cy="1254704"/>
      </dsp:txXfrm>
    </dsp:sp>
    <dsp:sp modelId="{F0A774C6-4CAF-4AC4-B6EB-68DDDA604AD8}">
      <dsp:nvSpPr>
        <dsp:cNvPr id="0" name=""/>
        <dsp:cNvSpPr/>
      </dsp:nvSpPr>
      <dsp:spPr>
        <a:xfrm>
          <a:off x="2558637" y="1914331"/>
          <a:ext cx="7282274" cy="627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5" tIns="66675" rIns="66675" bIns="66675" numCol="1" spcCol="1270" anchor="b" anchorCtr="0">
          <a:noAutofit/>
        </a:bodyPr>
        <a:lstStyle/>
        <a:p>
          <a:pPr lvl="0" algn="l" defTabSz="1555750">
            <a:lnSpc>
              <a:spcPct val="90000"/>
            </a:lnSpc>
            <a:spcBef>
              <a:spcPct val="0"/>
            </a:spcBef>
            <a:spcAft>
              <a:spcPct val="35000"/>
            </a:spcAft>
          </a:pPr>
          <a:endParaRPr lang="en-US" sz="3500" kern="1200"/>
        </a:p>
      </dsp:txBody>
      <dsp:txXfrm>
        <a:off x="2558637" y="1914331"/>
        <a:ext cx="7282274" cy="627258"/>
      </dsp:txXfrm>
    </dsp:sp>
    <dsp:sp modelId="{F7B0373B-2B1E-49E6-96CF-FC5202F59997}">
      <dsp:nvSpPr>
        <dsp:cNvPr id="0" name=""/>
        <dsp:cNvSpPr/>
      </dsp:nvSpPr>
      <dsp:spPr>
        <a:xfrm>
          <a:off x="0" y="1914331"/>
          <a:ext cx="2558637" cy="627258"/>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vi-VN" sz="2800" kern="1200" dirty="0" smtClean="0">
              <a:solidFill>
                <a:schemeClr val="bg1"/>
              </a:solidFill>
              <a:latin typeface="Times New Roman" panose="02020603050405020304" pitchFamily="18" charset="0"/>
              <a:cs typeface="Times New Roman" panose="02020603050405020304" pitchFamily="18" charset="0"/>
            </a:rPr>
            <a:t>Virtual Proxy </a:t>
          </a:r>
          <a:endParaRPr lang="en-US" sz="2800" kern="1200" dirty="0">
            <a:solidFill>
              <a:schemeClr val="bg1"/>
            </a:solidFill>
          </a:endParaRPr>
        </a:p>
      </dsp:txBody>
      <dsp:txXfrm>
        <a:off x="30626" y="1944957"/>
        <a:ext cx="2497385" cy="596632"/>
      </dsp:txXfrm>
    </dsp:sp>
    <dsp:sp modelId="{CCF60B30-9C1E-4F35-99AD-8C71AAF2F4A0}">
      <dsp:nvSpPr>
        <dsp:cNvPr id="0" name=""/>
        <dsp:cNvSpPr/>
      </dsp:nvSpPr>
      <dsp:spPr>
        <a:xfrm>
          <a:off x="0" y="2541589"/>
          <a:ext cx="9840912" cy="1254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285750" lvl="1" indent="-285750" algn="l" defTabSz="1244600">
            <a:lnSpc>
              <a:spcPct val="90000"/>
            </a:lnSpc>
            <a:spcBef>
              <a:spcPct val="0"/>
            </a:spcBef>
            <a:spcAft>
              <a:spcPct val="15000"/>
            </a:spcAft>
            <a:buChar char="••"/>
          </a:pPr>
          <a:r>
            <a:rPr lang="vi-VN" sz="2800" kern="1200" dirty="0" smtClean="0">
              <a:latin typeface="Times New Roman" panose="02020603050405020304" pitchFamily="18" charset="0"/>
              <a:cs typeface="Times New Roman" panose="02020603050405020304" pitchFamily="18" charset="0"/>
            </a:rPr>
            <a:t>Cung cấp 1 đối tượng đại diện cho 1 đối tượng lớn và phức tạp, trì hoãn việc tạo ra đối tượng RealSubject ,chỉ tạo ra khi cần thiết</a:t>
          </a:r>
          <a:endParaRPr lang="en-US" sz="2800" kern="1200" dirty="0"/>
        </a:p>
      </dsp:txBody>
      <dsp:txXfrm>
        <a:off x="0" y="2541589"/>
        <a:ext cx="9840912" cy="12547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4B05C-356A-453F-981D-3D141540DAC5}">
      <dsp:nvSpPr>
        <dsp:cNvPr id="0" name=""/>
        <dsp:cNvSpPr/>
      </dsp:nvSpPr>
      <dsp:spPr>
        <a:xfrm>
          <a:off x="0" y="3000606"/>
          <a:ext cx="9840912"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A06C89-6CA4-4B7D-B009-BCA403F04407}">
      <dsp:nvSpPr>
        <dsp:cNvPr id="0" name=""/>
        <dsp:cNvSpPr/>
      </dsp:nvSpPr>
      <dsp:spPr>
        <a:xfrm>
          <a:off x="0" y="741729"/>
          <a:ext cx="9840912"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7435B4-DD6B-493F-BC78-A974D49F8A03}">
      <dsp:nvSpPr>
        <dsp:cNvPr id="0" name=""/>
        <dsp:cNvSpPr/>
      </dsp:nvSpPr>
      <dsp:spPr>
        <a:xfrm>
          <a:off x="2558637" y="1187"/>
          <a:ext cx="7282274" cy="740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05" tIns="78105" rIns="78105" bIns="78105" numCol="1" spcCol="1270" anchor="b" anchorCtr="0">
          <a:noAutofit/>
        </a:bodyPr>
        <a:lstStyle/>
        <a:p>
          <a:pPr lvl="0" algn="l" defTabSz="1822450">
            <a:lnSpc>
              <a:spcPct val="90000"/>
            </a:lnSpc>
            <a:spcBef>
              <a:spcPct val="0"/>
            </a:spcBef>
            <a:spcAft>
              <a:spcPct val="35000"/>
            </a:spcAft>
          </a:pPr>
          <a:endParaRPr lang="en-US" sz="4100" kern="1200" dirty="0"/>
        </a:p>
      </dsp:txBody>
      <dsp:txXfrm>
        <a:off x="2558637" y="1187"/>
        <a:ext cx="7282274" cy="740542"/>
      </dsp:txXfrm>
    </dsp:sp>
    <dsp:sp modelId="{DBFD6353-A04B-4FE1-ADA6-F9C5F6A31459}">
      <dsp:nvSpPr>
        <dsp:cNvPr id="0" name=""/>
        <dsp:cNvSpPr/>
      </dsp:nvSpPr>
      <dsp:spPr>
        <a:xfrm>
          <a:off x="0" y="1187"/>
          <a:ext cx="2558637" cy="740542"/>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vi-VN" sz="2800" kern="1200" dirty="0" smtClean="0">
              <a:solidFill>
                <a:schemeClr val="bg1"/>
              </a:solidFill>
              <a:latin typeface="Times New Roman" panose="02020603050405020304" pitchFamily="18" charset="0"/>
              <a:cs typeface="Times New Roman" panose="02020603050405020304" pitchFamily="18" charset="0"/>
            </a:rPr>
            <a:t>Monitor Proxy </a:t>
          </a:r>
          <a:endParaRPr lang="en-US" sz="2800" kern="1200" dirty="0">
            <a:solidFill>
              <a:schemeClr val="bg1"/>
            </a:solidFill>
          </a:endParaRPr>
        </a:p>
      </dsp:txBody>
      <dsp:txXfrm>
        <a:off x="36157" y="37344"/>
        <a:ext cx="2486323" cy="704385"/>
      </dsp:txXfrm>
    </dsp:sp>
    <dsp:sp modelId="{8C3928AD-9684-4803-A0B5-0DB839B4E877}">
      <dsp:nvSpPr>
        <dsp:cNvPr id="0" name=""/>
        <dsp:cNvSpPr/>
      </dsp:nvSpPr>
      <dsp:spPr>
        <a:xfrm>
          <a:off x="0" y="741729"/>
          <a:ext cx="9840912" cy="148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latin typeface="Times New Roman" panose="02020603050405020304" pitchFamily="18" charset="0"/>
              <a:cs typeface="Times New Roman" panose="02020603050405020304" pitchFamily="18" charset="0"/>
            </a:rPr>
            <a:t>T</a:t>
          </a:r>
          <a:r>
            <a:rPr lang="vi-VN" sz="2800" kern="1200" dirty="0" smtClean="0">
              <a:latin typeface="Times New Roman" panose="02020603050405020304" pitchFamily="18" charset="0"/>
              <a:cs typeface="Times New Roman" panose="02020603050405020304" pitchFamily="18" charset="0"/>
            </a:rPr>
            <a:t>hiết lập các bảo mật trên đối tượng cần bảo vệ,ngăn không che client truy cập 1 số trường quan trọng của đối tướng</a:t>
          </a:r>
          <a:endParaRPr lang="en-US" sz="2800" kern="1200" dirty="0"/>
        </a:p>
      </dsp:txBody>
      <dsp:txXfrm>
        <a:off x="0" y="741729"/>
        <a:ext cx="9840912" cy="1481306"/>
      </dsp:txXfrm>
    </dsp:sp>
    <dsp:sp modelId="{F0A774C6-4CAF-4AC4-B6EB-68DDDA604AD8}">
      <dsp:nvSpPr>
        <dsp:cNvPr id="0" name=""/>
        <dsp:cNvSpPr/>
      </dsp:nvSpPr>
      <dsp:spPr>
        <a:xfrm>
          <a:off x="2558637" y="2260064"/>
          <a:ext cx="7282274" cy="740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05" tIns="78105" rIns="78105" bIns="78105" numCol="1" spcCol="1270" anchor="b" anchorCtr="0">
          <a:noAutofit/>
        </a:bodyPr>
        <a:lstStyle/>
        <a:p>
          <a:pPr lvl="0" algn="l" defTabSz="1822450">
            <a:lnSpc>
              <a:spcPct val="90000"/>
            </a:lnSpc>
            <a:spcBef>
              <a:spcPct val="0"/>
            </a:spcBef>
            <a:spcAft>
              <a:spcPct val="35000"/>
            </a:spcAft>
          </a:pPr>
          <a:endParaRPr lang="en-US" sz="4100" kern="1200"/>
        </a:p>
      </dsp:txBody>
      <dsp:txXfrm>
        <a:off x="2558637" y="2260064"/>
        <a:ext cx="7282274" cy="740542"/>
      </dsp:txXfrm>
    </dsp:sp>
    <dsp:sp modelId="{F7B0373B-2B1E-49E6-96CF-FC5202F59997}">
      <dsp:nvSpPr>
        <dsp:cNvPr id="0" name=""/>
        <dsp:cNvSpPr/>
      </dsp:nvSpPr>
      <dsp:spPr>
        <a:xfrm>
          <a:off x="0" y="2260064"/>
          <a:ext cx="2558637" cy="740542"/>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vi-VN" sz="2800" kern="1200" dirty="0" smtClean="0">
              <a:solidFill>
                <a:schemeClr val="bg1"/>
              </a:solidFill>
              <a:latin typeface="Times New Roman" panose="02020603050405020304" pitchFamily="18" charset="0"/>
              <a:cs typeface="Times New Roman" panose="02020603050405020304" pitchFamily="18" charset="0"/>
            </a:rPr>
            <a:t>Protection Proxy </a:t>
          </a:r>
          <a:endParaRPr lang="en-US" sz="2800" kern="1200" dirty="0">
            <a:solidFill>
              <a:schemeClr val="bg1"/>
            </a:solidFill>
          </a:endParaRPr>
        </a:p>
      </dsp:txBody>
      <dsp:txXfrm>
        <a:off x="36157" y="2296221"/>
        <a:ext cx="2486323" cy="704385"/>
      </dsp:txXfrm>
    </dsp:sp>
    <dsp:sp modelId="{CCF60B30-9C1E-4F35-99AD-8C71AAF2F4A0}">
      <dsp:nvSpPr>
        <dsp:cNvPr id="0" name=""/>
        <dsp:cNvSpPr/>
      </dsp:nvSpPr>
      <dsp:spPr>
        <a:xfrm>
          <a:off x="0" y="3000606"/>
          <a:ext cx="9840912" cy="148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latin typeface="Times New Roman" panose="02020603050405020304" pitchFamily="18" charset="0"/>
              <a:cs typeface="Times New Roman" panose="02020603050405020304" pitchFamily="18" charset="0"/>
            </a:rPr>
            <a:t>K</a:t>
          </a:r>
          <a:r>
            <a:rPr lang="vi-VN" sz="2800" kern="1200" dirty="0" smtClean="0">
              <a:latin typeface="Times New Roman" panose="02020603050405020304" pitchFamily="18" charset="0"/>
              <a:cs typeface="Times New Roman" panose="02020603050405020304" pitchFamily="18" charset="0"/>
            </a:rPr>
            <a:t>iểm tra các quyền truy cập của 1 client khi client đó yêu cầu.</a:t>
          </a:r>
          <a:endParaRPr lang="en-US" sz="2800" kern="1200" dirty="0"/>
        </a:p>
      </dsp:txBody>
      <dsp:txXfrm>
        <a:off x="0" y="3000606"/>
        <a:ext cx="9840912" cy="14813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FC6F2C-2479-4674-8E06-B15FAA4C1484}">
      <dsp:nvSpPr>
        <dsp:cNvPr id="0" name=""/>
        <dsp:cNvSpPr/>
      </dsp:nvSpPr>
      <dsp:spPr>
        <a:xfrm>
          <a:off x="0" y="3061319"/>
          <a:ext cx="9840912"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94B05C-356A-453F-981D-3D141540DAC5}">
      <dsp:nvSpPr>
        <dsp:cNvPr id="0" name=""/>
        <dsp:cNvSpPr/>
      </dsp:nvSpPr>
      <dsp:spPr>
        <a:xfrm>
          <a:off x="0" y="756737"/>
          <a:ext cx="9840912"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A774C6-4CAF-4AC4-B6EB-68DDDA604AD8}">
      <dsp:nvSpPr>
        <dsp:cNvPr id="0" name=""/>
        <dsp:cNvSpPr/>
      </dsp:nvSpPr>
      <dsp:spPr>
        <a:xfrm>
          <a:off x="2558637" y="1211"/>
          <a:ext cx="7282274" cy="755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1866900">
            <a:lnSpc>
              <a:spcPct val="90000"/>
            </a:lnSpc>
            <a:spcBef>
              <a:spcPct val="0"/>
            </a:spcBef>
            <a:spcAft>
              <a:spcPct val="35000"/>
            </a:spcAft>
          </a:pPr>
          <a:endParaRPr lang="en-US" sz="4200" kern="1200" dirty="0"/>
        </a:p>
      </dsp:txBody>
      <dsp:txXfrm>
        <a:off x="2558637" y="1211"/>
        <a:ext cx="7282274" cy="755526"/>
      </dsp:txXfrm>
    </dsp:sp>
    <dsp:sp modelId="{F7B0373B-2B1E-49E6-96CF-FC5202F59997}">
      <dsp:nvSpPr>
        <dsp:cNvPr id="0" name=""/>
        <dsp:cNvSpPr/>
      </dsp:nvSpPr>
      <dsp:spPr>
        <a:xfrm>
          <a:off x="0" y="1211"/>
          <a:ext cx="2558637" cy="755526"/>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vi-VN" sz="2800" kern="1200" dirty="0" smtClean="0">
              <a:solidFill>
                <a:schemeClr val="bg1"/>
              </a:solidFill>
              <a:latin typeface="Times New Roman" panose="02020603050405020304" pitchFamily="18" charset="0"/>
              <a:cs typeface="Times New Roman" panose="02020603050405020304" pitchFamily="18" charset="0"/>
            </a:rPr>
            <a:t>Firewall  Proxy </a:t>
          </a:r>
          <a:endParaRPr lang="en-US" sz="2800" kern="1200" dirty="0">
            <a:solidFill>
              <a:schemeClr val="bg1"/>
            </a:solidFill>
          </a:endParaRPr>
        </a:p>
      </dsp:txBody>
      <dsp:txXfrm>
        <a:off x="36888" y="38099"/>
        <a:ext cx="2484861" cy="718638"/>
      </dsp:txXfrm>
    </dsp:sp>
    <dsp:sp modelId="{CCF60B30-9C1E-4F35-99AD-8C71AAF2F4A0}">
      <dsp:nvSpPr>
        <dsp:cNvPr id="0" name=""/>
        <dsp:cNvSpPr/>
      </dsp:nvSpPr>
      <dsp:spPr>
        <a:xfrm>
          <a:off x="0" y="756737"/>
          <a:ext cx="9840912" cy="1511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latin typeface="Times New Roman" panose="02020603050405020304" pitchFamily="18" charset="0"/>
              <a:cs typeface="Times New Roman" panose="02020603050405020304" pitchFamily="18" charset="0"/>
            </a:rPr>
            <a:t>B</a:t>
          </a:r>
          <a:r>
            <a:rPr lang="vi-VN" sz="2800" kern="1200" dirty="0" smtClean="0">
              <a:latin typeface="Times New Roman" panose="02020603050405020304" pitchFamily="18" charset="0"/>
              <a:cs typeface="Times New Roman" panose="02020603050405020304" pitchFamily="18" charset="0"/>
            </a:rPr>
            <a:t>ảo vệ đối tượng, từ chối các yêu cầu từ các client không được tín nhiệm</a:t>
          </a:r>
          <a:r>
            <a:rPr lang="en-US" sz="2800" kern="1200" dirty="0" smtClean="0">
              <a:latin typeface="Times New Roman" panose="02020603050405020304" pitchFamily="18" charset="0"/>
              <a:cs typeface="Times New Roman" panose="02020603050405020304" pitchFamily="18" charset="0"/>
            </a:rPr>
            <a:t>.</a:t>
          </a:r>
          <a:endParaRPr lang="en-US" sz="2800" kern="1200" dirty="0"/>
        </a:p>
      </dsp:txBody>
      <dsp:txXfrm>
        <a:off x="0" y="756737"/>
        <a:ext cx="9840912" cy="1511279"/>
      </dsp:txXfrm>
    </dsp:sp>
    <dsp:sp modelId="{5A93B5C4-C8D0-4630-BC2E-558F14B5EE8B}">
      <dsp:nvSpPr>
        <dsp:cNvPr id="0" name=""/>
        <dsp:cNvSpPr/>
      </dsp:nvSpPr>
      <dsp:spPr>
        <a:xfrm>
          <a:off x="2558637" y="2305793"/>
          <a:ext cx="7282274" cy="755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1866900">
            <a:lnSpc>
              <a:spcPct val="90000"/>
            </a:lnSpc>
            <a:spcBef>
              <a:spcPct val="0"/>
            </a:spcBef>
            <a:spcAft>
              <a:spcPct val="35000"/>
            </a:spcAft>
          </a:pPr>
          <a:endParaRPr lang="en-US" sz="4200" kern="1200" dirty="0"/>
        </a:p>
      </dsp:txBody>
      <dsp:txXfrm>
        <a:off x="2558637" y="2305793"/>
        <a:ext cx="7282274" cy="755526"/>
      </dsp:txXfrm>
    </dsp:sp>
    <dsp:sp modelId="{55039DE2-8109-4998-8251-8258E956C9AB}">
      <dsp:nvSpPr>
        <dsp:cNvPr id="0" name=""/>
        <dsp:cNvSpPr/>
      </dsp:nvSpPr>
      <dsp:spPr>
        <a:xfrm>
          <a:off x="0" y="2305793"/>
          <a:ext cx="2558637" cy="755526"/>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vi-VN" sz="2800" kern="1200" dirty="0" smtClean="0">
              <a:solidFill>
                <a:schemeClr val="bg1"/>
              </a:solidFill>
              <a:latin typeface="Times New Roman" panose="02020603050405020304" pitchFamily="18" charset="0"/>
              <a:cs typeface="Times New Roman" panose="02020603050405020304" pitchFamily="18" charset="0"/>
            </a:rPr>
            <a:t>Cache Proxy </a:t>
          </a:r>
          <a:endParaRPr lang="en-US" sz="2800" kern="1200" dirty="0">
            <a:solidFill>
              <a:schemeClr val="bg1"/>
            </a:solidFill>
          </a:endParaRPr>
        </a:p>
      </dsp:txBody>
      <dsp:txXfrm>
        <a:off x="36888" y="2342681"/>
        <a:ext cx="2484861" cy="718638"/>
      </dsp:txXfrm>
    </dsp:sp>
    <dsp:sp modelId="{DFAC9D14-54A3-49B7-A411-B42726E4EE22}">
      <dsp:nvSpPr>
        <dsp:cNvPr id="0" name=""/>
        <dsp:cNvSpPr/>
      </dsp:nvSpPr>
      <dsp:spPr>
        <a:xfrm>
          <a:off x="0" y="3061319"/>
          <a:ext cx="9840912" cy="1511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285750" lvl="1" indent="-285750" algn="l" defTabSz="1244600">
            <a:lnSpc>
              <a:spcPct val="90000"/>
            </a:lnSpc>
            <a:spcBef>
              <a:spcPct val="0"/>
            </a:spcBef>
            <a:spcAft>
              <a:spcPct val="15000"/>
            </a:spcAft>
            <a:buChar char="••"/>
          </a:pPr>
          <a:r>
            <a:rPr lang="vi-VN" sz="2800" kern="1200" dirty="0" smtClean="0">
              <a:latin typeface="Times New Roman" panose="02020603050405020304" pitchFamily="18" charset="0"/>
              <a:cs typeface="Times New Roman" panose="02020603050405020304" pitchFamily="18" charset="0"/>
            </a:rPr>
            <a:t>Cung cấp không gian lưu trữ tạm thời cho các kết quả trả về từ đối tượng nào đó</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và</a:t>
          </a:r>
          <a:r>
            <a:rPr lang="en-US" sz="2800" kern="1200" dirty="0" smtClean="0">
              <a:latin typeface="Times New Roman" panose="02020603050405020304" pitchFamily="18" charset="0"/>
              <a:cs typeface="Times New Roman" panose="02020603050405020304" pitchFamily="18" charset="0"/>
            </a:rPr>
            <a:t> </a:t>
          </a:r>
          <a:r>
            <a:rPr lang="vi-VN" sz="2800" kern="1200" dirty="0" smtClean="0">
              <a:latin typeface="Times New Roman" panose="02020603050405020304" pitchFamily="18" charset="0"/>
              <a:cs typeface="Times New Roman" panose="02020603050405020304" pitchFamily="18" charset="0"/>
            </a:rPr>
            <a:t>sẽ được tái sử dụng cho các client khác có cùng yêu cầu.</a:t>
          </a:r>
          <a:endParaRPr lang="en-US" sz="2800" kern="1200" dirty="0"/>
        </a:p>
      </dsp:txBody>
      <dsp:txXfrm>
        <a:off x="0" y="3061319"/>
        <a:ext cx="9840912" cy="15112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4B05C-356A-453F-981D-3D141540DAC5}">
      <dsp:nvSpPr>
        <dsp:cNvPr id="0" name=""/>
        <dsp:cNvSpPr/>
      </dsp:nvSpPr>
      <dsp:spPr>
        <a:xfrm>
          <a:off x="427880" y="2983605"/>
          <a:ext cx="9840912"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A06C89-6CA4-4B7D-B009-BCA403F04407}">
      <dsp:nvSpPr>
        <dsp:cNvPr id="0" name=""/>
        <dsp:cNvSpPr/>
      </dsp:nvSpPr>
      <dsp:spPr>
        <a:xfrm>
          <a:off x="435179" y="737527"/>
          <a:ext cx="9840912"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7435B4-DD6B-493F-BC78-A974D49F8A03}">
      <dsp:nvSpPr>
        <dsp:cNvPr id="0" name=""/>
        <dsp:cNvSpPr/>
      </dsp:nvSpPr>
      <dsp:spPr>
        <a:xfrm>
          <a:off x="2993816" y="1180"/>
          <a:ext cx="7282274" cy="736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05" tIns="78105" rIns="78105" bIns="78105" numCol="1" spcCol="1270" anchor="b" anchorCtr="0">
          <a:noAutofit/>
        </a:bodyPr>
        <a:lstStyle/>
        <a:p>
          <a:pPr lvl="0" algn="l" defTabSz="1822450">
            <a:lnSpc>
              <a:spcPct val="90000"/>
            </a:lnSpc>
            <a:spcBef>
              <a:spcPct val="0"/>
            </a:spcBef>
            <a:spcAft>
              <a:spcPct val="35000"/>
            </a:spcAft>
          </a:pPr>
          <a:endParaRPr lang="en-US" sz="4100" kern="1200" dirty="0"/>
        </a:p>
      </dsp:txBody>
      <dsp:txXfrm>
        <a:off x="2993816" y="1180"/>
        <a:ext cx="7282274" cy="736346"/>
      </dsp:txXfrm>
    </dsp:sp>
    <dsp:sp modelId="{DBFD6353-A04B-4FE1-ADA6-F9C5F6A31459}">
      <dsp:nvSpPr>
        <dsp:cNvPr id="0" name=""/>
        <dsp:cNvSpPr/>
      </dsp:nvSpPr>
      <dsp:spPr>
        <a:xfrm>
          <a:off x="-6" y="356"/>
          <a:ext cx="4299354" cy="736346"/>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vi-VN" sz="2800" kern="1200" dirty="0" smtClean="0">
              <a:solidFill>
                <a:schemeClr val="bg1"/>
              </a:solidFill>
              <a:latin typeface="Times New Roman" panose="02020603050405020304" pitchFamily="18" charset="0"/>
              <a:cs typeface="Times New Roman" panose="02020603050405020304" pitchFamily="18" charset="0"/>
            </a:rPr>
            <a:t>Smart Reference Proxy </a:t>
          </a:r>
          <a:endParaRPr lang="en-US" sz="2800" kern="1200" dirty="0">
            <a:solidFill>
              <a:schemeClr val="bg1"/>
            </a:solidFill>
          </a:endParaRPr>
        </a:p>
      </dsp:txBody>
      <dsp:txXfrm>
        <a:off x="35946" y="36308"/>
        <a:ext cx="4227450" cy="700394"/>
      </dsp:txXfrm>
    </dsp:sp>
    <dsp:sp modelId="{8C3928AD-9684-4803-A0B5-0DB839B4E877}">
      <dsp:nvSpPr>
        <dsp:cNvPr id="0" name=""/>
        <dsp:cNvSpPr/>
      </dsp:nvSpPr>
      <dsp:spPr>
        <a:xfrm>
          <a:off x="0" y="737527"/>
          <a:ext cx="9840912" cy="1472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285750" lvl="1" indent="-285750" algn="l" defTabSz="1244600">
            <a:lnSpc>
              <a:spcPct val="90000"/>
            </a:lnSpc>
            <a:spcBef>
              <a:spcPct val="0"/>
            </a:spcBef>
            <a:spcAft>
              <a:spcPct val="15000"/>
            </a:spcAft>
            <a:buChar char="••"/>
          </a:pPr>
          <a:r>
            <a:rPr lang="vi-VN" sz="2800" kern="1200" dirty="0" smtClean="0">
              <a:latin typeface="Times New Roman" panose="02020603050405020304" pitchFamily="18" charset="0"/>
              <a:cs typeface="Times New Roman" panose="02020603050405020304" pitchFamily="18" charset="0"/>
            </a:rPr>
            <a:t>Cung cấp đối tượng đại diện để bổ sung 1 số tính năng của đối tượng gốc mỗi khi đối tượng được tham chiếu.</a:t>
          </a:r>
          <a:endParaRPr lang="en-US" sz="2800" kern="1200" dirty="0"/>
        </a:p>
      </dsp:txBody>
      <dsp:txXfrm>
        <a:off x="0" y="737527"/>
        <a:ext cx="9840912" cy="1472914"/>
      </dsp:txXfrm>
    </dsp:sp>
    <dsp:sp modelId="{F0A774C6-4CAF-4AC4-B6EB-68DDDA604AD8}">
      <dsp:nvSpPr>
        <dsp:cNvPr id="0" name=""/>
        <dsp:cNvSpPr/>
      </dsp:nvSpPr>
      <dsp:spPr>
        <a:xfrm>
          <a:off x="2986518" y="2247259"/>
          <a:ext cx="7282274" cy="736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05" tIns="78105" rIns="78105" bIns="78105" numCol="1" spcCol="1270" anchor="b" anchorCtr="0">
          <a:noAutofit/>
        </a:bodyPr>
        <a:lstStyle/>
        <a:p>
          <a:pPr lvl="0" algn="l" defTabSz="1822450">
            <a:lnSpc>
              <a:spcPct val="90000"/>
            </a:lnSpc>
            <a:spcBef>
              <a:spcPct val="0"/>
            </a:spcBef>
            <a:spcAft>
              <a:spcPct val="35000"/>
            </a:spcAft>
          </a:pPr>
          <a:endParaRPr lang="en-US" sz="4100" kern="1200"/>
        </a:p>
      </dsp:txBody>
      <dsp:txXfrm>
        <a:off x="2986518" y="2247259"/>
        <a:ext cx="7282274" cy="736346"/>
      </dsp:txXfrm>
    </dsp:sp>
    <dsp:sp modelId="{F7B0373B-2B1E-49E6-96CF-FC5202F59997}">
      <dsp:nvSpPr>
        <dsp:cNvPr id="0" name=""/>
        <dsp:cNvSpPr/>
      </dsp:nvSpPr>
      <dsp:spPr>
        <a:xfrm>
          <a:off x="0" y="2262634"/>
          <a:ext cx="4270160" cy="736346"/>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vi-VN" sz="2800" kern="1200" dirty="0" smtClean="0">
              <a:solidFill>
                <a:schemeClr val="bg1"/>
              </a:solidFill>
              <a:latin typeface="Times New Roman" panose="02020603050405020304" pitchFamily="18" charset="0"/>
              <a:cs typeface="Times New Roman" panose="02020603050405020304" pitchFamily="18" charset="0"/>
            </a:rPr>
            <a:t>Synchronization Proxy </a:t>
          </a:r>
          <a:endParaRPr lang="en-US" sz="2800" kern="1200" dirty="0">
            <a:solidFill>
              <a:schemeClr val="bg1"/>
            </a:solidFill>
          </a:endParaRPr>
        </a:p>
      </dsp:txBody>
      <dsp:txXfrm>
        <a:off x="35952" y="2298586"/>
        <a:ext cx="4198256" cy="700394"/>
      </dsp:txXfrm>
    </dsp:sp>
    <dsp:sp modelId="{CCF60B30-9C1E-4F35-99AD-8C71AAF2F4A0}">
      <dsp:nvSpPr>
        <dsp:cNvPr id="0" name=""/>
        <dsp:cNvSpPr/>
      </dsp:nvSpPr>
      <dsp:spPr>
        <a:xfrm>
          <a:off x="0" y="2983605"/>
          <a:ext cx="9840912" cy="1472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285750" lvl="1" indent="-285750" algn="l" defTabSz="1244600">
            <a:lnSpc>
              <a:spcPct val="90000"/>
            </a:lnSpc>
            <a:spcBef>
              <a:spcPct val="0"/>
            </a:spcBef>
            <a:spcAft>
              <a:spcPct val="15000"/>
            </a:spcAft>
            <a:buChar char="••"/>
          </a:pPr>
          <a:r>
            <a:rPr lang="vi-VN" sz="2800" kern="1200" dirty="0" smtClean="0">
              <a:latin typeface="Times New Roman" panose="02020603050405020304" pitchFamily="18" charset="0"/>
              <a:cs typeface="Times New Roman" panose="02020603050405020304" pitchFamily="18" charset="0"/>
            </a:rPr>
            <a:t>Đảm bảo nhiều client có thể truy cập vào cùng 1 đối tượng mà không gây ra xung đột.</a:t>
          </a:r>
          <a:endParaRPr lang="en-US" sz="2800" kern="1200" dirty="0"/>
        </a:p>
      </dsp:txBody>
      <dsp:txXfrm>
        <a:off x="0" y="2983605"/>
        <a:ext cx="9840912" cy="14729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FC6F2C-2479-4674-8E06-B15FAA4C1484}">
      <dsp:nvSpPr>
        <dsp:cNvPr id="0" name=""/>
        <dsp:cNvSpPr/>
      </dsp:nvSpPr>
      <dsp:spPr>
        <a:xfrm>
          <a:off x="423959" y="433555"/>
          <a:ext cx="9840912"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93B5C4-C8D0-4630-BC2E-558F14B5EE8B}">
      <dsp:nvSpPr>
        <dsp:cNvPr id="0" name=""/>
        <dsp:cNvSpPr/>
      </dsp:nvSpPr>
      <dsp:spPr>
        <a:xfrm>
          <a:off x="3208238" y="634"/>
          <a:ext cx="6830992" cy="432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lvl="0" algn="l" defTabSz="1066800">
            <a:lnSpc>
              <a:spcPct val="90000"/>
            </a:lnSpc>
            <a:spcBef>
              <a:spcPct val="0"/>
            </a:spcBef>
            <a:spcAft>
              <a:spcPct val="35000"/>
            </a:spcAft>
          </a:pPr>
          <a:endParaRPr lang="en-US" sz="2400" kern="1200" dirty="0"/>
        </a:p>
      </dsp:txBody>
      <dsp:txXfrm>
        <a:off x="3208238" y="634"/>
        <a:ext cx="6830992" cy="432920"/>
      </dsp:txXfrm>
    </dsp:sp>
    <dsp:sp modelId="{55039DE2-8109-4998-8251-8258E956C9AB}">
      <dsp:nvSpPr>
        <dsp:cNvPr id="0" name=""/>
        <dsp:cNvSpPr/>
      </dsp:nvSpPr>
      <dsp:spPr>
        <a:xfrm>
          <a:off x="25413" y="634"/>
          <a:ext cx="4254476" cy="432920"/>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vi-VN" sz="2800" kern="1200" dirty="0" smtClean="0">
              <a:solidFill>
                <a:schemeClr val="bg1"/>
              </a:solidFill>
              <a:latin typeface="Times New Roman" panose="02020603050405020304" pitchFamily="18" charset="0"/>
              <a:cs typeface="Times New Roman" panose="02020603050405020304" pitchFamily="18" charset="0"/>
            </a:rPr>
            <a:t>Copy – On – Write</a:t>
          </a:r>
          <a:endParaRPr lang="en-US" sz="2800" kern="1200" dirty="0">
            <a:solidFill>
              <a:schemeClr val="bg1"/>
            </a:solidFill>
          </a:endParaRPr>
        </a:p>
      </dsp:txBody>
      <dsp:txXfrm>
        <a:off x="46550" y="21771"/>
        <a:ext cx="4212202" cy="411783"/>
      </dsp:txXfrm>
    </dsp:sp>
    <dsp:sp modelId="{DFAC9D14-54A3-49B7-A411-B42726E4EE22}">
      <dsp:nvSpPr>
        <dsp:cNvPr id="0" name=""/>
        <dsp:cNvSpPr/>
      </dsp:nvSpPr>
      <dsp:spPr>
        <a:xfrm>
          <a:off x="0" y="433555"/>
          <a:ext cx="9840912" cy="865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285750" lvl="1" indent="-285750" algn="l" defTabSz="1244600">
            <a:lnSpc>
              <a:spcPct val="90000"/>
            </a:lnSpc>
            <a:spcBef>
              <a:spcPct val="0"/>
            </a:spcBef>
            <a:spcAft>
              <a:spcPct val="15000"/>
            </a:spcAft>
            <a:buChar char="••"/>
          </a:pPr>
          <a:r>
            <a:rPr lang="vi-VN" sz="2800" kern="1200" dirty="0" smtClean="0">
              <a:latin typeface="Times New Roman" panose="02020603050405020304" pitchFamily="18" charset="0"/>
              <a:cs typeface="Times New Roman" panose="02020603050405020304" pitchFamily="18" charset="0"/>
            </a:rPr>
            <a:t>Đảm bảo rằng không có 1 client khi yêu cầu không phải chờ xử lý trong vô thời hạn. </a:t>
          </a:r>
          <a:endParaRPr lang="en-US" sz="2800" kern="1200" dirty="0"/>
        </a:p>
      </dsp:txBody>
      <dsp:txXfrm>
        <a:off x="0" y="433555"/>
        <a:ext cx="9840912" cy="865971"/>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F106A9-52D5-42F0-9181-A684B85A5FE9}" type="datetimeFigureOut">
              <a:rPr lang="vi-VN" smtClean="0"/>
              <a:t>28/03/2018</a:t>
            </a:fld>
            <a:endParaRPr lang="vi-VN"/>
          </a:p>
        </p:txBody>
      </p:sp>
      <p:sp>
        <p:nvSpPr>
          <p:cNvPr id="5" name="Footer Placeholder 4"/>
          <p:cNvSpPr>
            <a:spLocks noGrp="1"/>
          </p:cNvSpPr>
          <p:nvPr>
            <p:ph type="ftr" sz="quarter" idx="11"/>
          </p:nvPr>
        </p:nvSpPr>
        <p:spPr/>
        <p:txBody>
          <a:bodyPr/>
          <a:lstStyle/>
          <a:p>
            <a:endParaRPr lang="vi-V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777A2A9-B38F-482C-8AD0-647F8516995B}" type="slidenum">
              <a:rPr lang="vi-VN" smtClean="0"/>
              <a:t>‹#›</a:t>
            </a:fld>
            <a:endParaRPr lang="vi-VN"/>
          </a:p>
        </p:txBody>
      </p:sp>
    </p:spTree>
    <p:extLst>
      <p:ext uri="{BB962C8B-B14F-4D97-AF65-F5344CB8AC3E}">
        <p14:creationId xmlns:p14="http://schemas.microsoft.com/office/powerpoint/2010/main" val="3621087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F106A9-52D5-42F0-9181-A684B85A5FE9}" type="datetimeFigureOut">
              <a:rPr lang="vi-VN" smtClean="0"/>
              <a:t>28/03/2018</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77A2A9-B38F-482C-8AD0-647F8516995B}" type="slidenum">
              <a:rPr lang="vi-VN" smtClean="0"/>
              <a:t>‹#›</a:t>
            </a:fld>
            <a:endParaRPr lang="vi-VN"/>
          </a:p>
        </p:txBody>
      </p:sp>
    </p:spTree>
    <p:extLst>
      <p:ext uri="{BB962C8B-B14F-4D97-AF65-F5344CB8AC3E}">
        <p14:creationId xmlns:p14="http://schemas.microsoft.com/office/powerpoint/2010/main" val="3651719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F106A9-52D5-42F0-9181-A684B85A5FE9}" type="datetimeFigureOut">
              <a:rPr lang="vi-VN" smtClean="0"/>
              <a:t>28/03/2018</a:t>
            </a:fld>
            <a:endParaRPr lang="vi-VN"/>
          </a:p>
        </p:txBody>
      </p:sp>
      <p:sp>
        <p:nvSpPr>
          <p:cNvPr id="5" name="Footer Placeholder 4"/>
          <p:cNvSpPr>
            <a:spLocks noGrp="1"/>
          </p:cNvSpPr>
          <p:nvPr>
            <p:ph type="ftr" sz="quarter" idx="11"/>
          </p:nvPr>
        </p:nvSpPr>
        <p:spPr/>
        <p:txBody>
          <a:bodyPr/>
          <a:lstStyle/>
          <a:p>
            <a:endParaRPr lang="vi-V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77A2A9-B38F-482C-8AD0-647F8516995B}" type="slidenum">
              <a:rPr lang="vi-VN" smtClean="0"/>
              <a:t>‹#›</a:t>
            </a:fld>
            <a:endParaRPr lang="vi-V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25272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FF106A9-52D5-42F0-9181-A684B85A5FE9}" type="datetimeFigureOut">
              <a:rPr lang="vi-VN" smtClean="0"/>
              <a:t>28/03/2018</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77A2A9-B38F-482C-8AD0-647F8516995B}" type="slidenum">
              <a:rPr lang="vi-VN" smtClean="0"/>
              <a:t>‹#›</a:t>
            </a:fld>
            <a:endParaRPr lang="vi-VN"/>
          </a:p>
        </p:txBody>
      </p:sp>
    </p:spTree>
    <p:extLst>
      <p:ext uri="{BB962C8B-B14F-4D97-AF65-F5344CB8AC3E}">
        <p14:creationId xmlns:p14="http://schemas.microsoft.com/office/powerpoint/2010/main" val="639550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FF106A9-52D5-42F0-9181-A684B85A5FE9}" type="datetimeFigureOut">
              <a:rPr lang="vi-VN" smtClean="0"/>
              <a:t>28/03/2018</a:t>
            </a:fld>
            <a:endParaRPr lang="vi-VN"/>
          </a:p>
        </p:txBody>
      </p:sp>
      <p:sp>
        <p:nvSpPr>
          <p:cNvPr id="6" name="Footer Placeholder 5"/>
          <p:cNvSpPr>
            <a:spLocks noGrp="1"/>
          </p:cNvSpPr>
          <p:nvPr>
            <p:ph type="ftr" sz="quarter" idx="11"/>
          </p:nvPr>
        </p:nvSpPr>
        <p:spPr/>
        <p:txBody>
          <a:bodyPr/>
          <a:lstStyle/>
          <a:p>
            <a:endParaRPr lang="vi-V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77A2A9-B38F-482C-8AD0-647F8516995B}" type="slidenum">
              <a:rPr lang="vi-VN" smtClean="0"/>
              <a:t>‹#›</a:t>
            </a:fld>
            <a:endParaRPr lang="vi-V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8375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FF106A9-52D5-42F0-9181-A684B85A5FE9}" type="datetimeFigureOut">
              <a:rPr lang="vi-VN" smtClean="0"/>
              <a:t>28/03/2018</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77A2A9-B38F-482C-8AD0-647F8516995B}" type="slidenum">
              <a:rPr lang="vi-VN" smtClean="0"/>
              <a:t>‹#›</a:t>
            </a:fld>
            <a:endParaRPr lang="vi-VN"/>
          </a:p>
        </p:txBody>
      </p:sp>
    </p:spTree>
    <p:extLst>
      <p:ext uri="{BB962C8B-B14F-4D97-AF65-F5344CB8AC3E}">
        <p14:creationId xmlns:p14="http://schemas.microsoft.com/office/powerpoint/2010/main" val="142537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106A9-52D5-42F0-9181-A684B85A5FE9}" type="datetimeFigureOut">
              <a:rPr lang="vi-VN" smtClean="0"/>
              <a:t>28/03/2018</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77A2A9-B38F-482C-8AD0-647F8516995B}" type="slidenum">
              <a:rPr lang="vi-VN" smtClean="0"/>
              <a:t>‹#›</a:t>
            </a:fld>
            <a:endParaRPr lang="vi-VN"/>
          </a:p>
        </p:txBody>
      </p:sp>
    </p:spTree>
    <p:extLst>
      <p:ext uri="{BB962C8B-B14F-4D97-AF65-F5344CB8AC3E}">
        <p14:creationId xmlns:p14="http://schemas.microsoft.com/office/powerpoint/2010/main" val="3675511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106A9-52D5-42F0-9181-A684B85A5FE9}" type="datetimeFigureOut">
              <a:rPr lang="vi-VN" smtClean="0"/>
              <a:t>28/03/2018</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77A2A9-B38F-482C-8AD0-647F8516995B}" type="slidenum">
              <a:rPr lang="vi-VN" smtClean="0"/>
              <a:t>‹#›</a:t>
            </a:fld>
            <a:endParaRPr lang="vi-VN"/>
          </a:p>
        </p:txBody>
      </p:sp>
    </p:spTree>
    <p:extLst>
      <p:ext uri="{BB962C8B-B14F-4D97-AF65-F5344CB8AC3E}">
        <p14:creationId xmlns:p14="http://schemas.microsoft.com/office/powerpoint/2010/main" val="1648682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106A9-52D5-42F0-9181-A684B85A5FE9}" type="datetimeFigureOut">
              <a:rPr lang="vi-VN" smtClean="0"/>
              <a:t>28/03/2018</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77A2A9-B38F-482C-8AD0-647F8516995B}" type="slidenum">
              <a:rPr lang="vi-VN" smtClean="0"/>
              <a:t>‹#›</a:t>
            </a:fld>
            <a:endParaRPr lang="vi-VN"/>
          </a:p>
        </p:txBody>
      </p:sp>
    </p:spTree>
    <p:extLst>
      <p:ext uri="{BB962C8B-B14F-4D97-AF65-F5344CB8AC3E}">
        <p14:creationId xmlns:p14="http://schemas.microsoft.com/office/powerpoint/2010/main" val="2728529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F106A9-52D5-42F0-9181-A684B85A5FE9}" type="datetimeFigureOut">
              <a:rPr lang="vi-VN" smtClean="0"/>
              <a:t>28/03/2018</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77A2A9-B38F-482C-8AD0-647F8516995B}" type="slidenum">
              <a:rPr lang="vi-VN" smtClean="0"/>
              <a:t>‹#›</a:t>
            </a:fld>
            <a:endParaRPr lang="vi-VN"/>
          </a:p>
        </p:txBody>
      </p:sp>
    </p:spTree>
    <p:extLst>
      <p:ext uri="{BB962C8B-B14F-4D97-AF65-F5344CB8AC3E}">
        <p14:creationId xmlns:p14="http://schemas.microsoft.com/office/powerpoint/2010/main" val="512179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F106A9-52D5-42F0-9181-A684B85A5FE9}" type="datetimeFigureOut">
              <a:rPr lang="vi-VN" smtClean="0"/>
              <a:t>28/03/2018</a:t>
            </a:fld>
            <a:endParaRPr lang="vi-VN"/>
          </a:p>
        </p:txBody>
      </p:sp>
      <p:sp>
        <p:nvSpPr>
          <p:cNvPr id="6" name="Footer Placeholder 5"/>
          <p:cNvSpPr>
            <a:spLocks noGrp="1"/>
          </p:cNvSpPr>
          <p:nvPr>
            <p:ph type="ftr" sz="quarter" idx="11"/>
          </p:nvPr>
        </p:nvSpPr>
        <p:spPr/>
        <p:txBody>
          <a:bodyPr/>
          <a:lstStyle/>
          <a:p>
            <a:endParaRPr lang="vi-V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777A2A9-B38F-482C-8AD0-647F8516995B}" type="slidenum">
              <a:rPr lang="vi-VN" smtClean="0"/>
              <a:t>‹#›</a:t>
            </a:fld>
            <a:endParaRPr lang="vi-VN"/>
          </a:p>
        </p:txBody>
      </p:sp>
    </p:spTree>
    <p:extLst>
      <p:ext uri="{BB962C8B-B14F-4D97-AF65-F5344CB8AC3E}">
        <p14:creationId xmlns:p14="http://schemas.microsoft.com/office/powerpoint/2010/main" val="2038051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F106A9-52D5-42F0-9181-A684B85A5FE9}" type="datetimeFigureOut">
              <a:rPr lang="vi-VN" smtClean="0"/>
              <a:t>28/03/2018</a:t>
            </a:fld>
            <a:endParaRPr lang="vi-VN"/>
          </a:p>
        </p:txBody>
      </p:sp>
      <p:sp>
        <p:nvSpPr>
          <p:cNvPr id="8" name="Footer Placeholder 7"/>
          <p:cNvSpPr>
            <a:spLocks noGrp="1"/>
          </p:cNvSpPr>
          <p:nvPr>
            <p:ph type="ftr" sz="quarter" idx="11"/>
          </p:nvPr>
        </p:nvSpPr>
        <p:spPr/>
        <p:txBody>
          <a:bodyPr/>
          <a:lstStyle/>
          <a:p>
            <a:endParaRPr lang="vi-V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777A2A9-B38F-482C-8AD0-647F8516995B}" type="slidenum">
              <a:rPr lang="vi-VN" smtClean="0"/>
              <a:t>‹#›</a:t>
            </a:fld>
            <a:endParaRPr lang="vi-VN"/>
          </a:p>
        </p:txBody>
      </p:sp>
    </p:spTree>
    <p:extLst>
      <p:ext uri="{BB962C8B-B14F-4D97-AF65-F5344CB8AC3E}">
        <p14:creationId xmlns:p14="http://schemas.microsoft.com/office/powerpoint/2010/main" val="2135638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F106A9-52D5-42F0-9181-A684B85A5FE9}" type="datetimeFigureOut">
              <a:rPr lang="vi-VN" smtClean="0"/>
              <a:t>28/03/2018</a:t>
            </a:fld>
            <a:endParaRPr lang="vi-VN"/>
          </a:p>
        </p:txBody>
      </p:sp>
      <p:sp>
        <p:nvSpPr>
          <p:cNvPr id="4" name="Footer Placeholder 3"/>
          <p:cNvSpPr>
            <a:spLocks noGrp="1"/>
          </p:cNvSpPr>
          <p:nvPr>
            <p:ph type="ftr" sz="quarter" idx="11"/>
          </p:nvPr>
        </p:nvSpPr>
        <p:spPr/>
        <p:txBody>
          <a:bodyPr/>
          <a:lstStyle/>
          <a:p>
            <a:endParaRPr lang="vi-V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777A2A9-B38F-482C-8AD0-647F8516995B}" type="slidenum">
              <a:rPr lang="vi-VN" smtClean="0"/>
              <a:t>‹#›</a:t>
            </a:fld>
            <a:endParaRPr lang="vi-VN"/>
          </a:p>
        </p:txBody>
      </p:sp>
    </p:spTree>
    <p:extLst>
      <p:ext uri="{BB962C8B-B14F-4D97-AF65-F5344CB8AC3E}">
        <p14:creationId xmlns:p14="http://schemas.microsoft.com/office/powerpoint/2010/main" val="264903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F106A9-52D5-42F0-9181-A684B85A5FE9}" type="datetimeFigureOut">
              <a:rPr lang="vi-VN" smtClean="0"/>
              <a:t>28/03/2018</a:t>
            </a:fld>
            <a:endParaRPr lang="vi-VN"/>
          </a:p>
        </p:txBody>
      </p:sp>
      <p:sp>
        <p:nvSpPr>
          <p:cNvPr id="3" name="Footer Placeholder 2"/>
          <p:cNvSpPr>
            <a:spLocks noGrp="1"/>
          </p:cNvSpPr>
          <p:nvPr>
            <p:ph type="ftr" sz="quarter" idx="11"/>
          </p:nvPr>
        </p:nvSpPr>
        <p:spPr/>
        <p:txBody>
          <a:bodyPr/>
          <a:lstStyle/>
          <a:p>
            <a:endParaRPr lang="vi-V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777A2A9-B38F-482C-8AD0-647F8516995B}" type="slidenum">
              <a:rPr lang="vi-VN" smtClean="0"/>
              <a:t>‹#›</a:t>
            </a:fld>
            <a:endParaRPr lang="vi-VN"/>
          </a:p>
        </p:txBody>
      </p:sp>
    </p:spTree>
    <p:extLst>
      <p:ext uri="{BB962C8B-B14F-4D97-AF65-F5344CB8AC3E}">
        <p14:creationId xmlns:p14="http://schemas.microsoft.com/office/powerpoint/2010/main" val="2392639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F106A9-52D5-42F0-9181-A684B85A5FE9}" type="datetimeFigureOut">
              <a:rPr lang="vi-VN" smtClean="0"/>
              <a:t>28/03/2018</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777A2A9-B38F-482C-8AD0-647F8516995B}" type="slidenum">
              <a:rPr lang="vi-VN" smtClean="0"/>
              <a:t>‹#›</a:t>
            </a:fld>
            <a:endParaRPr lang="vi-VN"/>
          </a:p>
        </p:txBody>
      </p:sp>
    </p:spTree>
    <p:extLst>
      <p:ext uri="{BB962C8B-B14F-4D97-AF65-F5344CB8AC3E}">
        <p14:creationId xmlns:p14="http://schemas.microsoft.com/office/powerpoint/2010/main" val="1600491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F106A9-52D5-42F0-9181-A684B85A5FE9}" type="datetimeFigureOut">
              <a:rPr lang="vi-VN" smtClean="0"/>
              <a:t>28/03/2018</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77A2A9-B38F-482C-8AD0-647F8516995B}" type="slidenum">
              <a:rPr lang="vi-VN" smtClean="0"/>
              <a:t>‹#›</a:t>
            </a:fld>
            <a:endParaRPr lang="vi-VN"/>
          </a:p>
        </p:txBody>
      </p:sp>
    </p:spTree>
    <p:extLst>
      <p:ext uri="{BB962C8B-B14F-4D97-AF65-F5344CB8AC3E}">
        <p14:creationId xmlns:p14="http://schemas.microsoft.com/office/powerpoint/2010/main" val="1534612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FF106A9-52D5-42F0-9181-A684B85A5FE9}" type="datetimeFigureOut">
              <a:rPr lang="vi-VN" smtClean="0"/>
              <a:t>28/03/2018</a:t>
            </a:fld>
            <a:endParaRPr lang="vi-V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777A2A9-B38F-482C-8AD0-647F8516995B}" type="slidenum">
              <a:rPr lang="vi-VN" smtClean="0"/>
              <a:t>‹#›</a:t>
            </a:fld>
            <a:endParaRPr lang="vi-VN"/>
          </a:p>
        </p:txBody>
      </p:sp>
    </p:spTree>
    <p:extLst>
      <p:ext uri="{BB962C8B-B14F-4D97-AF65-F5344CB8AC3E}">
        <p14:creationId xmlns:p14="http://schemas.microsoft.com/office/powerpoint/2010/main" val="242810263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D380-91BA-4637-8D9D-A006A654CD47}"/>
              </a:ext>
            </a:extLst>
          </p:cNvPr>
          <p:cNvSpPr>
            <a:spLocks noGrp="1"/>
          </p:cNvSpPr>
          <p:nvPr>
            <p:ph type="ctrTitle"/>
          </p:nvPr>
        </p:nvSpPr>
        <p:spPr>
          <a:xfrm>
            <a:off x="1378039" y="574473"/>
            <a:ext cx="10126573" cy="1377359"/>
          </a:xfrm>
        </p:spPr>
        <p:txBody>
          <a:bodyPr/>
          <a:lstStyle/>
          <a:p>
            <a:pPr algn="ct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endParaRPr lang="vi-V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BADA730-B8CC-4664-BF06-1EECC75AC236}"/>
              </a:ext>
            </a:extLst>
          </p:cNvPr>
          <p:cNvSpPr>
            <a:spLocks noGrp="1"/>
          </p:cNvSpPr>
          <p:nvPr>
            <p:ph type="subTitle" idx="1"/>
          </p:nvPr>
        </p:nvSpPr>
        <p:spPr>
          <a:xfrm>
            <a:off x="1378039" y="2047742"/>
            <a:ext cx="10126573" cy="1377360"/>
          </a:xfrm>
        </p:spPr>
        <p:txBody>
          <a:bodyPr/>
          <a:lstStyle/>
          <a:p>
            <a:pPr algn="ctr"/>
            <a:r>
              <a:rPr lang="en-US" dirty="0"/>
              <a:t>	</a:t>
            </a:r>
          </a:p>
          <a:p>
            <a:pPr algn="ctr"/>
            <a:r>
              <a:rPr lang="en-US" sz="4400" dirty="0" err="1" smtClean="0">
                <a:solidFill>
                  <a:srgbClr val="00B0F0"/>
                </a:solidFill>
                <a:latin typeface="Times New Roman" panose="02020603050405020304" pitchFamily="18" charset="0"/>
                <a:cs typeface="Times New Roman" panose="02020603050405020304" pitchFamily="18" charset="0"/>
              </a:rPr>
              <a:t>Tìm</a:t>
            </a:r>
            <a:r>
              <a:rPr lang="en-US" sz="4400" dirty="0" smtClean="0">
                <a:solidFill>
                  <a:srgbClr val="00B0F0"/>
                </a:solidFill>
                <a:latin typeface="Times New Roman" panose="02020603050405020304" pitchFamily="18" charset="0"/>
                <a:cs typeface="Times New Roman" panose="02020603050405020304" pitchFamily="18" charset="0"/>
              </a:rPr>
              <a:t> </a:t>
            </a:r>
            <a:r>
              <a:rPr lang="en-US" sz="4400" dirty="0" err="1">
                <a:solidFill>
                  <a:srgbClr val="00B0F0"/>
                </a:solidFill>
                <a:latin typeface="Times New Roman" panose="02020603050405020304" pitchFamily="18" charset="0"/>
                <a:cs typeface="Times New Roman" panose="02020603050405020304" pitchFamily="18" charset="0"/>
              </a:rPr>
              <a:t>hiểu</a:t>
            </a:r>
            <a:r>
              <a:rPr lang="en-US" sz="4400" dirty="0">
                <a:solidFill>
                  <a:srgbClr val="00B0F0"/>
                </a:solidFill>
                <a:latin typeface="Times New Roman" panose="02020603050405020304" pitchFamily="18" charset="0"/>
                <a:cs typeface="Times New Roman" panose="02020603050405020304" pitchFamily="18" charset="0"/>
              </a:rPr>
              <a:t> </a:t>
            </a:r>
            <a:r>
              <a:rPr lang="en-US" sz="4400" dirty="0" err="1">
                <a:solidFill>
                  <a:srgbClr val="00B0F0"/>
                </a:solidFill>
                <a:latin typeface="Times New Roman" panose="02020603050405020304" pitchFamily="18" charset="0"/>
                <a:cs typeface="Times New Roman" panose="02020603050405020304" pitchFamily="18" charset="0"/>
              </a:rPr>
              <a:t>về</a:t>
            </a:r>
            <a:r>
              <a:rPr lang="en-US" sz="4400" dirty="0">
                <a:solidFill>
                  <a:srgbClr val="00B0F0"/>
                </a:solidFill>
                <a:latin typeface="Times New Roman" panose="02020603050405020304" pitchFamily="18" charset="0"/>
                <a:cs typeface="Times New Roman" panose="02020603050405020304" pitchFamily="18" charset="0"/>
              </a:rPr>
              <a:t> Design Pattern - Proxy</a:t>
            </a:r>
            <a:endParaRPr lang="vi-VN" sz="4400" dirty="0">
              <a:solidFill>
                <a:srgbClr val="00B0F0"/>
              </a:solidFill>
            </a:endParaRPr>
          </a:p>
        </p:txBody>
      </p:sp>
      <p:sp>
        <p:nvSpPr>
          <p:cNvPr id="5" name="TextBox 4">
            <a:extLst>
              <a:ext uri="{FF2B5EF4-FFF2-40B4-BE49-F238E27FC236}">
                <a16:creationId xmlns:a16="http://schemas.microsoft.com/office/drawing/2014/main" id="{BC51D22E-DDEC-4734-97D6-CEEB95033636}"/>
              </a:ext>
            </a:extLst>
          </p:cNvPr>
          <p:cNvSpPr txBox="1"/>
          <p:nvPr/>
        </p:nvSpPr>
        <p:spPr>
          <a:xfrm>
            <a:off x="2171979" y="3425102"/>
            <a:ext cx="8538692" cy="2308324"/>
          </a:xfrm>
          <a:prstGeom prst="rect">
            <a:avLst/>
          </a:prstGeom>
          <a:noFill/>
        </p:spPr>
        <p:txBody>
          <a:bodyPr wrap="square" rtlCol="0">
            <a:spAutoFit/>
          </a:bodyPr>
          <a:lstStyle/>
          <a:p>
            <a:pPr lvl="7" algn="ctr"/>
            <a:endParaRPr lang="en-US" sz="2400" dirty="0" smtClean="0">
              <a:latin typeface="Times New Roman" panose="02020603050405020304" pitchFamily="18" charset="0"/>
              <a:cs typeface="Times New Roman" panose="02020603050405020304" pitchFamily="18" charset="0"/>
            </a:endParaRPr>
          </a:p>
          <a:p>
            <a:pPr lvl="7" algn="ctr"/>
            <a:endParaRPr lang="en-US" sz="2400" dirty="0">
              <a:latin typeface="Times New Roman" panose="02020603050405020304" pitchFamily="18" charset="0"/>
              <a:cs typeface="Times New Roman" panose="02020603050405020304" pitchFamily="18" charset="0"/>
            </a:endParaRPr>
          </a:p>
          <a:p>
            <a:pPr lvl="7" algn="ctr"/>
            <a:r>
              <a:rPr lang="en-US" sz="2400" dirty="0" err="1" smtClean="0">
                <a:latin typeface="Times New Roman" panose="02020603050405020304" pitchFamily="18" charset="0"/>
                <a:cs typeface="Times New Roman" panose="02020603050405020304" pitchFamily="18" charset="0"/>
              </a:rPr>
              <a:t>Nhóm</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11 </a:t>
            </a:r>
          </a:p>
          <a:p>
            <a:pPr algn="r"/>
            <a:r>
              <a:rPr lang="en-US" sz="2400" dirty="0" err="1">
                <a:latin typeface="Times New Roman" panose="02020603050405020304" pitchFamily="18" charset="0"/>
                <a:cs typeface="Times New Roman" panose="02020603050405020304" pitchFamily="18" charset="0"/>
              </a:rPr>
              <a:t>Thân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Linh – 20152230</a:t>
            </a:r>
          </a:p>
          <a:p>
            <a:pPr algn="r"/>
            <a:r>
              <a:rPr lang="en-US" sz="2400" dirty="0" err="1">
                <a:latin typeface="Times New Roman" panose="02020603050405020304" pitchFamily="18" charset="0"/>
                <a:cs typeface="Times New Roman" panose="02020603050405020304" pitchFamily="18" charset="0"/>
              </a:rPr>
              <a:t>Vũ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Kiên</a:t>
            </a:r>
            <a:r>
              <a:rPr lang="en-US" sz="2400" dirty="0">
                <a:latin typeface="Times New Roman" panose="02020603050405020304" pitchFamily="18" charset="0"/>
                <a:cs typeface="Times New Roman" panose="02020603050405020304" pitchFamily="18" charset="0"/>
              </a:rPr>
              <a:t> – 20152084  </a:t>
            </a:r>
          </a:p>
          <a:p>
            <a:pPr algn="r"/>
            <a:r>
              <a:rPr lang="en-US" sz="2400" dirty="0" err="1">
                <a:latin typeface="Times New Roman" panose="02020603050405020304" pitchFamily="18" charset="0"/>
                <a:cs typeface="Times New Roman" panose="02020603050405020304" pitchFamily="18" charset="0"/>
              </a:rPr>
              <a:t>Nguyễn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Linh – 20146429</a:t>
            </a:r>
            <a:endParaRPr lang="vi-V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777A2A9-B38F-482C-8AD0-647F8516995B}" type="slidenum">
              <a:rPr lang="vi-VN" smtClean="0"/>
              <a:t>1</a:t>
            </a:fld>
            <a:endParaRPr lang="vi-VN"/>
          </a:p>
        </p:txBody>
      </p:sp>
    </p:spTree>
    <p:extLst>
      <p:ext uri="{BB962C8B-B14F-4D97-AF65-F5344CB8AC3E}">
        <p14:creationId xmlns:p14="http://schemas.microsoft.com/office/powerpoint/2010/main" val="232103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EFB3-A1CA-463C-8660-A96026BF7608}"/>
              </a:ext>
            </a:extLst>
          </p:cNvPr>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4.Bài toán thực tế</a:t>
            </a:r>
          </a:p>
        </p:txBody>
      </p:sp>
      <p:sp>
        <p:nvSpPr>
          <p:cNvPr id="3" name="Content Placeholder 2">
            <a:extLst>
              <a:ext uri="{FF2B5EF4-FFF2-40B4-BE49-F238E27FC236}">
                <a16:creationId xmlns:a16="http://schemas.microsoft.com/office/drawing/2014/main" id="{5E1AF916-595E-4015-8337-BF0A4E50736F}"/>
              </a:ext>
            </a:extLst>
          </p:cNvPr>
          <p:cNvSpPr>
            <a:spLocks noGrp="1"/>
          </p:cNvSpPr>
          <p:nvPr>
            <p:ph idx="1"/>
          </p:nvPr>
        </p:nvSpPr>
        <p:spPr>
          <a:xfrm>
            <a:off x="2592925" y="1777285"/>
            <a:ext cx="8915400" cy="4339999"/>
          </a:xfrm>
        </p:spPr>
        <p:txBody>
          <a:bodyPr>
            <a:normAutofit/>
          </a:bodyPr>
          <a:lstStyle/>
          <a:p>
            <a:r>
              <a:rPr lang="vi-VN" sz="2800" dirty="0">
                <a:latin typeface="Times New Roman" panose="02020603050405020304" pitchFamily="18" charset="0"/>
                <a:cs typeface="Times New Roman" panose="02020603050405020304" pitchFamily="18" charset="0"/>
              </a:rPr>
              <a:t>Bài toán thực tế : Khi client yêu cầu hiện thị thông tin 1 đối tượng (ví dụ như ảnh,,,) có kích thước lớn (chẳng hạn như khi ta truy cập 1 trang web).Việc load toàn bộ hình ảnh của trang web khi load website sẽ dẫn đến lãng phí khi mà người sử dụng chưa kéo đến vị trí hoặc thậm chí là chưa nhìn thấy ảnh đã chuyển trang hoặc tắt đi. Việc này dẫn đến việc tốn rất nhiều tài nguyên của hệ thống,sẽ khiến hệ thống bị </a:t>
            </a:r>
            <a:r>
              <a:rPr lang="vi-VN" sz="2800" dirty="0" smtClean="0">
                <a:latin typeface="Times New Roman" panose="02020603050405020304" pitchFamily="18" charset="0"/>
                <a:cs typeface="Times New Roman" panose="02020603050405020304" pitchFamily="18" charset="0"/>
              </a:rPr>
              <a:t>ch</a:t>
            </a:r>
            <a:r>
              <a:rPr lang="en-US" sz="2800" dirty="0" err="1" smtClean="0">
                <a:latin typeface="Times New Roman" panose="02020603050405020304" pitchFamily="18" charset="0"/>
                <a:cs typeface="Times New Roman" panose="02020603050405020304" pitchFamily="18" charset="0"/>
              </a:rPr>
              <a:t>ậm</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giảm hiệu suất,thậm chí bị treo nếu hệ thống yếu.</a:t>
            </a:r>
          </a:p>
        </p:txBody>
      </p:sp>
      <p:sp>
        <p:nvSpPr>
          <p:cNvPr id="4" name="Slide Number Placeholder 3"/>
          <p:cNvSpPr>
            <a:spLocks noGrp="1"/>
          </p:cNvSpPr>
          <p:nvPr>
            <p:ph type="sldNum" sz="quarter" idx="12"/>
          </p:nvPr>
        </p:nvSpPr>
        <p:spPr/>
        <p:txBody>
          <a:bodyPr/>
          <a:lstStyle/>
          <a:p>
            <a:fld id="{E777A2A9-B38F-482C-8AD0-647F8516995B}" type="slidenum">
              <a:rPr lang="vi-VN" smtClean="0"/>
              <a:t>10</a:t>
            </a:fld>
            <a:endParaRPr lang="vi-VN"/>
          </a:p>
        </p:txBody>
      </p:sp>
    </p:spTree>
    <p:extLst>
      <p:ext uri="{BB962C8B-B14F-4D97-AF65-F5344CB8AC3E}">
        <p14:creationId xmlns:p14="http://schemas.microsoft.com/office/powerpoint/2010/main" val="2511480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039F-DB96-4118-98B9-7559F9D49648}"/>
              </a:ext>
            </a:extLst>
          </p:cNvPr>
          <p:cNvSpPr>
            <a:spLocks noGrp="1"/>
          </p:cNvSpPr>
          <p:nvPr>
            <p:ph type="title"/>
          </p:nvPr>
        </p:nvSpPr>
        <p:spPr>
          <a:xfrm>
            <a:off x="2592925" y="624110"/>
            <a:ext cx="8911687" cy="657962"/>
          </a:xfrm>
        </p:spPr>
        <p:txBody>
          <a:bodyPr>
            <a:normAutofit fontScale="90000"/>
          </a:bodyPr>
          <a:lstStyle/>
          <a:p>
            <a:r>
              <a:rPr lang="vi-VN" dirty="0">
                <a:latin typeface="Times New Roman" panose="02020603050405020304" pitchFamily="18" charset="0"/>
                <a:cs typeface="Times New Roman" panose="02020603050405020304" pitchFamily="18" charset="0"/>
              </a:rPr>
              <a:t>5.Phương hướng giả</a:t>
            </a:r>
            <a:r>
              <a:rPr lang="en-US" dirty="0" err="1">
                <a:latin typeface="Times New Roman" panose="02020603050405020304" pitchFamily="18" charset="0"/>
                <a:cs typeface="Times New Roman" panose="02020603050405020304" pitchFamily="18" charset="0"/>
              </a:rPr>
              <a:t>i</a:t>
            </a:r>
            <a:r>
              <a:rPr lang="vi-VN" dirty="0">
                <a:latin typeface="Times New Roman" panose="02020603050405020304" pitchFamily="18" charset="0"/>
                <a:cs typeface="Times New Roman" panose="02020603050405020304" pitchFamily="18" charset="0"/>
              </a:rPr>
              <a:t> quyết</a:t>
            </a:r>
            <a:br>
              <a:rPr lang="vi-VN" dirty="0">
                <a:latin typeface="Times New Roman" panose="02020603050405020304" pitchFamily="18" charset="0"/>
                <a:cs typeface="Times New Roman" panose="02020603050405020304" pitchFamily="18" charset="0"/>
              </a:rPr>
            </a:br>
            <a:endParaRPr lang="vi-V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CA6A1B-49F1-42A4-99AF-C25015C4CBF0}"/>
              </a:ext>
            </a:extLst>
          </p:cNvPr>
          <p:cNvSpPr>
            <a:spLocks noGrp="1"/>
          </p:cNvSpPr>
          <p:nvPr>
            <p:ph idx="1"/>
          </p:nvPr>
        </p:nvSpPr>
        <p:spPr>
          <a:xfrm>
            <a:off x="2589212" y="1282072"/>
            <a:ext cx="8915400" cy="4629150"/>
          </a:xfrm>
        </p:spPr>
        <p:txBody>
          <a:bodyPr>
            <a:normAutofit/>
          </a:bodyPr>
          <a:lstStyle/>
          <a:p>
            <a:r>
              <a:rPr lang="vi-VN" sz="2400" dirty="0">
                <a:latin typeface="Times New Roman" panose="02020603050405020304" pitchFamily="18" charset="0"/>
                <a:cs typeface="Times New Roman" panose="02020603050405020304" pitchFamily="18" charset="0"/>
              </a:rPr>
              <a:t>Để giải quyết vấn đề gặp phải ở trên ta có thể sử dụng Virtual Proxy.</a:t>
            </a:r>
          </a:p>
        </p:txBody>
      </p:sp>
      <p:pic>
        <p:nvPicPr>
          <p:cNvPr id="9" name="Picture 8">
            <a:extLst>
              <a:ext uri="{FF2B5EF4-FFF2-40B4-BE49-F238E27FC236}">
                <a16:creationId xmlns:a16="http://schemas.microsoft.com/office/drawing/2014/main" id="{3E44C89C-A6AD-499E-AC27-C00233B180ED}"/>
              </a:ext>
            </a:extLst>
          </p:cNvPr>
          <p:cNvPicPr>
            <a:picLocks noChangeAspect="1"/>
          </p:cNvPicPr>
          <p:nvPr/>
        </p:nvPicPr>
        <p:blipFill>
          <a:blip r:embed="rId2"/>
          <a:stretch>
            <a:fillRect/>
          </a:stretch>
        </p:blipFill>
        <p:spPr>
          <a:xfrm>
            <a:off x="1690687" y="1777284"/>
            <a:ext cx="10286665" cy="4985465"/>
          </a:xfrm>
          <a:prstGeom prst="rect">
            <a:avLst/>
          </a:prstGeom>
        </p:spPr>
      </p:pic>
      <p:sp>
        <p:nvSpPr>
          <p:cNvPr id="4" name="Slide Number Placeholder 3"/>
          <p:cNvSpPr>
            <a:spLocks noGrp="1"/>
          </p:cNvSpPr>
          <p:nvPr>
            <p:ph type="sldNum" sz="quarter" idx="12"/>
          </p:nvPr>
        </p:nvSpPr>
        <p:spPr/>
        <p:txBody>
          <a:bodyPr/>
          <a:lstStyle/>
          <a:p>
            <a:fld id="{E777A2A9-B38F-482C-8AD0-647F8516995B}" type="slidenum">
              <a:rPr lang="vi-VN" smtClean="0"/>
              <a:t>11</a:t>
            </a:fld>
            <a:endParaRPr lang="vi-VN"/>
          </a:p>
        </p:txBody>
      </p:sp>
    </p:spTree>
    <p:extLst>
      <p:ext uri="{BB962C8B-B14F-4D97-AF65-F5344CB8AC3E}">
        <p14:creationId xmlns:p14="http://schemas.microsoft.com/office/powerpoint/2010/main" val="1518100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CA177-D35F-4C8E-8673-0D3A7279DD44}"/>
              </a:ext>
            </a:extLst>
          </p:cNvPr>
          <p:cNvSpPr>
            <a:spLocks noGrp="1"/>
          </p:cNvSpPr>
          <p:nvPr>
            <p:ph type="title"/>
          </p:nvPr>
        </p:nvSpPr>
        <p:spPr>
          <a:xfrm>
            <a:off x="2592925" y="624110"/>
            <a:ext cx="8911687" cy="638020"/>
          </a:xfrm>
        </p:spPr>
        <p:txBody>
          <a:bodyPr>
            <a:normAutofit fontScale="90000"/>
          </a:bodyPr>
          <a:lstStyle/>
          <a:p>
            <a:r>
              <a:rPr lang="vi-VN" dirty="0">
                <a:latin typeface="Times New Roman" panose="02020603050405020304" pitchFamily="18" charset="0"/>
                <a:cs typeface="Times New Roman" panose="02020603050405020304" pitchFamily="18" charset="0"/>
              </a:rPr>
              <a:t>5.Phương hướng giải quyết</a:t>
            </a:r>
            <a:br>
              <a:rPr lang="vi-VN" dirty="0">
                <a:latin typeface="Times New Roman" panose="02020603050405020304" pitchFamily="18" charset="0"/>
                <a:cs typeface="Times New Roman" panose="02020603050405020304" pitchFamily="18" charset="0"/>
              </a:rPr>
            </a:br>
            <a:endParaRPr lang="vi-VN" dirty="0"/>
          </a:p>
        </p:txBody>
      </p:sp>
      <p:sp>
        <p:nvSpPr>
          <p:cNvPr id="3" name="Content Placeholder 2">
            <a:extLst>
              <a:ext uri="{FF2B5EF4-FFF2-40B4-BE49-F238E27FC236}">
                <a16:creationId xmlns:a16="http://schemas.microsoft.com/office/drawing/2014/main" id="{1525CEF6-7D92-4DCB-95DF-A19DDF6ABE46}"/>
              </a:ext>
            </a:extLst>
          </p:cNvPr>
          <p:cNvSpPr>
            <a:spLocks noGrp="1"/>
          </p:cNvSpPr>
          <p:nvPr>
            <p:ph idx="1"/>
          </p:nvPr>
        </p:nvSpPr>
        <p:spPr>
          <a:xfrm>
            <a:off x="2589212" y="1262130"/>
            <a:ext cx="8915400" cy="4649092"/>
          </a:xfrm>
        </p:spPr>
        <p:txBody>
          <a:bodyPr>
            <a:normAutofit/>
          </a:bodyPr>
          <a:lstStyle/>
          <a:p>
            <a:r>
              <a:rPr lang="vi-VN" sz="2000" dirty="0">
                <a:latin typeface="Times New Roman" panose="02020603050405020304" pitchFamily="18" charset="0"/>
                <a:cs typeface="Times New Roman" panose="02020603050405020304" pitchFamily="18" charset="0"/>
              </a:rPr>
              <a:t>Biểu đồ trình tự :</a:t>
            </a:r>
          </a:p>
          <a:p>
            <a:endParaRPr lang="vi-V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4E0CC20-9297-4712-9DE8-8C9E0383E7CA}"/>
              </a:ext>
            </a:extLst>
          </p:cNvPr>
          <p:cNvPicPr>
            <a:picLocks noChangeAspect="1"/>
          </p:cNvPicPr>
          <p:nvPr/>
        </p:nvPicPr>
        <p:blipFill>
          <a:blip r:embed="rId2"/>
          <a:stretch>
            <a:fillRect/>
          </a:stretch>
        </p:blipFill>
        <p:spPr>
          <a:xfrm>
            <a:off x="2435648" y="1661375"/>
            <a:ext cx="8788893" cy="5196625"/>
          </a:xfrm>
          <a:prstGeom prst="rect">
            <a:avLst/>
          </a:prstGeom>
        </p:spPr>
      </p:pic>
      <p:sp>
        <p:nvSpPr>
          <p:cNvPr id="5" name="Slide Number Placeholder 4"/>
          <p:cNvSpPr>
            <a:spLocks noGrp="1"/>
          </p:cNvSpPr>
          <p:nvPr>
            <p:ph type="sldNum" sz="quarter" idx="12"/>
          </p:nvPr>
        </p:nvSpPr>
        <p:spPr/>
        <p:txBody>
          <a:bodyPr/>
          <a:lstStyle/>
          <a:p>
            <a:fld id="{E777A2A9-B38F-482C-8AD0-647F8516995B}" type="slidenum">
              <a:rPr lang="vi-VN" smtClean="0"/>
              <a:t>12</a:t>
            </a:fld>
            <a:endParaRPr lang="vi-VN"/>
          </a:p>
        </p:txBody>
      </p:sp>
    </p:spTree>
    <p:extLst>
      <p:ext uri="{BB962C8B-B14F-4D97-AF65-F5344CB8AC3E}">
        <p14:creationId xmlns:p14="http://schemas.microsoft.com/office/powerpoint/2010/main" val="1689078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0638-2CEF-4817-9028-123F3B7C39EF}"/>
              </a:ext>
            </a:extLst>
          </p:cNvPr>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5.Phương hướng giải quyết</a:t>
            </a:r>
            <a:endParaRPr lang="vi-VN" dirty="0"/>
          </a:p>
        </p:txBody>
      </p:sp>
      <p:sp>
        <p:nvSpPr>
          <p:cNvPr id="3" name="Content Placeholder 2">
            <a:extLst>
              <a:ext uri="{FF2B5EF4-FFF2-40B4-BE49-F238E27FC236}">
                <a16:creationId xmlns:a16="http://schemas.microsoft.com/office/drawing/2014/main" id="{C0CA4505-3A3E-456E-8260-9FD95F540CBD}"/>
              </a:ext>
            </a:extLst>
          </p:cNvPr>
          <p:cNvSpPr>
            <a:spLocks noGrp="1"/>
          </p:cNvSpPr>
          <p:nvPr>
            <p:ph idx="1"/>
          </p:nvPr>
        </p:nvSpPr>
        <p:spPr>
          <a:xfrm>
            <a:off x="2592925" y="2108200"/>
            <a:ext cx="8915400" cy="3777622"/>
          </a:xfrm>
        </p:spPr>
        <p:txBody>
          <a:bodyPr>
            <a:normAutofit/>
          </a:bodyPr>
          <a:lstStyle/>
          <a:p>
            <a:r>
              <a:rPr lang="vi-VN" sz="2400" dirty="0">
                <a:latin typeface="Times New Roman" panose="02020603050405020304" pitchFamily="18" charset="0"/>
                <a:cs typeface="Times New Roman" panose="02020603050405020304" pitchFamily="18" charset="0"/>
              </a:rPr>
              <a:t>Mã nguồn minh họa :</a:t>
            </a:r>
          </a:p>
          <a:p>
            <a:pPr lvl="1">
              <a:buFont typeface="Wingdings" panose="05000000000000000000" pitchFamily="2" charset="2"/>
              <a:buChar char="v"/>
            </a:pPr>
            <a:r>
              <a:rPr lang="vi-VN" sz="2400" dirty="0">
                <a:solidFill>
                  <a:srgbClr val="00B050"/>
                </a:solidFill>
                <a:latin typeface="Times New Roman" panose="02020603050405020304" pitchFamily="18" charset="0"/>
                <a:cs typeface="Times New Roman" panose="02020603050405020304" pitchFamily="18" charset="0"/>
              </a:rPr>
              <a:t>Interface Image :</a:t>
            </a:r>
          </a:p>
          <a:p>
            <a:pPr marL="457200" lvl="1" indent="0">
              <a:buNone/>
            </a:pPr>
            <a:r>
              <a:rPr lang="vi-VN" sz="2400" dirty="0">
                <a:solidFill>
                  <a:schemeClr val="tx1"/>
                </a:solidFill>
                <a:latin typeface="Times New Roman" panose="02020603050405020304" pitchFamily="18" charset="0"/>
                <a:cs typeface="Times New Roman" panose="02020603050405020304" pitchFamily="18" charset="0"/>
              </a:rPr>
              <a:t>	</a:t>
            </a:r>
          </a:p>
        </p:txBody>
      </p:sp>
      <p:sp>
        <p:nvSpPr>
          <p:cNvPr id="5" name="Rectangle 4">
            <a:extLst>
              <a:ext uri="{FF2B5EF4-FFF2-40B4-BE49-F238E27FC236}">
                <a16:creationId xmlns:a16="http://schemas.microsoft.com/office/drawing/2014/main" id="{B10AE827-7D8C-4E5C-92FC-EC7B7AEEB392}"/>
              </a:ext>
            </a:extLst>
          </p:cNvPr>
          <p:cNvSpPr/>
          <p:nvPr/>
        </p:nvSpPr>
        <p:spPr>
          <a:xfrm>
            <a:off x="3048000" y="3596426"/>
            <a:ext cx="6096000" cy="2031325"/>
          </a:xfrm>
          <a:prstGeom prst="rect">
            <a:avLst/>
          </a:prstGeom>
        </p:spPr>
        <p:txBody>
          <a:bodyPr>
            <a:spAutoFit/>
          </a:bodyPr>
          <a:lstStyle/>
          <a:p>
            <a:r>
              <a:rPr lang="vi-VN" b="1" dirty="0">
                <a:solidFill>
                  <a:srgbClr val="7F0055"/>
                </a:solidFill>
                <a:latin typeface="Courier New" panose="02070309020205020404" pitchFamily="49" charset="0"/>
              </a:rPr>
              <a:t>package</a:t>
            </a:r>
            <a:r>
              <a:rPr lang="vi-VN" b="1" dirty="0">
                <a:solidFill>
                  <a:srgbClr val="000000"/>
                </a:solidFill>
                <a:latin typeface="Courier New" panose="02070309020205020404" pitchFamily="49" charset="0"/>
              </a:rPr>
              <a:t> proxyPattern;</a:t>
            </a:r>
          </a:p>
          <a:p>
            <a:endParaRPr lang="vi-VN" dirty="0">
              <a:latin typeface="Courier New" panose="02070309020205020404" pitchFamily="49" charset="0"/>
            </a:endParaRPr>
          </a:p>
          <a:p>
            <a:r>
              <a:rPr lang="vi-VN" b="1" dirty="0">
                <a:solidFill>
                  <a:srgbClr val="7F0055"/>
                </a:solidFill>
                <a:latin typeface="Courier New" panose="02070309020205020404" pitchFamily="49" charset="0"/>
              </a:rPr>
              <a:t>public</a:t>
            </a:r>
            <a:r>
              <a:rPr lang="vi-VN" b="1" dirty="0">
                <a:solidFill>
                  <a:srgbClr val="000000"/>
                </a:solidFill>
                <a:latin typeface="Courier New" panose="02070309020205020404" pitchFamily="49" charset="0"/>
              </a:rPr>
              <a:t> </a:t>
            </a:r>
            <a:r>
              <a:rPr lang="vi-VN" b="1" dirty="0">
                <a:solidFill>
                  <a:srgbClr val="7F0055"/>
                </a:solidFill>
                <a:latin typeface="Courier New" panose="02070309020205020404" pitchFamily="49" charset="0"/>
              </a:rPr>
              <a:t>interface</a:t>
            </a:r>
            <a:r>
              <a:rPr lang="vi-VN" b="1" dirty="0">
                <a:solidFill>
                  <a:srgbClr val="000000"/>
                </a:solidFill>
                <a:latin typeface="Courier New" panose="02070309020205020404" pitchFamily="49" charset="0"/>
              </a:rPr>
              <a:t> Image {</a:t>
            </a:r>
          </a:p>
          <a:p>
            <a:endParaRPr lang="vi-VN" b="1" dirty="0">
              <a:solidFill>
                <a:srgbClr val="000000"/>
              </a:solidFill>
              <a:latin typeface="Courier New" panose="02070309020205020404" pitchFamily="49" charset="0"/>
            </a:endParaRPr>
          </a:p>
          <a:p>
            <a:r>
              <a:rPr lang="vi-VN" b="1" dirty="0">
                <a:solidFill>
                  <a:srgbClr val="7F0055"/>
                </a:solidFill>
                <a:latin typeface="Courier New" panose="02070309020205020404" pitchFamily="49" charset="0"/>
              </a:rPr>
              <a:t>	public</a:t>
            </a:r>
            <a:r>
              <a:rPr lang="vi-VN" b="1" dirty="0">
                <a:solidFill>
                  <a:srgbClr val="000000"/>
                </a:solidFill>
                <a:latin typeface="Courier New" panose="02070309020205020404" pitchFamily="49" charset="0"/>
              </a:rPr>
              <a:t> </a:t>
            </a:r>
            <a:r>
              <a:rPr lang="vi-VN" b="1" dirty="0">
                <a:solidFill>
                  <a:srgbClr val="7F0055"/>
                </a:solidFill>
                <a:latin typeface="Courier New" panose="02070309020205020404" pitchFamily="49" charset="0"/>
              </a:rPr>
              <a:t>void</a:t>
            </a:r>
            <a:r>
              <a:rPr lang="vi-VN" b="1" dirty="0">
                <a:solidFill>
                  <a:srgbClr val="000000"/>
                </a:solidFill>
                <a:latin typeface="Courier New" panose="02070309020205020404" pitchFamily="49" charset="0"/>
              </a:rPr>
              <a:t> showImage();</a:t>
            </a:r>
          </a:p>
          <a:p>
            <a:endParaRPr lang="vi-VN" b="1" dirty="0">
              <a:solidFill>
                <a:srgbClr val="000000"/>
              </a:solidFill>
              <a:latin typeface="Courier New" panose="02070309020205020404" pitchFamily="49" charset="0"/>
            </a:endParaRPr>
          </a:p>
          <a:p>
            <a:r>
              <a:rPr lang="vi-VN" dirty="0">
                <a:solidFill>
                  <a:srgbClr val="000000"/>
                </a:solidFill>
                <a:latin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E777A2A9-B38F-482C-8AD0-647F8516995B}" type="slidenum">
              <a:rPr lang="vi-VN" smtClean="0"/>
              <a:t>13</a:t>
            </a:fld>
            <a:endParaRPr lang="vi-VN"/>
          </a:p>
        </p:txBody>
      </p:sp>
    </p:spTree>
    <p:extLst>
      <p:ext uri="{BB962C8B-B14F-4D97-AF65-F5344CB8AC3E}">
        <p14:creationId xmlns:p14="http://schemas.microsoft.com/office/powerpoint/2010/main" val="2418433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4841-F1B6-4371-A459-230B5471E553}"/>
              </a:ext>
            </a:extLst>
          </p:cNvPr>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5.Phương hướng giải quyết</a:t>
            </a:r>
          </a:p>
        </p:txBody>
      </p:sp>
      <p:sp>
        <p:nvSpPr>
          <p:cNvPr id="3" name="Content Placeholder 2">
            <a:extLst>
              <a:ext uri="{FF2B5EF4-FFF2-40B4-BE49-F238E27FC236}">
                <a16:creationId xmlns:a16="http://schemas.microsoft.com/office/drawing/2014/main" id="{64238C6C-24FE-4F07-9645-77C222C26644}"/>
              </a:ext>
            </a:extLst>
          </p:cNvPr>
          <p:cNvSpPr>
            <a:spLocks noGrp="1"/>
          </p:cNvSpPr>
          <p:nvPr>
            <p:ph idx="1"/>
          </p:nvPr>
        </p:nvSpPr>
        <p:spPr>
          <a:xfrm>
            <a:off x="2589212" y="1236372"/>
            <a:ext cx="9413898" cy="5190186"/>
          </a:xfrm>
        </p:spPr>
        <p:txBody>
          <a:bodyPr>
            <a:normAutofit/>
          </a:bodyPr>
          <a:lstStyle/>
          <a:p>
            <a:pPr>
              <a:buFont typeface="Wingdings" panose="05000000000000000000" pitchFamily="2" charset="2"/>
              <a:buChar char="v"/>
            </a:pPr>
            <a:r>
              <a:rPr lang="vi-VN" sz="2000" dirty="0">
                <a:solidFill>
                  <a:srgbClr val="00B050"/>
                </a:solidFill>
                <a:latin typeface="Times New Roman" panose="02020603050405020304" pitchFamily="18" charset="0"/>
                <a:cs typeface="Times New Roman" panose="02020603050405020304" pitchFamily="18" charset="0"/>
              </a:rPr>
              <a:t>Class RealImage :</a:t>
            </a:r>
          </a:p>
          <a:p>
            <a:pPr marL="0" indent="0">
              <a:buNone/>
            </a:pPr>
            <a:r>
              <a:rPr lang="vi-VN" sz="2000" dirty="0">
                <a:solidFill>
                  <a:srgbClr val="00B050"/>
                </a:solidFill>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9C6862A9-95BA-48AD-9432-4A5665809DAA}"/>
              </a:ext>
            </a:extLst>
          </p:cNvPr>
          <p:cNvSpPr/>
          <p:nvPr/>
        </p:nvSpPr>
        <p:spPr>
          <a:xfrm>
            <a:off x="3071633" y="1892121"/>
            <a:ext cx="7950558" cy="4247317"/>
          </a:xfrm>
          <a:prstGeom prst="rect">
            <a:avLst/>
          </a:prstGeom>
        </p:spPr>
        <p:txBody>
          <a:bodyPr wrap="square">
            <a:spAutoFit/>
          </a:bodyPr>
          <a:lstStyle/>
          <a:p>
            <a:r>
              <a:rPr lang="vi-VN" b="1" dirty="0">
                <a:solidFill>
                  <a:srgbClr val="7F0055"/>
                </a:solidFill>
                <a:latin typeface="Courier New" panose="02070309020205020404" pitchFamily="49" charset="0"/>
              </a:rPr>
              <a:t>package</a:t>
            </a:r>
            <a:r>
              <a:rPr lang="vi-VN" b="1" dirty="0">
                <a:solidFill>
                  <a:srgbClr val="000000"/>
                </a:solidFill>
                <a:latin typeface="Courier New" panose="02070309020205020404" pitchFamily="49" charset="0"/>
              </a:rPr>
              <a:t> proxyPattern;</a:t>
            </a:r>
          </a:p>
          <a:p>
            <a:endParaRPr lang="vi-VN" dirty="0">
              <a:latin typeface="Courier New" panose="02070309020205020404" pitchFamily="49" charset="0"/>
            </a:endParaRPr>
          </a:p>
          <a:p>
            <a:r>
              <a:rPr lang="vi-VN" b="1" dirty="0">
                <a:solidFill>
                  <a:srgbClr val="7F0055"/>
                </a:solidFill>
                <a:latin typeface="Courier New" panose="02070309020205020404" pitchFamily="49" charset="0"/>
              </a:rPr>
              <a:t>public</a:t>
            </a:r>
            <a:r>
              <a:rPr lang="vi-VN" b="1" dirty="0">
                <a:solidFill>
                  <a:srgbClr val="000000"/>
                </a:solidFill>
                <a:latin typeface="Courier New" panose="02070309020205020404" pitchFamily="49" charset="0"/>
              </a:rPr>
              <a:t> </a:t>
            </a:r>
            <a:r>
              <a:rPr lang="vi-VN" b="1" dirty="0">
                <a:solidFill>
                  <a:srgbClr val="7F0055"/>
                </a:solidFill>
                <a:latin typeface="Courier New" panose="02070309020205020404" pitchFamily="49" charset="0"/>
              </a:rPr>
              <a:t>class</a:t>
            </a:r>
            <a:r>
              <a:rPr lang="vi-VN" b="1" dirty="0">
                <a:solidFill>
                  <a:srgbClr val="000000"/>
                </a:solidFill>
                <a:latin typeface="Courier New" panose="02070309020205020404" pitchFamily="49" charset="0"/>
              </a:rPr>
              <a:t> RealImage </a:t>
            </a:r>
            <a:r>
              <a:rPr lang="vi-VN" b="1" dirty="0">
                <a:solidFill>
                  <a:srgbClr val="7F0055"/>
                </a:solidFill>
                <a:latin typeface="Courier New" panose="02070309020205020404" pitchFamily="49" charset="0"/>
              </a:rPr>
              <a:t>implements</a:t>
            </a:r>
            <a:r>
              <a:rPr lang="vi-VN" b="1" dirty="0">
                <a:solidFill>
                  <a:srgbClr val="000000"/>
                </a:solidFill>
                <a:latin typeface="Courier New" panose="02070309020205020404" pitchFamily="49" charset="0"/>
              </a:rPr>
              <a:t> Image{</a:t>
            </a:r>
          </a:p>
          <a:p>
            <a:r>
              <a:rPr lang="vi-VN" b="1" dirty="0">
                <a:solidFill>
                  <a:srgbClr val="7F0055"/>
                </a:solidFill>
                <a:latin typeface="Courier New" panose="02070309020205020404" pitchFamily="49" charset="0"/>
              </a:rPr>
              <a:t>private</a:t>
            </a:r>
            <a:r>
              <a:rPr lang="vi-VN" b="1" dirty="0">
                <a:solidFill>
                  <a:srgbClr val="000000"/>
                </a:solidFill>
                <a:latin typeface="Courier New" panose="02070309020205020404" pitchFamily="49" charset="0"/>
              </a:rPr>
              <a:t> String </a:t>
            </a:r>
            <a:r>
              <a:rPr lang="vi-VN" b="1" dirty="0">
                <a:solidFill>
                  <a:srgbClr val="0000C0"/>
                </a:solidFill>
                <a:latin typeface="Courier New" panose="02070309020205020404" pitchFamily="49" charset="0"/>
              </a:rPr>
              <a:t>url</a:t>
            </a:r>
            <a:r>
              <a:rPr lang="vi-VN" b="1" dirty="0">
                <a:solidFill>
                  <a:srgbClr val="000000"/>
                </a:solidFill>
                <a:latin typeface="Courier New" panose="02070309020205020404" pitchFamily="49" charset="0"/>
              </a:rPr>
              <a:t>;</a:t>
            </a:r>
          </a:p>
          <a:p>
            <a:endParaRPr lang="vi-VN" dirty="0">
              <a:latin typeface="Courier New" panose="02070309020205020404" pitchFamily="49" charset="0"/>
            </a:endParaRPr>
          </a:p>
          <a:p>
            <a:r>
              <a:rPr lang="vi-VN" dirty="0">
                <a:solidFill>
                  <a:srgbClr val="000000"/>
                </a:solidFill>
                <a:latin typeface="Courier New" panose="02070309020205020404" pitchFamily="49" charset="0"/>
              </a:rPr>
              <a:t>    </a:t>
            </a:r>
            <a:r>
              <a:rPr lang="vi-VN" b="1" dirty="0">
                <a:solidFill>
                  <a:srgbClr val="7F0055"/>
                </a:solidFill>
                <a:latin typeface="Courier New" panose="02070309020205020404" pitchFamily="49" charset="0"/>
              </a:rPr>
              <a:t>public</a:t>
            </a:r>
            <a:r>
              <a:rPr lang="vi-VN" b="1" dirty="0">
                <a:solidFill>
                  <a:srgbClr val="000000"/>
                </a:solidFill>
                <a:latin typeface="Courier New" panose="02070309020205020404" pitchFamily="49" charset="0"/>
              </a:rPr>
              <a:t> RealImage(String </a:t>
            </a:r>
            <a:r>
              <a:rPr lang="vi-VN" b="1" dirty="0">
                <a:solidFill>
                  <a:srgbClr val="6A3E3E"/>
                </a:solidFill>
                <a:latin typeface="Courier New" panose="02070309020205020404" pitchFamily="49" charset="0"/>
              </a:rPr>
              <a:t>url</a:t>
            </a:r>
            <a:r>
              <a:rPr lang="vi-VN" b="1" dirty="0">
                <a:solidFill>
                  <a:srgbClr val="000000"/>
                </a:solidFill>
                <a:latin typeface="Courier New" panose="02070309020205020404" pitchFamily="49" charset="0"/>
              </a:rPr>
              <a:t>) {</a:t>
            </a:r>
          </a:p>
          <a:p>
            <a:r>
              <a:rPr lang="vi-VN" dirty="0">
                <a:solidFill>
                  <a:srgbClr val="000000"/>
                </a:solidFill>
                <a:latin typeface="Courier New" panose="02070309020205020404" pitchFamily="49" charset="0"/>
              </a:rPr>
              <a:t>        </a:t>
            </a:r>
            <a:r>
              <a:rPr lang="vi-VN" b="1" dirty="0">
                <a:solidFill>
                  <a:srgbClr val="7F0055"/>
                </a:solidFill>
                <a:latin typeface="Courier New" panose="02070309020205020404" pitchFamily="49" charset="0"/>
              </a:rPr>
              <a:t>this</a:t>
            </a:r>
            <a:r>
              <a:rPr lang="vi-VN" b="1" dirty="0">
                <a:solidFill>
                  <a:srgbClr val="000000"/>
                </a:solidFill>
                <a:latin typeface="Courier New" panose="02070309020205020404" pitchFamily="49" charset="0"/>
              </a:rPr>
              <a:t>.</a:t>
            </a:r>
            <a:r>
              <a:rPr lang="vi-VN" b="1" dirty="0">
                <a:solidFill>
                  <a:srgbClr val="0000C0"/>
                </a:solidFill>
                <a:latin typeface="Courier New" panose="02070309020205020404" pitchFamily="49" charset="0"/>
              </a:rPr>
              <a:t>url</a:t>
            </a:r>
            <a:r>
              <a:rPr lang="vi-VN" b="1" dirty="0">
                <a:solidFill>
                  <a:srgbClr val="000000"/>
                </a:solidFill>
                <a:latin typeface="Courier New" panose="02070309020205020404" pitchFamily="49" charset="0"/>
              </a:rPr>
              <a:t> = </a:t>
            </a:r>
            <a:r>
              <a:rPr lang="vi-VN" b="1" dirty="0">
                <a:solidFill>
                  <a:srgbClr val="6A3E3E"/>
                </a:solidFill>
                <a:latin typeface="Courier New" panose="02070309020205020404" pitchFamily="49" charset="0"/>
              </a:rPr>
              <a:t>url</a:t>
            </a:r>
            <a:r>
              <a:rPr lang="vi-VN" b="1" dirty="0">
                <a:solidFill>
                  <a:srgbClr val="000000"/>
                </a:solidFill>
                <a:latin typeface="Courier New" panose="02070309020205020404" pitchFamily="49" charset="0"/>
              </a:rPr>
              <a:t>;</a:t>
            </a:r>
          </a:p>
          <a:p>
            <a:r>
              <a:rPr lang="vi-VN" dirty="0">
                <a:solidFill>
                  <a:srgbClr val="000000"/>
                </a:solidFill>
                <a:latin typeface="Courier New" panose="02070309020205020404" pitchFamily="49" charset="0"/>
              </a:rPr>
              <a:t>    }</a:t>
            </a:r>
          </a:p>
          <a:p>
            <a:r>
              <a:rPr lang="vi-VN" dirty="0">
                <a:solidFill>
                  <a:srgbClr val="000000"/>
                </a:solidFill>
                <a:latin typeface="Courier New" panose="02070309020205020404" pitchFamily="49" charset="0"/>
              </a:rPr>
              <a:t>    </a:t>
            </a:r>
            <a:r>
              <a:rPr lang="vi-VN" dirty="0">
                <a:solidFill>
                  <a:srgbClr val="646464"/>
                </a:solidFill>
                <a:latin typeface="Courier New" panose="02070309020205020404" pitchFamily="49" charset="0"/>
              </a:rPr>
              <a:t>@Override</a:t>
            </a:r>
          </a:p>
          <a:p>
            <a:r>
              <a:rPr lang="vi-VN" dirty="0">
                <a:solidFill>
                  <a:srgbClr val="000000"/>
                </a:solidFill>
                <a:latin typeface="Courier New" panose="02070309020205020404" pitchFamily="49" charset="0"/>
              </a:rPr>
              <a:t>    </a:t>
            </a:r>
            <a:r>
              <a:rPr lang="vi-VN" b="1" dirty="0">
                <a:solidFill>
                  <a:srgbClr val="7F0055"/>
                </a:solidFill>
                <a:latin typeface="Courier New" panose="02070309020205020404" pitchFamily="49" charset="0"/>
              </a:rPr>
              <a:t>public</a:t>
            </a:r>
            <a:r>
              <a:rPr lang="vi-VN" b="1" dirty="0">
                <a:solidFill>
                  <a:srgbClr val="000000"/>
                </a:solidFill>
                <a:latin typeface="Courier New" panose="02070309020205020404" pitchFamily="49" charset="0"/>
              </a:rPr>
              <a:t> </a:t>
            </a:r>
            <a:r>
              <a:rPr lang="vi-VN" b="1" dirty="0">
                <a:solidFill>
                  <a:srgbClr val="7F0055"/>
                </a:solidFill>
                <a:latin typeface="Courier New" panose="02070309020205020404" pitchFamily="49" charset="0"/>
              </a:rPr>
              <a:t>void</a:t>
            </a:r>
            <a:r>
              <a:rPr lang="vi-VN" b="1" dirty="0">
                <a:solidFill>
                  <a:srgbClr val="000000"/>
                </a:solidFill>
                <a:latin typeface="Courier New" panose="02070309020205020404" pitchFamily="49" charset="0"/>
              </a:rPr>
              <a:t> showImage(){</a:t>
            </a:r>
          </a:p>
          <a:p>
            <a:r>
              <a:rPr lang="vi-VN" dirty="0">
                <a:solidFill>
                  <a:srgbClr val="000000"/>
                </a:solidFill>
                <a:latin typeface="Courier New" panose="02070309020205020404" pitchFamily="49" charset="0"/>
              </a:rPr>
              <a:t>        System.</a:t>
            </a:r>
            <a:r>
              <a:rPr lang="vi-VN" b="1" i="1" dirty="0">
                <a:solidFill>
                  <a:srgbClr val="0000C0"/>
                </a:solidFill>
                <a:latin typeface="Courier New" panose="02070309020205020404" pitchFamily="49" charset="0"/>
              </a:rPr>
              <a:t>out</a:t>
            </a:r>
            <a:r>
              <a:rPr lang="vi-VN" b="1" i="1" dirty="0">
                <a:solidFill>
                  <a:srgbClr val="000000"/>
                </a:solidFill>
                <a:latin typeface="Courier New" panose="02070309020205020404" pitchFamily="49" charset="0"/>
              </a:rPr>
              <a:t>.printf(</a:t>
            </a:r>
            <a:r>
              <a:rPr lang="vi-VN" b="1" i="1" dirty="0">
                <a:solidFill>
                  <a:srgbClr val="2A00FF"/>
                </a:solidFill>
                <a:latin typeface="Courier New" panose="02070309020205020404" pitchFamily="49" charset="0"/>
              </a:rPr>
              <a:t>"%s: Hình ảnh %s bắt đầu được load\n"</a:t>
            </a:r>
            <a:r>
              <a:rPr lang="vi-VN" b="1" i="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java.util.Date</a:t>
            </a:r>
            <a:r>
              <a:rPr lang="en-US" b="1" dirty="0">
                <a:solidFill>
                  <a:srgbClr val="000000"/>
                </a:solidFill>
                <a:latin typeface="Courier New" panose="02070309020205020404" pitchFamily="49" charset="0"/>
              </a:rPr>
              <a:t>().</a:t>
            </a:r>
            <a:r>
              <a:rPr lang="en-US" b="1" dirty="0" err="1">
                <a:solidFill>
                  <a:srgbClr val="000000"/>
                </a:solidFill>
                <a:latin typeface="Courier New" panose="02070309020205020404" pitchFamily="49" charset="0"/>
              </a:rPr>
              <a:t>getTime</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this</a:t>
            </a:r>
            <a:r>
              <a:rPr lang="en-US" b="1" dirty="0">
                <a:solidFill>
                  <a:srgbClr val="000000"/>
                </a:solidFill>
                <a:latin typeface="Courier New" panose="02070309020205020404" pitchFamily="49" charset="0"/>
              </a:rPr>
              <a:t>.</a:t>
            </a:r>
            <a:r>
              <a:rPr lang="en-US" b="1" dirty="0">
                <a:solidFill>
                  <a:srgbClr val="0000C0"/>
                </a:solidFill>
                <a:latin typeface="Courier New" panose="02070309020205020404" pitchFamily="49" charset="0"/>
              </a:rPr>
              <a:t>url</a:t>
            </a:r>
            <a:r>
              <a:rPr lang="en-US" b="1" dirty="0">
                <a:solidFill>
                  <a:srgbClr val="000000"/>
                </a:solidFill>
                <a:latin typeface="Courier New" panose="02070309020205020404" pitchFamily="49" charset="0"/>
              </a:rPr>
              <a:t>);</a:t>
            </a:r>
          </a:p>
          <a:p>
            <a:r>
              <a:rPr lang="vi-VN" dirty="0">
                <a:solidFill>
                  <a:srgbClr val="000000"/>
                </a:solidFill>
                <a:latin typeface="Courier New" panose="02070309020205020404" pitchFamily="49" charset="0"/>
              </a:rPr>
              <a:t>    }</a:t>
            </a:r>
          </a:p>
          <a:p>
            <a:r>
              <a:rPr lang="vi-VN" dirty="0">
                <a:solidFill>
                  <a:srgbClr val="000000"/>
                </a:solidFill>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E777A2A9-B38F-482C-8AD0-647F8516995B}" type="slidenum">
              <a:rPr lang="vi-VN" smtClean="0"/>
              <a:t>14</a:t>
            </a:fld>
            <a:endParaRPr lang="vi-VN"/>
          </a:p>
        </p:txBody>
      </p:sp>
    </p:spTree>
    <p:extLst>
      <p:ext uri="{BB962C8B-B14F-4D97-AF65-F5344CB8AC3E}">
        <p14:creationId xmlns:p14="http://schemas.microsoft.com/office/powerpoint/2010/main" val="4012438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C1BA0C-593D-45CE-BBA1-BFD15167948B}"/>
              </a:ext>
            </a:extLst>
          </p:cNvPr>
          <p:cNvSpPr>
            <a:spLocks noGrp="1"/>
          </p:cNvSpPr>
          <p:nvPr>
            <p:ph idx="1"/>
          </p:nvPr>
        </p:nvSpPr>
        <p:spPr>
          <a:xfrm>
            <a:off x="2589212" y="0"/>
            <a:ext cx="8915400" cy="5911222"/>
          </a:xfrm>
        </p:spPr>
        <p:txBody>
          <a:bodyPr>
            <a:normAutofit/>
          </a:bodyPr>
          <a:lstStyle/>
          <a:p>
            <a:pPr>
              <a:buFont typeface="Wingdings" panose="05000000000000000000" pitchFamily="2" charset="2"/>
              <a:buChar char="v"/>
            </a:pPr>
            <a:r>
              <a:rPr lang="vi-VN" sz="2000" dirty="0">
                <a:solidFill>
                  <a:srgbClr val="00B050"/>
                </a:solidFill>
                <a:latin typeface="Times New Roman" panose="02020603050405020304" pitchFamily="18" charset="0"/>
                <a:cs typeface="Times New Roman" panose="02020603050405020304" pitchFamily="18" charset="0"/>
              </a:rPr>
              <a:t>Class ProxyImage :</a:t>
            </a:r>
          </a:p>
          <a:p>
            <a:pPr marL="0" indent="0">
              <a:buNone/>
            </a:pPr>
            <a:endParaRPr lang="vi-VN" sz="2000" dirty="0">
              <a:solidFill>
                <a:srgbClr val="00B05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D0F9397-699A-47EF-A47A-BFCCD11F82DA}"/>
              </a:ext>
            </a:extLst>
          </p:cNvPr>
          <p:cNvSpPr/>
          <p:nvPr/>
        </p:nvSpPr>
        <p:spPr>
          <a:xfrm>
            <a:off x="2311400" y="394692"/>
            <a:ext cx="9880600" cy="6186309"/>
          </a:xfrm>
          <a:prstGeom prst="rect">
            <a:avLst/>
          </a:prstGeom>
        </p:spPr>
        <p:txBody>
          <a:bodyPr wrap="square">
            <a:spAutoFit/>
          </a:bodyPr>
          <a:lstStyle/>
          <a:p>
            <a:r>
              <a:rPr lang="vi-VN" b="1" dirty="0">
                <a:solidFill>
                  <a:srgbClr val="7F0055"/>
                </a:solidFill>
                <a:latin typeface="Courier New" panose="02070309020205020404" pitchFamily="49" charset="0"/>
              </a:rPr>
              <a:t>package</a:t>
            </a:r>
            <a:r>
              <a:rPr lang="vi-VN" b="1" dirty="0">
                <a:solidFill>
                  <a:srgbClr val="000000"/>
                </a:solidFill>
                <a:latin typeface="Courier New" panose="02070309020205020404" pitchFamily="49" charset="0"/>
              </a:rPr>
              <a:t> proxyPattern;</a:t>
            </a:r>
          </a:p>
          <a:p>
            <a:endParaRPr lang="vi-VN" dirty="0">
              <a:latin typeface="Courier New" panose="02070309020205020404" pitchFamily="49" charset="0"/>
            </a:endParaRPr>
          </a:p>
          <a:p>
            <a:r>
              <a:rPr lang="vi-VN" b="1" dirty="0">
                <a:solidFill>
                  <a:srgbClr val="7F0055"/>
                </a:solidFill>
                <a:latin typeface="Courier New" panose="02070309020205020404" pitchFamily="49" charset="0"/>
              </a:rPr>
              <a:t>public</a:t>
            </a:r>
            <a:r>
              <a:rPr lang="vi-VN" b="1" dirty="0">
                <a:solidFill>
                  <a:srgbClr val="000000"/>
                </a:solidFill>
                <a:latin typeface="Courier New" panose="02070309020205020404" pitchFamily="49" charset="0"/>
              </a:rPr>
              <a:t> </a:t>
            </a:r>
            <a:r>
              <a:rPr lang="vi-VN" b="1" dirty="0">
                <a:solidFill>
                  <a:srgbClr val="7F0055"/>
                </a:solidFill>
                <a:latin typeface="Courier New" panose="02070309020205020404" pitchFamily="49" charset="0"/>
              </a:rPr>
              <a:t>class</a:t>
            </a:r>
            <a:r>
              <a:rPr lang="vi-VN" b="1" dirty="0">
                <a:solidFill>
                  <a:srgbClr val="000000"/>
                </a:solidFill>
                <a:latin typeface="Courier New" panose="02070309020205020404" pitchFamily="49" charset="0"/>
              </a:rPr>
              <a:t> ProxyImage </a:t>
            </a:r>
            <a:r>
              <a:rPr lang="vi-VN" b="1" dirty="0">
                <a:solidFill>
                  <a:srgbClr val="7F0055"/>
                </a:solidFill>
                <a:latin typeface="Courier New" panose="02070309020205020404" pitchFamily="49" charset="0"/>
              </a:rPr>
              <a:t>implements</a:t>
            </a:r>
            <a:r>
              <a:rPr lang="vi-VN" b="1" dirty="0">
                <a:solidFill>
                  <a:srgbClr val="000000"/>
                </a:solidFill>
                <a:latin typeface="Courier New" panose="02070309020205020404" pitchFamily="49" charset="0"/>
              </a:rPr>
              <a:t> Image{</a:t>
            </a:r>
          </a:p>
          <a:p>
            <a:r>
              <a:rPr lang="vi-VN" b="1" dirty="0">
                <a:solidFill>
                  <a:srgbClr val="7F0055"/>
                </a:solidFill>
                <a:latin typeface="Courier New" panose="02070309020205020404" pitchFamily="49" charset="0"/>
              </a:rPr>
              <a:t>private</a:t>
            </a:r>
            <a:r>
              <a:rPr lang="vi-VN" b="1" dirty="0">
                <a:solidFill>
                  <a:srgbClr val="000000"/>
                </a:solidFill>
                <a:latin typeface="Courier New" panose="02070309020205020404" pitchFamily="49" charset="0"/>
              </a:rPr>
              <a:t> RealImage </a:t>
            </a:r>
            <a:r>
              <a:rPr lang="vi-VN" b="1" dirty="0">
                <a:solidFill>
                  <a:srgbClr val="0000C0"/>
                </a:solidFill>
                <a:latin typeface="Courier New" panose="02070309020205020404" pitchFamily="49" charset="0"/>
              </a:rPr>
              <a:t>realImage</a:t>
            </a:r>
            <a:r>
              <a:rPr lang="vi-VN" b="1" dirty="0">
                <a:solidFill>
                  <a:srgbClr val="000000"/>
                </a:solidFill>
                <a:latin typeface="Courier New" panose="02070309020205020404" pitchFamily="49" charset="0"/>
              </a:rPr>
              <a:t>;</a:t>
            </a:r>
          </a:p>
          <a:p>
            <a:r>
              <a:rPr lang="vi-VN" dirty="0">
                <a:solidFill>
                  <a:srgbClr val="000000"/>
                </a:solidFill>
                <a:latin typeface="Courier New" panose="02070309020205020404" pitchFamily="49" charset="0"/>
              </a:rPr>
              <a:t>    </a:t>
            </a:r>
            <a:r>
              <a:rPr lang="vi-VN" b="1" dirty="0">
                <a:solidFill>
                  <a:srgbClr val="7F0055"/>
                </a:solidFill>
                <a:latin typeface="Courier New" panose="02070309020205020404" pitchFamily="49" charset="0"/>
              </a:rPr>
              <a:t>private</a:t>
            </a:r>
            <a:r>
              <a:rPr lang="vi-VN" b="1" dirty="0">
                <a:solidFill>
                  <a:srgbClr val="000000"/>
                </a:solidFill>
                <a:latin typeface="Courier New" panose="02070309020205020404" pitchFamily="49" charset="0"/>
              </a:rPr>
              <a:t> String </a:t>
            </a:r>
            <a:r>
              <a:rPr lang="vi-VN" b="1" dirty="0">
                <a:solidFill>
                  <a:srgbClr val="0000C0"/>
                </a:solidFill>
                <a:latin typeface="Courier New" panose="02070309020205020404" pitchFamily="49" charset="0"/>
              </a:rPr>
              <a:t>url</a:t>
            </a:r>
            <a:r>
              <a:rPr lang="vi-VN" b="1" dirty="0">
                <a:solidFill>
                  <a:srgbClr val="000000"/>
                </a:solidFill>
                <a:latin typeface="Courier New" panose="02070309020205020404" pitchFamily="49" charset="0"/>
              </a:rPr>
              <a:t>;</a:t>
            </a:r>
            <a:endParaRPr lang="vi-VN" dirty="0">
              <a:solidFill>
                <a:srgbClr val="000000"/>
              </a:solidFill>
              <a:latin typeface="Courier New" panose="02070309020205020404" pitchFamily="49" charset="0"/>
            </a:endParaRPr>
          </a:p>
          <a:p>
            <a:r>
              <a:rPr lang="vi-VN" dirty="0">
                <a:solidFill>
                  <a:srgbClr val="000000"/>
                </a:solidFill>
                <a:latin typeface="Courier New" panose="02070309020205020404" pitchFamily="49" charset="0"/>
              </a:rPr>
              <a:t>    </a:t>
            </a:r>
            <a:r>
              <a:rPr lang="vi-VN" b="1" dirty="0">
                <a:solidFill>
                  <a:srgbClr val="7F0055"/>
                </a:solidFill>
                <a:latin typeface="Courier New" panose="02070309020205020404" pitchFamily="49" charset="0"/>
              </a:rPr>
              <a:t>public</a:t>
            </a:r>
            <a:r>
              <a:rPr lang="vi-VN" b="1" dirty="0">
                <a:solidFill>
                  <a:srgbClr val="000000"/>
                </a:solidFill>
                <a:latin typeface="Courier New" panose="02070309020205020404" pitchFamily="49" charset="0"/>
              </a:rPr>
              <a:t> ProxyImage(String </a:t>
            </a:r>
            <a:r>
              <a:rPr lang="vi-VN" b="1" dirty="0">
                <a:solidFill>
                  <a:srgbClr val="6A3E3E"/>
                </a:solidFill>
                <a:latin typeface="Courier New" panose="02070309020205020404" pitchFamily="49" charset="0"/>
              </a:rPr>
              <a:t>url</a:t>
            </a:r>
            <a:r>
              <a:rPr lang="vi-VN" b="1" dirty="0">
                <a:solidFill>
                  <a:srgbClr val="000000"/>
                </a:solidFill>
                <a:latin typeface="Courier New" panose="02070309020205020404" pitchFamily="49" charset="0"/>
              </a:rPr>
              <a:t>){</a:t>
            </a:r>
          </a:p>
          <a:p>
            <a:r>
              <a:rPr lang="vi-VN" dirty="0">
                <a:solidFill>
                  <a:srgbClr val="000000"/>
                </a:solidFill>
                <a:latin typeface="Courier New" panose="02070309020205020404" pitchFamily="49" charset="0"/>
              </a:rPr>
              <a:t>        </a:t>
            </a:r>
            <a:r>
              <a:rPr lang="vi-VN" b="1" dirty="0">
                <a:solidFill>
                  <a:srgbClr val="7F0055"/>
                </a:solidFill>
                <a:latin typeface="Courier New" panose="02070309020205020404" pitchFamily="49" charset="0"/>
              </a:rPr>
              <a:t>this</a:t>
            </a:r>
            <a:r>
              <a:rPr lang="vi-VN" b="1" dirty="0">
                <a:solidFill>
                  <a:srgbClr val="000000"/>
                </a:solidFill>
                <a:latin typeface="Courier New" panose="02070309020205020404" pitchFamily="49" charset="0"/>
              </a:rPr>
              <a:t>.</a:t>
            </a:r>
            <a:r>
              <a:rPr lang="vi-VN" b="1" dirty="0">
                <a:solidFill>
                  <a:srgbClr val="0000C0"/>
                </a:solidFill>
                <a:latin typeface="Courier New" panose="02070309020205020404" pitchFamily="49" charset="0"/>
              </a:rPr>
              <a:t>url</a:t>
            </a:r>
            <a:r>
              <a:rPr lang="vi-VN" b="1" dirty="0">
                <a:solidFill>
                  <a:srgbClr val="000000"/>
                </a:solidFill>
                <a:latin typeface="Courier New" panose="02070309020205020404" pitchFamily="49" charset="0"/>
              </a:rPr>
              <a:t> = </a:t>
            </a:r>
            <a:r>
              <a:rPr lang="vi-VN" b="1" dirty="0">
                <a:solidFill>
                  <a:srgbClr val="6A3E3E"/>
                </a:solidFill>
                <a:latin typeface="Courier New" panose="02070309020205020404" pitchFamily="49" charset="0"/>
              </a:rPr>
              <a:t>url</a:t>
            </a:r>
            <a:r>
              <a:rPr lang="vi-VN" b="1" dirty="0">
                <a:solidFill>
                  <a:srgbClr val="000000"/>
                </a:solidFill>
                <a:latin typeface="Courier New" panose="02070309020205020404" pitchFamily="49" charset="0"/>
              </a:rPr>
              <a:t>;</a:t>
            </a:r>
          </a:p>
          <a:p>
            <a:r>
              <a:rPr lang="vi-VN" dirty="0">
                <a:solidFill>
                  <a:srgbClr val="000000"/>
                </a:solidFill>
                <a:latin typeface="Courier New" panose="02070309020205020404" pitchFamily="49" charset="0"/>
              </a:rPr>
              <a:t>        System.</a:t>
            </a:r>
            <a:r>
              <a:rPr lang="vi-VN" b="1" i="1" dirty="0">
                <a:solidFill>
                  <a:srgbClr val="0000C0"/>
                </a:solidFill>
                <a:latin typeface="Courier New" panose="02070309020205020404" pitchFamily="49" charset="0"/>
              </a:rPr>
              <a:t>out</a:t>
            </a:r>
            <a:r>
              <a:rPr lang="vi-VN" b="1" i="1" dirty="0">
                <a:solidFill>
                  <a:srgbClr val="000000"/>
                </a:solidFill>
                <a:latin typeface="Courier New" panose="02070309020205020404" pitchFamily="49" charset="0"/>
              </a:rPr>
              <a:t>.printf(</a:t>
            </a:r>
            <a:r>
              <a:rPr lang="vi-VN" b="1" i="1" dirty="0">
                <a:solidFill>
                  <a:srgbClr val="2A00FF"/>
                </a:solidFill>
                <a:latin typeface="Courier New" panose="02070309020205020404" pitchFamily="49" charset="0"/>
              </a:rPr>
              <a:t>"%s: Ảnh %s chưa được load\n"</a:t>
            </a:r>
            <a:r>
              <a:rPr lang="vi-VN" b="1" i="1" dirty="0">
                <a:solidFill>
                  <a:srgbClr val="000000"/>
                </a:solidFill>
                <a:latin typeface="Courier New" panose="02070309020205020404" pitchFamily="49" charset="0"/>
              </a:rPr>
              <a:t>, </a:t>
            </a:r>
            <a:r>
              <a:rPr lang="vi-VN" b="1" i="1" dirty="0">
                <a:solidFill>
                  <a:srgbClr val="7F0055"/>
                </a:solidFill>
                <a:latin typeface="Courier New" panose="02070309020205020404" pitchFamily="49" charset="0"/>
              </a:rPr>
              <a:t>new</a:t>
            </a:r>
            <a:r>
              <a:rPr lang="vi-VN" b="1" i="1" dirty="0">
                <a:solidFill>
                  <a:srgbClr val="000000"/>
                </a:solidFill>
                <a:latin typeface="Courier New" panose="02070309020205020404" pitchFamily="49" charset="0"/>
              </a:rPr>
              <a:t> java.util.Date().getTime(), </a:t>
            </a:r>
            <a:r>
              <a:rPr lang="vi-VN" b="1" i="1" dirty="0">
                <a:solidFill>
                  <a:srgbClr val="7F0055"/>
                </a:solidFill>
                <a:latin typeface="Courier New" panose="02070309020205020404" pitchFamily="49" charset="0"/>
              </a:rPr>
              <a:t>this</a:t>
            </a:r>
            <a:r>
              <a:rPr lang="vi-VN" b="1" i="1" dirty="0">
                <a:solidFill>
                  <a:srgbClr val="000000"/>
                </a:solidFill>
                <a:latin typeface="Courier New" panose="02070309020205020404" pitchFamily="49" charset="0"/>
              </a:rPr>
              <a:t>.</a:t>
            </a:r>
            <a:r>
              <a:rPr lang="vi-VN" b="1" i="1" dirty="0">
                <a:solidFill>
                  <a:srgbClr val="0000C0"/>
                </a:solidFill>
                <a:latin typeface="Courier New" panose="02070309020205020404" pitchFamily="49" charset="0"/>
              </a:rPr>
              <a:t>url</a:t>
            </a:r>
            <a:r>
              <a:rPr lang="vi-VN" b="1" i="1" dirty="0">
                <a:solidFill>
                  <a:srgbClr val="000000"/>
                </a:solidFill>
                <a:latin typeface="Courier New" panose="02070309020205020404" pitchFamily="49" charset="0"/>
              </a:rPr>
              <a:t>);</a:t>
            </a:r>
          </a:p>
          <a:p>
            <a:r>
              <a:rPr lang="vi-VN" dirty="0">
                <a:solidFill>
                  <a:srgbClr val="000000"/>
                </a:solidFill>
                <a:latin typeface="Courier New" panose="02070309020205020404" pitchFamily="49" charset="0"/>
              </a:rPr>
              <a:t>    }</a:t>
            </a:r>
          </a:p>
          <a:p>
            <a:r>
              <a:rPr lang="vi-VN" dirty="0">
                <a:solidFill>
                  <a:srgbClr val="000000"/>
                </a:solidFill>
                <a:latin typeface="Courier New" panose="02070309020205020404" pitchFamily="49" charset="0"/>
              </a:rPr>
              <a:t>    </a:t>
            </a:r>
            <a:r>
              <a:rPr lang="vi-VN" dirty="0">
                <a:solidFill>
                  <a:srgbClr val="646464"/>
                </a:solidFill>
                <a:latin typeface="Courier New" panose="02070309020205020404" pitchFamily="49" charset="0"/>
              </a:rPr>
              <a:t>@Override</a:t>
            </a:r>
          </a:p>
          <a:p>
            <a:r>
              <a:rPr lang="vi-VN" dirty="0">
                <a:solidFill>
                  <a:srgbClr val="000000"/>
                </a:solidFill>
                <a:latin typeface="Courier New" panose="02070309020205020404" pitchFamily="49" charset="0"/>
              </a:rPr>
              <a:t>    </a:t>
            </a:r>
            <a:r>
              <a:rPr lang="vi-VN" b="1" dirty="0">
                <a:solidFill>
                  <a:srgbClr val="7F0055"/>
                </a:solidFill>
                <a:latin typeface="Courier New" panose="02070309020205020404" pitchFamily="49" charset="0"/>
              </a:rPr>
              <a:t>public</a:t>
            </a:r>
            <a:r>
              <a:rPr lang="vi-VN" b="1" dirty="0">
                <a:solidFill>
                  <a:srgbClr val="000000"/>
                </a:solidFill>
                <a:latin typeface="Courier New" panose="02070309020205020404" pitchFamily="49" charset="0"/>
              </a:rPr>
              <a:t> </a:t>
            </a:r>
            <a:r>
              <a:rPr lang="vi-VN" b="1" dirty="0">
                <a:solidFill>
                  <a:srgbClr val="7F0055"/>
                </a:solidFill>
                <a:latin typeface="Courier New" panose="02070309020205020404" pitchFamily="49" charset="0"/>
              </a:rPr>
              <a:t>void</a:t>
            </a:r>
            <a:r>
              <a:rPr lang="vi-VN" b="1" dirty="0">
                <a:solidFill>
                  <a:srgbClr val="000000"/>
                </a:solidFill>
                <a:latin typeface="Courier New" panose="02070309020205020404" pitchFamily="49" charset="0"/>
              </a:rPr>
              <a:t> showImage() {</a:t>
            </a:r>
          </a:p>
          <a:p>
            <a:r>
              <a:rPr lang="vi-VN" dirty="0">
                <a:solidFill>
                  <a:srgbClr val="000000"/>
                </a:solidFill>
                <a:latin typeface="Courier New" panose="02070309020205020404" pitchFamily="49" charset="0"/>
              </a:rPr>
              <a:t>        </a:t>
            </a:r>
            <a:r>
              <a:rPr lang="vi-VN" b="1" dirty="0">
                <a:solidFill>
                  <a:srgbClr val="7F0055"/>
                </a:solidFill>
                <a:latin typeface="Courier New" panose="02070309020205020404" pitchFamily="49" charset="0"/>
              </a:rPr>
              <a:t>if</a:t>
            </a:r>
            <a:r>
              <a:rPr lang="vi-VN" b="1" dirty="0">
                <a:solidFill>
                  <a:srgbClr val="000000"/>
                </a:solidFill>
                <a:latin typeface="Courier New" panose="02070309020205020404" pitchFamily="49" charset="0"/>
              </a:rPr>
              <a:t>(</a:t>
            </a:r>
            <a:r>
              <a:rPr lang="vi-VN" b="1" dirty="0">
                <a:solidFill>
                  <a:srgbClr val="0000C0"/>
                </a:solidFill>
                <a:latin typeface="Courier New" panose="02070309020205020404" pitchFamily="49" charset="0"/>
              </a:rPr>
              <a:t>realImage</a:t>
            </a:r>
            <a:r>
              <a:rPr lang="vi-VN" b="1" dirty="0">
                <a:solidFill>
                  <a:srgbClr val="000000"/>
                </a:solidFill>
                <a:latin typeface="Courier New" panose="02070309020205020404" pitchFamily="49" charset="0"/>
              </a:rPr>
              <a:t> == </a:t>
            </a:r>
            <a:r>
              <a:rPr lang="vi-VN" b="1" dirty="0">
                <a:solidFill>
                  <a:srgbClr val="7F0055"/>
                </a:solidFill>
                <a:latin typeface="Courier New" panose="02070309020205020404" pitchFamily="49" charset="0"/>
              </a:rPr>
              <a:t>null</a:t>
            </a:r>
            <a:r>
              <a:rPr lang="vi-VN"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err="1">
                <a:solidFill>
                  <a:srgbClr val="0000C0"/>
                </a:solidFill>
                <a:latin typeface="Courier New" panose="02070309020205020404" pitchFamily="49" charset="0"/>
              </a:rPr>
              <a:t>realImage</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RealImage</a:t>
            </a:r>
            <a:r>
              <a:rPr lang="en-US" b="1" dirty="0">
                <a:solidFill>
                  <a:srgbClr val="000000"/>
                </a:solidFill>
                <a:latin typeface="Courier New" panose="02070309020205020404" pitchFamily="49" charset="0"/>
              </a:rPr>
              <a:t>(</a:t>
            </a:r>
            <a:r>
              <a:rPr lang="en-US" b="1" dirty="0">
                <a:solidFill>
                  <a:srgbClr val="7F0055"/>
                </a:solidFill>
                <a:latin typeface="Courier New" panose="02070309020205020404" pitchFamily="49" charset="0"/>
              </a:rPr>
              <a:t>this</a:t>
            </a:r>
            <a:r>
              <a:rPr lang="en-US" b="1" dirty="0">
                <a:solidFill>
                  <a:srgbClr val="000000"/>
                </a:solidFill>
                <a:latin typeface="Courier New" panose="02070309020205020404" pitchFamily="49" charset="0"/>
              </a:rPr>
              <a:t>.</a:t>
            </a:r>
            <a:r>
              <a:rPr lang="en-US" b="1" dirty="0">
                <a:solidFill>
                  <a:srgbClr val="0000C0"/>
                </a:solidFill>
                <a:latin typeface="Courier New" panose="02070309020205020404" pitchFamily="49" charset="0"/>
              </a:rPr>
              <a:t>url</a:t>
            </a:r>
            <a:r>
              <a:rPr lang="en-US" b="1" dirty="0">
                <a:solidFill>
                  <a:srgbClr val="000000"/>
                </a:solidFill>
                <a:latin typeface="Courier New" panose="02070309020205020404" pitchFamily="49" charset="0"/>
              </a:rPr>
              <a:t>);</a:t>
            </a:r>
          </a:p>
          <a:p>
            <a:r>
              <a:rPr lang="vi-VN" dirty="0">
                <a:solidFill>
                  <a:srgbClr val="000000"/>
                </a:solidFill>
                <a:latin typeface="Courier New" panose="02070309020205020404" pitchFamily="49" charset="0"/>
              </a:rPr>
              <a:t>            </a:t>
            </a:r>
            <a:r>
              <a:rPr lang="vi-VN" dirty="0">
                <a:solidFill>
                  <a:srgbClr val="0000C0"/>
                </a:solidFill>
                <a:latin typeface="Courier New" panose="02070309020205020404" pitchFamily="49" charset="0"/>
              </a:rPr>
              <a:t>realImage</a:t>
            </a:r>
            <a:r>
              <a:rPr lang="vi-VN" dirty="0">
                <a:solidFill>
                  <a:srgbClr val="000000"/>
                </a:solidFill>
                <a:latin typeface="Courier New" panose="02070309020205020404" pitchFamily="49" charset="0"/>
              </a:rPr>
              <a:t>.showImage();</a:t>
            </a:r>
          </a:p>
          <a:p>
            <a:r>
              <a:rPr lang="vi-VN" dirty="0">
                <a:solidFill>
                  <a:srgbClr val="000000"/>
                </a:solidFill>
                <a:latin typeface="Courier New" panose="02070309020205020404" pitchFamily="49" charset="0"/>
              </a:rPr>
              <a:t>        } </a:t>
            </a:r>
            <a:r>
              <a:rPr lang="vi-VN" b="1" dirty="0">
                <a:solidFill>
                  <a:srgbClr val="7F0055"/>
                </a:solidFill>
                <a:latin typeface="Courier New" panose="02070309020205020404" pitchFamily="49" charset="0"/>
              </a:rPr>
              <a:t>else</a:t>
            </a:r>
            <a:r>
              <a:rPr lang="vi-VN" b="1" dirty="0">
                <a:solidFill>
                  <a:srgbClr val="000000"/>
                </a:solidFill>
                <a:latin typeface="Courier New" panose="02070309020205020404" pitchFamily="49" charset="0"/>
              </a:rPr>
              <a:t> {</a:t>
            </a:r>
          </a:p>
          <a:p>
            <a:r>
              <a:rPr lang="vi-VN" dirty="0">
                <a:solidFill>
                  <a:srgbClr val="000000"/>
                </a:solidFill>
                <a:latin typeface="Courier New" panose="02070309020205020404" pitchFamily="49" charset="0"/>
              </a:rPr>
              <a:t>System.</a:t>
            </a:r>
            <a:r>
              <a:rPr lang="vi-VN" b="1" i="1" dirty="0">
                <a:solidFill>
                  <a:srgbClr val="0000C0"/>
                </a:solidFill>
                <a:latin typeface="Courier New" panose="02070309020205020404" pitchFamily="49" charset="0"/>
              </a:rPr>
              <a:t>out</a:t>
            </a:r>
            <a:r>
              <a:rPr lang="vi-VN" b="1" i="1" dirty="0">
                <a:solidFill>
                  <a:srgbClr val="000000"/>
                </a:solidFill>
                <a:latin typeface="Courier New" panose="02070309020205020404" pitchFamily="49" charset="0"/>
              </a:rPr>
              <a:t>.printf(</a:t>
            </a:r>
            <a:r>
              <a:rPr lang="vi-VN" b="1" i="1" dirty="0">
                <a:solidFill>
                  <a:srgbClr val="2A00FF"/>
                </a:solidFill>
                <a:latin typeface="Courier New" panose="02070309020205020404" pitchFamily="49" charset="0"/>
              </a:rPr>
              <a:t>"%s: Ảnh %s đã được load. Chỉ lấy ra sử dụng\n"</a:t>
            </a:r>
            <a:r>
              <a:rPr lang="vi-VN" b="1" i="1" dirty="0">
                <a:solidFill>
                  <a:srgbClr val="000000"/>
                </a:solidFill>
                <a:latin typeface="Courier New" panose="02070309020205020404" pitchFamily="49" charset="0"/>
              </a:rPr>
              <a:t>, </a:t>
            </a:r>
            <a:r>
              <a:rPr lang="vi-VN" b="1" i="1" dirty="0">
                <a:solidFill>
                  <a:srgbClr val="7F0055"/>
                </a:solidFill>
                <a:latin typeface="Courier New" panose="02070309020205020404" pitchFamily="49" charset="0"/>
              </a:rPr>
              <a:t>new</a:t>
            </a:r>
            <a:r>
              <a:rPr lang="vi-VN" b="1" i="1" dirty="0">
                <a:solidFill>
                  <a:srgbClr val="000000"/>
                </a:solidFill>
                <a:latin typeface="Courier New" panose="02070309020205020404" pitchFamily="49" charset="0"/>
              </a:rPr>
              <a:t> java.util.Date().getTime(), </a:t>
            </a:r>
            <a:r>
              <a:rPr lang="vi-VN" b="1" i="1" dirty="0">
                <a:solidFill>
                  <a:srgbClr val="7F0055"/>
                </a:solidFill>
                <a:latin typeface="Courier New" panose="02070309020205020404" pitchFamily="49" charset="0"/>
              </a:rPr>
              <a:t>this</a:t>
            </a:r>
            <a:r>
              <a:rPr lang="vi-VN" b="1" i="1" dirty="0">
                <a:solidFill>
                  <a:srgbClr val="000000"/>
                </a:solidFill>
                <a:latin typeface="Courier New" panose="02070309020205020404" pitchFamily="49" charset="0"/>
              </a:rPr>
              <a:t>.</a:t>
            </a:r>
            <a:r>
              <a:rPr lang="vi-VN" b="1" i="1" dirty="0">
                <a:solidFill>
                  <a:srgbClr val="0000C0"/>
                </a:solidFill>
                <a:latin typeface="Courier New" panose="02070309020205020404" pitchFamily="49" charset="0"/>
              </a:rPr>
              <a:t>url</a:t>
            </a:r>
            <a:r>
              <a:rPr lang="vi-VN" b="1" i="1" dirty="0">
                <a:solidFill>
                  <a:srgbClr val="000000"/>
                </a:solidFill>
                <a:latin typeface="Courier New" panose="02070309020205020404" pitchFamily="49" charset="0"/>
              </a:rPr>
              <a:t>);</a:t>
            </a:r>
          </a:p>
          <a:p>
            <a:r>
              <a:rPr lang="vi-VN" dirty="0">
                <a:solidFill>
                  <a:srgbClr val="000000"/>
                </a:solidFill>
                <a:latin typeface="Courier New" panose="02070309020205020404" pitchFamily="49" charset="0"/>
              </a:rPr>
              <a:t>            </a:t>
            </a:r>
          </a:p>
          <a:p>
            <a:r>
              <a:rPr lang="vi-VN" dirty="0">
                <a:solidFill>
                  <a:srgbClr val="000000"/>
                </a:solidFill>
                <a:latin typeface="Courier New" panose="02070309020205020404" pitchFamily="49" charset="0"/>
              </a:rPr>
              <a:t>        }</a:t>
            </a:r>
          </a:p>
          <a:p>
            <a:r>
              <a:rPr lang="vi-VN" dirty="0">
                <a:solidFill>
                  <a:srgbClr val="000000"/>
                </a:solidFill>
                <a:latin typeface="Courier New" panose="02070309020205020404" pitchFamily="49" charset="0"/>
              </a:rPr>
              <a:t>    }</a:t>
            </a:r>
          </a:p>
          <a:p>
            <a:r>
              <a:rPr lang="vi-VN" dirty="0">
                <a:solidFill>
                  <a:srgbClr val="000000"/>
                </a:solidFill>
                <a:latin typeface="Courier New" panose="02070309020205020404" pitchFamily="49" charset="0"/>
              </a:rPr>
              <a:t>}</a:t>
            </a:r>
          </a:p>
        </p:txBody>
      </p:sp>
      <p:sp>
        <p:nvSpPr>
          <p:cNvPr id="2" name="Slide Number Placeholder 1"/>
          <p:cNvSpPr>
            <a:spLocks noGrp="1"/>
          </p:cNvSpPr>
          <p:nvPr>
            <p:ph type="sldNum" sz="quarter" idx="12"/>
          </p:nvPr>
        </p:nvSpPr>
        <p:spPr/>
        <p:txBody>
          <a:bodyPr/>
          <a:lstStyle/>
          <a:p>
            <a:fld id="{E777A2A9-B38F-482C-8AD0-647F8516995B}" type="slidenum">
              <a:rPr lang="vi-VN" smtClean="0"/>
              <a:t>15</a:t>
            </a:fld>
            <a:endParaRPr lang="vi-VN"/>
          </a:p>
        </p:txBody>
      </p:sp>
    </p:spTree>
    <p:extLst>
      <p:ext uri="{BB962C8B-B14F-4D97-AF65-F5344CB8AC3E}">
        <p14:creationId xmlns:p14="http://schemas.microsoft.com/office/powerpoint/2010/main" val="1838775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F0F7F6-8E06-4599-A0FA-C5145DDD6FF6}"/>
              </a:ext>
            </a:extLst>
          </p:cNvPr>
          <p:cNvSpPr>
            <a:spLocks noGrp="1"/>
          </p:cNvSpPr>
          <p:nvPr>
            <p:ph idx="1"/>
          </p:nvPr>
        </p:nvSpPr>
        <p:spPr>
          <a:xfrm>
            <a:off x="2204613" y="621285"/>
            <a:ext cx="8915400" cy="698117"/>
          </a:xfrm>
        </p:spPr>
        <p:txBody>
          <a:bodyPr>
            <a:normAutofit/>
          </a:bodyPr>
          <a:lstStyle/>
          <a:p>
            <a:pPr>
              <a:buFont typeface="Wingdings" panose="05000000000000000000" pitchFamily="2" charset="2"/>
              <a:buChar char="v"/>
            </a:pPr>
            <a:r>
              <a:rPr lang="vi-VN" sz="2000" dirty="0">
                <a:solidFill>
                  <a:srgbClr val="00B050"/>
                </a:solidFill>
                <a:latin typeface="Times New Roman" panose="02020603050405020304" pitchFamily="18" charset="0"/>
                <a:cs typeface="Times New Roman" panose="02020603050405020304" pitchFamily="18" charset="0"/>
              </a:rPr>
              <a:t>Class Client :</a:t>
            </a:r>
          </a:p>
        </p:txBody>
      </p:sp>
      <p:sp>
        <p:nvSpPr>
          <p:cNvPr id="2" name="Rectangle 1">
            <a:extLst>
              <a:ext uri="{FF2B5EF4-FFF2-40B4-BE49-F238E27FC236}">
                <a16:creationId xmlns:a16="http://schemas.microsoft.com/office/drawing/2014/main" id="{CBE6EE40-5649-4D34-B619-6116E55B692D}"/>
              </a:ext>
            </a:extLst>
          </p:cNvPr>
          <p:cNvSpPr/>
          <p:nvPr/>
        </p:nvSpPr>
        <p:spPr>
          <a:xfrm>
            <a:off x="2035399" y="1319402"/>
            <a:ext cx="9839459" cy="5293757"/>
          </a:xfrm>
          <a:prstGeom prst="rect">
            <a:avLst/>
          </a:prstGeom>
        </p:spPr>
        <p:txBody>
          <a:bodyPr wrap="square">
            <a:spAutoFit/>
          </a:bodyPr>
          <a:lstStyle/>
          <a:p>
            <a:r>
              <a:rPr lang="vi-VN" sz="2000" b="1" dirty="0">
                <a:solidFill>
                  <a:srgbClr val="7F0055"/>
                </a:solidFill>
                <a:latin typeface="Courier New" panose="02070309020205020404" pitchFamily="49" charset="0"/>
              </a:rPr>
              <a:t>package</a:t>
            </a:r>
            <a:r>
              <a:rPr lang="vi-VN" sz="2000" b="1" dirty="0">
                <a:solidFill>
                  <a:srgbClr val="000000"/>
                </a:solidFill>
                <a:latin typeface="Courier New" panose="02070309020205020404" pitchFamily="49" charset="0"/>
              </a:rPr>
              <a:t> proxyPattern;</a:t>
            </a:r>
          </a:p>
          <a:p>
            <a:endParaRPr lang="vi-VN" sz="2000" dirty="0">
              <a:latin typeface="Courier New" panose="02070309020205020404" pitchFamily="49" charset="0"/>
            </a:endParaRPr>
          </a:p>
          <a:p>
            <a:r>
              <a:rPr lang="vi-VN" sz="2000" b="1" dirty="0">
                <a:solidFill>
                  <a:srgbClr val="7F0055"/>
                </a:solidFill>
                <a:latin typeface="Courier New" panose="02070309020205020404" pitchFamily="49" charset="0"/>
              </a:rPr>
              <a:t>public</a:t>
            </a:r>
            <a:r>
              <a:rPr lang="vi-VN" sz="2000" b="1" dirty="0">
                <a:solidFill>
                  <a:srgbClr val="000000"/>
                </a:solidFill>
                <a:latin typeface="Courier New" panose="02070309020205020404" pitchFamily="49" charset="0"/>
              </a:rPr>
              <a:t> </a:t>
            </a:r>
            <a:r>
              <a:rPr lang="vi-VN" sz="2000" b="1" dirty="0">
                <a:solidFill>
                  <a:srgbClr val="7F0055"/>
                </a:solidFill>
                <a:latin typeface="Courier New" panose="02070309020205020404" pitchFamily="49" charset="0"/>
              </a:rPr>
              <a:t>class</a:t>
            </a:r>
            <a:r>
              <a:rPr lang="vi-VN" sz="2000" b="1" dirty="0">
                <a:solidFill>
                  <a:srgbClr val="000000"/>
                </a:solidFill>
                <a:latin typeface="Courier New" panose="02070309020205020404" pitchFamily="49" charset="0"/>
              </a:rPr>
              <a:t> Client {</a:t>
            </a:r>
          </a:p>
          <a:p>
            <a:r>
              <a:rPr lang="en-US" sz="2000" b="1" dirty="0">
                <a:solidFill>
                  <a:srgbClr val="7F0055"/>
                </a:solidFill>
                <a:latin typeface="Courier New" panose="02070309020205020404" pitchFamily="49" charset="0"/>
              </a:rPr>
              <a:t>public</a:t>
            </a:r>
            <a:r>
              <a:rPr lang="en-US" sz="2000" b="1" dirty="0">
                <a:solidFill>
                  <a:srgbClr val="000000"/>
                </a:solidFill>
                <a:latin typeface="Courier New" panose="02070309020205020404" pitchFamily="49" charset="0"/>
              </a:rPr>
              <a:t> </a:t>
            </a:r>
            <a:r>
              <a:rPr lang="en-US" sz="2000" b="1" dirty="0">
                <a:solidFill>
                  <a:srgbClr val="7F0055"/>
                </a:solidFill>
                <a:latin typeface="Courier New" panose="02070309020205020404" pitchFamily="49" charset="0"/>
              </a:rPr>
              <a:t>static</a:t>
            </a:r>
            <a:r>
              <a:rPr lang="en-US" sz="2000" b="1" dirty="0">
                <a:solidFill>
                  <a:srgbClr val="000000"/>
                </a:solidFill>
                <a:latin typeface="Courier New" panose="02070309020205020404" pitchFamily="49" charset="0"/>
              </a:rPr>
              <a:t> </a:t>
            </a:r>
            <a:r>
              <a:rPr lang="en-US" sz="2000" b="1" dirty="0">
                <a:solidFill>
                  <a:srgbClr val="7F0055"/>
                </a:solidFill>
                <a:latin typeface="Courier New" panose="02070309020205020404" pitchFamily="49" charset="0"/>
              </a:rPr>
              <a:t>void</a:t>
            </a:r>
            <a:r>
              <a:rPr lang="en-US" sz="2000" b="1" dirty="0">
                <a:solidFill>
                  <a:srgbClr val="000000"/>
                </a:solidFill>
                <a:latin typeface="Courier New" panose="02070309020205020404" pitchFamily="49" charset="0"/>
              </a:rPr>
              <a:t> main(String[] </a:t>
            </a:r>
            <a:r>
              <a:rPr lang="en-US" sz="2000" b="1" dirty="0" err="1">
                <a:solidFill>
                  <a:srgbClr val="6A3E3E"/>
                </a:solidFill>
                <a:latin typeface="Courier New" panose="02070309020205020404" pitchFamily="49" charset="0"/>
              </a:rPr>
              <a:t>args</a:t>
            </a:r>
            <a:r>
              <a:rPr lang="en-US" sz="2000" b="1" dirty="0">
                <a:solidFill>
                  <a:srgbClr val="000000"/>
                </a:solidFill>
                <a:latin typeface="Courier New" panose="02070309020205020404" pitchFamily="49" charset="0"/>
              </a:rPr>
              <a:t>){</a:t>
            </a:r>
          </a:p>
          <a:p>
            <a:r>
              <a:rPr lang="vi-VN" sz="2000" dirty="0">
                <a:solidFill>
                  <a:srgbClr val="000000"/>
                </a:solidFill>
                <a:latin typeface="Courier New" panose="02070309020205020404" pitchFamily="49" charset="0"/>
              </a:rPr>
              <a:t>        </a:t>
            </a:r>
            <a:r>
              <a:rPr lang="vi-VN" sz="2000" dirty="0">
                <a:solidFill>
                  <a:srgbClr val="3F7F5F"/>
                </a:solidFill>
                <a:latin typeface="Courier New" panose="02070309020205020404" pitchFamily="49" charset="0"/>
              </a:rPr>
              <a:t>// Khởi tạo proxy lúc này image chưa được load</a:t>
            </a:r>
          </a:p>
          <a:p>
            <a:r>
              <a:rPr lang="vi-VN" sz="2000" dirty="0">
                <a:solidFill>
                  <a:srgbClr val="000000"/>
                </a:solidFill>
                <a:latin typeface="Courier New" panose="02070309020205020404" pitchFamily="49" charset="0"/>
              </a:rPr>
              <a:t>        ProxyImage </a:t>
            </a:r>
            <a:r>
              <a:rPr lang="vi-VN" sz="2000" dirty="0">
                <a:solidFill>
                  <a:srgbClr val="6A3E3E"/>
                </a:solidFill>
                <a:latin typeface="Courier New" panose="02070309020205020404" pitchFamily="49" charset="0"/>
              </a:rPr>
              <a:t>proxyImage</a:t>
            </a:r>
            <a:r>
              <a:rPr lang="vi-VN" sz="2000" dirty="0">
                <a:solidFill>
                  <a:srgbClr val="000000"/>
                </a:solidFill>
                <a:latin typeface="Courier New" panose="02070309020205020404" pitchFamily="49" charset="0"/>
              </a:rPr>
              <a:t> = </a:t>
            </a:r>
            <a:r>
              <a:rPr lang="vi-VN" sz="2000" b="1" dirty="0">
                <a:solidFill>
                  <a:srgbClr val="7F0055"/>
                </a:solidFill>
                <a:latin typeface="Courier New" panose="02070309020205020404" pitchFamily="49" charset="0"/>
              </a:rPr>
              <a:t>new</a:t>
            </a:r>
            <a:r>
              <a:rPr lang="vi-VN" sz="2000" b="1" dirty="0">
                <a:solidFill>
                  <a:srgbClr val="000000"/>
                </a:solidFill>
                <a:latin typeface="Courier New" panose="02070309020205020404" pitchFamily="49" charset="0"/>
              </a:rPr>
              <a:t> 						  		ProxyImage(</a:t>
            </a:r>
            <a:r>
              <a:rPr lang="vi-VN" sz="2000" b="1" dirty="0">
                <a:solidFill>
                  <a:srgbClr val="2A00FF"/>
                </a:solidFill>
                <a:latin typeface="Courier New" panose="02070309020205020404" pitchFamily="49" charset="0"/>
              </a:rPr>
              <a:t>"C:\\Users\\kienvv2903\\Desktop\\TGCT.png"</a:t>
            </a:r>
            <a:r>
              <a:rPr lang="vi-VN" sz="2000" b="1" dirty="0">
                <a:solidFill>
                  <a:srgbClr val="000000"/>
                </a:solidFill>
                <a:latin typeface="Courier New" panose="02070309020205020404" pitchFamily="49" charset="0"/>
              </a:rPr>
              <a:t>);</a:t>
            </a:r>
          </a:p>
          <a:p>
            <a:r>
              <a:rPr lang="vi-VN" sz="2000" dirty="0">
                <a:solidFill>
                  <a:srgbClr val="000000"/>
                </a:solidFill>
                <a:latin typeface="Courier New" panose="02070309020205020404" pitchFamily="49" charset="0"/>
              </a:rPr>
              <a:t>         </a:t>
            </a:r>
          </a:p>
          <a:p>
            <a:r>
              <a:rPr lang="vi-VN" sz="2000" dirty="0">
                <a:solidFill>
                  <a:srgbClr val="000000"/>
                </a:solidFill>
                <a:latin typeface="Courier New" panose="02070309020205020404" pitchFamily="49" charset="0"/>
              </a:rPr>
              <a:t>        </a:t>
            </a:r>
            <a:r>
              <a:rPr lang="vi-VN" sz="2000" dirty="0">
                <a:solidFill>
                  <a:srgbClr val="3F7F5F"/>
                </a:solidFill>
                <a:latin typeface="Courier New" panose="02070309020205020404" pitchFamily="49" charset="0"/>
              </a:rPr>
              <a:t>// Khi cần show image, lúc này hình ảnh mới thật sự được load</a:t>
            </a:r>
          </a:p>
          <a:p>
            <a:r>
              <a:rPr lang="vi-VN" sz="2000" dirty="0">
                <a:solidFill>
                  <a:srgbClr val="000000"/>
                </a:solidFill>
                <a:latin typeface="Courier New" panose="02070309020205020404" pitchFamily="49" charset="0"/>
              </a:rPr>
              <a:t>        </a:t>
            </a:r>
            <a:r>
              <a:rPr lang="vi-VN" sz="2000" dirty="0">
                <a:solidFill>
                  <a:srgbClr val="6A3E3E"/>
                </a:solidFill>
                <a:latin typeface="Courier New" panose="02070309020205020404" pitchFamily="49" charset="0"/>
              </a:rPr>
              <a:t>proxyImage</a:t>
            </a:r>
            <a:r>
              <a:rPr lang="vi-VN" sz="2000" dirty="0">
                <a:solidFill>
                  <a:srgbClr val="000000"/>
                </a:solidFill>
                <a:latin typeface="Courier New" panose="02070309020205020404" pitchFamily="49" charset="0"/>
              </a:rPr>
              <a:t>.showImage();</a:t>
            </a:r>
          </a:p>
          <a:p>
            <a:r>
              <a:rPr lang="vi-VN" sz="2000" dirty="0">
                <a:solidFill>
                  <a:srgbClr val="000000"/>
                </a:solidFill>
                <a:latin typeface="Courier New" panose="02070309020205020404" pitchFamily="49" charset="0"/>
              </a:rPr>
              <a:t>         </a:t>
            </a:r>
          </a:p>
          <a:p>
            <a:r>
              <a:rPr lang="vi-VN" sz="2000" dirty="0">
                <a:solidFill>
                  <a:srgbClr val="000000"/>
                </a:solidFill>
                <a:latin typeface="Courier New" panose="02070309020205020404" pitchFamily="49" charset="0"/>
              </a:rPr>
              <a:t>        </a:t>
            </a:r>
            <a:r>
              <a:rPr lang="vi-VN" sz="2000" dirty="0">
                <a:solidFill>
                  <a:srgbClr val="3F7F5F"/>
                </a:solidFill>
                <a:latin typeface="Courier New" panose="02070309020205020404" pitchFamily="49" charset="0"/>
              </a:rPr>
              <a:t>// Khi ta sử lần tiếp theo, image không cần load lại nữa, chỉ lấy image trong cache proxy ra sử dụng</a:t>
            </a:r>
          </a:p>
          <a:p>
            <a:r>
              <a:rPr lang="vi-VN" sz="2000" dirty="0">
                <a:solidFill>
                  <a:srgbClr val="000000"/>
                </a:solidFill>
                <a:latin typeface="Courier New" panose="02070309020205020404" pitchFamily="49" charset="0"/>
              </a:rPr>
              <a:t>        </a:t>
            </a:r>
            <a:r>
              <a:rPr lang="vi-VN" sz="2000" dirty="0">
                <a:solidFill>
                  <a:srgbClr val="6A3E3E"/>
                </a:solidFill>
                <a:latin typeface="Courier New" panose="02070309020205020404" pitchFamily="49" charset="0"/>
              </a:rPr>
              <a:t>proxyImage</a:t>
            </a:r>
            <a:r>
              <a:rPr lang="vi-VN" sz="2000" dirty="0">
                <a:solidFill>
                  <a:srgbClr val="000000"/>
                </a:solidFill>
                <a:latin typeface="Courier New" panose="02070309020205020404" pitchFamily="49" charset="0"/>
              </a:rPr>
              <a:t>.showImage();</a:t>
            </a:r>
          </a:p>
          <a:p>
            <a:r>
              <a:rPr lang="vi-VN" sz="2000" dirty="0">
                <a:solidFill>
                  <a:srgbClr val="000000"/>
                </a:solidFill>
                <a:latin typeface="Courier New" panose="02070309020205020404" pitchFamily="49" charset="0"/>
              </a:rPr>
              <a:t>    }</a:t>
            </a:r>
          </a:p>
          <a:p>
            <a:r>
              <a:rPr lang="vi-VN" sz="2000" dirty="0">
                <a:solidFill>
                  <a:srgbClr val="000000"/>
                </a:solidFill>
                <a:latin typeface="Courier New" panose="02070309020205020404" pitchFamily="49" charset="0"/>
              </a:rPr>
              <a:t>}</a:t>
            </a:r>
            <a:endParaRPr lang="vi-VN" sz="2000" dirty="0"/>
          </a:p>
        </p:txBody>
      </p:sp>
      <p:sp>
        <p:nvSpPr>
          <p:cNvPr id="4" name="Slide Number Placeholder 3"/>
          <p:cNvSpPr>
            <a:spLocks noGrp="1"/>
          </p:cNvSpPr>
          <p:nvPr>
            <p:ph type="sldNum" sz="quarter" idx="12"/>
          </p:nvPr>
        </p:nvSpPr>
        <p:spPr/>
        <p:txBody>
          <a:bodyPr/>
          <a:lstStyle/>
          <a:p>
            <a:fld id="{E777A2A9-B38F-482C-8AD0-647F8516995B}" type="slidenum">
              <a:rPr lang="vi-VN" smtClean="0"/>
              <a:t>16</a:t>
            </a:fld>
            <a:endParaRPr lang="vi-VN"/>
          </a:p>
        </p:txBody>
      </p:sp>
    </p:spTree>
    <p:extLst>
      <p:ext uri="{BB962C8B-B14F-4D97-AF65-F5344CB8AC3E}">
        <p14:creationId xmlns:p14="http://schemas.microsoft.com/office/powerpoint/2010/main" val="753135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FDF49E-6B16-4C41-9941-8EDEEB390306}"/>
              </a:ext>
            </a:extLst>
          </p:cNvPr>
          <p:cNvSpPr>
            <a:spLocks noGrp="1"/>
          </p:cNvSpPr>
          <p:nvPr>
            <p:ph idx="1"/>
          </p:nvPr>
        </p:nvSpPr>
        <p:spPr>
          <a:xfrm>
            <a:off x="2589212" y="682580"/>
            <a:ext cx="8915400" cy="5228642"/>
          </a:xfrm>
        </p:spPr>
        <p:txBody>
          <a:bodyPr>
            <a:normAutofit/>
          </a:bodyPr>
          <a:lstStyle/>
          <a:p>
            <a:pPr>
              <a:buFont typeface="Wingdings" panose="05000000000000000000" pitchFamily="2" charset="2"/>
              <a:buChar char="v"/>
            </a:pPr>
            <a:r>
              <a:rPr lang="vi-VN" sz="3200" dirty="0">
                <a:solidFill>
                  <a:srgbClr val="00B050"/>
                </a:solidFill>
                <a:latin typeface="Times New Roman" panose="02020603050405020304" pitchFamily="18" charset="0"/>
                <a:cs typeface="Times New Roman" panose="02020603050405020304" pitchFamily="18" charset="0"/>
              </a:rPr>
              <a:t>Output demo chương trình :</a:t>
            </a:r>
          </a:p>
          <a:p>
            <a:pPr marL="0" indent="0">
              <a:buNone/>
            </a:pPr>
            <a:r>
              <a:rPr lang="vi-VN" sz="3200" dirty="0">
                <a:solidFill>
                  <a:srgbClr val="00B050"/>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C43B09FB-1164-4E3B-9527-4CEAE3E01B0C}"/>
              </a:ext>
            </a:extLst>
          </p:cNvPr>
          <p:cNvPicPr>
            <a:picLocks noChangeAspect="1"/>
          </p:cNvPicPr>
          <p:nvPr/>
        </p:nvPicPr>
        <p:blipFill>
          <a:blip r:embed="rId2"/>
          <a:stretch>
            <a:fillRect/>
          </a:stretch>
        </p:blipFill>
        <p:spPr>
          <a:xfrm>
            <a:off x="2861725" y="1996225"/>
            <a:ext cx="7325463" cy="3232597"/>
          </a:xfrm>
          <a:prstGeom prst="rect">
            <a:avLst/>
          </a:prstGeom>
        </p:spPr>
      </p:pic>
      <p:sp>
        <p:nvSpPr>
          <p:cNvPr id="2" name="Slide Number Placeholder 1"/>
          <p:cNvSpPr>
            <a:spLocks noGrp="1"/>
          </p:cNvSpPr>
          <p:nvPr>
            <p:ph type="sldNum" sz="quarter" idx="12"/>
          </p:nvPr>
        </p:nvSpPr>
        <p:spPr/>
        <p:txBody>
          <a:bodyPr/>
          <a:lstStyle/>
          <a:p>
            <a:fld id="{E777A2A9-B38F-482C-8AD0-647F8516995B}" type="slidenum">
              <a:rPr lang="vi-VN" smtClean="0"/>
              <a:t>17</a:t>
            </a:fld>
            <a:endParaRPr lang="vi-VN"/>
          </a:p>
        </p:txBody>
      </p:sp>
    </p:spTree>
    <p:extLst>
      <p:ext uri="{BB962C8B-B14F-4D97-AF65-F5344CB8AC3E}">
        <p14:creationId xmlns:p14="http://schemas.microsoft.com/office/powerpoint/2010/main" val="30026895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1D9FC-2A68-4A88-B016-A3C36F55051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6.</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nh</a:t>
            </a:r>
            <a:r>
              <a:rPr lang="vi-VN" dirty="0">
                <a:latin typeface="Times New Roman" panose="02020603050405020304" pitchFamily="18" charset="0"/>
                <a:cs typeface="Times New Roman" panose="02020603050405020304" pitchFamily="18" charset="0"/>
              </a:rPr>
              <a:t>ược điểm</a:t>
            </a:r>
          </a:p>
        </p:txBody>
      </p:sp>
      <p:sp>
        <p:nvSpPr>
          <p:cNvPr id="3" name="Content Placeholder 2">
            <a:extLst>
              <a:ext uri="{FF2B5EF4-FFF2-40B4-BE49-F238E27FC236}">
                <a16:creationId xmlns:a16="http://schemas.microsoft.com/office/drawing/2014/main" id="{EC7255FB-13BB-4EE6-9218-65B3A3A653C6}"/>
              </a:ext>
            </a:extLst>
          </p:cNvPr>
          <p:cNvSpPr>
            <a:spLocks noGrp="1"/>
          </p:cNvSpPr>
          <p:nvPr>
            <p:ph idx="1"/>
          </p:nvPr>
        </p:nvSpPr>
        <p:spPr>
          <a:xfrm>
            <a:off x="2589212" y="1600200"/>
            <a:ext cx="8915400" cy="4737100"/>
          </a:xfrm>
        </p:spPr>
        <p:txBody>
          <a:bodyPr>
            <a:noAutofit/>
          </a:bodyPr>
          <a:lstStyle/>
          <a:p>
            <a:r>
              <a:rPr lang="vi-VN" sz="3200" dirty="0">
                <a:latin typeface="Times New Roman" panose="02020603050405020304" pitchFamily="18" charset="0"/>
                <a:cs typeface="Times New Roman" panose="02020603050405020304" pitchFamily="18" charset="0"/>
              </a:rPr>
              <a:t>Ưu điểm : </a:t>
            </a:r>
          </a:p>
          <a:p>
            <a:pPr lvl="1">
              <a:buFont typeface="Wingdings" panose="05000000000000000000" pitchFamily="2" charset="2"/>
              <a:buChar char="v"/>
            </a:pPr>
            <a:r>
              <a:rPr lang="vi-VN" sz="2800" dirty="0">
                <a:latin typeface="Times New Roman" panose="02020603050405020304" pitchFamily="18" charset="0"/>
                <a:cs typeface="Times New Roman" panose="02020603050405020304" pitchFamily="18" charset="0"/>
              </a:rPr>
              <a:t>Tiết kiệm chi phí để nạp và khởi tạo đối tượng</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vi-VN" sz="2800" smtClean="0">
                <a:latin typeface="Times New Roman" panose="02020603050405020304" pitchFamily="18" charset="0"/>
                <a:cs typeface="Times New Roman" panose="02020603050405020304" pitchFamily="18" charset="0"/>
              </a:rPr>
              <a:t> Có </a:t>
            </a:r>
            <a:r>
              <a:rPr lang="vi-VN" sz="2800" dirty="0">
                <a:latin typeface="Times New Roman" panose="02020603050405020304" pitchFamily="18" charset="0"/>
                <a:cs typeface="Times New Roman" panose="02020603050405020304" pitchFamily="18" charset="0"/>
              </a:rPr>
              <a:t>thể bảo vệ được tài nguyên của đối tượng khỏi các client không uy </a:t>
            </a:r>
            <a:r>
              <a:rPr lang="vi-VN" sz="2800" dirty="0" smtClean="0">
                <a:latin typeface="Times New Roman" panose="02020603050405020304" pitchFamily="18" charset="0"/>
                <a:cs typeface="Times New Roman" panose="02020603050405020304" pitchFamily="18" charset="0"/>
              </a:rPr>
              <a:t>tín</a:t>
            </a:r>
            <a:r>
              <a:rPr lang="en-US" sz="2800" dirty="0" smtClean="0">
                <a:latin typeface="Times New Roman" panose="02020603050405020304" pitchFamily="18" charset="0"/>
                <a:cs typeface="Times New Roman" panose="02020603050405020304" pitchFamily="18" charset="0"/>
              </a:rPr>
              <a:t>.</a:t>
            </a:r>
            <a:endParaRPr lang="vi-VN" sz="2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N</a:t>
            </a:r>
            <a:r>
              <a:rPr lang="vi-VN" sz="2800" dirty="0" smtClean="0">
                <a:latin typeface="Times New Roman" panose="02020603050405020304" pitchFamily="18" charset="0"/>
                <a:cs typeface="Times New Roman" panose="02020603050405020304" pitchFamily="18" charset="0"/>
              </a:rPr>
              <a:t>hiều </a:t>
            </a:r>
            <a:r>
              <a:rPr lang="vi-VN" sz="2800" dirty="0">
                <a:latin typeface="Times New Roman" panose="02020603050405020304" pitchFamily="18" charset="0"/>
                <a:cs typeface="Times New Roman" panose="02020603050405020304" pitchFamily="18" charset="0"/>
              </a:rPr>
              <a:t>client truy cập vào đối tượng không xảy ra xung đột</a:t>
            </a:r>
          </a:p>
          <a:p>
            <a:pPr lvl="1">
              <a:buFont typeface="Wingdings" panose="05000000000000000000" pitchFamily="2" charset="2"/>
              <a:buChar char="v"/>
            </a:pPr>
            <a:r>
              <a:rPr lang="vi-VN" sz="2800" dirty="0">
                <a:latin typeface="Times New Roman" panose="02020603050405020304" pitchFamily="18" charset="0"/>
                <a:cs typeface="Times New Roman" panose="02020603050405020304" pitchFamily="18" charset="0"/>
              </a:rPr>
              <a:t>Client sẽ không rơi vào trạng thái chờ xử lý vô thời hạn</a:t>
            </a:r>
          </a:p>
        </p:txBody>
      </p:sp>
      <p:sp>
        <p:nvSpPr>
          <p:cNvPr id="4" name="Slide Number Placeholder 3"/>
          <p:cNvSpPr>
            <a:spLocks noGrp="1"/>
          </p:cNvSpPr>
          <p:nvPr>
            <p:ph type="sldNum" sz="quarter" idx="12"/>
          </p:nvPr>
        </p:nvSpPr>
        <p:spPr/>
        <p:txBody>
          <a:bodyPr/>
          <a:lstStyle/>
          <a:p>
            <a:fld id="{E777A2A9-B38F-482C-8AD0-647F8516995B}" type="slidenum">
              <a:rPr lang="vi-VN" smtClean="0"/>
              <a:t>18</a:t>
            </a:fld>
            <a:endParaRPr lang="vi-VN"/>
          </a:p>
        </p:txBody>
      </p:sp>
    </p:spTree>
    <p:extLst>
      <p:ext uri="{BB962C8B-B14F-4D97-AF65-F5344CB8AC3E}">
        <p14:creationId xmlns:p14="http://schemas.microsoft.com/office/powerpoint/2010/main" val="42063614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3C03-99BD-40BD-8FCD-D4D1B522F5DD}"/>
              </a:ext>
            </a:extLst>
          </p:cNvPr>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6.Ưu nhược điểm</a:t>
            </a:r>
          </a:p>
        </p:txBody>
      </p:sp>
      <p:sp>
        <p:nvSpPr>
          <p:cNvPr id="3" name="Content Placeholder 2">
            <a:extLst>
              <a:ext uri="{FF2B5EF4-FFF2-40B4-BE49-F238E27FC236}">
                <a16:creationId xmlns:a16="http://schemas.microsoft.com/office/drawing/2014/main" id="{7D128E0C-A49D-4D4E-88B5-5601B9834716}"/>
              </a:ext>
            </a:extLst>
          </p:cNvPr>
          <p:cNvSpPr>
            <a:spLocks noGrp="1"/>
          </p:cNvSpPr>
          <p:nvPr>
            <p:ph idx="1"/>
          </p:nvPr>
        </p:nvSpPr>
        <p:spPr/>
        <p:txBody>
          <a:bodyPr>
            <a:normAutofit/>
          </a:bodyPr>
          <a:lstStyle/>
          <a:p>
            <a:r>
              <a:rPr lang="vi-VN" sz="3200" dirty="0">
                <a:latin typeface="Times New Roman" panose="02020603050405020304" pitchFamily="18" charset="0"/>
                <a:cs typeface="Times New Roman" panose="02020603050405020304" pitchFamily="18" charset="0"/>
              </a:rPr>
              <a:t>Nhược điểm :</a:t>
            </a:r>
          </a:p>
          <a:p>
            <a:pPr lvl="1">
              <a:buFont typeface="Wingdings" panose="05000000000000000000" pitchFamily="2" charset="2"/>
              <a:buChar char="v"/>
            </a:pPr>
            <a:r>
              <a:rPr lang="vi-VN" sz="22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Tốc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chậm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hơn</a:t>
            </a:r>
            <a:r>
              <a:rPr lang="en-US" sz="2800" dirty="0" smtClean="0">
                <a:latin typeface="Times New Roman" panose="02020603050405020304" pitchFamily="18" charset="0"/>
                <a:cs typeface="Times New Roman" panose="02020603050405020304" pitchFamily="18" charset="0"/>
              </a:rPr>
              <a:t> so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dùng</a:t>
            </a:r>
            <a:r>
              <a:rPr lang="en-US" sz="2800" dirty="0" smtClean="0">
                <a:latin typeface="Times New Roman" panose="02020603050405020304" pitchFamily="18" charset="0"/>
                <a:cs typeface="Times New Roman" panose="02020603050405020304" pitchFamily="18" charset="0"/>
              </a:rPr>
              <a:t> Proxy.</a:t>
            </a:r>
          </a:p>
          <a:p>
            <a:pPr lvl="1">
              <a:buFont typeface="Wingdings" panose="05000000000000000000" pitchFamily="2" charset="2"/>
              <a:buChar char="v"/>
            </a:pPr>
            <a:endParaRPr lang="en-US" sz="28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loại</a:t>
            </a:r>
            <a:r>
              <a:rPr lang="en-US" sz="2800" dirty="0" smtClean="0">
                <a:latin typeface="Times New Roman" panose="02020603050405020304" pitchFamily="18" charset="0"/>
                <a:cs typeface="Times New Roman" panose="02020603050405020304" pitchFamily="18" charset="0"/>
              </a:rPr>
              <a:t> proxy </a:t>
            </a:r>
            <a:r>
              <a:rPr lang="en-US" sz="2800" dirty="0" err="1" smtClean="0">
                <a:latin typeface="Times New Roman" panose="02020603050405020304" pitchFamily="18" charset="0"/>
                <a:cs typeface="Times New Roman" panose="02020603050405020304" pitchFamily="18" charset="0"/>
              </a:rPr>
              <a:t>khác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nhau,việc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đặt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phù</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dẫn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đem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a:t>
            </a:r>
            <a:endParaRPr lang="en-US" sz="28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endParaRPr lang="vi-V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777A2A9-B38F-482C-8AD0-647F8516995B}" type="slidenum">
              <a:rPr lang="vi-VN" smtClean="0"/>
              <a:t>19</a:t>
            </a:fld>
            <a:endParaRPr lang="vi-VN"/>
          </a:p>
        </p:txBody>
      </p:sp>
    </p:spTree>
    <p:extLst>
      <p:ext uri="{BB962C8B-B14F-4D97-AF65-F5344CB8AC3E}">
        <p14:creationId xmlns:p14="http://schemas.microsoft.com/office/powerpoint/2010/main" val="3749962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7E0E9F-0AE1-4687-A394-44EE453FCA5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1.Định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vi-V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CB07963-4CD0-41C8-9F64-06CD51AAA409}"/>
              </a:ext>
            </a:extLst>
          </p:cNvPr>
          <p:cNvSpPr>
            <a:spLocks noGrp="1"/>
          </p:cNvSpPr>
          <p:nvPr>
            <p:ph idx="1"/>
          </p:nvPr>
        </p:nvSpPr>
        <p:spPr>
          <a:xfrm>
            <a:off x="2592925" y="1905000"/>
            <a:ext cx="8915400" cy="4158622"/>
          </a:xfrm>
        </p:spPr>
        <p:txBody>
          <a:bodyPr>
            <a:normAutofit/>
          </a:bodyPr>
          <a:lstStyle/>
          <a:p>
            <a:r>
              <a:rPr lang="en-US" sz="3200" dirty="0" err="1" smtClean="0">
                <a:latin typeface="Times New Roman" panose="02020603050405020304" pitchFamily="18" charset="0"/>
                <a:cs typeface="Times New Roman" panose="02020603050405020304" pitchFamily="18" charset="0"/>
              </a:rPr>
              <a:t>Mẫu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có</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tên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là</a:t>
            </a:r>
            <a:r>
              <a:rPr lang="en-US" sz="3200" dirty="0" smtClean="0">
                <a:latin typeface="Times New Roman" panose="02020603050405020304" pitchFamily="18" charset="0"/>
                <a:cs typeface="Times New Roman" panose="02020603050405020304" pitchFamily="18" charset="0"/>
              </a:rPr>
              <a:t> proxy.</a:t>
            </a:r>
          </a:p>
          <a:p>
            <a:endParaRPr lang="en-US" sz="3200" dirty="0">
              <a:latin typeface="Times New Roman" panose="02020603050405020304" pitchFamily="18" charset="0"/>
              <a:cs typeface="Times New Roman" panose="02020603050405020304" pitchFamily="18" charset="0"/>
            </a:endParaRPr>
          </a:p>
          <a:p>
            <a:r>
              <a:rPr lang="en-US" sz="3200" dirty="0" err="1" smtClean="0">
                <a:latin typeface="Times New Roman" panose="02020603050405020304" pitchFamily="18" charset="0"/>
                <a:cs typeface="Times New Roman" panose="02020603050405020304" pitchFamily="18" charset="0"/>
              </a:rPr>
              <a:t>Là</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mẫu</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ở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truy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1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ượng nào đó sẽ được chuyển hướng vào 1 đối tượng trung gian</a:t>
            </a:r>
          </a:p>
        </p:txBody>
      </p:sp>
      <p:sp>
        <p:nvSpPr>
          <p:cNvPr id="2" name="Slide Number Placeholder 1"/>
          <p:cNvSpPr>
            <a:spLocks noGrp="1"/>
          </p:cNvSpPr>
          <p:nvPr>
            <p:ph type="sldNum" sz="quarter" idx="12"/>
          </p:nvPr>
        </p:nvSpPr>
        <p:spPr/>
        <p:txBody>
          <a:bodyPr/>
          <a:lstStyle/>
          <a:p>
            <a:fld id="{E777A2A9-B38F-482C-8AD0-647F8516995B}" type="slidenum">
              <a:rPr lang="vi-VN" smtClean="0"/>
              <a:t>2</a:t>
            </a:fld>
            <a:endParaRPr lang="vi-VN"/>
          </a:p>
        </p:txBody>
      </p:sp>
    </p:spTree>
    <p:extLst>
      <p:ext uri="{BB962C8B-B14F-4D97-AF65-F5344CB8AC3E}">
        <p14:creationId xmlns:p14="http://schemas.microsoft.com/office/powerpoint/2010/main" val="26727183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65D3-4184-460A-B9DD-1C4A47DB4AC3}"/>
              </a:ext>
            </a:extLst>
          </p:cNvPr>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7.Các ví dụ thực tiễn</a:t>
            </a:r>
          </a:p>
        </p:txBody>
      </p:sp>
      <p:sp>
        <p:nvSpPr>
          <p:cNvPr id="3" name="Content Placeholder 2">
            <a:extLst>
              <a:ext uri="{FF2B5EF4-FFF2-40B4-BE49-F238E27FC236}">
                <a16:creationId xmlns:a16="http://schemas.microsoft.com/office/drawing/2014/main" id="{9E4FC757-9ECE-4218-8F0B-68849B16A9A9}"/>
              </a:ext>
            </a:extLst>
          </p:cNvPr>
          <p:cNvSpPr>
            <a:spLocks noGrp="1"/>
          </p:cNvSpPr>
          <p:nvPr>
            <p:ph idx="1"/>
          </p:nvPr>
        </p:nvSpPr>
        <p:spPr>
          <a:xfrm>
            <a:off x="2589212" y="2086378"/>
            <a:ext cx="8915400" cy="4339999"/>
          </a:xfrm>
        </p:spPr>
        <p:txBody>
          <a:bodyPr>
            <a:normAutofit/>
          </a:bodyPr>
          <a:lstStyle/>
          <a:p>
            <a:r>
              <a:rPr lang="vi-VN" sz="3200" dirty="0">
                <a:latin typeface="Times New Roman" panose="02020603050405020304" pitchFamily="18" charset="0"/>
                <a:cs typeface="Times New Roman" panose="02020603050405020304" pitchFamily="18" charset="0"/>
              </a:rPr>
              <a:t>Cách thức tải trang web </a:t>
            </a:r>
            <a:r>
              <a:rPr lang="vi-VN" sz="3200" dirty="0" smtClean="0">
                <a:latin typeface="Times New Roman" panose="02020603050405020304" pitchFamily="18" charset="0"/>
                <a:cs typeface="Times New Roman" panose="02020603050405020304" pitchFamily="18" charset="0"/>
              </a:rPr>
              <a:t>khác </a:t>
            </a:r>
            <a:r>
              <a:rPr lang="vi-VN" sz="3200" dirty="0">
                <a:latin typeface="Times New Roman" panose="02020603050405020304" pitchFamily="18" charset="0"/>
                <a:cs typeface="Times New Roman" panose="02020603050405020304" pitchFamily="18" charset="0"/>
              </a:rPr>
              <a:t>so với cách thức truyền </a:t>
            </a:r>
            <a:r>
              <a:rPr lang="vi-VN" sz="3200" dirty="0" smtClean="0">
                <a:latin typeface="Times New Roman" panose="02020603050405020304" pitchFamily="18" charset="0"/>
                <a:cs typeface="Times New Roman" panose="02020603050405020304" pitchFamily="18" charset="0"/>
              </a:rPr>
              <a:t>thống</a:t>
            </a:r>
            <a:endParaRPr lang="en-US" sz="3200" dirty="0" smtClean="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r>
              <a:rPr lang="vi-VN" sz="3200" dirty="0">
                <a:latin typeface="Times New Roman" panose="02020603050405020304" pitchFamily="18" charset="0"/>
                <a:cs typeface="Times New Roman" panose="02020603050405020304" pitchFamily="18" charset="0"/>
              </a:rPr>
              <a:t>Một file quan trọng cần được bảo vệ tránh sự truy cập không được phép đối với 1 số loại client</a:t>
            </a:r>
          </a:p>
          <a:p>
            <a:endParaRPr lang="vi-V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777A2A9-B38F-482C-8AD0-647F8516995B}" type="slidenum">
              <a:rPr lang="vi-VN" smtClean="0"/>
              <a:t>20</a:t>
            </a:fld>
            <a:endParaRPr lang="vi-VN"/>
          </a:p>
        </p:txBody>
      </p:sp>
    </p:spTree>
    <p:extLst>
      <p:ext uri="{BB962C8B-B14F-4D97-AF65-F5344CB8AC3E}">
        <p14:creationId xmlns:p14="http://schemas.microsoft.com/office/powerpoint/2010/main" val="2179370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CD1D4-369B-4AEF-BD63-F6927EAC3C02}"/>
              </a:ext>
            </a:extLst>
          </p:cNvPr>
          <p:cNvSpPr>
            <a:spLocks noGrp="1"/>
          </p:cNvSpPr>
          <p:nvPr>
            <p:ph idx="1"/>
          </p:nvPr>
        </p:nvSpPr>
        <p:spPr>
          <a:xfrm>
            <a:off x="2589212" y="1030310"/>
            <a:ext cx="8915400" cy="4880912"/>
          </a:xfrm>
        </p:spPr>
        <p:txBody>
          <a:bodyPr>
            <a:normAutofit/>
          </a:bodyPr>
          <a:lstStyle/>
          <a:p>
            <a:pPr marL="0" indent="0" algn="ctr">
              <a:buNone/>
            </a:pPr>
            <a:endParaRPr lang="vi-VN" sz="8000" dirty="0">
              <a:latin typeface="Times New Roman" panose="02020603050405020304" pitchFamily="18" charset="0"/>
              <a:cs typeface="Times New Roman" panose="02020603050405020304" pitchFamily="18" charset="0"/>
            </a:endParaRPr>
          </a:p>
          <a:p>
            <a:pPr marL="0" indent="0" algn="ctr">
              <a:buNone/>
            </a:pPr>
            <a:r>
              <a:rPr lang="vi-VN" sz="8000" dirty="0">
                <a:latin typeface="Times New Roman" panose="02020603050405020304" pitchFamily="18" charset="0"/>
                <a:cs typeface="Times New Roman" panose="02020603050405020304" pitchFamily="18" charset="0"/>
              </a:rPr>
              <a:t>Thank for watching</a:t>
            </a:r>
          </a:p>
        </p:txBody>
      </p:sp>
      <p:sp>
        <p:nvSpPr>
          <p:cNvPr id="2" name="Slide Number Placeholder 1"/>
          <p:cNvSpPr>
            <a:spLocks noGrp="1"/>
          </p:cNvSpPr>
          <p:nvPr>
            <p:ph type="sldNum" sz="quarter" idx="12"/>
          </p:nvPr>
        </p:nvSpPr>
        <p:spPr/>
        <p:txBody>
          <a:bodyPr/>
          <a:lstStyle/>
          <a:p>
            <a:fld id="{E777A2A9-B38F-482C-8AD0-647F8516995B}" type="slidenum">
              <a:rPr lang="vi-VN" smtClean="0"/>
              <a:t>21</a:t>
            </a:fld>
            <a:endParaRPr lang="vi-VN"/>
          </a:p>
        </p:txBody>
      </p:sp>
    </p:spTree>
    <p:extLst>
      <p:ext uri="{BB962C8B-B14F-4D97-AF65-F5344CB8AC3E}">
        <p14:creationId xmlns:p14="http://schemas.microsoft.com/office/powerpoint/2010/main" val="1491502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7E0E9F-0AE1-4687-A394-44EE453FCA5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1.Định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vi-V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CB07963-4CD0-41C8-9F64-06CD51AAA409}"/>
              </a:ext>
            </a:extLst>
          </p:cNvPr>
          <p:cNvSpPr>
            <a:spLocks noGrp="1"/>
          </p:cNvSpPr>
          <p:nvPr>
            <p:ph idx="1"/>
          </p:nvPr>
        </p:nvSpPr>
        <p:spPr>
          <a:xfrm>
            <a:off x="2589212" y="1739900"/>
            <a:ext cx="8915400" cy="4171322"/>
          </a:xfrm>
        </p:spPr>
        <p:txBody>
          <a:bodyPr>
            <a:normAutofit/>
          </a:bodyPr>
          <a:lstStyle/>
          <a:p>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tổng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quát</a:t>
            </a:r>
            <a:r>
              <a:rPr lang="en-US" sz="3200" dirty="0" smtClean="0">
                <a:latin typeface="Times New Roman" panose="02020603050405020304" pitchFamily="18" charset="0"/>
                <a:cs typeface="Times New Roman" panose="02020603050405020304" pitchFamily="18" charset="0"/>
              </a:rPr>
              <a:t> :</a:t>
            </a:r>
          </a:p>
          <a:p>
            <a:r>
              <a:rPr lang="en-US" sz="3200" dirty="0" smtClean="0">
                <a:latin typeface="Times New Roman" panose="02020603050405020304" pitchFamily="18" charset="0"/>
                <a:cs typeface="Times New Roman" panose="02020603050405020304" pitchFamily="18" charset="0"/>
              </a:rPr>
              <a:t> </a:t>
            </a:r>
            <a:endParaRPr lang="vi-VN" sz="32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E777A2A9-B38F-482C-8AD0-647F8516995B}" type="slidenum">
              <a:rPr lang="vi-VN" smtClean="0"/>
              <a:t>3</a:t>
            </a:fld>
            <a:endParaRPr lang="vi-VN"/>
          </a:p>
        </p:txBody>
      </p:sp>
      <p:pic>
        <p:nvPicPr>
          <p:cNvPr id="7" name="Picture 6"/>
          <p:cNvPicPr>
            <a:picLocks noChangeAspect="1"/>
          </p:cNvPicPr>
          <p:nvPr/>
        </p:nvPicPr>
        <p:blipFill>
          <a:blip r:embed="rId2"/>
          <a:stretch>
            <a:fillRect/>
          </a:stretch>
        </p:blipFill>
        <p:spPr>
          <a:xfrm>
            <a:off x="2589212" y="2311400"/>
            <a:ext cx="7532688" cy="4267200"/>
          </a:xfrm>
          <a:prstGeom prst="rect">
            <a:avLst/>
          </a:prstGeom>
        </p:spPr>
      </p:pic>
    </p:spTree>
    <p:extLst>
      <p:ext uri="{BB962C8B-B14F-4D97-AF65-F5344CB8AC3E}">
        <p14:creationId xmlns:p14="http://schemas.microsoft.com/office/powerpoint/2010/main" val="4062850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CDB9E-ACA1-4698-9831-8D06BEB073F0}"/>
              </a:ext>
            </a:extLst>
          </p:cNvPr>
          <p:cNvSpPr>
            <a:spLocks noGrp="1"/>
          </p:cNvSpPr>
          <p:nvPr>
            <p:ph type="title"/>
          </p:nvPr>
        </p:nvSpPr>
        <p:spPr>
          <a:xfrm>
            <a:off x="1930400" y="699264"/>
            <a:ext cx="9472612" cy="734790"/>
          </a:xfrm>
        </p:spPr>
        <p:txBody>
          <a:bodyPr/>
          <a:lstStyle/>
          <a:p>
            <a:r>
              <a:rPr lang="vi-VN" dirty="0">
                <a:latin typeface="Times New Roman" panose="02020603050405020304" pitchFamily="18" charset="0"/>
                <a:cs typeface="Times New Roman" panose="02020603050405020304" pitchFamily="18" charset="0"/>
              </a:rPr>
              <a:t>2. Phân loại</a:t>
            </a:r>
          </a:p>
        </p:txBody>
      </p:sp>
      <p:sp>
        <p:nvSpPr>
          <p:cNvPr id="3" name="Content Placeholder 2">
            <a:extLst>
              <a:ext uri="{FF2B5EF4-FFF2-40B4-BE49-F238E27FC236}">
                <a16:creationId xmlns:a16="http://schemas.microsoft.com/office/drawing/2014/main" id="{841BCCAE-42F0-47E7-A7BE-B7A33082721D}"/>
              </a:ext>
            </a:extLst>
          </p:cNvPr>
          <p:cNvSpPr>
            <a:spLocks noGrp="1"/>
          </p:cNvSpPr>
          <p:nvPr>
            <p:ph idx="1"/>
          </p:nvPr>
        </p:nvSpPr>
        <p:spPr>
          <a:xfrm>
            <a:off x="1562100" y="1434053"/>
            <a:ext cx="10426700" cy="5312821"/>
          </a:xfrm>
        </p:spPr>
        <p:txBody>
          <a:bodyPr>
            <a:normAutofit/>
          </a:bodyPr>
          <a:lstStyle/>
          <a:p>
            <a:r>
              <a:rPr lang="en-US" sz="3200" dirty="0">
                <a:latin typeface="Times New Roman" panose="02020603050405020304" pitchFamily="18" charset="0"/>
                <a:cs typeface="Times New Roman" panose="02020603050405020304" pitchFamily="18" charset="0"/>
              </a:rPr>
              <a:t>Proxy </a:t>
            </a:r>
            <a:r>
              <a:rPr lang="en-US" sz="3200" dirty="0" err="1">
                <a:latin typeface="Times New Roman" panose="02020603050405020304" pitchFamily="18" charset="0"/>
                <a:cs typeface="Times New Roman" panose="02020603050405020304" pitchFamily="18" charset="0"/>
              </a:rPr>
              <a:t>thuộc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loại</a:t>
            </a:r>
            <a:r>
              <a:rPr lang="en-US" sz="3200" dirty="0">
                <a:latin typeface="Times New Roman" panose="02020603050405020304" pitchFamily="18" charset="0"/>
                <a:cs typeface="Times New Roman" panose="02020603050405020304" pitchFamily="18" charset="0"/>
              </a:rPr>
              <a:t> Structural Patterns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trúc</a:t>
            </a:r>
            <a:r>
              <a:rPr lang="en-US" sz="3200" dirty="0">
                <a:latin typeface="Times New Roman" panose="02020603050405020304" pitchFamily="18" charset="0"/>
                <a:cs typeface="Times New Roman" panose="02020603050405020304" pitchFamily="18" charset="0"/>
              </a:rPr>
              <a:t> )</a:t>
            </a:r>
          </a:p>
          <a:p>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proxy c</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bản</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777A2A9-B38F-482C-8AD0-647F8516995B}" type="slidenum">
              <a:rPr lang="vi-VN" smtClean="0"/>
              <a:t>4</a:t>
            </a:fld>
            <a:endParaRPr lang="vi-VN"/>
          </a:p>
        </p:txBody>
      </p:sp>
      <p:graphicFrame>
        <p:nvGraphicFramePr>
          <p:cNvPr id="7" name="Diagram 6"/>
          <p:cNvGraphicFramePr/>
          <p:nvPr>
            <p:extLst/>
          </p:nvPr>
        </p:nvGraphicFramePr>
        <p:xfrm>
          <a:off x="1562100" y="2806700"/>
          <a:ext cx="9840912" cy="3797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95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CDB9E-ACA1-4698-9831-8D06BEB073F0}"/>
              </a:ext>
            </a:extLst>
          </p:cNvPr>
          <p:cNvSpPr>
            <a:spLocks noGrp="1"/>
          </p:cNvSpPr>
          <p:nvPr>
            <p:ph type="title"/>
          </p:nvPr>
        </p:nvSpPr>
        <p:spPr>
          <a:xfrm>
            <a:off x="1930400" y="699264"/>
            <a:ext cx="9472612" cy="734790"/>
          </a:xfrm>
        </p:spPr>
        <p:txBody>
          <a:bodyPr/>
          <a:lstStyle/>
          <a:p>
            <a:r>
              <a:rPr lang="vi-VN" dirty="0">
                <a:latin typeface="Times New Roman" panose="02020603050405020304" pitchFamily="18" charset="0"/>
                <a:cs typeface="Times New Roman" panose="02020603050405020304" pitchFamily="18" charset="0"/>
              </a:rPr>
              <a:t>2. Phân loại</a:t>
            </a:r>
          </a:p>
        </p:txBody>
      </p:sp>
      <p:sp>
        <p:nvSpPr>
          <p:cNvPr id="3" name="Content Placeholder 2">
            <a:extLst>
              <a:ext uri="{FF2B5EF4-FFF2-40B4-BE49-F238E27FC236}">
                <a16:creationId xmlns:a16="http://schemas.microsoft.com/office/drawing/2014/main" id="{841BCCAE-42F0-47E7-A7BE-B7A33082721D}"/>
              </a:ext>
            </a:extLst>
          </p:cNvPr>
          <p:cNvSpPr>
            <a:spLocks noGrp="1"/>
          </p:cNvSpPr>
          <p:nvPr>
            <p:ph idx="1"/>
          </p:nvPr>
        </p:nvSpPr>
        <p:spPr>
          <a:xfrm>
            <a:off x="1562100" y="1295401"/>
            <a:ext cx="9840912" cy="5451474"/>
          </a:xfrm>
        </p:spPr>
        <p:txBody>
          <a:bodyPr>
            <a:normAutofit/>
          </a:bodyPr>
          <a:lstStyle/>
          <a:p>
            <a:r>
              <a:rPr lang="en-US" sz="3200" dirty="0" err="1" smtClean="0">
                <a:latin typeface="Times New Roman" panose="02020603050405020304" pitchFamily="18" charset="0"/>
                <a:cs typeface="Times New Roman" panose="02020603050405020304" pitchFamily="18" charset="0"/>
              </a:rPr>
              <a:t>Một</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proxy c</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bản</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777A2A9-B38F-482C-8AD0-647F8516995B}" type="slidenum">
              <a:rPr lang="vi-VN" smtClean="0"/>
              <a:t>5</a:t>
            </a:fld>
            <a:endParaRPr lang="vi-VN"/>
          </a:p>
        </p:txBody>
      </p:sp>
      <p:graphicFrame>
        <p:nvGraphicFramePr>
          <p:cNvPr id="7" name="Diagram 6"/>
          <p:cNvGraphicFramePr/>
          <p:nvPr>
            <p:extLst/>
          </p:nvPr>
        </p:nvGraphicFramePr>
        <p:xfrm>
          <a:off x="1562100" y="2120900"/>
          <a:ext cx="9840912" cy="4483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3902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CDB9E-ACA1-4698-9831-8D06BEB073F0}"/>
              </a:ext>
            </a:extLst>
          </p:cNvPr>
          <p:cNvSpPr>
            <a:spLocks noGrp="1"/>
          </p:cNvSpPr>
          <p:nvPr>
            <p:ph type="title"/>
          </p:nvPr>
        </p:nvSpPr>
        <p:spPr>
          <a:xfrm>
            <a:off x="1930400" y="699264"/>
            <a:ext cx="9472612" cy="734790"/>
          </a:xfrm>
        </p:spPr>
        <p:txBody>
          <a:bodyPr/>
          <a:lstStyle/>
          <a:p>
            <a:r>
              <a:rPr lang="vi-VN" dirty="0">
                <a:latin typeface="Times New Roman" panose="02020603050405020304" pitchFamily="18" charset="0"/>
                <a:cs typeface="Times New Roman" panose="02020603050405020304" pitchFamily="18" charset="0"/>
              </a:rPr>
              <a:t>2. Phân loại</a:t>
            </a:r>
          </a:p>
        </p:txBody>
      </p:sp>
      <p:sp>
        <p:nvSpPr>
          <p:cNvPr id="3" name="Content Placeholder 2">
            <a:extLst>
              <a:ext uri="{FF2B5EF4-FFF2-40B4-BE49-F238E27FC236}">
                <a16:creationId xmlns:a16="http://schemas.microsoft.com/office/drawing/2014/main" id="{841BCCAE-42F0-47E7-A7BE-B7A33082721D}"/>
              </a:ext>
            </a:extLst>
          </p:cNvPr>
          <p:cNvSpPr>
            <a:spLocks noGrp="1"/>
          </p:cNvSpPr>
          <p:nvPr>
            <p:ph idx="1"/>
          </p:nvPr>
        </p:nvSpPr>
        <p:spPr>
          <a:xfrm>
            <a:off x="1562100" y="1295401"/>
            <a:ext cx="9840912" cy="5451474"/>
          </a:xfrm>
        </p:spPr>
        <p:txBody>
          <a:bodyPr>
            <a:normAutofit/>
          </a:bodyPr>
          <a:lstStyle/>
          <a:p>
            <a:r>
              <a:rPr lang="en-US" sz="3200" dirty="0" err="1" smtClean="0">
                <a:latin typeface="Times New Roman" panose="02020603050405020304" pitchFamily="18" charset="0"/>
                <a:cs typeface="Times New Roman" panose="02020603050405020304" pitchFamily="18" charset="0"/>
              </a:rPr>
              <a:t>Một</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proxy c</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bản</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777A2A9-B38F-482C-8AD0-647F8516995B}" type="slidenum">
              <a:rPr lang="vi-VN" smtClean="0"/>
              <a:t>6</a:t>
            </a:fld>
            <a:endParaRPr lang="vi-VN"/>
          </a:p>
        </p:txBody>
      </p:sp>
      <p:graphicFrame>
        <p:nvGraphicFramePr>
          <p:cNvPr id="7" name="Diagram 6"/>
          <p:cNvGraphicFramePr/>
          <p:nvPr>
            <p:extLst/>
          </p:nvPr>
        </p:nvGraphicFramePr>
        <p:xfrm>
          <a:off x="1562100" y="2030191"/>
          <a:ext cx="9840912" cy="45738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6000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CDB9E-ACA1-4698-9831-8D06BEB073F0}"/>
              </a:ext>
            </a:extLst>
          </p:cNvPr>
          <p:cNvSpPr>
            <a:spLocks noGrp="1"/>
          </p:cNvSpPr>
          <p:nvPr>
            <p:ph type="title"/>
          </p:nvPr>
        </p:nvSpPr>
        <p:spPr>
          <a:xfrm>
            <a:off x="1930400" y="699264"/>
            <a:ext cx="9472612" cy="734790"/>
          </a:xfrm>
        </p:spPr>
        <p:txBody>
          <a:bodyPr/>
          <a:lstStyle/>
          <a:p>
            <a:r>
              <a:rPr lang="vi-VN" dirty="0">
                <a:latin typeface="Times New Roman" panose="02020603050405020304" pitchFamily="18" charset="0"/>
                <a:cs typeface="Times New Roman" panose="02020603050405020304" pitchFamily="18" charset="0"/>
              </a:rPr>
              <a:t>2. Phân loại</a:t>
            </a:r>
          </a:p>
        </p:txBody>
      </p:sp>
      <p:sp>
        <p:nvSpPr>
          <p:cNvPr id="3" name="Content Placeholder 2">
            <a:extLst>
              <a:ext uri="{FF2B5EF4-FFF2-40B4-BE49-F238E27FC236}">
                <a16:creationId xmlns:a16="http://schemas.microsoft.com/office/drawing/2014/main" id="{841BCCAE-42F0-47E7-A7BE-B7A33082721D}"/>
              </a:ext>
            </a:extLst>
          </p:cNvPr>
          <p:cNvSpPr>
            <a:spLocks noGrp="1"/>
          </p:cNvSpPr>
          <p:nvPr>
            <p:ph idx="1"/>
          </p:nvPr>
        </p:nvSpPr>
        <p:spPr>
          <a:xfrm>
            <a:off x="1562100" y="1295401"/>
            <a:ext cx="9840912" cy="5451474"/>
          </a:xfrm>
        </p:spPr>
        <p:txBody>
          <a:bodyPr>
            <a:normAutofit/>
          </a:bodyPr>
          <a:lstStyle/>
          <a:p>
            <a:r>
              <a:rPr lang="en-US" sz="3200" dirty="0" err="1" smtClean="0">
                <a:latin typeface="Times New Roman" panose="02020603050405020304" pitchFamily="18" charset="0"/>
                <a:cs typeface="Times New Roman" panose="02020603050405020304" pitchFamily="18" charset="0"/>
              </a:rPr>
              <a:t>Một</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proxy c</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bản</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777A2A9-B38F-482C-8AD0-647F8516995B}" type="slidenum">
              <a:rPr lang="vi-VN" smtClean="0"/>
              <a:t>7</a:t>
            </a:fld>
            <a:endParaRPr lang="vi-VN"/>
          </a:p>
        </p:txBody>
      </p:sp>
      <p:graphicFrame>
        <p:nvGraphicFramePr>
          <p:cNvPr id="7" name="Diagram 6"/>
          <p:cNvGraphicFramePr/>
          <p:nvPr>
            <p:extLst/>
          </p:nvPr>
        </p:nvGraphicFramePr>
        <p:xfrm>
          <a:off x="1562100" y="2146300"/>
          <a:ext cx="9840912" cy="4457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6066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CDB9E-ACA1-4698-9831-8D06BEB073F0}"/>
              </a:ext>
            </a:extLst>
          </p:cNvPr>
          <p:cNvSpPr>
            <a:spLocks noGrp="1"/>
          </p:cNvSpPr>
          <p:nvPr>
            <p:ph type="title"/>
          </p:nvPr>
        </p:nvSpPr>
        <p:spPr>
          <a:xfrm>
            <a:off x="1930400" y="699264"/>
            <a:ext cx="9472612" cy="734790"/>
          </a:xfrm>
        </p:spPr>
        <p:txBody>
          <a:bodyPr/>
          <a:lstStyle/>
          <a:p>
            <a:r>
              <a:rPr lang="vi-VN" dirty="0">
                <a:latin typeface="Times New Roman" panose="02020603050405020304" pitchFamily="18" charset="0"/>
                <a:cs typeface="Times New Roman" panose="02020603050405020304" pitchFamily="18" charset="0"/>
              </a:rPr>
              <a:t>2. Phân loại</a:t>
            </a:r>
          </a:p>
        </p:txBody>
      </p:sp>
      <p:sp>
        <p:nvSpPr>
          <p:cNvPr id="3" name="Content Placeholder 2">
            <a:extLst>
              <a:ext uri="{FF2B5EF4-FFF2-40B4-BE49-F238E27FC236}">
                <a16:creationId xmlns:a16="http://schemas.microsoft.com/office/drawing/2014/main" id="{841BCCAE-42F0-47E7-A7BE-B7A33082721D}"/>
              </a:ext>
            </a:extLst>
          </p:cNvPr>
          <p:cNvSpPr>
            <a:spLocks noGrp="1"/>
          </p:cNvSpPr>
          <p:nvPr>
            <p:ph idx="1"/>
          </p:nvPr>
        </p:nvSpPr>
        <p:spPr>
          <a:xfrm>
            <a:off x="1562100" y="1295401"/>
            <a:ext cx="9840912" cy="5451474"/>
          </a:xfrm>
        </p:spPr>
        <p:txBody>
          <a:bodyPr>
            <a:normAutofit/>
          </a:bodyPr>
          <a:lstStyle/>
          <a:p>
            <a:r>
              <a:rPr lang="en-US" sz="3200" dirty="0" err="1" smtClean="0">
                <a:latin typeface="Times New Roman" panose="02020603050405020304" pitchFamily="18" charset="0"/>
                <a:cs typeface="Times New Roman" panose="02020603050405020304" pitchFamily="18" charset="0"/>
              </a:rPr>
              <a:t>Một</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proxy c</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bản</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777A2A9-B38F-482C-8AD0-647F8516995B}" type="slidenum">
              <a:rPr lang="vi-VN" smtClean="0"/>
              <a:t>8</a:t>
            </a:fld>
            <a:endParaRPr lang="vi-VN"/>
          </a:p>
        </p:txBody>
      </p:sp>
      <p:graphicFrame>
        <p:nvGraphicFramePr>
          <p:cNvPr id="7" name="Diagram 6"/>
          <p:cNvGraphicFramePr/>
          <p:nvPr>
            <p:extLst/>
          </p:nvPr>
        </p:nvGraphicFramePr>
        <p:xfrm>
          <a:off x="1562100" y="2306638"/>
          <a:ext cx="9840912" cy="1300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4909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53D58-8875-433D-8934-EC9A22A2E238}"/>
              </a:ext>
            </a:extLst>
          </p:cNvPr>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3.Mục đích</a:t>
            </a:r>
            <a:br>
              <a:rPr lang="vi-VN" dirty="0">
                <a:latin typeface="Times New Roman" panose="02020603050405020304" pitchFamily="18" charset="0"/>
                <a:cs typeface="Times New Roman" panose="02020603050405020304" pitchFamily="18" charset="0"/>
              </a:rPr>
            </a:br>
            <a:endParaRPr lang="vi-V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CC6A38-37FB-44D7-A22F-50160D804731}"/>
              </a:ext>
            </a:extLst>
          </p:cNvPr>
          <p:cNvSpPr>
            <a:spLocks noGrp="1"/>
          </p:cNvSpPr>
          <p:nvPr>
            <p:ph idx="1"/>
          </p:nvPr>
        </p:nvSpPr>
        <p:spPr/>
        <p:txBody>
          <a:bodyPr>
            <a:normAutofit/>
          </a:bodyPr>
          <a:lstStyle/>
          <a:p>
            <a:r>
              <a:rPr lang="vi-VN" sz="3200" dirty="0">
                <a:latin typeface="Times New Roman" panose="02020603050405020304" pitchFamily="18" charset="0"/>
                <a:cs typeface="Times New Roman" panose="02020603050405020304" pitchFamily="18" charset="0"/>
              </a:rPr>
              <a:t>Cung cấp đối tượng đại diện cho 1 đối tượng khác ( đối tượng gốc )để hỗ trợ,bảo vệ hoặc kiểm soát quá trình tác động đến đối tượng gốc đó.</a:t>
            </a:r>
          </a:p>
        </p:txBody>
      </p:sp>
      <p:sp>
        <p:nvSpPr>
          <p:cNvPr id="4" name="Slide Number Placeholder 3"/>
          <p:cNvSpPr>
            <a:spLocks noGrp="1"/>
          </p:cNvSpPr>
          <p:nvPr>
            <p:ph type="sldNum" sz="quarter" idx="12"/>
          </p:nvPr>
        </p:nvSpPr>
        <p:spPr/>
        <p:txBody>
          <a:bodyPr/>
          <a:lstStyle/>
          <a:p>
            <a:fld id="{E777A2A9-B38F-482C-8AD0-647F8516995B}" type="slidenum">
              <a:rPr lang="vi-VN" smtClean="0"/>
              <a:t>9</a:t>
            </a:fld>
            <a:endParaRPr lang="vi-VN"/>
          </a:p>
        </p:txBody>
      </p:sp>
    </p:spTree>
    <p:extLst>
      <p:ext uri="{BB962C8B-B14F-4D97-AF65-F5344CB8AC3E}">
        <p14:creationId xmlns:p14="http://schemas.microsoft.com/office/powerpoint/2010/main" val="3596616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870</TotalTime>
  <Words>918</Words>
  <Application>Microsoft Office PowerPoint</Application>
  <PresentationFormat>Widescreen</PresentationFormat>
  <Paragraphs>157</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Century Gothic</vt:lpstr>
      <vt:lpstr>Courier New</vt:lpstr>
      <vt:lpstr>Tahoma</vt:lpstr>
      <vt:lpstr>Times New Roman</vt:lpstr>
      <vt:lpstr>Wingdings</vt:lpstr>
      <vt:lpstr>Wingdings 3</vt:lpstr>
      <vt:lpstr>Wisp</vt:lpstr>
      <vt:lpstr>Thiết kế và xây dựng phần mềm</vt:lpstr>
      <vt:lpstr>1.Định nghĩa </vt:lpstr>
      <vt:lpstr>1.Định nghĩa </vt:lpstr>
      <vt:lpstr>2. Phân loại</vt:lpstr>
      <vt:lpstr>2. Phân loại</vt:lpstr>
      <vt:lpstr>2. Phân loại</vt:lpstr>
      <vt:lpstr>2. Phân loại</vt:lpstr>
      <vt:lpstr>2. Phân loại</vt:lpstr>
      <vt:lpstr>3.Mục đích </vt:lpstr>
      <vt:lpstr>4.Bài toán thực tế</vt:lpstr>
      <vt:lpstr>5.Phương hướng giải quyết </vt:lpstr>
      <vt:lpstr>5.Phương hướng giải quyết </vt:lpstr>
      <vt:lpstr>5.Phương hướng giải quyết</vt:lpstr>
      <vt:lpstr>5.Phương hướng giải quyết</vt:lpstr>
      <vt:lpstr>PowerPoint Presentation</vt:lpstr>
      <vt:lpstr>PowerPoint Presentation</vt:lpstr>
      <vt:lpstr>PowerPoint Presentation</vt:lpstr>
      <vt:lpstr>6.Ưu nhược điểm</vt:lpstr>
      <vt:lpstr>6.Ưu nhược điểm</vt:lpstr>
      <vt:lpstr>7.Các ví dụ thực tiễn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và xây dựng phần mềm</dc:title>
  <dc:creator>kien vu</dc:creator>
  <cp:lastModifiedBy>kien vu</cp:lastModifiedBy>
  <cp:revision>44</cp:revision>
  <dcterms:created xsi:type="dcterms:W3CDTF">2018-03-16T12:55:32Z</dcterms:created>
  <dcterms:modified xsi:type="dcterms:W3CDTF">2018-03-28T02:37:38Z</dcterms:modified>
</cp:coreProperties>
</file>