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1094D-0EE5-F0B7-B066-096B6E08A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694FF4-1CD4-957B-E861-7E5CAB33B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92648-94C6-C9D9-0A50-E054155E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9230-07A7-4656-A31F-47EB4344CDAF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F434AE-E620-8856-837C-06A9E72D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5D9ED5-F21B-52A7-FE6E-E26CDC26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21D-DC21-466B-A433-3720650EED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06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6F5EC-CB1C-98F9-C18B-7B4DAE25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7377E8-89F6-19DF-5430-1EF22547E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4F6C56-5C13-4878-5933-F0C3916E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9230-07A7-4656-A31F-47EB4344CDAF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227526-77F5-1994-DF33-3DAF69CE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62680D-54E7-7941-507D-B4ACF12D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21D-DC21-466B-A433-3720650EED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03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76B678-D3C0-0BAC-7C3A-0663D9CD8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323A26-861B-56CE-681B-4607A27C3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FAC5A-5EE6-C862-7229-9603D600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9230-07A7-4656-A31F-47EB4344CDAF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8378A0-1D47-7B8F-1F37-649700F7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72A96E-8A52-CB56-01E2-176D705D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21D-DC21-466B-A433-3720650EED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04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D8704-83E1-30CB-48C8-1B013409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4773DD-3356-A825-A231-0FD2931B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DB2A14-2F4B-B3A1-FF75-FA9739B4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9230-07A7-4656-A31F-47EB4344CDAF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6EC976-EC69-3A7B-6F2D-5CC80F9D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2DA0F7-F2DA-DDF1-8FDE-07A5633A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21D-DC21-466B-A433-3720650EED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59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FDCDB-2185-560A-BB38-E11253B8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4EF3D3-2E70-7693-5D9A-4E263BD95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2652A1-E2A0-64F7-50F3-3D219DD8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9230-07A7-4656-A31F-47EB4344CDAF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86B5F1-5984-D85E-7E75-10002C6B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65AF39-5F94-B77E-EA36-33AA82F7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21D-DC21-466B-A433-3720650EED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0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F14DD-53CF-AEDB-BD20-8FAA4080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3A4C5-447C-5766-F9DE-8B74F27D2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F0D793-9DE9-2998-A2F2-1549086CC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7BC49B-1C37-DA85-FE2D-988F3F7F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9230-07A7-4656-A31F-47EB4344CDAF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EDF9BD-7877-E304-9C60-C2A427B6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276CC2-B2D7-658F-0E52-13CAACCF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21D-DC21-466B-A433-3720650EED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70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F6DA4-9DE8-A1C1-D9B2-68FE57B0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D0715F-7A5E-707E-2A26-85364E04E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1BCF08-84B7-B9B7-B527-94259B86B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6D2F66-DFAF-86F6-3834-1444933A5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D94E737-9BD1-0739-F24E-ADF176C80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B2322A-C8A4-0C90-D13D-F363A5E2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9230-07A7-4656-A31F-47EB4344CDAF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90116FA-2D37-509C-577D-7BBE0066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803D7C-7E8A-3241-28A4-654679DD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21D-DC21-466B-A433-3720650EED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08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F27EF-1FB3-9296-F6EC-AE780B22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B0A292-097C-FCD4-68B9-A8221055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9230-07A7-4656-A31F-47EB4344CDAF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7139FD-F769-6FAF-5B4B-72515C01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35AA19-08C4-75E3-284D-917571B1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21D-DC21-466B-A433-3720650EED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24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D5408A3-AF43-BB90-93F5-89283F12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9230-07A7-4656-A31F-47EB4344CDAF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16D1A0-4CC4-253B-FA38-56C3B31B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05092E-6FAA-82CB-B645-0598838D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21D-DC21-466B-A433-3720650EED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72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086F9-AE5D-5E3A-819A-DA72BE7F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7DE15-D1AC-1F81-235A-629AB4B9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5C0DBE-A084-C2D2-CD16-4AA7DF9BD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0B2883-8A0F-A6C2-97BC-94056CA2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9230-07A7-4656-A31F-47EB4344CDAF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D5F069-ED94-6CBA-D8B3-DFA0E5EF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5B8F23-A8A5-2799-1A54-E72E723C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21D-DC21-466B-A433-3720650EED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63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A68C7-1804-E388-5928-BCBF67EA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FD75BE-D87B-3A79-BF3D-0F30B85B8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9044AD-5054-983B-1330-6D5EA852B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587FDF-AE0E-2B53-9CAA-CA1B7631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9230-07A7-4656-A31F-47EB4344CDAF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F39809-21DA-B715-2671-1187AABF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C4652E-2469-286C-758D-075CE79B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21D-DC21-466B-A433-3720650EED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75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2AA472-C14F-A228-5DB6-442E48A24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48D575-626A-4B6B-26EB-BCFD9E6CE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DE488D-72F2-3035-8D24-B3236C831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F9230-07A7-4656-A31F-47EB4344CDAF}" type="datetimeFigureOut">
              <a:rPr lang="de-DE" smtClean="0"/>
              <a:t>25.06.2022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537F13-8F46-95B4-1EE3-982C886E4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0EED21-6636-5BB8-8E8D-3D3C786FC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3F21D-DC21-466B-A433-3720650EED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46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DDD60-6B83-8A7A-C49D-097E79913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ToDOListe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C24822-6035-0F84-14A3-D0C7D690A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21184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Felix Fischer, Nico </a:t>
            </a:r>
            <a:r>
              <a:rPr lang="de-DE" dirty="0" err="1"/>
              <a:t>Meyhof</a:t>
            </a:r>
            <a:r>
              <a:rPr lang="de-DE" dirty="0"/>
              <a:t>, David Lorenz, Maximilian Kienzle</a:t>
            </a:r>
          </a:p>
          <a:p>
            <a:endParaRPr lang="de-DE" dirty="0"/>
          </a:p>
          <a:p>
            <a:r>
              <a:rPr lang="de-DE" dirty="0"/>
              <a:t>Dozent: E. Jäger</a:t>
            </a:r>
          </a:p>
          <a:p>
            <a:r>
              <a:rPr lang="de-DE" dirty="0"/>
              <a:t>DV-Projekt</a:t>
            </a:r>
          </a:p>
          <a:p>
            <a:r>
              <a:rPr lang="de-DE" dirty="0"/>
              <a:t>GS SP 2B</a:t>
            </a:r>
          </a:p>
        </p:txBody>
      </p:sp>
    </p:spTree>
    <p:extLst>
      <p:ext uri="{BB962C8B-B14F-4D97-AF65-F5344CB8AC3E}">
        <p14:creationId xmlns:p14="http://schemas.microsoft.com/office/powerpoint/2010/main" val="396656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62755-C5F5-353A-BEF5-C7AFAB4F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70861F-1A55-3D1A-F21A-F0A92F6C1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Vorbereitung</a:t>
            </a:r>
          </a:p>
          <a:p>
            <a:endParaRPr lang="de-DE" dirty="0"/>
          </a:p>
          <a:p>
            <a:r>
              <a:rPr lang="de-DE" dirty="0"/>
              <a:t>Welche Herausforderungen und Probleme gab es ?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Resumee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380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8995D-6E86-CD88-2A5D-7D6EDDFC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WindowBuilder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44770F4-8C03-A511-D2EB-42D0BFAB4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61" y="1825625"/>
            <a:ext cx="7809677" cy="4351338"/>
          </a:xfrm>
        </p:spPr>
      </p:pic>
    </p:spTree>
    <p:extLst>
      <p:ext uri="{BB962C8B-B14F-4D97-AF65-F5344CB8AC3E}">
        <p14:creationId xmlns:p14="http://schemas.microsoft.com/office/powerpoint/2010/main" val="17677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56716-F350-360E-DC33-C682F7E4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9835AD8-1A06-79CD-187D-96EB1092C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81" y="1825625"/>
            <a:ext cx="7830837" cy="4351338"/>
          </a:xfrm>
        </p:spPr>
      </p:pic>
    </p:spTree>
    <p:extLst>
      <p:ext uri="{BB962C8B-B14F-4D97-AF65-F5344CB8AC3E}">
        <p14:creationId xmlns:p14="http://schemas.microsoft.com/office/powerpoint/2010/main" val="105765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C3496-B594-1CC9-029A-CCDFF99A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6D362E2-46A5-7412-E0C3-408DE9FA9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70" y="1825625"/>
            <a:ext cx="7829260" cy="4351338"/>
          </a:xfrm>
        </p:spPr>
      </p:pic>
    </p:spTree>
    <p:extLst>
      <p:ext uri="{BB962C8B-B14F-4D97-AF65-F5344CB8AC3E}">
        <p14:creationId xmlns:p14="http://schemas.microsoft.com/office/powerpoint/2010/main" val="315381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D0E4A-612C-30FF-6F0C-B0459B4D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Resumee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00EFB-A4F3-50DB-6E82-B01D42775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Aufwand unterschätzt</a:t>
            </a:r>
          </a:p>
          <a:p>
            <a:endParaRPr lang="de-DE" dirty="0"/>
          </a:p>
          <a:p>
            <a:r>
              <a:rPr lang="de-DE" dirty="0"/>
              <a:t>Gruppenarbeit mit GitHub anfangs schwierig zu koordinieren</a:t>
            </a:r>
          </a:p>
          <a:p>
            <a:endParaRPr lang="de-DE" dirty="0"/>
          </a:p>
          <a:p>
            <a:r>
              <a:rPr lang="de-DE" dirty="0"/>
              <a:t>Viel Nebenwissen aneignen müssen (GitHub, </a:t>
            </a:r>
            <a:r>
              <a:rPr lang="de-DE" dirty="0" err="1"/>
              <a:t>WindowBuilder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871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20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ToDOListe</vt:lpstr>
      <vt:lpstr>GUI</vt:lpstr>
      <vt:lpstr>WindowBuilder</vt:lpstr>
      <vt:lpstr>PowerPoint-Präsentation</vt:lpstr>
      <vt:lpstr>PowerPoint-Präsentation</vt:lpstr>
      <vt:lpstr>Resumee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ToDOListe</dc:title>
  <dc:creator>Maximilian Kienzle</dc:creator>
  <cp:lastModifiedBy>Maximilian Kienzle</cp:lastModifiedBy>
  <cp:revision>1</cp:revision>
  <dcterms:created xsi:type="dcterms:W3CDTF">2022-06-25T18:23:16Z</dcterms:created>
  <dcterms:modified xsi:type="dcterms:W3CDTF">2022-06-25T18:23:24Z</dcterms:modified>
</cp:coreProperties>
</file>