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x Fischer" userId="68acbe35c31240ce" providerId="LiveId" clId="{CB34D658-6852-4A3D-965C-002272545B80}"/>
    <pc:docChg chg="custSel addSld delSld modSld modShowInfo">
      <pc:chgData name="Felix Fischer" userId="68acbe35c31240ce" providerId="LiveId" clId="{CB34D658-6852-4A3D-965C-002272545B80}" dt="2022-06-27T15:44:52.268" v="351" actId="5793"/>
      <pc:docMkLst>
        <pc:docMk/>
      </pc:docMkLst>
      <pc:sldChg chg="modSp mod">
        <pc:chgData name="Felix Fischer" userId="68acbe35c31240ce" providerId="LiveId" clId="{CB34D658-6852-4A3D-965C-002272545B80}" dt="2022-06-27T15:36:43.213" v="83" actId="20577"/>
        <pc:sldMkLst>
          <pc:docMk/>
          <pc:sldMk cId="3966561266" sldId="256"/>
        </pc:sldMkLst>
        <pc:spChg chg="mod">
          <ac:chgData name="Felix Fischer" userId="68acbe35c31240ce" providerId="LiveId" clId="{CB34D658-6852-4A3D-965C-002272545B80}" dt="2022-06-27T15:36:43.213" v="83" actId="20577"/>
          <ac:spMkLst>
            <pc:docMk/>
            <pc:sldMk cId="3966561266" sldId="256"/>
            <ac:spMk id="2" creationId="{EB7DDD60-6B83-8A7A-C49D-097E799136F2}"/>
          </ac:spMkLst>
        </pc:spChg>
      </pc:sldChg>
      <pc:sldChg chg="modSp mod">
        <pc:chgData name="Felix Fischer" userId="68acbe35c31240ce" providerId="LiveId" clId="{CB34D658-6852-4A3D-965C-002272545B80}" dt="2022-06-27T15:44:46.332" v="349" actId="20577"/>
        <pc:sldMkLst>
          <pc:docMk/>
          <pc:sldMk cId="563804528" sldId="257"/>
        </pc:sldMkLst>
        <pc:spChg chg="mod">
          <ac:chgData name="Felix Fischer" userId="68acbe35c31240ce" providerId="LiveId" clId="{CB34D658-6852-4A3D-965C-002272545B80}" dt="2022-06-27T15:37:21.599" v="96" actId="20577"/>
          <ac:spMkLst>
            <pc:docMk/>
            <pc:sldMk cId="563804528" sldId="257"/>
            <ac:spMk id="2" creationId="{52062755-C5F5-353A-BEF5-C7AFAB4FFEEF}"/>
          </ac:spMkLst>
        </pc:spChg>
        <pc:spChg chg="mod">
          <ac:chgData name="Felix Fischer" userId="68acbe35c31240ce" providerId="LiveId" clId="{CB34D658-6852-4A3D-965C-002272545B80}" dt="2022-06-27T15:44:46.332" v="349" actId="20577"/>
          <ac:spMkLst>
            <pc:docMk/>
            <pc:sldMk cId="563804528" sldId="257"/>
            <ac:spMk id="3" creationId="{E870861F-1A55-3D1A-F21A-F0A92F6C181A}"/>
          </ac:spMkLst>
        </pc:spChg>
      </pc:sldChg>
      <pc:sldChg chg="del">
        <pc:chgData name="Felix Fischer" userId="68acbe35c31240ce" providerId="LiveId" clId="{CB34D658-6852-4A3D-965C-002272545B80}" dt="2022-06-27T15:38:27.212" v="172" actId="47"/>
        <pc:sldMkLst>
          <pc:docMk/>
          <pc:sldMk cId="176778697" sldId="258"/>
        </pc:sldMkLst>
      </pc:sldChg>
      <pc:sldChg chg="del">
        <pc:chgData name="Felix Fischer" userId="68acbe35c31240ce" providerId="LiveId" clId="{CB34D658-6852-4A3D-965C-002272545B80}" dt="2022-06-27T15:38:28.176" v="173" actId="47"/>
        <pc:sldMkLst>
          <pc:docMk/>
          <pc:sldMk cId="1057653419" sldId="259"/>
        </pc:sldMkLst>
      </pc:sldChg>
      <pc:sldChg chg="del">
        <pc:chgData name="Felix Fischer" userId="68acbe35c31240ce" providerId="LiveId" clId="{CB34D658-6852-4A3D-965C-002272545B80}" dt="2022-06-27T15:38:29.233" v="174" actId="47"/>
        <pc:sldMkLst>
          <pc:docMk/>
          <pc:sldMk cId="3153815690" sldId="260"/>
        </pc:sldMkLst>
      </pc:sldChg>
      <pc:sldChg chg="modSp mod">
        <pc:chgData name="Felix Fischer" userId="68acbe35c31240ce" providerId="LiveId" clId="{CB34D658-6852-4A3D-965C-002272545B80}" dt="2022-06-27T15:43:17.549" v="252" actId="5793"/>
        <pc:sldMkLst>
          <pc:docMk/>
          <pc:sldMk cId="3138717710" sldId="261"/>
        </pc:sldMkLst>
        <pc:spChg chg="mod">
          <ac:chgData name="Felix Fischer" userId="68acbe35c31240ce" providerId="LiveId" clId="{CB34D658-6852-4A3D-965C-002272545B80}" dt="2022-06-27T15:43:17.549" v="252" actId="5793"/>
          <ac:spMkLst>
            <pc:docMk/>
            <pc:sldMk cId="3138717710" sldId="261"/>
            <ac:spMk id="3" creationId="{C4400EFB-A4F3-50DB-6E82-B01D42775129}"/>
          </ac:spMkLst>
        </pc:spChg>
      </pc:sldChg>
      <pc:sldChg chg="modSp new mod">
        <pc:chgData name="Felix Fischer" userId="68acbe35c31240ce" providerId="LiveId" clId="{CB34D658-6852-4A3D-965C-002272545B80}" dt="2022-06-27T15:44:52.268" v="351" actId="5793"/>
        <pc:sldMkLst>
          <pc:docMk/>
          <pc:sldMk cId="637245356" sldId="262"/>
        </pc:sldMkLst>
        <pc:spChg chg="mod">
          <ac:chgData name="Felix Fischer" userId="68acbe35c31240ce" providerId="LiveId" clId="{CB34D658-6852-4A3D-965C-002272545B80}" dt="2022-06-27T15:43:28.102" v="263" actId="20577"/>
          <ac:spMkLst>
            <pc:docMk/>
            <pc:sldMk cId="637245356" sldId="262"/>
            <ac:spMk id="2" creationId="{EA9476BD-AAF5-3104-7BEB-A002CD3F98B6}"/>
          </ac:spMkLst>
        </pc:spChg>
        <pc:spChg chg="mod">
          <ac:chgData name="Felix Fischer" userId="68acbe35c31240ce" providerId="LiveId" clId="{CB34D658-6852-4A3D-965C-002272545B80}" dt="2022-06-27T15:44:52.268" v="351" actId="5793"/>
          <ac:spMkLst>
            <pc:docMk/>
            <pc:sldMk cId="637245356" sldId="262"/>
            <ac:spMk id="3" creationId="{374EF96A-50E3-05BC-6229-4594A22191C0}"/>
          </ac:spMkLst>
        </pc:spChg>
      </pc:sldChg>
      <pc:sldChg chg="modSp new del mod">
        <pc:chgData name="Felix Fischer" userId="68acbe35c31240ce" providerId="LiveId" clId="{CB34D658-6852-4A3D-965C-002272545B80}" dt="2022-06-27T15:37:06.657" v="84" actId="47"/>
        <pc:sldMkLst>
          <pc:docMk/>
          <pc:sldMk cId="3449093605" sldId="262"/>
        </pc:sldMkLst>
        <pc:spChg chg="mod">
          <ac:chgData name="Felix Fischer" userId="68acbe35c31240ce" providerId="LiveId" clId="{CB34D658-6852-4A3D-965C-002272545B80}" dt="2022-06-27T15:32:20.564" v="30" actId="20577"/>
          <ac:spMkLst>
            <pc:docMk/>
            <pc:sldMk cId="3449093605" sldId="262"/>
            <ac:spMk id="2" creationId="{84514D74-3538-E92F-F7D4-FFB60B54A6DA}"/>
          </ac:spMkLst>
        </pc:spChg>
        <pc:spChg chg="mod">
          <ac:chgData name="Felix Fischer" userId="68acbe35c31240ce" providerId="LiveId" clId="{CB34D658-6852-4A3D-965C-002272545B80}" dt="2022-06-27T15:32:38.578" v="81" actId="20577"/>
          <ac:spMkLst>
            <pc:docMk/>
            <pc:sldMk cId="3449093605" sldId="262"/>
            <ac:spMk id="3" creationId="{A91B32E9-3E4C-2857-F646-A80815BD34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1094D-0EE5-F0B7-B066-096B6E08A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694FF4-1CD4-957B-E861-7E5CAB33B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F92648-94C6-C9D9-0A50-E054155E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F434AE-E620-8856-837C-06A9E72D7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5D9ED5-F21B-52A7-FE6E-E26CDC26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5060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6F5EC-CB1C-98F9-C18B-7B4DAE25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7377E8-89F6-19DF-5430-1EF22547E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4F6C56-5C13-4878-5933-F0C3916E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27526-77F5-1994-DF33-3DAF69CE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62680D-54E7-7941-507D-B4ACF12D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03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76B678-D3C0-0BAC-7C3A-0663D9CD8B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323A26-861B-56CE-681B-4607A27C3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FAC5A-5EE6-C862-7229-9603D600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8378A0-1D47-7B8F-1F37-649700F7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72A96E-8A52-CB56-01E2-176D705D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047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D8704-83E1-30CB-48C8-1B013409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4773DD-3356-A825-A231-0FD2931BD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DB2A14-2F4B-B3A1-FF75-FA9739B4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6EC976-EC69-3A7B-6F2D-5CC80F9D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2DA0F7-F2DA-DDF1-8FDE-07A5633A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159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FDCDB-2185-560A-BB38-E11253B8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4EF3D3-2E70-7693-5D9A-4E263BD95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2652A1-E2A0-64F7-50F3-3D219DD8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86B5F1-5984-D85E-7E75-10002C6B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65AF39-5F94-B77E-EA36-33AA82F7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0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FF14DD-53CF-AEDB-BD20-8FAA4080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63A4C5-447C-5766-F9DE-8B74F27D2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F0D793-9DE9-2998-A2F2-1549086CC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7BC49B-1C37-DA85-FE2D-988F3F7F2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EDF9BD-7877-E304-9C60-C2A427B66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276CC2-B2D7-658F-0E52-13CAACCF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70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CF6DA4-9DE8-A1C1-D9B2-68FE57B0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D0715F-7A5E-707E-2A26-85364E04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A1BCF08-84B7-B9B7-B527-94259B86B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16D2F66-DFAF-86F6-3834-1444933A5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D94E737-9BD1-0739-F24E-ADF176C80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B2322A-C8A4-0C90-D13D-F363A5E2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0116FA-2D37-509C-577D-7BBE0066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03D7C-7E8A-3241-28A4-654679DD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608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F27EF-1FB3-9296-F6EC-AE780B22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B0A292-097C-FCD4-68B9-A8221055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7139FD-F769-6FAF-5B4B-72515C01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35AA19-08C4-75E3-284D-917571B12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24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D5408A3-AF43-BB90-93F5-89283F12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E16D1A0-4CC4-253B-FA38-56C3B31B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5092E-6FAA-82CB-B645-0598838D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2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086F9-AE5D-5E3A-819A-DA72BE7F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E7DE15-D1AC-1F81-235A-629AB4B9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5C0DBE-A084-C2D2-CD16-4AA7DF9BD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0B2883-8A0F-A6C2-97BC-94056CA2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AD5F069-ED94-6CBA-D8B3-DFA0E5EF3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B8F23-A8A5-2799-1A54-E72E723C1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963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A68C7-1804-E388-5928-BCBF67EA9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CFD75BE-D87B-3A79-BF3D-0F30B85B8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9044AD-5054-983B-1330-6D5EA852B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587FDF-AE0E-2B53-9CAA-CA1B7631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F39809-21DA-B715-2671-1187AABF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C4652E-2469-286C-758D-075CE79B3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753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02AA472-C14F-A228-5DB6-442E48A24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8D575-626A-4B6B-26EB-BCFD9E6CE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DE488D-72F2-3035-8D24-B3236C831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F9230-07A7-4656-A31F-47EB4344CDAF}" type="datetimeFigureOut">
              <a:rPr lang="de-DE" smtClean="0"/>
              <a:t>26.06.2022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537F13-8F46-95B4-1EE3-982C886E4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0EED21-6636-5BB8-8E8D-3D3C786F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F21D-DC21-466B-A433-3720650EED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46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7DDD60-6B83-8A7A-C49D-097E79913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ToDoListe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3C24822-6035-0F84-14A3-D0C7D690A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21184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/>
              <a:t>Felix Fischer, Nico </a:t>
            </a:r>
            <a:r>
              <a:rPr lang="de-DE" dirty="0" err="1"/>
              <a:t>Meyhof</a:t>
            </a:r>
            <a:r>
              <a:rPr lang="de-DE" dirty="0"/>
              <a:t>, David Lorenz, Maximilian Kienzle</a:t>
            </a:r>
          </a:p>
          <a:p>
            <a:endParaRPr lang="de-DE" dirty="0"/>
          </a:p>
          <a:p>
            <a:r>
              <a:rPr lang="de-DE" dirty="0"/>
              <a:t>Dozent: E. Jäger</a:t>
            </a:r>
          </a:p>
          <a:p>
            <a:r>
              <a:rPr lang="de-DE" dirty="0"/>
              <a:t>DV-Projekt</a:t>
            </a:r>
          </a:p>
          <a:p>
            <a:r>
              <a:rPr lang="de-DE" dirty="0"/>
              <a:t>GS SP 2B</a:t>
            </a:r>
          </a:p>
        </p:txBody>
      </p:sp>
    </p:spTree>
    <p:extLst>
      <p:ext uri="{BB962C8B-B14F-4D97-AF65-F5344CB8AC3E}">
        <p14:creationId xmlns:p14="http://schemas.microsoft.com/office/powerpoint/2010/main" val="396656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62755-C5F5-353A-BEF5-C7AFAB4FF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70861F-1A55-3D1A-F21A-F0A92F6C1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Vorbereitung/Idee</a:t>
            </a:r>
          </a:p>
          <a:p>
            <a:r>
              <a:rPr lang="de-DE" dirty="0"/>
              <a:t>Welche Herausforderungen und Probleme gab es ?</a:t>
            </a:r>
          </a:p>
          <a:p>
            <a:pPr lvl="1"/>
            <a:r>
              <a:rPr lang="de-DE" dirty="0"/>
              <a:t>Datenbank</a:t>
            </a:r>
          </a:p>
          <a:p>
            <a:pPr lvl="1"/>
            <a:r>
              <a:rPr lang="de-DE" dirty="0"/>
              <a:t>Grafische Oberfläche</a:t>
            </a:r>
          </a:p>
          <a:p>
            <a:pPr lvl="1"/>
            <a:r>
              <a:rPr lang="de-DE" dirty="0" err="1"/>
              <a:t>ToDoliste</a:t>
            </a:r>
            <a:endParaRPr lang="de-DE" dirty="0"/>
          </a:p>
          <a:p>
            <a:pPr lvl="1"/>
            <a:r>
              <a:rPr lang="de-DE" dirty="0"/>
              <a:t>Kalender</a:t>
            </a:r>
          </a:p>
          <a:p>
            <a:r>
              <a:rPr lang="de-DE" dirty="0" err="1"/>
              <a:t>Resumee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380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476BD-AAF5-3104-7BEB-A002CD3F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4EF96A-50E3-05BC-6229-4594A221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Code zusammen führen</a:t>
            </a:r>
          </a:p>
          <a:p>
            <a:r>
              <a:rPr lang="de-DE" dirty="0"/>
              <a:t>Zeitmanagement </a:t>
            </a:r>
          </a:p>
          <a:p>
            <a:r>
              <a:rPr lang="de-DE" dirty="0"/>
              <a:t>Datenbank</a:t>
            </a:r>
          </a:p>
          <a:p>
            <a:r>
              <a:rPr lang="de-DE" dirty="0"/>
              <a:t>Icons/Images einfügen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24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D0E4A-612C-30FF-6F0C-B0459B4D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Resumee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400EFB-A4F3-50DB-6E82-B01D42775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Aufwand unterschätzt</a:t>
            </a:r>
          </a:p>
          <a:p>
            <a:r>
              <a:rPr lang="de-DE" dirty="0"/>
              <a:t>Gruppenarbeit mit GitHub anfangs schwierig zu koordinieren</a:t>
            </a:r>
          </a:p>
          <a:p>
            <a:r>
              <a:rPr lang="de-DE" dirty="0"/>
              <a:t>Viel Nebenwissen aneignen müssen (GitHub, </a:t>
            </a:r>
            <a:r>
              <a:rPr lang="de-DE" dirty="0" err="1"/>
              <a:t>WindowBuilder</a:t>
            </a:r>
            <a:r>
              <a:rPr lang="de-DE" dirty="0"/>
              <a:t>…)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38717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Breitbild</PresentationFormat>
  <Paragraphs>24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ToDoListe</vt:lpstr>
      <vt:lpstr>Gliederung</vt:lpstr>
      <vt:lpstr>Probleme</vt:lpstr>
      <vt:lpstr>Resumee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ToDOListe</dc:title>
  <dc:creator>Maximilian Kienzle</dc:creator>
  <cp:lastModifiedBy>Felix Fischer</cp:lastModifiedBy>
  <cp:revision>1</cp:revision>
  <dcterms:created xsi:type="dcterms:W3CDTF">2022-06-25T18:23:16Z</dcterms:created>
  <dcterms:modified xsi:type="dcterms:W3CDTF">2022-06-27T15:44:54Z</dcterms:modified>
</cp:coreProperties>
</file>