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c51c801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c51c801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c51c801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c51c801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10.jpg"/><Relationship Id="rId7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Terminal App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Developers:</a:t>
            </a:r>
            <a:endParaRPr b="1"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Holly King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Kieran Lockyer</a:t>
            </a:r>
            <a:endParaRPr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2390275" y="1661325"/>
            <a:ext cx="56088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TV Show Organiser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109950" y="653700"/>
            <a:ext cx="43413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Coding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Lessons learned: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Think before you type.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Take breaks when you get frustrated.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When your code gets messy, could a class do this better?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Keep things simple and seperate.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Learn to read error messages.</a:t>
            </a:r>
            <a:endParaRPr sz="1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3408375" cy="19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375" y="1514713"/>
            <a:ext cx="3408375" cy="19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300" y="3170818"/>
            <a:ext cx="3508701" cy="197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type="title"/>
          </p:nvPr>
        </p:nvSpPr>
        <p:spPr>
          <a:xfrm>
            <a:off x="2964753" y="1943066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Crashes!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50"/>
            <a:ext cx="91484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4294967295" type="body"/>
          </p:nvPr>
        </p:nvSpPr>
        <p:spPr>
          <a:xfrm>
            <a:off x="3451000" y="1522200"/>
            <a:ext cx="4923600" cy="16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5"/>
                </a:solidFill>
              </a:rPr>
              <a:t>What a mess!</a:t>
            </a:r>
            <a:endParaRPr b="1" sz="4800">
              <a:solidFill>
                <a:schemeClr val="accent5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This is what I call stress coding...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373825" y="785850"/>
            <a:ext cx="868200" cy="31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1833975" y="2641775"/>
            <a:ext cx="1617000" cy="31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890625" y="1994775"/>
            <a:ext cx="4275300" cy="17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chemeClr val="dk1"/>
                </a:solidFill>
              </a:rPr>
              <a:t>Breakthrough!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231"/>
            <a:ext cx="9144001" cy="50510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3989550" y="1566175"/>
            <a:ext cx="3967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Comments Galore!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866476" y="1752849"/>
            <a:ext cx="1211700" cy="9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00" y="324075"/>
            <a:ext cx="7461126" cy="4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4" name="Google Shape;184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2654250" y="1402225"/>
            <a:ext cx="3835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Finishing Touches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8"/>
          <p:cNvSpPr txBox="1"/>
          <p:nvPr>
            <p:ph idx="4294967295" type="body"/>
          </p:nvPr>
        </p:nvSpPr>
        <p:spPr>
          <a:xfrm>
            <a:off x="2855550" y="181560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Accessibility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We added a text to speech option for visually impaired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Advantage of OOP, very little code required to implement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Documentation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We mostly stayed true to the original outline, with only minor changes to the user workflow.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We did use a gem to add TTS so that needed to be added to pre-requisites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875" y="435016"/>
            <a:ext cx="4341351" cy="4528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>
            <p:ph type="title"/>
          </p:nvPr>
        </p:nvSpPr>
        <p:spPr>
          <a:xfrm>
            <a:off x="283102" y="712143"/>
            <a:ext cx="30030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README</a:t>
            </a:r>
            <a:endParaRPr/>
          </a:p>
        </p:txBody>
      </p:sp>
      <p:pic>
        <p:nvPicPr>
          <p:cNvPr descr="Piece of duct tape sticking a note to the slide" id="193" name="Google Shape;193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130">
            <a:off x="4804823" y="110904"/>
            <a:ext cx="1921127" cy="67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164900" y="1742025"/>
            <a:ext cx="9034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Shut Up and Sh</a:t>
            </a:r>
            <a:r>
              <a:rPr lang="en" sz="4800">
                <a:solidFill>
                  <a:srgbClr val="FFFFFF"/>
                </a:solidFill>
              </a:rPr>
              <a:t>ow Us the Code!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4" name="Google Shape;204;p3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Closing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31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Coding is fun!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...when everything is working the way you want it to…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Learn to enjoy the struggle.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Brainstorming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6234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Initial ideas: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Crypto Currency Tax Calculator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 scraping was essential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TV Show Organiser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Would require classes and web scraping (optional)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Cocktail Recipe Library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Hardcoded Library with hashes and arrays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Health Food App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Same as above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47309">
            <a:off x="5629247" y="-114233"/>
            <a:ext cx="2709407" cy="363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2" name="Google Shape;82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576394">
            <a:off x="6688918" y="170596"/>
            <a:ext cx="1528665" cy="54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472625" y="346250"/>
            <a:ext cx="84735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 We Chose TV Show Organiser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72625" y="1368350"/>
            <a:ext cx="8770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TV Show Organiser had the most pros going it’s way: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Solving a real world problem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Option to add web scraping, but not essential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Used the most of our knowledge, without overcommitting.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Fun!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Development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855550" y="929625"/>
            <a:ext cx="34329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Thought of Possible Use cases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Multiple shows being tracked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Multiple users with different shows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Created User Workflow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What is the most logical way to step through the menu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Broke Problems Down Into Features and Stories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Which features are essential and which can we get away with adding later or not implementing at all.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6700" y="300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Versions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41762">
            <a:off x="5401321" y="963618"/>
            <a:ext cx="2954660" cy="3960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731899">
            <a:off x="950162" y="998739"/>
            <a:ext cx="3037626" cy="40717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4" name="Google Shape;104;p17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741094">
            <a:off x="6726226" y="1240541"/>
            <a:ext cx="1077271" cy="382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5" name="Google Shape;105;p17"/>
          <p:cNvPicPr preferRelativeResize="0"/>
          <p:nvPr/>
        </p:nvPicPr>
        <p:blipFill rotWithShape="1">
          <a:blip r:embed="rId5">
            <a:alphaModFix/>
          </a:blip>
          <a:srcRect b="10011" l="9244" r="2118" t="5926"/>
          <a:stretch/>
        </p:blipFill>
        <p:spPr>
          <a:xfrm rot="-482523">
            <a:off x="1549051" y="1289940"/>
            <a:ext cx="1077271" cy="38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2825" y="27200"/>
            <a:ext cx="71505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 Workflow Version</a:t>
            </a:r>
            <a:r>
              <a:rPr lang="en">
                <a:solidFill>
                  <a:schemeClr val="accent5"/>
                </a:solidFill>
              </a:rPr>
              <a:t>!</a:t>
            </a:r>
            <a:endParaRPr b="0" sz="24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843"/>
            <a:ext cx="9144000" cy="367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33600" y="154200"/>
            <a:ext cx="1778700" cy="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74800" y="1005650"/>
            <a:ext cx="34728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user of the app I want to be able to: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Shows to track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different numbers of seasons to different shows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different numbers of episodes to different seasons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be confused when navigating the menus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 able to easily set show as watched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Undo watching a show if I set it as watched by mistake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shows when I’m done watching them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300" y="1671126"/>
            <a:ext cx="4188774" cy="235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4812288" y="286100"/>
            <a:ext cx="41889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used Trello to track our stories</a:t>
            </a:r>
            <a:endParaRPr b="0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5" name="Google Shape;125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791600" y="687400"/>
            <a:ext cx="3648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Starting to code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2692675" y="907800"/>
            <a:ext cx="3648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First step is to think about how to structure the data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Episodes, Seasons and Shows as classes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Menu could be functions or class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Seasons and Episodes stored in arrays.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Next we wrote some kick ass tests!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Testing is hard!!!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Then we proceeded to break everything and get headaches aka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Palm’s are sweaty, code spaghetti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0" y="104450"/>
            <a:ext cx="4462200" cy="7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Mixed success with tests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275" y="576238"/>
            <a:ext cx="3573375" cy="268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125" y="576250"/>
            <a:ext cx="3031226" cy="17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250" y="3256275"/>
            <a:ext cx="3311075" cy="18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825" y="2364550"/>
            <a:ext cx="4766824" cy="268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86150" y="203350"/>
            <a:ext cx="3199725" cy="17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