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3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A512-BA38-964B-82A7-7B6F6F18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168E0-DBEC-3749-B302-03F76BA9C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B155-8431-CB44-94D2-96251C91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6BAF-680E-B541-BFB6-CF9583B5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A803-3841-994B-94D7-D5F5DAA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90E6-DB56-FE41-B24D-5780D4F0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E8C1F-F2A4-5440-AE93-8233B30C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9289-48B9-3D49-A238-F951DCBE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321B-FF41-7B45-8BDD-0534EA6A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71A8-F987-5E47-9B3A-350FE922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AFE9F-154B-394F-AFFF-CC7090B35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920A-6F50-D64E-B14F-CF418E30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390E-8F02-B84C-B4C3-CD65CE7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6BF4-BE64-C34B-B758-53D4E6A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F63B-5412-B74C-AEFA-417CDF02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F64E-EC6A-FF48-ADF2-F115CD5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255A-49A7-194D-AB71-485C4411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0AE9-61F4-7046-A930-F7E1782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7D41-3A3F-0940-8EB6-AFB589F3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9C98F-2460-5E46-9200-8BF5B780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2FD0-670E-7945-AEB4-DB3C2590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5D6A4-1423-B141-8724-83D0102D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BBFF-906C-D240-B7DB-D81552DE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82B5-EC3D-2F40-8D01-2EC2BE21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BEC-1E85-D14C-AE27-152D3C7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8307-1233-5C44-8782-F80A3BE7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0ECB-B01D-A043-B57D-695BD5FCB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79419-D204-3541-92D9-4E4CD494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F288-A7FD-7749-893E-28A75C1F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B3A9-1779-8A44-BC3A-8136D3E9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933F6-BACC-4243-A2A2-A816E45F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7A9-DDCC-EC49-ACD1-0510E93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EB19B-7C47-1C4F-989A-742DF553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1B7C-C1C1-6B44-B436-8C39CDA5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6B8F3-7F9B-0041-B27E-BF2A8B0D3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5F689-2512-414E-B6D1-B82E76565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E918F-BBD5-6647-9302-2D62ED8F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26C8A-9D01-8347-B9B3-B0F94789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71731-99F2-B24C-A740-11F7252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9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CA69-112A-4D42-9983-F1BF0FAF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1CCE4-ECCB-FA42-B58F-A7CB84B6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5AF3-10EC-0248-92F7-5C916303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94EC-2E26-5145-86E0-C33DF6C0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278F1-CEE0-8047-B6EA-0A5C663C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9664C-2F2B-714F-8D69-F9BF2EF9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86478-4C05-7C4C-8275-E12FEFEF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908B-F2CC-D845-92C2-E4A1018E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062C-FBAE-1C4A-AD35-DA9C35B0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39FB-071C-5B48-860C-4D0BDDEF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2435-70B9-1D4B-BF25-E06B1C4D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C136-3B3D-804F-B51E-D9376066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9DD7-DA22-3B48-81F4-82943A33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805B-FFC7-D14E-B575-CDA6DB31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BF1B6-F3D0-FA43-A4ED-B07B74FF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78EE-4920-A949-ADCE-D5B6AE72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2FB6-3CC5-9644-A7A8-D643D328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6E5E-DAE3-1145-83B6-690F081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49C2-3B66-5D44-B613-FC0AC709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56F5C-4A99-864A-9DC6-68A44B82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E6CF-56BA-714D-9170-8602F567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4FF1-A92A-664B-A87E-CB62E0612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07F0-8CB4-8442-B5A7-8C7AB58CEA76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F1FC-691B-EE4B-AACC-0C7F2F1F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1070-C2BA-9849-938E-FFD8184D9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AF6C-76F2-B54E-BD98-7740DDF8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877601-2A1C-8642-A90A-1DEE877838DC}"/>
              </a:ext>
            </a:extLst>
          </p:cNvPr>
          <p:cNvSpPr/>
          <p:nvPr/>
        </p:nvSpPr>
        <p:spPr>
          <a:xfrm>
            <a:off x="4110446" y="2194560"/>
            <a:ext cx="1454331" cy="1454332"/>
          </a:xfrm>
          <a:prstGeom prst="rect">
            <a:avLst/>
          </a:prstGeom>
          <a:solidFill>
            <a:srgbClr val="00A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9BADE-9511-B745-A162-328DBDBC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57118" y="1927667"/>
            <a:ext cx="789873" cy="1090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629DD-C3B6-C849-9A55-E7C230E3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07509" y="4488287"/>
            <a:ext cx="902170" cy="97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557CC-DD07-E245-8543-0DDD53419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5035" y="1557805"/>
            <a:ext cx="927788" cy="915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6BC6F7-C7CB-694D-B422-71371DF53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94429" y="3331781"/>
            <a:ext cx="915250" cy="1015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AEFA5A-1D6F-4446-8064-3611E1263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75035" y="2612844"/>
            <a:ext cx="771076" cy="1226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1387F9-CE7D-D746-8E7A-BD62BE57A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22304" y="4550722"/>
            <a:ext cx="833249" cy="913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8AF492-A271-7449-93AF-07E6B7DE7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457119" y="270462"/>
            <a:ext cx="789873" cy="1103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4D85BC-F849-4C48-A8BD-697E165E2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3957998" y="836889"/>
            <a:ext cx="890175" cy="1090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2CBAB6-3656-CA48-8509-10C95CE06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5203" y="2279318"/>
            <a:ext cx="1284816" cy="12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2021-01-29T20:34:33Z</dcterms:created>
  <dcterms:modified xsi:type="dcterms:W3CDTF">2021-02-02T12:24:05Z</dcterms:modified>
</cp:coreProperties>
</file>