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7"/>
  </p:normalViewPr>
  <p:slideViewPr>
    <p:cSldViewPr snapToGrid="0" snapToObjects="1">
      <p:cViewPr varScale="1">
        <p:scale>
          <a:sx n="85" d="100"/>
          <a:sy n="85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6165-9C65-7F42-8795-A7B27EF7B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36F61-9D71-EC4C-9C97-78D7AB048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81FB-9C83-5640-B64B-AEF710AF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6D13-4DCC-AB44-A1BE-BAEFD68D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98BD-826B-5A4B-A177-4B2B3626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7BC7-D35F-4049-A366-8FBAE533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01CB5-2CFD-E749-A8CE-6F34B7CF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A038-6937-234B-BA27-3BD8A83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5177-0D15-DB49-A0B3-0B215EA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875E-7940-4F40-B567-754FD41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9A0C3-DC8C-E844-A474-B5055189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3418-8E8C-F740-99EF-71C1067DC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989B-12C7-8740-B0DB-AA85A8BA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E613-87D0-7B4C-A16C-6C3EAE76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4CDE-1C1B-3448-A376-9D349BC2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72DC-7FCA-F242-88D5-DC244460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52C6-3047-7F40-991F-BEC90847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8C97-A5A8-944A-BEAD-8DEFF654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9405-EAB1-F84F-A2D1-7B72377D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5C68-2607-B549-80D8-9393A6C4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3924-3F83-D743-9C23-ED878521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676DD-6C65-5D4E-AB3A-213078CA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E949-783B-2B48-9371-0B5875C0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59EA-D03F-1545-BF1B-AD74A6F2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4FF3-1299-2C43-9F4F-06A9E8E9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1B04-5FFD-8241-9226-F91697E7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D6B0-5832-AD40-9E4F-822894B1C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AAAC6-05EE-004B-8441-5447C8CB6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2FB11-D732-8145-A12D-9934DC59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3156C-A9E1-A448-8C10-D6B85EA4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5BCF7-053E-C64C-A38D-0A27D7B4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38C7-57B0-9341-B3FD-57059397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36DA1-009F-F541-A137-DDD28514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8B87F-C9D4-7041-819B-3080DEE5B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FB237-77E4-0F49-8FC8-08A90D4EF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D4EA-CDB3-8444-A79F-57EFC55A9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57864-043E-F345-AEDF-0223FCB2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FD125-3F85-8F4D-B35A-E62CBF8E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BDF71-0B0A-2542-A40D-7D9FEC2F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F8D0-DA21-5440-B654-E7F23D0F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CEAB3-03F3-2543-A79F-24823A95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DD07B-194C-5E42-8680-8796FD4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155F1-0732-E74A-B96D-56BFE77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4A122-05E5-3F45-88DF-481850A8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EC2D8-99AD-9547-A5FC-BC5859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1F504-311C-F84E-AE30-0786DBB2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735D-6F0B-8D4A-82A9-66E99818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450D-F9F4-6141-8D20-B6E2693A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8B18-3BB1-EE44-AC46-C82C9995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0C183-BD49-CE42-8E2B-9DA1F127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72EE7-3A98-CE45-9411-FE33EF83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C70A8-743A-2A4D-AB53-BAC258F2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E086-201F-E44D-8B2D-C40FDEBF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628EC-FB0A-484F-B1D2-6C0B1A0F0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C36C7-004A-0944-9545-A53FE924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1994-7FE3-3344-8CC0-6527833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00C7-FC29-F142-A077-5197E7C4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556AB-BBF5-A24E-8221-3BB04E19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2F295-27F4-494F-91EB-4225C18F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4043F-703D-0C41-A94B-0EC46C27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056A-C037-B74A-AC08-9C84E9E8A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121A-3E19-CC40-9EFF-5230FC660F19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CA05-BD26-DD41-B05F-47CA8CA34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E481-FE3F-8B41-938E-A1C276FB4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622F-13ED-3A47-9BCE-17EF8CC4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2359AF-ED60-4243-8266-2630FAA2F3E9}"/>
              </a:ext>
            </a:extLst>
          </p:cNvPr>
          <p:cNvSpPr/>
          <p:nvPr/>
        </p:nvSpPr>
        <p:spPr>
          <a:xfrm>
            <a:off x="2777067" y="4826833"/>
            <a:ext cx="6383866" cy="1421567"/>
          </a:xfrm>
          <a:prstGeom prst="rect">
            <a:avLst/>
          </a:prstGeom>
          <a:solidFill>
            <a:srgbClr val="00B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2021-02-13T01:06:52Z</dcterms:created>
  <dcterms:modified xsi:type="dcterms:W3CDTF">2021-02-13T05:46:41Z</dcterms:modified>
</cp:coreProperties>
</file>