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368" r:id="rId6"/>
    <p:sldId id="361" r:id="rId7"/>
    <p:sldId id="476" r:id="rId8"/>
    <p:sldId id="477" r:id="rId9"/>
    <p:sldId id="363" r:id="rId10"/>
    <p:sldId id="364" r:id="rId11"/>
    <p:sldId id="365" r:id="rId12"/>
    <p:sldId id="366" r:id="rId13"/>
    <p:sldId id="369" r:id="rId14"/>
    <p:sldId id="478" r:id="rId15"/>
    <p:sldId id="370" r:id="rId16"/>
    <p:sldId id="367" r:id="rId17"/>
    <p:sldId id="468" r:id="rId18"/>
    <p:sldId id="466" r:id="rId19"/>
    <p:sldId id="3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BB875C-1CD1-4833-958A-5F103B6186FC}" v="62" dt="2024-06-27T22:27:43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ERAN NICHOLS" userId="c8fd6b1e-7af6-4d8c-a1d6-2ea332d1f7d5" providerId="ADAL" clId="{46BB875C-1CD1-4833-958A-5F103B6186FC}"/>
    <pc:docChg chg="undo custSel addSld delSld modSld sldOrd">
      <pc:chgData name="KIERAN NICHOLS" userId="c8fd6b1e-7af6-4d8c-a1d6-2ea332d1f7d5" providerId="ADAL" clId="{46BB875C-1CD1-4833-958A-5F103B6186FC}" dt="2024-06-27T22:27:43.318" v="1343" actId="20577"/>
      <pc:docMkLst>
        <pc:docMk/>
      </pc:docMkLst>
      <pc:sldChg chg="modSp del mod">
        <pc:chgData name="KIERAN NICHOLS" userId="c8fd6b1e-7af6-4d8c-a1d6-2ea332d1f7d5" providerId="ADAL" clId="{46BB875C-1CD1-4833-958A-5F103B6186FC}" dt="2024-06-27T21:59:47.260" v="819" actId="47"/>
        <pc:sldMkLst>
          <pc:docMk/>
          <pc:sldMk cId="3959199881" sldId="362"/>
        </pc:sldMkLst>
        <pc:spChg chg="mod">
          <ac:chgData name="KIERAN NICHOLS" userId="c8fd6b1e-7af6-4d8c-a1d6-2ea332d1f7d5" providerId="ADAL" clId="{46BB875C-1CD1-4833-958A-5F103B6186FC}" dt="2024-06-27T00:28:55.242" v="778" actId="20577"/>
          <ac:spMkLst>
            <pc:docMk/>
            <pc:sldMk cId="3959199881" sldId="362"/>
            <ac:spMk id="2" creationId="{EE071536-066B-7951-6C39-D5157F160E24}"/>
          </ac:spMkLst>
        </pc:spChg>
      </pc:sldChg>
      <pc:sldChg chg="modSp ord modAnim">
        <pc:chgData name="KIERAN NICHOLS" userId="c8fd6b1e-7af6-4d8c-a1d6-2ea332d1f7d5" providerId="ADAL" clId="{46BB875C-1CD1-4833-958A-5F103B6186FC}" dt="2024-06-27T22:27:43.318" v="1343" actId="20577"/>
        <pc:sldMkLst>
          <pc:docMk/>
          <pc:sldMk cId="2188988094" sldId="363"/>
        </pc:sldMkLst>
        <pc:spChg chg="mod">
          <ac:chgData name="KIERAN NICHOLS" userId="c8fd6b1e-7af6-4d8c-a1d6-2ea332d1f7d5" providerId="ADAL" clId="{46BB875C-1CD1-4833-958A-5F103B6186FC}" dt="2024-06-27T22:27:43.318" v="1343" actId="20577"/>
          <ac:spMkLst>
            <pc:docMk/>
            <pc:sldMk cId="2188988094" sldId="363"/>
            <ac:spMk id="3" creationId="{048DDF75-E9CD-BE6E-6B4E-C07D5AA0E1D2}"/>
          </ac:spMkLst>
        </pc:spChg>
      </pc:sldChg>
      <pc:sldChg chg="ord">
        <pc:chgData name="KIERAN NICHOLS" userId="c8fd6b1e-7af6-4d8c-a1d6-2ea332d1f7d5" providerId="ADAL" clId="{46BB875C-1CD1-4833-958A-5F103B6186FC}" dt="2024-06-27T22:00:28.232" v="826"/>
        <pc:sldMkLst>
          <pc:docMk/>
          <pc:sldMk cId="4109476994" sldId="364"/>
        </pc:sldMkLst>
      </pc:sldChg>
      <pc:sldChg chg="ord">
        <pc:chgData name="KIERAN NICHOLS" userId="c8fd6b1e-7af6-4d8c-a1d6-2ea332d1f7d5" providerId="ADAL" clId="{46BB875C-1CD1-4833-958A-5F103B6186FC}" dt="2024-06-27T22:00:28.232" v="826"/>
        <pc:sldMkLst>
          <pc:docMk/>
          <pc:sldMk cId="3358376833" sldId="365"/>
        </pc:sldMkLst>
      </pc:sldChg>
      <pc:sldChg chg="modSp modAnim">
        <pc:chgData name="KIERAN NICHOLS" userId="c8fd6b1e-7af6-4d8c-a1d6-2ea332d1f7d5" providerId="ADAL" clId="{46BB875C-1CD1-4833-958A-5F103B6186FC}" dt="2024-06-27T22:26:57.981" v="1340" actId="20577"/>
        <pc:sldMkLst>
          <pc:docMk/>
          <pc:sldMk cId="2580226889" sldId="367"/>
        </pc:sldMkLst>
        <pc:spChg chg="mod">
          <ac:chgData name="KIERAN NICHOLS" userId="c8fd6b1e-7af6-4d8c-a1d6-2ea332d1f7d5" providerId="ADAL" clId="{46BB875C-1CD1-4833-958A-5F103B6186FC}" dt="2024-06-27T22:26:57.981" v="1340" actId="20577"/>
          <ac:spMkLst>
            <pc:docMk/>
            <pc:sldMk cId="2580226889" sldId="367"/>
            <ac:spMk id="3" creationId="{048DDF75-E9CD-BE6E-6B4E-C07D5AA0E1D2}"/>
          </ac:spMkLst>
        </pc:spChg>
      </pc:sldChg>
      <pc:sldChg chg="modSp mod">
        <pc:chgData name="KIERAN NICHOLS" userId="c8fd6b1e-7af6-4d8c-a1d6-2ea332d1f7d5" providerId="ADAL" clId="{46BB875C-1CD1-4833-958A-5F103B6186FC}" dt="2024-06-27T22:26:08.204" v="1335" actId="20577"/>
        <pc:sldMkLst>
          <pc:docMk/>
          <pc:sldMk cId="2256286630" sldId="369"/>
        </pc:sldMkLst>
        <pc:spChg chg="mod">
          <ac:chgData name="KIERAN NICHOLS" userId="c8fd6b1e-7af6-4d8c-a1d6-2ea332d1f7d5" providerId="ADAL" clId="{46BB875C-1CD1-4833-958A-5F103B6186FC}" dt="2024-06-27T22:03:44.657" v="923" actId="20577"/>
          <ac:spMkLst>
            <pc:docMk/>
            <pc:sldMk cId="2256286630" sldId="369"/>
            <ac:spMk id="2" creationId="{1911B059-59B8-B315-E9C5-7AE59F9F09D4}"/>
          </ac:spMkLst>
        </pc:spChg>
        <pc:spChg chg="mod">
          <ac:chgData name="KIERAN NICHOLS" userId="c8fd6b1e-7af6-4d8c-a1d6-2ea332d1f7d5" providerId="ADAL" clId="{46BB875C-1CD1-4833-958A-5F103B6186FC}" dt="2024-06-27T22:26:08.204" v="1335" actId="20577"/>
          <ac:spMkLst>
            <pc:docMk/>
            <pc:sldMk cId="2256286630" sldId="369"/>
            <ac:spMk id="3" creationId="{6145357B-E8C2-8252-BCA2-AF2C72A0A6F4}"/>
          </ac:spMkLst>
        </pc:spChg>
      </pc:sldChg>
      <pc:sldChg chg="modSp mod">
        <pc:chgData name="KIERAN NICHOLS" userId="c8fd6b1e-7af6-4d8c-a1d6-2ea332d1f7d5" providerId="ADAL" clId="{46BB875C-1CD1-4833-958A-5F103B6186FC}" dt="2024-05-13T21:11:35.099" v="96" actId="20577"/>
        <pc:sldMkLst>
          <pc:docMk/>
          <pc:sldMk cId="111795127" sldId="370"/>
        </pc:sldMkLst>
        <pc:spChg chg="mod">
          <ac:chgData name="KIERAN NICHOLS" userId="c8fd6b1e-7af6-4d8c-a1d6-2ea332d1f7d5" providerId="ADAL" clId="{46BB875C-1CD1-4833-958A-5F103B6186FC}" dt="2024-05-13T21:11:35.099" v="96" actId="20577"/>
          <ac:spMkLst>
            <pc:docMk/>
            <pc:sldMk cId="111795127" sldId="370"/>
            <ac:spMk id="3" creationId="{6145357B-E8C2-8252-BCA2-AF2C72A0A6F4}"/>
          </ac:spMkLst>
        </pc:spChg>
      </pc:sldChg>
      <pc:sldChg chg="modSp new mod">
        <pc:chgData name="KIERAN NICHOLS" userId="c8fd6b1e-7af6-4d8c-a1d6-2ea332d1f7d5" providerId="ADAL" clId="{46BB875C-1CD1-4833-958A-5F103B6186FC}" dt="2024-06-12T16:36:25.159" v="198" actId="20577"/>
        <pc:sldMkLst>
          <pc:docMk/>
          <pc:sldMk cId="1863142548" sldId="371"/>
        </pc:sldMkLst>
        <pc:spChg chg="mod">
          <ac:chgData name="KIERAN NICHOLS" userId="c8fd6b1e-7af6-4d8c-a1d6-2ea332d1f7d5" providerId="ADAL" clId="{46BB875C-1CD1-4833-958A-5F103B6186FC}" dt="2024-06-12T16:36:25.159" v="198" actId="20577"/>
          <ac:spMkLst>
            <pc:docMk/>
            <pc:sldMk cId="1863142548" sldId="371"/>
            <ac:spMk id="2" creationId="{4E1D2BE3-ACD3-76FB-1928-40ACA70AFF17}"/>
          </ac:spMkLst>
        </pc:spChg>
      </pc:sldChg>
      <pc:sldChg chg="modSp new del mod">
        <pc:chgData name="KIERAN NICHOLS" userId="c8fd6b1e-7af6-4d8c-a1d6-2ea332d1f7d5" providerId="ADAL" clId="{46BB875C-1CD1-4833-958A-5F103B6186FC}" dt="2024-06-27T22:27:14.214" v="1341" actId="47"/>
        <pc:sldMkLst>
          <pc:docMk/>
          <pc:sldMk cId="1000546734" sldId="372"/>
        </pc:sldMkLst>
        <pc:spChg chg="mod">
          <ac:chgData name="KIERAN NICHOLS" userId="c8fd6b1e-7af6-4d8c-a1d6-2ea332d1f7d5" providerId="ADAL" clId="{46BB875C-1CD1-4833-958A-5F103B6186FC}" dt="2024-06-12T16:36:37.940" v="212" actId="20577"/>
          <ac:spMkLst>
            <pc:docMk/>
            <pc:sldMk cId="1000546734" sldId="372"/>
            <ac:spMk id="2" creationId="{27601E3D-4A6E-6793-FCE9-629C9EAA1CBC}"/>
          </ac:spMkLst>
        </pc:spChg>
      </pc:sldChg>
      <pc:sldChg chg="addSp modSp new del mod">
        <pc:chgData name="KIERAN NICHOLS" userId="c8fd6b1e-7af6-4d8c-a1d6-2ea332d1f7d5" providerId="ADAL" clId="{46BB875C-1CD1-4833-958A-5F103B6186FC}" dt="2024-06-27T22:27:15.962" v="1342" actId="47"/>
        <pc:sldMkLst>
          <pc:docMk/>
          <pc:sldMk cId="3061988161" sldId="373"/>
        </pc:sldMkLst>
        <pc:spChg chg="mod">
          <ac:chgData name="KIERAN NICHOLS" userId="c8fd6b1e-7af6-4d8c-a1d6-2ea332d1f7d5" providerId="ADAL" clId="{46BB875C-1CD1-4833-958A-5F103B6186FC}" dt="2024-06-12T16:36:48.803" v="225" actId="20577"/>
          <ac:spMkLst>
            <pc:docMk/>
            <pc:sldMk cId="3061988161" sldId="373"/>
            <ac:spMk id="2" creationId="{D639BBCC-F882-E49F-C0FA-ED873751D1FA}"/>
          </ac:spMkLst>
        </pc:spChg>
        <pc:spChg chg="add">
          <ac:chgData name="KIERAN NICHOLS" userId="c8fd6b1e-7af6-4d8c-a1d6-2ea332d1f7d5" providerId="ADAL" clId="{46BB875C-1CD1-4833-958A-5F103B6186FC}" dt="2024-06-12T16:37:12.723" v="226"/>
          <ac:spMkLst>
            <pc:docMk/>
            <pc:sldMk cId="3061988161" sldId="373"/>
            <ac:spMk id="4" creationId="{E101BF5D-4D59-39BD-0A98-89E02C45403F}"/>
          </ac:spMkLst>
        </pc:spChg>
        <pc:picChg chg="add">
          <ac:chgData name="KIERAN NICHOLS" userId="c8fd6b1e-7af6-4d8c-a1d6-2ea332d1f7d5" providerId="ADAL" clId="{46BB875C-1CD1-4833-958A-5F103B6186FC}" dt="2024-06-12T16:37:12.723" v="226"/>
          <ac:picMkLst>
            <pc:docMk/>
            <pc:sldMk cId="3061988161" sldId="373"/>
            <ac:picMk id="1026" creationId="{4A91E891-09D3-1DAE-5156-7960AF11DD71}"/>
          </ac:picMkLst>
        </pc:picChg>
        <pc:picChg chg="add">
          <ac:chgData name="KIERAN NICHOLS" userId="c8fd6b1e-7af6-4d8c-a1d6-2ea332d1f7d5" providerId="ADAL" clId="{46BB875C-1CD1-4833-958A-5F103B6186FC}" dt="2024-06-12T16:37:12.723" v="226"/>
          <ac:picMkLst>
            <pc:docMk/>
            <pc:sldMk cId="3061988161" sldId="373"/>
            <ac:picMk id="1027" creationId="{FB09ED7B-E720-8C48-3854-1E0700730783}"/>
          </ac:picMkLst>
        </pc:picChg>
        <pc:picChg chg="add">
          <ac:chgData name="KIERAN NICHOLS" userId="c8fd6b1e-7af6-4d8c-a1d6-2ea332d1f7d5" providerId="ADAL" clId="{46BB875C-1CD1-4833-958A-5F103B6186FC}" dt="2024-06-12T16:37:12.723" v="226"/>
          <ac:picMkLst>
            <pc:docMk/>
            <pc:sldMk cId="3061988161" sldId="373"/>
            <ac:picMk id="1028" creationId="{D12D31D1-3310-ABD7-719B-1038A4B8F696}"/>
          </ac:picMkLst>
        </pc:picChg>
        <pc:picChg chg="add">
          <ac:chgData name="KIERAN NICHOLS" userId="c8fd6b1e-7af6-4d8c-a1d6-2ea332d1f7d5" providerId="ADAL" clId="{46BB875C-1CD1-4833-958A-5F103B6186FC}" dt="2024-06-12T16:37:12.723" v="226"/>
          <ac:picMkLst>
            <pc:docMk/>
            <pc:sldMk cId="3061988161" sldId="373"/>
            <ac:picMk id="1029" creationId="{1F39233C-4E70-3C52-1D1A-F923FDF8E144}"/>
          </ac:picMkLst>
        </pc:picChg>
        <pc:picChg chg="add">
          <ac:chgData name="KIERAN NICHOLS" userId="c8fd6b1e-7af6-4d8c-a1d6-2ea332d1f7d5" providerId="ADAL" clId="{46BB875C-1CD1-4833-958A-5F103B6186FC}" dt="2024-06-12T16:37:12.723" v="226"/>
          <ac:picMkLst>
            <pc:docMk/>
            <pc:sldMk cId="3061988161" sldId="373"/>
            <ac:picMk id="1030" creationId="{C67F7713-5E8D-88BC-AA0C-D615D334F6E7}"/>
          </ac:picMkLst>
        </pc:picChg>
        <pc:picChg chg="add">
          <ac:chgData name="KIERAN NICHOLS" userId="c8fd6b1e-7af6-4d8c-a1d6-2ea332d1f7d5" providerId="ADAL" clId="{46BB875C-1CD1-4833-958A-5F103B6186FC}" dt="2024-06-12T16:37:12.723" v="226"/>
          <ac:picMkLst>
            <pc:docMk/>
            <pc:sldMk cId="3061988161" sldId="373"/>
            <ac:picMk id="1031" creationId="{2B919DEE-6869-20BE-B68D-60D961DB0C86}"/>
          </ac:picMkLst>
        </pc:picChg>
      </pc:sldChg>
      <pc:sldChg chg="addSp delSp modSp add del mod">
        <pc:chgData name="KIERAN NICHOLS" userId="c8fd6b1e-7af6-4d8c-a1d6-2ea332d1f7d5" providerId="ADAL" clId="{46BB875C-1CD1-4833-958A-5F103B6186FC}" dt="2024-06-27T21:59:48.289" v="820" actId="47"/>
        <pc:sldMkLst>
          <pc:docMk/>
          <pc:sldMk cId="2832753596" sldId="374"/>
        </pc:sldMkLst>
        <pc:spChg chg="mod">
          <ac:chgData name="KIERAN NICHOLS" userId="c8fd6b1e-7af6-4d8c-a1d6-2ea332d1f7d5" providerId="ADAL" clId="{46BB875C-1CD1-4833-958A-5F103B6186FC}" dt="2024-06-27T00:28:50.415" v="771" actId="20577"/>
          <ac:spMkLst>
            <pc:docMk/>
            <pc:sldMk cId="2832753596" sldId="374"/>
            <ac:spMk id="2" creationId="{EE071536-066B-7951-6C39-D5157F160E24}"/>
          </ac:spMkLst>
        </pc:spChg>
        <pc:spChg chg="mod">
          <ac:chgData name="KIERAN NICHOLS" userId="c8fd6b1e-7af6-4d8c-a1d6-2ea332d1f7d5" providerId="ADAL" clId="{46BB875C-1CD1-4833-958A-5F103B6186FC}" dt="2024-06-27T00:29:07.509" v="798" actId="1036"/>
          <ac:spMkLst>
            <pc:docMk/>
            <pc:sldMk cId="2832753596" sldId="374"/>
            <ac:spMk id="5" creationId="{A7CAD9BC-6730-C897-0FC1-59051EE991A7}"/>
          </ac:spMkLst>
        </pc:spChg>
        <pc:spChg chg="mod">
          <ac:chgData name="KIERAN NICHOLS" userId="c8fd6b1e-7af6-4d8c-a1d6-2ea332d1f7d5" providerId="ADAL" clId="{46BB875C-1CD1-4833-958A-5F103B6186FC}" dt="2024-06-27T00:29:07.509" v="798" actId="1036"/>
          <ac:spMkLst>
            <pc:docMk/>
            <pc:sldMk cId="2832753596" sldId="374"/>
            <ac:spMk id="6" creationId="{73BAC00B-AEF7-9D31-0F0D-53E8E51D6FF6}"/>
          </ac:spMkLst>
        </pc:spChg>
        <pc:spChg chg="mod">
          <ac:chgData name="KIERAN NICHOLS" userId="c8fd6b1e-7af6-4d8c-a1d6-2ea332d1f7d5" providerId="ADAL" clId="{46BB875C-1CD1-4833-958A-5F103B6186FC}" dt="2024-06-27T00:29:07.509" v="798" actId="1036"/>
          <ac:spMkLst>
            <pc:docMk/>
            <pc:sldMk cId="2832753596" sldId="374"/>
            <ac:spMk id="7" creationId="{4DD50B31-E26F-EE1E-EC78-F6B9962ED627}"/>
          </ac:spMkLst>
        </pc:spChg>
        <pc:spChg chg="mod">
          <ac:chgData name="KIERAN NICHOLS" userId="c8fd6b1e-7af6-4d8c-a1d6-2ea332d1f7d5" providerId="ADAL" clId="{46BB875C-1CD1-4833-958A-5F103B6186FC}" dt="2024-06-27T00:29:07.509" v="798" actId="1036"/>
          <ac:spMkLst>
            <pc:docMk/>
            <pc:sldMk cId="2832753596" sldId="374"/>
            <ac:spMk id="8" creationId="{14EDA1A4-0AF8-D606-55E9-42866BCDE627}"/>
          </ac:spMkLst>
        </pc:spChg>
        <pc:spChg chg="mod">
          <ac:chgData name="KIERAN NICHOLS" userId="c8fd6b1e-7af6-4d8c-a1d6-2ea332d1f7d5" providerId="ADAL" clId="{46BB875C-1CD1-4833-958A-5F103B6186FC}" dt="2024-06-27T00:29:07.509" v="798" actId="1036"/>
          <ac:spMkLst>
            <pc:docMk/>
            <pc:sldMk cId="2832753596" sldId="374"/>
            <ac:spMk id="9" creationId="{B97F5DFB-47E9-30E9-BD0B-93945A2D4B82}"/>
          </ac:spMkLst>
        </pc:spChg>
        <pc:spChg chg="mod">
          <ac:chgData name="KIERAN NICHOLS" userId="c8fd6b1e-7af6-4d8c-a1d6-2ea332d1f7d5" providerId="ADAL" clId="{46BB875C-1CD1-4833-958A-5F103B6186FC}" dt="2024-06-27T00:29:07.509" v="798" actId="1036"/>
          <ac:spMkLst>
            <pc:docMk/>
            <pc:sldMk cId="2832753596" sldId="374"/>
            <ac:spMk id="10" creationId="{1D08C601-B092-24AC-7FF2-8E1A24322936}"/>
          </ac:spMkLst>
        </pc:spChg>
        <pc:spChg chg="mod">
          <ac:chgData name="KIERAN NICHOLS" userId="c8fd6b1e-7af6-4d8c-a1d6-2ea332d1f7d5" providerId="ADAL" clId="{46BB875C-1CD1-4833-958A-5F103B6186FC}" dt="2024-06-27T00:29:07.509" v="798" actId="1036"/>
          <ac:spMkLst>
            <pc:docMk/>
            <pc:sldMk cId="2832753596" sldId="374"/>
            <ac:spMk id="11" creationId="{4B795DF7-2E70-FEE9-E329-7EFBA4EC1D1D}"/>
          </ac:spMkLst>
        </pc:spChg>
        <pc:spChg chg="add mod">
          <ac:chgData name="KIERAN NICHOLS" userId="c8fd6b1e-7af6-4d8c-a1d6-2ea332d1f7d5" providerId="ADAL" clId="{46BB875C-1CD1-4833-958A-5F103B6186FC}" dt="2024-06-27T00:29:07.509" v="798" actId="1036"/>
          <ac:spMkLst>
            <pc:docMk/>
            <pc:sldMk cId="2832753596" sldId="374"/>
            <ac:spMk id="12" creationId="{739E6AE8-6187-46D4-5543-39C249B5D6F1}"/>
          </ac:spMkLst>
        </pc:spChg>
        <pc:spChg chg="mod">
          <ac:chgData name="KIERAN NICHOLS" userId="c8fd6b1e-7af6-4d8c-a1d6-2ea332d1f7d5" providerId="ADAL" clId="{46BB875C-1CD1-4833-958A-5F103B6186FC}" dt="2024-06-27T00:29:07.509" v="798" actId="1036"/>
          <ac:spMkLst>
            <pc:docMk/>
            <pc:sldMk cId="2832753596" sldId="374"/>
            <ac:spMk id="13" creationId="{16E5D4B9-9728-D58D-9365-04A38CE995EF}"/>
          </ac:spMkLst>
        </pc:spChg>
        <pc:spChg chg="mod">
          <ac:chgData name="KIERAN NICHOLS" userId="c8fd6b1e-7af6-4d8c-a1d6-2ea332d1f7d5" providerId="ADAL" clId="{46BB875C-1CD1-4833-958A-5F103B6186FC}" dt="2024-06-27T00:29:07.509" v="798" actId="1036"/>
          <ac:spMkLst>
            <pc:docMk/>
            <pc:sldMk cId="2832753596" sldId="374"/>
            <ac:spMk id="14" creationId="{AA2E3A35-6F9F-BEA5-F838-5222C7EA4159}"/>
          </ac:spMkLst>
        </pc:spChg>
        <pc:spChg chg="mod">
          <ac:chgData name="KIERAN NICHOLS" userId="c8fd6b1e-7af6-4d8c-a1d6-2ea332d1f7d5" providerId="ADAL" clId="{46BB875C-1CD1-4833-958A-5F103B6186FC}" dt="2024-06-27T00:29:07.509" v="798" actId="1036"/>
          <ac:spMkLst>
            <pc:docMk/>
            <pc:sldMk cId="2832753596" sldId="374"/>
            <ac:spMk id="15" creationId="{00BE289D-8C17-BA7C-7FDC-0AE27D8A7AE7}"/>
          </ac:spMkLst>
        </pc:spChg>
        <pc:spChg chg="mod">
          <ac:chgData name="KIERAN NICHOLS" userId="c8fd6b1e-7af6-4d8c-a1d6-2ea332d1f7d5" providerId="ADAL" clId="{46BB875C-1CD1-4833-958A-5F103B6186FC}" dt="2024-06-27T00:29:07.509" v="798" actId="1036"/>
          <ac:spMkLst>
            <pc:docMk/>
            <pc:sldMk cId="2832753596" sldId="374"/>
            <ac:spMk id="16" creationId="{04D2B719-593A-4E03-39AF-2E6BE8BA35FA}"/>
          </ac:spMkLst>
        </pc:spChg>
        <pc:spChg chg="add mod">
          <ac:chgData name="KIERAN NICHOLS" userId="c8fd6b1e-7af6-4d8c-a1d6-2ea332d1f7d5" providerId="ADAL" clId="{46BB875C-1CD1-4833-958A-5F103B6186FC}" dt="2024-06-27T00:29:07.509" v="798" actId="1036"/>
          <ac:spMkLst>
            <pc:docMk/>
            <pc:sldMk cId="2832753596" sldId="374"/>
            <ac:spMk id="19" creationId="{F484D6AA-F16D-40F6-8D82-649D02B5AF4A}"/>
          </ac:spMkLst>
        </pc:spChg>
        <pc:spChg chg="add mod">
          <ac:chgData name="KIERAN NICHOLS" userId="c8fd6b1e-7af6-4d8c-a1d6-2ea332d1f7d5" providerId="ADAL" clId="{46BB875C-1CD1-4833-958A-5F103B6186FC}" dt="2024-06-27T00:29:07.509" v="798" actId="1036"/>
          <ac:spMkLst>
            <pc:docMk/>
            <pc:sldMk cId="2832753596" sldId="374"/>
            <ac:spMk id="20" creationId="{C905F13B-242B-8D30-C5CF-468D3AEA4EDA}"/>
          </ac:spMkLst>
        </pc:spChg>
        <pc:spChg chg="add mod">
          <ac:chgData name="KIERAN NICHOLS" userId="c8fd6b1e-7af6-4d8c-a1d6-2ea332d1f7d5" providerId="ADAL" clId="{46BB875C-1CD1-4833-958A-5F103B6186FC}" dt="2024-06-27T00:29:07.509" v="798" actId="1036"/>
          <ac:spMkLst>
            <pc:docMk/>
            <pc:sldMk cId="2832753596" sldId="374"/>
            <ac:spMk id="48" creationId="{0C0CCF2D-17E4-2AD4-A9C7-575B27D16963}"/>
          </ac:spMkLst>
        </pc:spChg>
        <pc:spChg chg="add mod ord">
          <ac:chgData name="KIERAN NICHOLS" userId="c8fd6b1e-7af6-4d8c-a1d6-2ea332d1f7d5" providerId="ADAL" clId="{46BB875C-1CD1-4833-958A-5F103B6186FC}" dt="2024-06-27T00:29:07.509" v="798" actId="1036"/>
          <ac:spMkLst>
            <pc:docMk/>
            <pc:sldMk cId="2832753596" sldId="374"/>
            <ac:spMk id="55" creationId="{40A1BE6F-DFC5-711F-5931-E59673F350E7}"/>
          </ac:spMkLst>
        </pc:spChg>
        <pc:cxnChg chg="mod">
          <ac:chgData name="KIERAN NICHOLS" userId="c8fd6b1e-7af6-4d8c-a1d6-2ea332d1f7d5" providerId="ADAL" clId="{46BB875C-1CD1-4833-958A-5F103B6186FC}" dt="2024-06-27T00:30:11.983" v="809" actId="14100"/>
          <ac:cxnSpMkLst>
            <pc:docMk/>
            <pc:sldMk cId="2832753596" sldId="374"/>
            <ac:cxnSpMk id="18" creationId="{61CEAC8C-0874-72D2-A7F2-BA9FE5675D1B}"/>
          </ac:cxnSpMkLst>
        </pc:cxnChg>
        <pc:cxnChg chg="mod">
          <ac:chgData name="KIERAN NICHOLS" userId="c8fd6b1e-7af6-4d8c-a1d6-2ea332d1f7d5" providerId="ADAL" clId="{46BB875C-1CD1-4833-958A-5F103B6186FC}" dt="2024-06-27T00:30:06.988" v="808" actId="14100"/>
          <ac:cxnSpMkLst>
            <pc:docMk/>
            <pc:sldMk cId="2832753596" sldId="374"/>
            <ac:cxnSpMk id="21" creationId="{D6A80996-C4D0-4DC6-10D6-10F99DE9D873}"/>
          </ac:cxnSpMkLst>
        </pc:cxnChg>
        <pc:cxnChg chg="del mod">
          <ac:chgData name="KIERAN NICHOLS" userId="c8fd6b1e-7af6-4d8c-a1d6-2ea332d1f7d5" providerId="ADAL" clId="{46BB875C-1CD1-4833-958A-5F103B6186FC}" dt="2024-06-27T00:29:10.777" v="799" actId="478"/>
          <ac:cxnSpMkLst>
            <pc:docMk/>
            <pc:sldMk cId="2832753596" sldId="374"/>
            <ac:cxnSpMk id="27" creationId="{4C19608A-6458-139C-0468-66F9E40EDF53}"/>
          </ac:cxnSpMkLst>
        </pc:cxnChg>
        <pc:cxnChg chg="mod">
          <ac:chgData name="KIERAN NICHOLS" userId="c8fd6b1e-7af6-4d8c-a1d6-2ea332d1f7d5" providerId="ADAL" clId="{46BB875C-1CD1-4833-958A-5F103B6186FC}" dt="2024-06-27T00:29:07.509" v="798" actId="1036"/>
          <ac:cxnSpMkLst>
            <pc:docMk/>
            <pc:sldMk cId="2832753596" sldId="374"/>
            <ac:cxnSpMk id="28" creationId="{D3F355DE-4022-1873-4733-3FC139BA0647}"/>
          </ac:cxnSpMkLst>
        </pc:cxnChg>
        <pc:cxnChg chg="del mod">
          <ac:chgData name="KIERAN NICHOLS" userId="c8fd6b1e-7af6-4d8c-a1d6-2ea332d1f7d5" providerId="ADAL" clId="{46BB875C-1CD1-4833-958A-5F103B6186FC}" dt="2024-06-27T00:29:12.590" v="800" actId="478"/>
          <ac:cxnSpMkLst>
            <pc:docMk/>
            <pc:sldMk cId="2832753596" sldId="374"/>
            <ac:cxnSpMk id="29" creationId="{C12CA4AD-A2FB-A20B-BD32-677A731271E2}"/>
          </ac:cxnSpMkLst>
        </pc:cxnChg>
        <pc:cxnChg chg="mod">
          <ac:chgData name="KIERAN NICHOLS" userId="c8fd6b1e-7af6-4d8c-a1d6-2ea332d1f7d5" providerId="ADAL" clId="{46BB875C-1CD1-4833-958A-5F103B6186FC}" dt="2024-06-27T00:30:01.591" v="807" actId="14100"/>
          <ac:cxnSpMkLst>
            <pc:docMk/>
            <pc:sldMk cId="2832753596" sldId="374"/>
            <ac:cxnSpMk id="30" creationId="{093B9192-5FC6-5500-805E-8CFEB5AA02A8}"/>
          </ac:cxnSpMkLst>
        </pc:cxnChg>
        <pc:cxnChg chg="add mod">
          <ac:chgData name="KIERAN NICHOLS" userId="c8fd6b1e-7af6-4d8c-a1d6-2ea332d1f7d5" providerId="ADAL" clId="{46BB875C-1CD1-4833-958A-5F103B6186FC}" dt="2024-06-27T00:30:18.619" v="811" actId="14100"/>
          <ac:cxnSpMkLst>
            <pc:docMk/>
            <pc:sldMk cId="2832753596" sldId="374"/>
            <ac:cxnSpMk id="34" creationId="{22951C85-80AB-60F7-E34A-D97EECB1CE69}"/>
          </ac:cxnSpMkLst>
        </pc:cxnChg>
        <pc:cxnChg chg="add mod">
          <ac:chgData name="KIERAN NICHOLS" userId="c8fd6b1e-7af6-4d8c-a1d6-2ea332d1f7d5" providerId="ADAL" clId="{46BB875C-1CD1-4833-958A-5F103B6186FC}" dt="2024-06-27T00:30:24.595" v="814" actId="14100"/>
          <ac:cxnSpMkLst>
            <pc:docMk/>
            <pc:sldMk cId="2832753596" sldId="374"/>
            <ac:cxnSpMk id="37" creationId="{5687FCEB-C322-4204-EB44-276911E2D0AE}"/>
          </ac:cxnSpMkLst>
        </pc:cxnChg>
        <pc:cxnChg chg="mod">
          <ac:chgData name="KIERAN NICHOLS" userId="c8fd6b1e-7af6-4d8c-a1d6-2ea332d1f7d5" providerId="ADAL" clId="{46BB875C-1CD1-4833-958A-5F103B6186FC}" dt="2024-06-27T00:29:07.509" v="798" actId="1036"/>
          <ac:cxnSpMkLst>
            <pc:docMk/>
            <pc:sldMk cId="2832753596" sldId="374"/>
            <ac:cxnSpMk id="40" creationId="{C097D2B8-63F3-D289-5B99-7E158EB0AF54}"/>
          </ac:cxnSpMkLst>
        </pc:cxnChg>
        <pc:cxnChg chg="add mod">
          <ac:chgData name="KIERAN NICHOLS" userId="c8fd6b1e-7af6-4d8c-a1d6-2ea332d1f7d5" providerId="ADAL" clId="{46BB875C-1CD1-4833-958A-5F103B6186FC}" dt="2024-06-27T00:30:32.192" v="817" actId="14100"/>
          <ac:cxnSpMkLst>
            <pc:docMk/>
            <pc:sldMk cId="2832753596" sldId="374"/>
            <ac:cxnSpMk id="41" creationId="{92B365E0-8C60-27AA-E61B-D70396CA55BC}"/>
          </ac:cxnSpMkLst>
        </pc:cxnChg>
        <pc:cxnChg chg="mod">
          <ac:chgData name="KIERAN NICHOLS" userId="c8fd6b1e-7af6-4d8c-a1d6-2ea332d1f7d5" providerId="ADAL" clId="{46BB875C-1CD1-4833-958A-5F103B6186FC}" dt="2024-06-27T00:29:07.509" v="798" actId="1036"/>
          <ac:cxnSpMkLst>
            <pc:docMk/>
            <pc:sldMk cId="2832753596" sldId="374"/>
            <ac:cxnSpMk id="43" creationId="{E1566E7C-0368-43A0-C5CA-969F40B17015}"/>
          </ac:cxnSpMkLst>
        </pc:cxnChg>
        <pc:cxnChg chg="mod">
          <ac:chgData name="KIERAN NICHOLS" userId="c8fd6b1e-7af6-4d8c-a1d6-2ea332d1f7d5" providerId="ADAL" clId="{46BB875C-1CD1-4833-958A-5F103B6186FC}" dt="2024-06-27T00:29:07.509" v="798" actId="1036"/>
          <ac:cxnSpMkLst>
            <pc:docMk/>
            <pc:sldMk cId="2832753596" sldId="374"/>
            <ac:cxnSpMk id="44" creationId="{2D57A18E-7BE8-4417-7CA5-D481131BE4C1}"/>
          </ac:cxnSpMkLst>
        </pc:cxnChg>
        <pc:cxnChg chg="add del mod">
          <ac:chgData name="KIERAN NICHOLS" userId="c8fd6b1e-7af6-4d8c-a1d6-2ea332d1f7d5" providerId="ADAL" clId="{46BB875C-1CD1-4833-958A-5F103B6186FC}" dt="2024-06-27T00:23:36.760" v="589" actId="478"/>
          <ac:cxnSpMkLst>
            <pc:docMk/>
            <pc:sldMk cId="2832753596" sldId="374"/>
            <ac:cxnSpMk id="46" creationId="{323BD51E-D415-F32E-A77D-6A04BF5D8702}"/>
          </ac:cxnSpMkLst>
        </pc:cxnChg>
        <pc:cxnChg chg="add mod">
          <ac:chgData name="KIERAN NICHOLS" userId="c8fd6b1e-7af6-4d8c-a1d6-2ea332d1f7d5" providerId="ADAL" clId="{46BB875C-1CD1-4833-958A-5F103B6186FC}" dt="2024-06-27T00:29:07.509" v="798" actId="1036"/>
          <ac:cxnSpMkLst>
            <pc:docMk/>
            <pc:sldMk cId="2832753596" sldId="374"/>
            <ac:cxnSpMk id="49" creationId="{164505EA-E1A8-809B-F360-027B5283377D}"/>
          </ac:cxnSpMkLst>
        </pc:cxnChg>
        <pc:cxnChg chg="mod">
          <ac:chgData name="KIERAN NICHOLS" userId="c8fd6b1e-7af6-4d8c-a1d6-2ea332d1f7d5" providerId="ADAL" clId="{46BB875C-1CD1-4833-958A-5F103B6186FC}" dt="2024-06-27T00:29:07.509" v="798" actId="1036"/>
          <ac:cxnSpMkLst>
            <pc:docMk/>
            <pc:sldMk cId="2832753596" sldId="374"/>
            <ac:cxnSpMk id="53" creationId="{46F79107-4128-D237-8A16-EE36AB697199}"/>
          </ac:cxnSpMkLst>
        </pc:cxnChg>
        <pc:cxnChg chg="add mod">
          <ac:chgData name="KIERAN NICHOLS" userId="c8fd6b1e-7af6-4d8c-a1d6-2ea332d1f7d5" providerId="ADAL" clId="{46BB875C-1CD1-4833-958A-5F103B6186FC}" dt="2024-06-27T00:30:37.011" v="818" actId="14100"/>
          <ac:cxnSpMkLst>
            <pc:docMk/>
            <pc:sldMk cId="2832753596" sldId="374"/>
            <ac:cxnSpMk id="56" creationId="{56B1E8C9-7032-63A0-2A4C-C27D6212CA08}"/>
          </ac:cxnSpMkLst>
        </pc:cxnChg>
      </pc:sldChg>
      <pc:sldChg chg="add del ord">
        <pc:chgData name="KIERAN NICHOLS" userId="c8fd6b1e-7af6-4d8c-a1d6-2ea332d1f7d5" providerId="ADAL" clId="{46BB875C-1CD1-4833-958A-5F103B6186FC}" dt="2024-06-27T22:00:51.527" v="832"/>
        <pc:sldMkLst>
          <pc:docMk/>
          <pc:sldMk cId="3819024222" sldId="466"/>
        </pc:sldMkLst>
      </pc:sldChg>
      <pc:sldChg chg="add del ord">
        <pc:chgData name="KIERAN NICHOLS" userId="c8fd6b1e-7af6-4d8c-a1d6-2ea332d1f7d5" providerId="ADAL" clId="{46BB875C-1CD1-4833-958A-5F103B6186FC}" dt="2024-06-27T22:00:51.527" v="832"/>
        <pc:sldMkLst>
          <pc:docMk/>
          <pc:sldMk cId="2339356717" sldId="468"/>
        </pc:sldMkLst>
      </pc:sldChg>
      <pc:sldChg chg="add">
        <pc:chgData name="KIERAN NICHOLS" userId="c8fd6b1e-7af6-4d8c-a1d6-2ea332d1f7d5" providerId="ADAL" clId="{46BB875C-1CD1-4833-958A-5F103B6186FC}" dt="2024-06-27T22:00:15.589" v="824"/>
        <pc:sldMkLst>
          <pc:docMk/>
          <pc:sldMk cId="2832753596" sldId="476"/>
        </pc:sldMkLst>
      </pc:sldChg>
      <pc:sldChg chg="add">
        <pc:chgData name="KIERAN NICHOLS" userId="c8fd6b1e-7af6-4d8c-a1d6-2ea332d1f7d5" providerId="ADAL" clId="{46BB875C-1CD1-4833-958A-5F103B6186FC}" dt="2024-06-27T22:00:15.589" v="824"/>
        <pc:sldMkLst>
          <pc:docMk/>
          <pc:sldMk cId="241436926" sldId="477"/>
        </pc:sldMkLst>
      </pc:sldChg>
      <pc:sldChg chg="modSp add mod">
        <pc:chgData name="KIERAN NICHOLS" userId="c8fd6b1e-7af6-4d8c-a1d6-2ea332d1f7d5" providerId="ADAL" clId="{46BB875C-1CD1-4833-958A-5F103B6186FC}" dt="2024-06-27T22:26:26.796" v="1339" actId="20577"/>
        <pc:sldMkLst>
          <pc:docMk/>
          <pc:sldMk cId="329958967" sldId="478"/>
        </pc:sldMkLst>
        <pc:spChg chg="mod">
          <ac:chgData name="KIERAN NICHOLS" userId="c8fd6b1e-7af6-4d8c-a1d6-2ea332d1f7d5" providerId="ADAL" clId="{46BB875C-1CD1-4833-958A-5F103B6186FC}" dt="2024-06-27T22:26:26.796" v="1339" actId="20577"/>
          <ac:spMkLst>
            <pc:docMk/>
            <pc:sldMk cId="329958967" sldId="478"/>
            <ac:spMk id="3" creationId="{6145357B-E8C2-8252-BCA2-AF2C72A0A6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5DC3E-4270-4928-AA86-B48B159EFF1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44E07-135A-48A9-B32A-962CB6A8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2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Green represents the extra programs to run the LSL communication between the device program and the </a:t>
            </a:r>
            <a:r>
              <a:rPr lang="en-US" dirty="0" err="1"/>
              <a:t>LabRecorder</a:t>
            </a:r>
            <a:endParaRPr lang="en-US" dirty="0"/>
          </a:p>
          <a:p>
            <a:r>
              <a:rPr lang="en-US" b="0" dirty="0"/>
              <a:t>Add data visualization module and </a:t>
            </a:r>
            <a:r>
              <a:rPr lang="en-US" b="0" dirty="0" err="1"/>
              <a:t>lsl</a:t>
            </a:r>
            <a:r>
              <a:rPr lang="en-US" b="0" dirty="0"/>
              <a:t>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8F6F4-B781-4624-83D8-7016015135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4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picture of Aurora GUI</a:t>
            </a:r>
          </a:p>
          <a:p>
            <a:r>
              <a:rPr lang="en-US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Xu, </a:t>
            </a:r>
            <a:r>
              <a:rPr lang="en-US" b="0" i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Shiyang</a:t>
            </a:r>
            <a:r>
              <a:rPr lang="en-US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et al. "Validating the reproducibility of a low-cost single-channel </a:t>
            </a:r>
            <a:r>
              <a:rPr lang="en-US" b="0" i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fNIRS</a:t>
            </a:r>
            <a:r>
              <a:rPr lang="en-US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device across hierarchical cognitive tasks." </a:t>
            </a:r>
            <a:r>
              <a:rPr lang="en-US" b="0" i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Frontiers in Neuroscience</a:t>
            </a:r>
            <a:r>
              <a:rPr lang="en-US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18 (2024): 1351341.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8F6F4-B781-4624-83D8-7016015135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70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picture of Xsens GUI</a:t>
            </a:r>
          </a:p>
          <a:p>
            <a:r>
              <a:rPr lang="en-US"/>
              <a:t>Add picture of metrics</a:t>
            </a:r>
          </a:p>
          <a:p>
            <a:r>
              <a:rPr lang="en-US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Ryu, </a:t>
            </a:r>
            <a:r>
              <a:rPr lang="en-US" b="0" i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Jihye</a:t>
            </a:r>
            <a:r>
              <a:rPr lang="en-US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and Elizabeth Torres. "Toward interpretable digital biomarkers of walking and reaching in Parkinson’s disease." </a:t>
            </a:r>
            <a:r>
              <a:rPr lang="en-US" b="0" i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Wearable Technologies</a:t>
            </a:r>
            <a:r>
              <a:rPr lang="en-US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3 (2022): e21.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8F6F4-B781-4624-83D8-7016015135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8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8F6F4-B781-4624-83D8-7016015135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6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Kothe</a:t>
            </a:r>
            <a:r>
              <a:rPr lang="en-US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Christian, et al. "The Lab Streaming Layer for Synchronized Multimodal Recording." </a:t>
            </a:r>
            <a:r>
              <a:rPr lang="en-US" b="0" i="1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bioRxiv</a:t>
            </a:r>
            <a:r>
              <a:rPr lang="en-US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(2024): 2024-02.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8F6F4-B781-4624-83D8-7016015135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45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electronic notebook to get timestamps and start and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FED41-FF28-4B7D-939C-33B1192AAB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95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831D-B195-AFCC-EE4D-0B37BDD21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94058-B4C2-A506-831B-D58878532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97748-B2FE-CF44-F15D-FD3CE0AA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DD24-2DD0-47FD-AE7D-A1800678F62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7050B-A109-6ADA-44EC-3D1855F6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87817-956C-3351-B0D4-E56464EB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7254-B910-44A8-9BC1-8D6CF107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9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49B0-C8E0-6F44-0FEE-57CAF8EA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BD86F-DCD8-C214-C338-7EB2E3853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1C34B-2F45-F835-B009-9B75C508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DD24-2DD0-47FD-AE7D-A1800678F62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50F9-FE71-A668-B9BE-4D0BABC7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ED8E-F671-0101-19E3-7D96EB2B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7254-B910-44A8-9BC1-8D6CF107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9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4410A-C66C-78A6-F5D6-497EB5B0E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DAE3F-CDD6-E944-1C8B-8D88DA68B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861B0-C61C-4002-4090-FDE43B37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DD24-2DD0-47FD-AE7D-A1800678F62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1D846-D18A-0436-AE55-FA20A6D8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61F51-0B1D-1E33-9861-74FE3386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7254-B910-44A8-9BC1-8D6CF107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6B7-A28F-E555-38F7-1D08A95E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A134-3A7A-C097-7B79-BFCFE3C61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BD19E-F528-9484-554F-34412402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DD24-2DD0-47FD-AE7D-A1800678F62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5777-D589-6E1E-3FB4-24D558A5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575DF-5730-4787-D285-B15E917A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7254-B910-44A8-9BC1-8D6CF107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6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8DDA-0A0B-DA8A-1FA2-BA00D65E9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E22DD-E3F8-CB8E-F7DA-284C80BB4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42ED1-2EA2-8865-1FD6-4C2DCD34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DD24-2DD0-47FD-AE7D-A1800678F62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A4312-945D-1638-C2CF-6903F228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228E7-6150-201E-26AC-841C413B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7254-B910-44A8-9BC1-8D6CF107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CC36-BE80-4245-0D5D-15345168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2C62E-1FCA-81BE-091F-1082D11FF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D9082-918A-1B15-56EC-33644F1F2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1F0CA-3244-0AEC-8001-1D724583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DD24-2DD0-47FD-AE7D-A1800678F62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31A66-4B1A-CCD0-B1BF-93FD8B31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8A88B-6068-6DDF-D0B1-A6072556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7254-B910-44A8-9BC1-8D6CF107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0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3604-F78D-1F98-AE4B-09026537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AC033-A0C1-7C3A-F424-722DF36DE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7D41F-8211-35A9-AF27-8A66A725E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BB135-04D0-81A1-021C-4BD4C5CAA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27C15-5065-72B2-7F77-8E145D75D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C2FCBB-BDC1-9415-E5D8-DC1DB899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DD24-2DD0-47FD-AE7D-A1800678F62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94CD2B-AFFC-2FE5-D397-A14FCBF6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1C67E-7451-57C7-B6E8-F494583C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7254-B910-44A8-9BC1-8D6CF107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6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C525-5F4B-1EEF-FEB0-3391E057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DEBFF-30FC-0FF9-7142-4ACA5874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DD24-2DD0-47FD-AE7D-A1800678F62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C04FE-B16E-DF61-9F20-E97AD6B2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8E82B-72F3-03D4-93A9-8DAEDFD7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7254-B910-44A8-9BC1-8D6CF107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5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6909B-C064-BDF4-8567-2E835AD4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DD24-2DD0-47FD-AE7D-A1800678F62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D953F-550E-7443-DC53-BC05F8F7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DD9A2-4F39-456B-C247-F46F7DB0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7254-B910-44A8-9BC1-8D6CF107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B96E-7019-3811-196A-4C39690F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991F-93B3-F5CB-4B2B-9936F4F21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9203E-534C-3562-2906-DF1184E69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C660-8C6F-E74A-3EB0-6AA71D46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DD24-2DD0-47FD-AE7D-A1800678F62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FDBB5-689B-8952-EFC0-B1CC240C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3BD66-729A-96E8-4B83-1F3BEDD3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7254-B910-44A8-9BC1-8D6CF107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6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0D2C-0738-9D49-CC22-3D32DEF6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6E1CD-9641-52B0-CC68-8870016BB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2538A-0B64-208F-DBAF-4909AC902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0AD1F-0B25-01C9-8E5B-6966C9B3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DD24-2DD0-47FD-AE7D-A1800678F62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E2DE4-BC78-234B-42BF-973EE3D8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ABFA8-66C5-7E63-5BEF-9388F6BF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7254-B910-44A8-9BC1-8D6CF107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2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3F1997-5055-548E-BB31-0089B3D6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6AB0B-0E7D-EA40-12A2-09F01E09C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C04F-EF29-56A6-F2C5-5B9D215D2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D2DD24-2DD0-47FD-AE7D-A1800678F62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3462B-69BC-4CF7-CC30-CA19DE926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61BA3-9B4A-7E8F-73AB-EA5E62AA1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A7254-B910-44A8-9BC1-8D6CF107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treaminglayer.readthedocs.io/info/supported_device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AC1B-6B2D-0272-C191-26C25A59B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Streaming 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E3E8F-16AC-D94D-02EA-4E9C1409C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Kieran Nichols</a:t>
            </a:r>
          </a:p>
        </p:txBody>
      </p:sp>
    </p:spTree>
    <p:extLst>
      <p:ext uri="{BB962C8B-B14F-4D97-AF65-F5344CB8AC3E}">
        <p14:creationId xmlns:p14="http://schemas.microsoft.com/office/powerpoint/2010/main" val="400406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B059-59B8-B315-E9C5-7AE59F9F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(Training folder on Lab’s </a:t>
            </a:r>
            <a:r>
              <a:rPr lang="en-US" dirty="0" err="1"/>
              <a:t>Onedrive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5357B-E8C2-8252-BCA2-AF2C72A0A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devices’ software</a:t>
            </a:r>
          </a:p>
          <a:p>
            <a:r>
              <a:rPr lang="en-US" dirty="0"/>
              <a:t>Open LabRecorder.exe in LSL/</a:t>
            </a:r>
            <a:r>
              <a:rPr lang="en-US" dirty="0" err="1"/>
              <a:t>LabRecorder</a:t>
            </a:r>
            <a:r>
              <a:rPr lang="en-US" dirty="0"/>
              <a:t> (allow it through your firewall on private and public networks)</a:t>
            </a:r>
          </a:p>
          <a:p>
            <a:r>
              <a:rPr lang="en-US" dirty="0"/>
              <a:t>Run LSL programs for devices</a:t>
            </a:r>
          </a:p>
          <a:p>
            <a:pPr lvl="1"/>
            <a:r>
              <a:rPr lang="en-US" dirty="0" err="1"/>
              <a:t>fNIRS</a:t>
            </a:r>
            <a:r>
              <a:rPr lang="en-US" dirty="0"/>
              <a:t> (in Aurora)</a:t>
            </a:r>
          </a:p>
          <a:p>
            <a:pPr lvl="1"/>
            <a:r>
              <a:rPr lang="en-US" dirty="0"/>
              <a:t>Xsens executable: LSL/Xsens-windows/streaming_protocol.exe</a:t>
            </a:r>
          </a:p>
          <a:p>
            <a:pPr lvl="1"/>
            <a:r>
              <a:rPr lang="en-US" dirty="0"/>
              <a:t>Tobii executable: LSL/</a:t>
            </a:r>
            <a:r>
              <a:rPr lang="en-US" dirty="0" err="1"/>
              <a:t>Tobii_glasses</a:t>
            </a:r>
            <a:r>
              <a:rPr lang="en-US" dirty="0"/>
              <a:t>/</a:t>
            </a:r>
            <a:r>
              <a:rPr lang="en-US" dirty="0" err="1"/>
              <a:t>LSL_code</a:t>
            </a:r>
            <a:r>
              <a:rPr lang="en-US" dirty="0"/>
              <a:t>/G3LSLConnector.exe</a:t>
            </a:r>
          </a:p>
          <a:p>
            <a:pPr lvl="1"/>
            <a:r>
              <a:rPr lang="en-US" dirty="0"/>
              <a:t>EMG </a:t>
            </a:r>
            <a:r>
              <a:rPr lang="en-US" dirty="0" err="1"/>
              <a:t>Matlab</a:t>
            </a:r>
            <a:r>
              <a:rPr lang="en-US" dirty="0"/>
              <a:t> code: LSL/EMG and Other </a:t>
            </a:r>
            <a:r>
              <a:rPr lang="en-US" dirty="0" err="1"/>
              <a:t>Matlab</a:t>
            </a:r>
            <a:r>
              <a:rPr lang="en-US" dirty="0"/>
              <a:t>/</a:t>
            </a:r>
            <a:r>
              <a:rPr lang="en-US" dirty="0" err="1"/>
              <a:t>liblsl-Matlab</a:t>
            </a:r>
            <a:r>
              <a:rPr lang="en-US" dirty="0"/>
              <a:t>/</a:t>
            </a:r>
            <a:r>
              <a:rPr lang="en-US" dirty="0" err="1"/>
              <a:t>EMG_streaming.m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Timestamps Python code: LSL/Timestamps/Timestamps.py</a:t>
            </a:r>
          </a:p>
          <a:p>
            <a:pPr lvl="1"/>
            <a:r>
              <a:rPr lang="en-US" dirty="0" err="1"/>
              <a:t>Video_record</a:t>
            </a:r>
            <a:r>
              <a:rPr lang="en-US" dirty="0"/>
              <a:t> Python code: LSL/LSL_video_capture.py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8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B059-59B8-B315-E9C5-7AE59F9F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5357B-E8C2-8252-BCA2-AF2C72A0A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get software for other devices here: </a:t>
            </a:r>
            <a:r>
              <a:rPr lang="en-US" dirty="0">
                <a:hlinkClick r:id="rId2"/>
              </a:rPr>
              <a:t>Supported Devices and Tools — </a:t>
            </a:r>
            <a:r>
              <a:rPr lang="en-US" dirty="0" err="1">
                <a:hlinkClick r:id="rId2"/>
              </a:rPr>
              <a:t>Labstreaminglayer</a:t>
            </a:r>
            <a:r>
              <a:rPr lang="en-US" dirty="0">
                <a:hlinkClick r:id="rId2"/>
              </a:rPr>
              <a:t> 1.13 documentation</a:t>
            </a:r>
            <a:endParaRPr lang="en-US" dirty="0"/>
          </a:p>
          <a:p>
            <a:r>
              <a:rPr lang="en-US" dirty="0"/>
              <a:t>Click “Update” on </a:t>
            </a:r>
            <a:r>
              <a:rPr lang="en-US" dirty="0" err="1"/>
              <a:t>LabRecorder</a:t>
            </a:r>
            <a:r>
              <a:rPr lang="en-US" dirty="0"/>
              <a:t> to view all available LSL streams</a:t>
            </a:r>
          </a:p>
          <a:p>
            <a:r>
              <a:rPr lang="en-US" dirty="0"/>
              <a:t>Click “Start” and “Stop” to start and stop collecting data</a:t>
            </a:r>
          </a:p>
        </p:txBody>
      </p:sp>
    </p:spTree>
    <p:extLst>
      <p:ext uri="{BB962C8B-B14F-4D97-AF65-F5344CB8AC3E}">
        <p14:creationId xmlns:p14="http://schemas.microsoft.com/office/powerpoint/2010/main" val="32995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B059-59B8-B315-E9C5-7AE59F9F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5357B-E8C2-8252-BCA2-AF2C72A0A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Continuation</a:t>
            </a:r>
          </a:p>
          <a:p>
            <a:r>
              <a:rPr lang="en-US" dirty="0"/>
              <a:t>If you want to stream fake data to test the LSL, you can run SendMultipleStreams.exe in LSL/</a:t>
            </a:r>
            <a:r>
              <a:rPr lang="en-US" dirty="0" err="1"/>
              <a:t>LSL_examples</a:t>
            </a:r>
            <a:endParaRPr lang="en-US" dirty="0"/>
          </a:p>
          <a:p>
            <a:r>
              <a:rPr lang="en-US" dirty="0"/>
              <a:t>To view the data, use “</a:t>
            </a:r>
            <a:r>
              <a:rPr lang="en-US" dirty="0" err="1"/>
              <a:t>load_xdf</a:t>
            </a:r>
            <a:r>
              <a:rPr lang="en-US" dirty="0"/>
              <a:t>(“filename”) in MATLAB</a:t>
            </a:r>
          </a:p>
          <a:p>
            <a:r>
              <a:rPr lang="en-US" dirty="0"/>
              <a:t>Ensure that the search path in MATLAB is looking for “LSL/</a:t>
            </a:r>
            <a:r>
              <a:rPr lang="en-US" dirty="0" err="1"/>
              <a:t>xdf</a:t>
            </a:r>
            <a:r>
              <a:rPr lang="en-US" dirty="0"/>
              <a:t>-</a:t>
            </a:r>
            <a:r>
              <a:rPr lang="en-US" dirty="0" err="1"/>
              <a:t>Matlab</a:t>
            </a:r>
            <a:r>
              <a:rPr lang="en-US" dirty="0"/>
              <a:t>-master/</a:t>
            </a:r>
            <a:r>
              <a:rPr lang="en-US" dirty="0" err="1"/>
              <a:t>xdf</a:t>
            </a:r>
            <a:r>
              <a:rPr lang="en-US" dirty="0"/>
              <a:t>-</a:t>
            </a:r>
            <a:r>
              <a:rPr lang="en-US" dirty="0" err="1"/>
              <a:t>Matlab</a:t>
            </a:r>
            <a:r>
              <a:rPr lang="en-US" dirty="0"/>
              <a:t>-master”</a:t>
            </a:r>
          </a:p>
          <a:p>
            <a:r>
              <a:rPr lang="en-US" dirty="0"/>
              <a:t>You can view the data as a series of structures</a:t>
            </a:r>
          </a:p>
        </p:txBody>
      </p:sp>
    </p:spTree>
    <p:extLst>
      <p:ext uri="{BB962C8B-B14F-4D97-AF65-F5344CB8AC3E}">
        <p14:creationId xmlns:p14="http://schemas.microsoft.com/office/powerpoint/2010/main" val="11179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1536-066B-7951-6C39-D5157F16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Stream Layer: Data Analyzing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DDF75-E9CD-BE6E-6B4E-C07D5AA0E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Recorded Data file can easily be read in </a:t>
            </a:r>
            <a:r>
              <a:rPr lang="en-US" dirty="0" err="1"/>
              <a:t>Matlab</a:t>
            </a:r>
            <a:r>
              <a:rPr lang="en-US" dirty="0"/>
              <a:t> or Python </a:t>
            </a:r>
          </a:p>
          <a:p>
            <a:r>
              <a:rPr lang="en-US" dirty="0"/>
              <a:t>It contains data structures with device information, metrics and their data, and timestamps (</a:t>
            </a:r>
            <a:r>
              <a:rPr lang="en-US" dirty="0" err="1"/>
              <a:t>Kothe</a:t>
            </a:r>
            <a:r>
              <a:rPr lang="en-US" dirty="0"/>
              <a:t> et al., </a:t>
            </a:r>
            <a:r>
              <a:rPr lang="en-US" i="1" dirty="0" err="1"/>
              <a:t>bioRxiv</a:t>
            </a:r>
            <a:r>
              <a:rPr lang="en-US" dirty="0"/>
              <a:t>, 2024)</a:t>
            </a:r>
          </a:p>
          <a:p>
            <a:r>
              <a:rPr lang="en-US" dirty="0"/>
              <a:t>In </a:t>
            </a:r>
            <a:r>
              <a:rPr lang="en-US" dirty="0" err="1"/>
              <a:t>Matlab</a:t>
            </a:r>
            <a:r>
              <a:rPr lang="en-US" dirty="0"/>
              <a:t>, we can quickly and easily check the data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load_xdf</a:t>
            </a:r>
            <a:r>
              <a:rPr lang="en-US" dirty="0"/>
              <a:t>(‘</a:t>
            </a:r>
            <a:r>
              <a:rPr lang="en-US" dirty="0" err="1"/>
              <a:t>filepath</a:t>
            </a:r>
            <a:r>
              <a:rPr lang="en-US" dirty="0"/>
              <a:t>’) function</a:t>
            </a:r>
          </a:p>
        </p:txBody>
      </p:sp>
    </p:spTree>
    <p:extLst>
      <p:ext uri="{BB962C8B-B14F-4D97-AF65-F5344CB8AC3E}">
        <p14:creationId xmlns:p14="http://schemas.microsoft.com/office/powerpoint/2010/main" val="258022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BD90-9C00-F2D5-7FBD-25F409AF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full-NASA Native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8641A-684C-D868-821C-79BA4619F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also save the native files for each battery of sensorimotor tasks.</a:t>
            </a:r>
          </a:p>
          <a:p>
            <a:r>
              <a:rPr lang="en-US" dirty="0"/>
              <a:t>We have the space and computational power.</a:t>
            </a:r>
          </a:p>
          <a:p>
            <a:r>
              <a:rPr lang="en-US" dirty="0"/>
              <a:t>It will be unsynchronized but can be an extra source of data as the native files contains more metrics than the real-time streamed data, especially Xsens and Tobii.</a:t>
            </a:r>
          </a:p>
          <a:p>
            <a:r>
              <a:rPr lang="en-US" dirty="0"/>
              <a:t>We can use </a:t>
            </a:r>
            <a:r>
              <a:rPr lang="en-US" dirty="0" err="1"/>
              <a:t>AutoHotKey</a:t>
            </a:r>
            <a:r>
              <a:rPr lang="en-US" dirty="0"/>
              <a:t> to get the start of each data file within 0.3 sec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83EB9-0E95-1EC4-2E5C-52F57F24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56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7C8C-26F9-6913-0502-1F625AC2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full-NASA LSL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CE68F-5EBD-196E-F92A-650CF93AE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Does not have as much data as the native data files.</a:t>
            </a:r>
          </a:p>
          <a:p>
            <a:r>
              <a:rPr lang="en-US" dirty="0"/>
              <a:t>It does not contain video or animated data (Tobii, Xsens, Video camera).</a:t>
            </a:r>
          </a:p>
          <a:p>
            <a:r>
              <a:rPr lang="en-US" dirty="0" err="1"/>
              <a:t>fNIRS</a:t>
            </a:r>
            <a:r>
              <a:rPr lang="en-US" dirty="0"/>
              <a:t>: the accel and gyro data may be resampled differently to our resampling</a:t>
            </a:r>
          </a:p>
          <a:p>
            <a:r>
              <a:rPr lang="en-US" dirty="0"/>
              <a:t>Xsens: we do not get joint data, heel/toe contact</a:t>
            </a:r>
          </a:p>
          <a:p>
            <a:r>
              <a:rPr lang="en-US" dirty="0"/>
              <a:t>Tobii: we do not get Gaze </a:t>
            </a:r>
            <a:r>
              <a:rPr lang="en-US" dirty="0" err="1"/>
              <a:t>xy</a:t>
            </a:r>
            <a:endParaRPr lang="en-US" dirty="0"/>
          </a:p>
          <a:p>
            <a:r>
              <a:rPr lang="en-US" dirty="0"/>
              <a:t>Force plate: not integrated</a:t>
            </a:r>
          </a:p>
          <a:p>
            <a:r>
              <a:rPr lang="en-US" dirty="0"/>
              <a:t>EMG: there may be a few frames per second that are repeated (3/2000 frames)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Overall, the LSL is reliable. Most of our issues came from individual device software.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0C55F-EC0E-D7AF-4680-A069AD13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24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2BE3-ACD3-76FB-1928-40ACA70A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C20A9-4B88-D41F-87C5-0906D0641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4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BD7B-137C-0E3C-3B88-4511A700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4C9D8-76A6-7F4A-3FB4-8C5D4F1F4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Flowchart</a:t>
            </a:r>
          </a:p>
          <a:p>
            <a:r>
              <a:rPr lang="en-US" dirty="0" err="1"/>
              <a:t>fNIRS</a:t>
            </a:r>
            <a:endParaRPr lang="en-US" dirty="0"/>
          </a:p>
          <a:p>
            <a:r>
              <a:rPr lang="en-US" dirty="0"/>
              <a:t>Xsens</a:t>
            </a:r>
          </a:p>
          <a:p>
            <a:r>
              <a:rPr lang="en-US" dirty="0"/>
              <a:t>Other Devices</a:t>
            </a:r>
          </a:p>
          <a:p>
            <a:r>
              <a:rPr lang="en-US" dirty="0"/>
              <a:t>Data Recording</a:t>
            </a:r>
          </a:p>
          <a:p>
            <a:r>
              <a:rPr lang="en-US" dirty="0"/>
              <a:t>How to use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7744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1536-066B-7951-6C39-D5157F16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Stream Layer: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DDF75-E9CD-BE6E-6B4E-C07D5AA0E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Open-source middleware to stream synchronized data that can be used for our data collection needs (</a:t>
            </a:r>
            <a:r>
              <a:rPr lang="en-US" err="1"/>
              <a:t>Kothe</a:t>
            </a:r>
            <a:r>
              <a:rPr lang="en-US"/>
              <a:t> 2014, Wang et al. </a:t>
            </a:r>
            <a:r>
              <a:rPr lang="en-US" i="1"/>
              <a:t>Virtual Reality</a:t>
            </a:r>
            <a:r>
              <a:rPr lang="en-US"/>
              <a:t>, 2023)</a:t>
            </a:r>
          </a:p>
          <a:p>
            <a:r>
              <a:rPr lang="en-US"/>
              <a:t>Allows for central program to collect data from multiple devices to single file</a:t>
            </a:r>
          </a:p>
          <a:p>
            <a:r>
              <a:rPr lang="en-US"/>
              <a:t>Has previous been used by Aakash to collect </a:t>
            </a:r>
            <a:r>
              <a:rPr lang="en-US" err="1"/>
              <a:t>fNIRS</a:t>
            </a:r>
            <a:r>
              <a:rPr lang="en-US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82490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40A1BE6F-DFC5-711F-5931-E59673F350E7}"/>
              </a:ext>
            </a:extLst>
          </p:cNvPr>
          <p:cNvSpPr txBox="1">
            <a:spLocks/>
          </p:cNvSpPr>
          <p:nvPr/>
        </p:nvSpPr>
        <p:spPr>
          <a:xfrm>
            <a:off x="7615518" y="1123263"/>
            <a:ext cx="4424072" cy="27498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Possible to integrate, but difficult and time-consuming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71536-066B-7951-6C39-D5157F16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34743"/>
            <a:ext cx="10515600" cy="830019"/>
          </a:xfrm>
        </p:spPr>
        <p:txBody>
          <a:bodyPr/>
          <a:lstStyle/>
          <a:p>
            <a:r>
              <a:rPr lang="en-US" dirty="0"/>
              <a:t>NASA Lab Stream Layer: Streaming 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BAC00B-AEF7-9D31-0F0D-53E8E51D6FF6}"/>
              </a:ext>
            </a:extLst>
          </p:cNvPr>
          <p:cNvSpPr txBox="1">
            <a:spLocks/>
          </p:cNvSpPr>
          <p:nvPr/>
        </p:nvSpPr>
        <p:spPr>
          <a:xfrm>
            <a:off x="1652174" y="1956911"/>
            <a:ext cx="1910860" cy="4955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Xsens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D50B31-E26F-EE1E-EC78-F6B9962ED627}"/>
              </a:ext>
            </a:extLst>
          </p:cNvPr>
          <p:cNvSpPr txBox="1">
            <a:spLocks/>
          </p:cNvSpPr>
          <p:nvPr/>
        </p:nvSpPr>
        <p:spPr>
          <a:xfrm>
            <a:off x="8068223" y="1924455"/>
            <a:ext cx="1910860" cy="4955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Force Plate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EDA1A4-0AF8-D606-55E9-42866BCDE627}"/>
              </a:ext>
            </a:extLst>
          </p:cNvPr>
          <p:cNvSpPr txBox="1">
            <a:spLocks/>
          </p:cNvSpPr>
          <p:nvPr/>
        </p:nvSpPr>
        <p:spPr>
          <a:xfrm>
            <a:off x="9973406" y="1924455"/>
            <a:ext cx="1758686" cy="4955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err="1"/>
              <a:t>Emaptica</a:t>
            </a:r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7F5DFB-47E9-30E9-BD0B-93945A2D4B82}"/>
              </a:ext>
            </a:extLst>
          </p:cNvPr>
          <p:cNvSpPr txBox="1">
            <a:spLocks/>
          </p:cNvSpPr>
          <p:nvPr/>
        </p:nvSpPr>
        <p:spPr>
          <a:xfrm>
            <a:off x="3572800" y="1954935"/>
            <a:ext cx="1822938" cy="4955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EMG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08C601-B092-24AC-7FF2-8E1A24322936}"/>
              </a:ext>
            </a:extLst>
          </p:cNvPr>
          <p:cNvSpPr txBox="1">
            <a:spLocks/>
          </p:cNvSpPr>
          <p:nvPr/>
        </p:nvSpPr>
        <p:spPr>
          <a:xfrm>
            <a:off x="4265741" y="4306575"/>
            <a:ext cx="3349761" cy="7399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FF0000"/>
                </a:solidFill>
              </a:rPr>
              <a:t>LSL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795DF7-2E70-FEE9-E329-7EFBA4EC1D1D}"/>
              </a:ext>
            </a:extLst>
          </p:cNvPr>
          <p:cNvSpPr txBox="1">
            <a:spLocks/>
          </p:cNvSpPr>
          <p:nvPr/>
        </p:nvSpPr>
        <p:spPr>
          <a:xfrm>
            <a:off x="8214062" y="5782442"/>
            <a:ext cx="3253154" cy="4955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Recorded Data File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A2E3A35-6F9F-BEA5-F838-5222C7EA4159}"/>
              </a:ext>
            </a:extLst>
          </p:cNvPr>
          <p:cNvSpPr txBox="1">
            <a:spLocks/>
          </p:cNvSpPr>
          <p:nvPr/>
        </p:nvSpPr>
        <p:spPr>
          <a:xfrm>
            <a:off x="8068223" y="2913589"/>
            <a:ext cx="1913792" cy="4955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Force Plate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0BE289D-8C17-BA7C-7FDC-0AE27D8A7AE7}"/>
              </a:ext>
            </a:extLst>
          </p:cNvPr>
          <p:cNvSpPr txBox="1">
            <a:spLocks/>
          </p:cNvSpPr>
          <p:nvPr/>
        </p:nvSpPr>
        <p:spPr>
          <a:xfrm>
            <a:off x="9976338" y="2913589"/>
            <a:ext cx="1755754" cy="4955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err="1"/>
              <a:t>Emaptica</a:t>
            </a:r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2B719-593A-4E03-39AF-2E6BE8BA35FA}"/>
              </a:ext>
            </a:extLst>
          </p:cNvPr>
          <p:cNvSpPr txBox="1">
            <a:spLocks/>
          </p:cNvSpPr>
          <p:nvPr/>
        </p:nvSpPr>
        <p:spPr>
          <a:xfrm>
            <a:off x="3575732" y="2944069"/>
            <a:ext cx="1822938" cy="4955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EMG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CEAC8C-0874-72D2-A7F2-BA9FE5675D1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24868" y="4676571"/>
            <a:ext cx="3440873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E5D4B9-9728-D58D-9365-04A38CE995EF}"/>
              </a:ext>
            </a:extLst>
          </p:cNvPr>
          <p:cNvSpPr txBox="1">
            <a:spLocks/>
          </p:cNvSpPr>
          <p:nvPr/>
        </p:nvSpPr>
        <p:spPr>
          <a:xfrm>
            <a:off x="1655106" y="2934470"/>
            <a:ext cx="1910860" cy="4955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Xsens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A80996-C4D0-4DC6-10D6-10F99DE9D873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911469" y="4676571"/>
            <a:ext cx="0" cy="9854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F355DE-4022-1873-4733-3FC139BA0647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2607604" y="2452455"/>
            <a:ext cx="2932" cy="482015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3B9192-5FC6-5500-805E-8CFEB5AA02A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24868" y="2450479"/>
            <a:ext cx="0" cy="222609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97D2B8-63F3-D289-5B99-7E158EB0AF54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9023653" y="2419999"/>
            <a:ext cx="1466" cy="49359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1566E7C-0368-43A0-C5CA-969F40B17015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4484269" y="2450479"/>
            <a:ext cx="2932" cy="49359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57A18E-7BE8-4417-7CA5-D481131BE4C1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10852749" y="2419999"/>
            <a:ext cx="1466" cy="49359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6F79107-4128-D237-8A16-EE36AB697199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 flipV="1">
            <a:off x="7615502" y="4672456"/>
            <a:ext cx="550257" cy="411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CAD9BC-6730-C897-0FC1-59051EE991A7}"/>
              </a:ext>
            </a:extLst>
          </p:cNvPr>
          <p:cNvSpPr txBox="1">
            <a:spLocks/>
          </p:cNvSpPr>
          <p:nvPr/>
        </p:nvSpPr>
        <p:spPr>
          <a:xfrm>
            <a:off x="-10400" y="1954935"/>
            <a:ext cx="1670536" cy="495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err="1"/>
              <a:t>fNIRS</a:t>
            </a:r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39E6AE8-6187-46D4-5543-39C249B5D6F1}"/>
              </a:ext>
            </a:extLst>
          </p:cNvPr>
          <p:cNvSpPr txBox="1">
            <a:spLocks/>
          </p:cNvSpPr>
          <p:nvPr/>
        </p:nvSpPr>
        <p:spPr>
          <a:xfrm>
            <a:off x="5403965" y="1954935"/>
            <a:ext cx="1822938" cy="4955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Tobii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484D6AA-F16D-40F6-8D82-649D02B5AF4A}"/>
              </a:ext>
            </a:extLst>
          </p:cNvPr>
          <p:cNvSpPr txBox="1">
            <a:spLocks/>
          </p:cNvSpPr>
          <p:nvPr/>
        </p:nvSpPr>
        <p:spPr>
          <a:xfrm>
            <a:off x="0" y="5662037"/>
            <a:ext cx="1822938" cy="4955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Timestamps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5F13B-242B-8D30-C5CF-468D3AEA4EDA}"/>
              </a:ext>
            </a:extLst>
          </p:cNvPr>
          <p:cNvSpPr txBox="1">
            <a:spLocks/>
          </p:cNvSpPr>
          <p:nvPr/>
        </p:nvSpPr>
        <p:spPr>
          <a:xfrm>
            <a:off x="1822938" y="5662037"/>
            <a:ext cx="1822938" cy="4955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Video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951C85-80AB-60F7-E34A-D97EECB1CE69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734407" y="4676571"/>
            <a:ext cx="0" cy="9854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687FCEB-C322-4204-EB44-276911E2D0AE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610536" y="3430014"/>
            <a:ext cx="0" cy="124655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B365E0-8C60-27AA-E61B-D70396CA55BC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487201" y="3439613"/>
            <a:ext cx="0" cy="86696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0C0CCF2D-17E4-2AD4-A9C7-575B27D16963}"/>
              </a:ext>
            </a:extLst>
          </p:cNvPr>
          <p:cNvSpPr txBox="1">
            <a:spLocks/>
          </p:cNvSpPr>
          <p:nvPr/>
        </p:nvSpPr>
        <p:spPr>
          <a:xfrm>
            <a:off x="5404506" y="2934470"/>
            <a:ext cx="1822938" cy="4955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Tobii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64505EA-E1A8-809B-F360-027B5283377D}"/>
              </a:ext>
            </a:extLst>
          </p:cNvPr>
          <p:cNvCxnSpPr>
            <a:cxnSpLocks/>
          </p:cNvCxnSpPr>
          <p:nvPr/>
        </p:nvCxnSpPr>
        <p:spPr>
          <a:xfrm>
            <a:off x="6313043" y="2442236"/>
            <a:ext cx="2932" cy="49359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6B1E8C9-7032-63A0-2A4C-C27D6212CA08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6315975" y="3430014"/>
            <a:ext cx="0" cy="87656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D457-E9B4-6F7A-3233-3380DDF4BC40}"/>
              </a:ext>
            </a:extLst>
          </p:cNvPr>
          <p:cNvSpPr txBox="1">
            <a:spLocks/>
          </p:cNvSpPr>
          <p:nvPr/>
        </p:nvSpPr>
        <p:spPr>
          <a:xfrm>
            <a:off x="3639629" y="5659040"/>
            <a:ext cx="2582868" cy="4955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Data Visualization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C3B3C5-45C1-2DED-7BDB-7D766EC37812}"/>
              </a:ext>
            </a:extLst>
          </p:cNvPr>
          <p:cNvSpPr txBox="1">
            <a:spLocks/>
          </p:cNvSpPr>
          <p:nvPr/>
        </p:nvSpPr>
        <p:spPr>
          <a:xfrm>
            <a:off x="8165759" y="4302460"/>
            <a:ext cx="3349761" cy="7399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Lab Recorder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E62B71-96EA-7CE4-0CD2-37AC05F62263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9840639" y="5042451"/>
            <a:ext cx="1" cy="73999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0EB88D-D397-8832-C778-14F6971A9978}"/>
              </a:ext>
            </a:extLst>
          </p:cNvPr>
          <p:cNvCxnSpPr>
            <a:cxnSpLocks/>
          </p:cNvCxnSpPr>
          <p:nvPr/>
        </p:nvCxnSpPr>
        <p:spPr>
          <a:xfrm>
            <a:off x="4974106" y="5042451"/>
            <a:ext cx="0" cy="61547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75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5AAE-C324-1AF4-DE28-B6B81CAD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NASA LSL Data post-processing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2633-4F84-C2F2-00FB-49D44D11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Xsens, EMG, Tobii, Timestamps, and Video-camera do not need post-processing to view the data</a:t>
            </a:r>
          </a:p>
          <a:p>
            <a:r>
              <a:rPr lang="en-US" dirty="0"/>
              <a:t>We have a solution to deal with the Xsens ref frame issue</a:t>
            </a:r>
          </a:p>
          <a:p>
            <a:r>
              <a:rPr lang="en-US" dirty="0" err="1"/>
              <a:t>fNIRS</a:t>
            </a:r>
            <a:r>
              <a:rPr lang="en-US" dirty="0"/>
              <a:t> have been most trouble-some in post processing</a:t>
            </a:r>
          </a:p>
          <a:p>
            <a:r>
              <a:rPr lang="en-US" dirty="0"/>
              <a:t>We could not find other open-source code and Jeevan is still waiting for permission to join the Homer3 group</a:t>
            </a:r>
          </a:p>
          <a:p>
            <a:r>
              <a:rPr lang="en-US" dirty="0"/>
              <a:t>To convert the </a:t>
            </a:r>
            <a:r>
              <a:rPr lang="en-US" dirty="0" err="1"/>
              <a:t>fNIRS</a:t>
            </a:r>
            <a:r>
              <a:rPr lang="en-US" dirty="0"/>
              <a:t> LSL data, I created code to convert it into Homer3 compatible data (t, s, SD, d, aux)</a:t>
            </a:r>
          </a:p>
          <a:p>
            <a:pPr lvl="1"/>
            <a:r>
              <a:rPr lang="en-US" dirty="0"/>
              <a:t>t: time (from LSL)</a:t>
            </a:r>
          </a:p>
          <a:p>
            <a:pPr lvl="1"/>
            <a:r>
              <a:rPr lang="en-US" dirty="0"/>
              <a:t>s: stimulation (we do not use this variable)</a:t>
            </a:r>
          </a:p>
          <a:p>
            <a:pPr lvl="1"/>
            <a:r>
              <a:rPr lang="en-US" dirty="0"/>
              <a:t>SD: source/detector info (from native file). It will be consistent for all of our data collections.</a:t>
            </a:r>
          </a:p>
          <a:p>
            <a:pPr lvl="1"/>
            <a:r>
              <a:rPr lang="en-US" dirty="0"/>
              <a:t>d: data points for the source/detector voltages</a:t>
            </a:r>
          </a:p>
          <a:p>
            <a:pPr lvl="1"/>
            <a:r>
              <a:rPr lang="en-US" dirty="0"/>
              <a:t>aux: accel and gyro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1CD63-1DB3-6E9B-CE0F-6D9260CA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1536-066B-7951-6C39-D5157F16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Stream Layer: </a:t>
            </a:r>
            <a:r>
              <a:rPr lang="en-US" err="1"/>
              <a:t>fNIRS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DDF75-E9CD-BE6E-6B4E-C07D5AA0E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Aurora has in-built code for LSL</a:t>
            </a:r>
          </a:p>
          <a:p>
            <a:r>
              <a:rPr lang="en-US" dirty="0"/>
              <a:t>To stream the data, we just need to record in Aurora </a:t>
            </a:r>
          </a:p>
          <a:p>
            <a:r>
              <a:rPr lang="en-US" dirty="0"/>
              <a:t>Xu et al., </a:t>
            </a:r>
            <a:r>
              <a:rPr lang="en-US" i="1" dirty="0"/>
              <a:t>Frontiers in Neuroscience</a:t>
            </a:r>
            <a:r>
              <a:rPr lang="en-US" dirty="0"/>
              <a:t>, 2024</a:t>
            </a:r>
          </a:p>
          <a:p>
            <a:pPr lvl="1"/>
            <a:r>
              <a:rPr lang="en-US" dirty="0"/>
              <a:t>Validating the reproducibility of a low-cost single-channel </a:t>
            </a:r>
            <a:r>
              <a:rPr lang="en-US" dirty="0" err="1"/>
              <a:t>fNIRS</a:t>
            </a:r>
            <a:r>
              <a:rPr lang="en-US" dirty="0"/>
              <a:t> device across hierarchical cognitive tasks</a:t>
            </a:r>
          </a:p>
          <a:p>
            <a:pPr lvl="1"/>
            <a:r>
              <a:rPr lang="en-US" dirty="0"/>
              <a:t>Did finger-tapping and n-back tasks</a:t>
            </a:r>
          </a:p>
          <a:p>
            <a:pPr lvl="1"/>
            <a:r>
              <a:rPr lang="en-US" dirty="0"/>
              <a:t>Used LSL to record and synchronize their event markers and </a:t>
            </a:r>
            <a:r>
              <a:rPr lang="en-US" dirty="0" err="1"/>
              <a:t>fNIRS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18898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1536-066B-7951-6C39-D5157F16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Lab Stream Layer: Xsens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DDF75-E9CD-BE6E-6B4E-C07D5AA0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822" y="1145687"/>
            <a:ext cx="3886201" cy="5313729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There was previous base level of C++ code</a:t>
            </a:r>
          </a:p>
          <a:p>
            <a:r>
              <a:rPr lang="en-US"/>
              <a:t>I had to rebuild it for the Windows System</a:t>
            </a:r>
          </a:p>
          <a:p>
            <a:r>
              <a:rPr lang="en-US"/>
              <a:t>We can choose which metrics to stream</a:t>
            </a:r>
          </a:p>
          <a:p>
            <a:r>
              <a:rPr lang="en-US"/>
              <a:t>LSL program will give us information about the health of the streaming code</a:t>
            </a:r>
          </a:p>
          <a:p>
            <a:r>
              <a:rPr lang="en-US"/>
              <a:t>We don’t need to record data in the Xsens GUI; it automatically streams to LSL program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88D711-FAD2-CA22-D83D-BB40387B3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246" y="2392790"/>
            <a:ext cx="7675318" cy="432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DD68C3-EA20-E2B1-B859-3B286B56A73A}"/>
              </a:ext>
            </a:extLst>
          </p:cNvPr>
          <p:cNvSpPr txBox="1">
            <a:spLocks/>
          </p:cNvSpPr>
          <p:nvPr/>
        </p:nvSpPr>
        <p:spPr>
          <a:xfrm>
            <a:off x="4829908" y="1325563"/>
            <a:ext cx="6342185" cy="1412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Ryu and Torres, </a:t>
            </a:r>
            <a:r>
              <a:rPr lang="en-US" i="1"/>
              <a:t>Wearable Tech</a:t>
            </a:r>
            <a:r>
              <a:rPr lang="en-US"/>
              <a:t>., 2022</a:t>
            </a:r>
          </a:p>
          <a:p>
            <a:pPr marL="0" indent="0" algn="ctr">
              <a:buNone/>
            </a:pPr>
            <a:r>
              <a:rPr lang="en-US" u="sng"/>
              <a:t>Toward interpretable digital biomarkers of walking and reaching in Parkinson’s disease</a:t>
            </a:r>
          </a:p>
        </p:txBody>
      </p:sp>
    </p:spTree>
    <p:extLst>
      <p:ext uri="{BB962C8B-B14F-4D97-AF65-F5344CB8AC3E}">
        <p14:creationId xmlns:p14="http://schemas.microsoft.com/office/powerpoint/2010/main" val="410947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1536-066B-7951-6C39-D5157F16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Stream Layer: Other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DDF75-E9CD-BE6E-6B4E-C07D5AA0E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Force plate, EMG, Empatica</a:t>
            </a:r>
          </a:p>
          <a:p>
            <a:r>
              <a:rPr lang="en-US"/>
              <a:t>It will take more work to build LSL code for these devices as they are less supported</a:t>
            </a:r>
          </a:p>
          <a:p>
            <a:r>
              <a:rPr lang="en-US"/>
              <a:t>Should I focus my some of my time on the Force plate or EMG?</a:t>
            </a:r>
          </a:p>
          <a:p>
            <a:r>
              <a:rPr lang="en-US"/>
              <a:t>Data from the Force Plate and Empatica do not need to be synchronized</a:t>
            </a:r>
          </a:p>
        </p:txBody>
      </p:sp>
    </p:spTree>
    <p:extLst>
      <p:ext uri="{BB962C8B-B14F-4D97-AF65-F5344CB8AC3E}">
        <p14:creationId xmlns:p14="http://schemas.microsoft.com/office/powerpoint/2010/main" val="335837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1536-066B-7951-6C39-D5157F16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Stream Layer: Data Recording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A8775-6403-C7B0-6B95-B1312F810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021" y="1422850"/>
            <a:ext cx="7639957" cy="515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4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37d24a9-9941-49e7-bc73-66ae45520b85">
      <Terms xmlns="http://schemas.microsoft.com/office/infopath/2007/PartnerControls"/>
    </lcf76f155ced4ddcb4097134ff3c332f>
    <TaxCatchAll xmlns="d4466be2-d217-49e2-93ae-0e021976206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F2D561A6EF349B6F7704328154E2A" ma:contentTypeVersion="14" ma:contentTypeDescription="Create a new document." ma:contentTypeScope="" ma:versionID="0351e4567410b59b2d3d7286aa7602a3">
  <xsd:schema xmlns:xsd="http://www.w3.org/2001/XMLSchema" xmlns:xs="http://www.w3.org/2001/XMLSchema" xmlns:p="http://schemas.microsoft.com/office/2006/metadata/properties" xmlns:ns2="937d24a9-9941-49e7-bc73-66ae45520b85" xmlns:ns3="d4466be2-d217-49e2-93ae-0e0219762068" targetNamespace="http://schemas.microsoft.com/office/2006/metadata/properties" ma:root="true" ma:fieldsID="eabec6d76902526cca894e858f25081e" ns2:_="" ns3:_="">
    <xsd:import namespace="937d24a9-9941-49e7-bc73-66ae45520b85"/>
    <xsd:import namespace="d4466be2-d217-49e2-93ae-0e02197620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7d24a9-9941-49e7-bc73-66ae45520b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c3718347-7ac7-43d2-8bc2-3254bf3347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66be2-d217-49e2-93ae-0e0219762068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b23761d2-3bdc-4af5-86eb-420c17586eb8}" ma:internalName="TaxCatchAll" ma:showField="CatchAllData" ma:web="d4466be2-d217-49e2-93ae-0e02197620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A16D2F-378C-427C-B712-0655F52A59C9}">
  <ds:schemaRefs>
    <ds:schemaRef ds:uri="http://schemas.microsoft.com/office/2006/metadata/properties"/>
    <ds:schemaRef ds:uri="http://schemas.microsoft.com/office/infopath/2007/PartnerControls"/>
    <ds:schemaRef ds:uri="937d24a9-9941-49e7-bc73-66ae45520b85"/>
    <ds:schemaRef ds:uri="d4466be2-d217-49e2-93ae-0e0219762068"/>
  </ds:schemaRefs>
</ds:datastoreItem>
</file>

<file path=customXml/itemProps2.xml><?xml version="1.0" encoding="utf-8"?>
<ds:datastoreItem xmlns:ds="http://schemas.openxmlformats.org/officeDocument/2006/customXml" ds:itemID="{8D2F8EA2-1218-4E20-9C84-92F745AC24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7d24a9-9941-49e7-bc73-66ae45520b85"/>
    <ds:schemaRef ds:uri="d4466be2-d217-49e2-93ae-0e02197620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94B740-DCEC-4AE5-99A1-37959ADC4A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1067</Words>
  <Application>Microsoft Office PowerPoint</Application>
  <PresentationFormat>Widescreen</PresentationFormat>
  <Paragraphs>126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Lab Streaming Layer</vt:lpstr>
      <vt:lpstr>Overview</vt:lpstr>
      <vt:lpstr>Lab Stream Layer: Introduction</vt:lpstr>
      <vt:lpstr>NASA Lab Stream Layer: Streaming data</vt:lpstr>
      <vt:lpstr>NASA LSL Data post-processing</vt:lpstr>
      <vt:lpstr>Lab Stream Layer: fNIRS</vt:lpstr>
      <vt:lpstr>Lab Stream Layer: Xsens</vt:lpstr>
      <vt:lpstr>Lab Stream Layer: Other devices</vt:lpstr>
      <vt:lpstr>Lab Stream Layer: Data Recording</vt:lpstr>
      <vt:lpstr>How to use (Training folder on Lab’s Onedrive)</vt:lpstr>
      <vt:lpstr>How to use</vt:lpstr>
      <vt:lpstr>How to use</vt:lpstr>
      <vt:lpstr>Lab Stream Layer: Data Analyzing</vt:lpstr>
      <vt:lpstr>full-NASA Native files</vt:lpstr>
      <vt:lpstr>full-NASA LSL Limitations</vt:lpstr>
      <vt:lpstr>Extra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Streaming Layer</dc:title>
  <dc:creator>KIERAN NICHOLS</dc:creator>
  <cp:lastModifiedBy>Kieran Nichols</cp:lastModifiedBy>
  <cp:revision>2</cp:revision>
  <dcterms:created xsi:type="dcterms:W3CDTF">2024-05-13T21:07:01Z</dcterms:created>
  <dcterms:modified xsi:type="dcterms:W3CDTF">2024-08-05T19:22:44Z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0x0101001F5F2D561A6EF349B6F7704328154E2A</vt:lpwstr>
  </property>
  <property fmtid="{D5CDD505-2E9C-101B-9397-08002B2CF9AE}" pid="3" name="MediaServiceImageTags">
    <vt:lpwstr/>
  </property>
</Properties>
</file>