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Ly1vBfzR0PPykF0dHL2N/E5h8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900127.408 = (buyer count difference)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Presentation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Kieran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Buyer findings - Consumer demographic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11700" y="1152475"/>
            <a:ext cx="392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Purchases are driven by females at 76% and further skewed to 18-30 age group. However, largest consumer group is 30-40 females.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Opportunity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accommodate this large consumer group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ensure a line up as the 18-30 group age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923" y="1373575"/>
            <a:ext cx="4144100" cy="3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Buyer findings - Membership length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152475"/>
            <a:ext cx="604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High buyer data acquisition at ~99.9%, but low membership length with majority &lt; 1 year. Perhaps a new data acquisition strategy.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Opportunity to leverage this in CRM retargeting for repeat buyers to increase LTV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524" y="1249925"/>
            <a:ext cx="2202625" cy="36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Additional info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Product profit margins data: to make profit-driving product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Existing marketing strategies: to not duplicate or cannibalise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Further sales data over 12 month period: to assess seasonality and variations in demographics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existing marketing strategies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Fast fashion retailer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Short membership due to recent data acquisition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Week trends reflect a 12 month period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Repeat purchase - Maximise lifetime value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CRM retargeting using e.g. Braze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Target US 18-30 females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Prime audience for fast fashion retailer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To maximise LTV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Will have lower basket size due to affluence but due to market saturation needs a reminder to buy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Active on social channels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Content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Seasonality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Brand partnerships or exclusive collabs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Tailored products based on purchase history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Measurement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Click through rate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Website journey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Conversion and user data acquisition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Size of prize = £1.8 mil in year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1834328.7 = 12228858 * 5% *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Brand awareness - User acquisition growth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Google/meta paid ads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Target GB 30-40 males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 maximise LTV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Also higher spending power with more disposable income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Active on social channels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Higher male audience than US to test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Content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audience specific content and another copy which halos females 30-40 content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A/B testing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Measurement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Reach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Website traffic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Conversion and user data acquisition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Size of prize = £595k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chemeClr val="dk1"/>
                </a:solidFill>
              </a:rPr>
              <a:t>594592.14 = (buyer count difference between F and M between 30-40 age group) * (Median value of item for M 30-40)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594592.14 = (35187 - 10402) * 23.99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Basket size - Order value growth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Basket recommendation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Target US 30-40 females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Due to large audience who are already making a purchase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Also higher spending power with more disposable income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Higher spend than UK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Content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Tailored shoes based on basket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promotion of the second item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Measurement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Click through rate of incremental item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Incremental item conversion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Order value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Size of prize = £35k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35437.5 = 20251 * 5% * £35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Transaction data findings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Immediate findings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Detailed findings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Buyer data findings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Long term opportunities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Distributor partnerships to cater to new audiences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Retailer partnerships with a larger audience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 buyer data specificity: Age group 18-30 spans 3 generations which are different consumer groups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 category taxonomy: Improve consumer friction points and to provide tailored recommendations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Recommendation summary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Explore portfolio diversification further across genders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Leverage GB as a test market due to category spread.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Increase GB basket size per purchase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External A/B testing on imaging for categories grouped together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Internal A/B testing on effective promotions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Basket recommendation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CRM retargeting using braze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Pricing Strategy</a:t>
            </a:r>
            <a:r>
              <a:rPr lang="en-GB" sz="1100">
                <a:solidFill>
                  <a:schemeClr val="dk1"/>
                </a:solidFill>
              </a:rPr>
              <a:t>: The wide range in item values suggests a broad product portfolio catering to both budget and high-end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Customer Acquisition &amp; Retention</a:t>
            </a:r>
            <a:r>
              <a:rPr lang="en-GB" sz="1100">
                <a:solidFill>
                  <a:schemeClr val="dk1"/>
                </a:solidFill>
              </a:rPr>
              <a:t>: The short membership length indicates that most customers are relatively new, which might point to effective acquisition strategies but potential challenges in retaining customers long-term.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Geographical Influence</a:t>
            </a:r>
            <a:r>
              <a:rPr lang="en-GB" sz="1100">
                <a:solidFill>
                  <a:schemeClr val="dk1"/>
                </a:solidFill>
              </a:rPr>
              <a:t>: The variance in exchange rates suggests the business operates in multiple regions, which introduces both opportunities and risks related to currency fluctuations.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Transactional findings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Each row is a unique purchase so there's an immediate opportunity to increase basket size.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Buyers aren't making many repeat purchases within 7 day period as seen through median count for purchase_id from abt_buyer table summary statistics. This is reasonable for the apparel industry, so not a major opportunity.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Buyers can purchase from local and non-local currencies. This increases fx risk and pricing rework required, but promotes accessibility and so, broadens consumer base.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Women's apparel is driving sales at a median value of £17.90 but median value of shoes at £35 could further increase order size significantly. Perhaps co-promotion, co-location instore and online, advertising showing the items paired together in an outfit. Perhaps an ide of T&amp;L.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Men's apparel at median value of £24, are comparatively higher vs Women's apparel at £17.9, yet customers are concentrated at Women's. Opportunity to acquire further male customers or leverage exisiting female customers to purchase men's items for gifting.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Transactional findings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Each purchase hold exactly one item and median value is £18.24: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Small basket size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Business model relies on a large footfall to offset small baskets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Median value shows consumer interest is skewed to lower value items. Perhaps a fast fashion retailer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Low repeat purchases, median value of 1 visit: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Reasonable for 7 day period and apparel industry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Potential risk if customers do not return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en-GB"/>
              <a:t>Buyers can purchase from local and non-local currencies: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Increased fx risk and additional pricing rework to minimise risk</a:t>
            </a:r>
            <a:endParaRPr/>
          </a:p>
          <a:p>
            <a:pPr indent="-2932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AutoNum type="alphaLcPeriod"/>
            </a:pPr>
            <a:r>
              <a:rPr lang="en-GB"/>
              <a:t>Promotes accessibility and so, broadens consumer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Transactional findings - Basket size growth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616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Women's apparel is driving total sales at a median item value of £17.93 but median value of shoes at £35 would increase order size significantly.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Opportunity: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Co-advertising e.g. outfits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Co-promotion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Co-location instore and                                         online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509" y="2416900"/>
            <a:ext cx="2998066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523" y="1223588"/>
            <a:ext cx="2665100" cy="369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5"/>
          <p:cNvCxnSpPr/>
          <p:nvPr/>
        </p:nvCxnSpPr>
        <p:spPr>
          <a:xfrm rot="10800000">
            <a:off x="5419875" y="3590050"/>
            <a:ext cx="5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5"/>
          <p:cNvCxnSpPr/>
          <p:nvPr/>
        </p:nvCxnSpPr>
        <p:spPr>
          <a:xfrm rot="10800000">
            <a:off x="5419875" y="3070838"/>
            <a:ext cx="5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Transactional findings - Department growth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101525" y="1013450"/>
            <a:ext cx="637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700"/>
              <a:t>Men's apparel at median value of £23.99, are comparatively higher vs Women's apparel at £17.9, yet items are concentrated in Women's apparel department.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700"/>
              <a:t>Opportunity to:</a:t>
            </a:r>
            <a:endParaRPr sz="17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-GB" sz="1300"/>
              <a:t>acquire further male customers</a:t>
            </a:r>
            <a:endParaRPr sz="13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-GB" sz="1300"/>
              <a:t>leverage existing customer base                                                                   to purchase men's items e.g.                                                                      gifting</a:t>
            </a:r>
            <a:endParaRPr sz="13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833" y="2273075"/>
            <a:ext cx="3010492" cy="23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898" y="1013438"/>
            <a:ext cx="2665100" cy="369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6"/>
          <p:cNvCxnSpPr/>
          <p:nvPr/>
        </p:nvCxnSpPr>
        <p:spPr>
          <a:xfrm rot="10800000">
            <a:off x="5419875" y="3070838"/>
            <a:ext cx="5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Transactional findings - Market expansion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Sales are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Concentrated in only 2 markets, US and GB: Opportunity to further expand to developing markets and grow in developed markets.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Driven by Women’s apparel, followed by accessories: Opportunity to diversify department engagement.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9850" y="3052925"/>
            <a:ext cx="1231825" cy="19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200" y="3052926"/>
            <a:ext cx="6887124" cy="1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463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US purchases include higher value items than the UK.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Opportunity to explore: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premium line up to the US consumer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mid tier for the UK consumer</a:t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Transactional findings - Premium product line up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050" y="1249900"/>
            <a:ext cx="3570674" cy="37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Buyer findings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170 records, ~99.9%, of data with no customer data, so very high customer data acquisition. Opportunity to leverage this in retargeting.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Purchases by gender is dominated by females at 76%.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Purchases by age group are skewed to younger age group.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