
<file path=ppt/presentation.xml>xmlns:p="http://purl.oclc.org/ooxml/presentationml/main"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 
</file>