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1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6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9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4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8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2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8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49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22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542C-DB06-4BD8-A5EC-8C50773AA0D9}" type="datetimeFigureOut">
              <a:rPr lang="en-GB" smtClean="0"/>
              <a:t>19/11/2016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E92F-231D-4089-A38F-A7B1C5DB2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54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ieranlynam.github.io/Stash/prototype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Save while you spend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05" y="2109788"/>
            <a:ext cx="63531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5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People want to save but</a:t>
            </a:r>
          </a:p>
          <a:p>
            <a:pPr lvl="1"/>
            <a:r>
              <a:rPr lang="en-GB" dirty="0"/>
              <a:t>They don’t feel like they can</a:t>
            </a:r>
          </a:p>
          <a:p>
            <a:pPr lvl="1"/>
            <a:r>
              <a:rPr lang="en-GB" dirty="0"/>
              <a:t>They don’t know how to start</a:t>
            </a:r>
          </a:p>
          <a:p>
            <a:pPr lvl="1"/>
            <a:endParaRPr lang="en-GB" dirty="0"/>
          </a:p>
          <a:p>
            <a:r>
              <a:rPr lang="en-GB" dirty="0"/>
              <a:t>They feel guilty about it</a:t>
            </a:r>
          </a:p>
          <a:p>
            <a:endParaRPr lang="en-GB" dirty="0"/>
          </a:p>
          <a:p>
            <a:r>
              <a:rPr lang="en-GB" dirty="0"/>
              <a:t>If try to save, they often end up dipping into their savings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1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Companies pay affiliates for referrals</a:t>
            </a:r>
          </a:p>
          <a:p>
            <a:endParaRPr lang="en-GB" dirty="0" smtClean="0"/>
          </a:p>
          <a:p>
            <a:r>
              <a:rPr lang="en-GB" dirty="0" smtClean="0"/>
              <a:t>Take this money and invest it in </a:t>
            </a:r>
            <a:r>
              <a:rPr lang="en-GB" dirty="0" err="1" smtClean="0"/>
              <a:t>zopa</a:t>
            </a:r>
            <a:r>
              <a:rPr lang="en-GB" dirty="0" smtClean="0"/>
              <a:t> on behalf of the customer</a:t>
            </a:r>
          </a:p>
          <a:p>
            <a:pPr lvl="1"/>
            <a:r>
              <a:rPr lang="en-GB" dirty="0" smtClean="0"/>
              <a:t>Earn 3.1% interest in </a:t>
            </a:r>
            <a:r>
              <a:rPr lang="en-GB" dirty="0" err="1" smtClean="0"/>
              <a:t>zopa</a:t>
            </a:r>
            <a:r>
              <a:rPr lang="en-GB" dirty="0" smtClean="0"/>
              <a:t> access</a:t>
            </a:r>
          </a:p>
          <a:p>
            <a:endParaRPr lang="en-GB" dirty="0" smtClean="0"/>
          </a:p>
          <a:p>
            <a:r>
              <a:rPr lang="en-GB" dirty="0" smtClean="0"/>
              <a:t>Encourage user to top up their accumulated savings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39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Business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average a customer earns £280/year</a:t>
            </a:r>
          </a:p>
          <a:p>
            <a:endParaRPr lang="en-GB" dirty="0"/>
          </a:p>
          <a:p>
            <a:r>
              <a:rPr lang="en-GB" dirty="0" smtClean="0"/>
              <a:t>We can take a slice of this</a:t>
            </a:r>
          </a:p>
          <a:p>
            <a:pPr lvl="1"/>
            <a:r>
              <a:rPr lang="en-GB" dirty="0" smtClean="0"/>
              <a:t>Similar businesses take 12%</a:t>
            </a:r>
          </a:p>
          <a:p>
            <a:endParaRPr lang="en-GB" dirty="0"/>
          </a:p>
          <a:p>
            <a:r>
              <a:rPr lang="en-GB" dirty="0" smtClean="0"/>
              <a:t>&gt;16M people in the UK have savings less than £100</a:t>
            </a:r>
            <a:endParaRPr lang="en-GB" dirty="0"/>
          </a:p>
          <a:p>
            <a:pPr lvl="1"/>
            <a:r>
              <a:rPr lang="en-GB" dirty="0" smtClean="0"/>
              <a:t>30k users would make turnover of ~£1M</a:t>
            </a:r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8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user experience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stash prototype is online now!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kieranlynam.github.io/Stash/prototype/index.html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562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The Problem</vt:lpstr>
      <vt:lpstr>Our Solution</vt:lpstr>
      <vt:lpstr>The Business</vt:lpstr>
      <vt:lpstr>The user experience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Stash</dc:title>
  <dc:creator>Kieran Lynam</dc:creator>
  <cp:lastModifiedBy>Thomas Bird</cp:lastModifiedBy>
  <cp:revision>8</cp:revision>
  <dcterms:created xsi:type="dcterms:W3CDTF">2016-11-19T15:13:08Z</dcterms:created>
  <dcterms:modified xsi:type="dcterms:W3CDTF">2016-11-19T16:19:31Z</dcterms:modified>
</cp:coreProperties>
</file>