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96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9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4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8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1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2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8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49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2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92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Save while you spend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05" y="2109788"/>
            <a:ext cx="6353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5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want to save but</a:t>
            </a:r>
          </a:p>
          <a:p>
            <a:pPr lvl="1"/>
            <a:r>
              <a:rPr lang="en-GB" dirty="0"/>
              <a:t>They don’t feel like they can</a:t>
            </a:r>
          </a:p>
          <a:p>
            <a:pPr lvl="1"/>
            <a:r>
              <a:rPr lang="en-GB" dirty="0"/>
              <a:t>They don’t know how to start</a:t>
            </a:r>
          </a:p>
          <a:p>
            <a:pPr lvl="1"/>
            <a:endParaRPr lang="en-GB" dirty="0"/>
          </a:p>
          <a:p>
            <a:r>
              <a:rPr lang="en-GB" dirty="0"/>
              <a:t>They feel guilty about it</a:t>
            </a:r>
          </a:p>
          <a:p>
            <a:endParaRPr lang="en-GB" dirty="0"/>
          </a:p>
          <a:p>
            <a:r>
              <a:rPr lang="en-GB" dirty="0"/>
              <a:t>If try to save, they often end up dipping into their savings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1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9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The Problem</vt:lpstr>
      <vt:lpstr>Our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Stash</dc:title>
  <dc:creator>Kieran Lynam</dc:creator>
  <cp:lastModifiedBy>Kieran Lynam</cp:lastModifiedBy>
  <cp:revision>4</cp:revision>
  <dcterms:created xsi:type="dcterms:W3CDTF">2016-11-19T15:13:08Z</dcterms:created>
  <dcterms:modified xsi:type="dcterms:W3CDTF">2016-11-19T15:35:46Z</dcterms:modified>
</cp:coreProperties>
</file>