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14662150" cy="20926425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1pPr>
    <a:lvl2pPr marL="100081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2pPr>
    <a:lvl3pPr marL="200162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3pPr>
    <a:lvl4pPr marL="300243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4pPr>
    <a:lvl5pPr marL="400324" algn="ctr" rtl="0" fontAlgn="base">
      <a:spcBef>
        <a:spcPct val="50000"/>
      </a:spcBef>
      <a:spcAft>
        <a:spcPct val="0"/>
      </a:spcAft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5pPr>
    <a:lvl6pPr marL="500405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6pPr>
    <a:lvl7pPr marL="600486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7pPr>
    <a:lvl8pPr marL="700568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8pPr>
    <a:lvl9pPr marL="800649" algn="l" defTabSz="200162" rtl="0" eaLnBrk="1" latinLnBrk="0" hangingPunct="1">
      <a:defRPr sz="1800" b="1" kern="1200">
        <a:solidFill>
          <a:schemeClr val="bg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AFA"/>
    <a:srgbClr val="262B20"/>
    <a:srgbClr val="CED797"/>
    <a:srgbClr val="F5F5F5"/>
    <a:srgbClr val="EAEAEA"/>
    <a:srgbClr val="3A8F6A"/>
    <a:srgbClr val="F3A64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9907" autoAdjust="0"/>
  </p:normalViewPr>
  <p:slideViewPr>
    <p:cSldViewPr snapToObjects="1">
      <p:cViewPr varScale="1">
        <p:scale>
          <a:sx n="74" d="100"/>
          <a:sy n="74" d="100"/>
        </p:scale>
        <p:origin x="-480" y="-102"/>
      </p:cViewPr>
      <p:guideLst>
        <p:guide orient="horz" pos="-5551"/>
        <p:guide pos="11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04213" y="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1568450"/>
            <a:ext cx="10464800" cy="7848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5263" y="9942513"/>
            <a:ext cx="11731625" cy="941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9875500"/>
            <a:ext cx="635476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l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04213" y="19875500"/>
            <a:ext cx="635476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3336" tIns="101669" rIns="203336" bIns="101669" numCol="1" anchor="b" anchorCtr="0" compatLnSpc="1">
            <a:prstTxWarp prst="textNoShape">
              <a:avLst/>
            </a:prstTxWarp>
          </a:bodyPr>
          <a:lstStyle>
            <a:lvl1pPr algn="r" defTabSz="2033588">
              <a:spcBef>
                <a:spcPct val="0"/>
              </a:spcBef>
              <a:defRPr sz="27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1DEF14-D1B8-47F5-9AF7-9600BE3614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1pPr>
    <a:lvl2pPr marL="100081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2pPr>
    <a:lvl3pPr marL="200162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3pPr>
    <a:lvl4pPr marL="30024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4pPr>
    <a:lvl5pPr marL="400324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charset="0"/>
        <a:ea typeface="+mn-ea"/>
        <a:cs typeface="+mn-cs"/>
      </a:defRPr>
    </a:lvl5pPr>
    <a:lvl6pPr marL="500405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00486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00568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800649" algn="l" defTabSz="200162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1DEF14-D1B8-47F5-9AF7-9600BE36147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84" y="2130404"/>
            <a:ext cx="7772232" cy="1469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768" y="3886259"/>
            <a:ext cx="6400464" cy="1752552"/>
          </a:xfrm>
        </p:spPr>
        <p:txBody>
          <a:bodyPr/>
          <a:lstStyle>
            <a:lvl1pPr marL="0" indent="0" algn="ctr">
              <a:buNone/>
              <a:defRPr/>
            </a:lvl1pPr>
            <a:lvl2pPr marL="100081" indent="0" algn="ctr">
              <a:buNone/>
              <a:defRPr/>
            </a:lvl2pPr>
            <a:lvl3pPr marL="200162" indent="0" algn="ctr">
              <a:buNone/>
              <a:defRPr/>
            </a:lvl3pPr>
            <a:lvl4pPr marL="300243" indent="0" algn="ctr">
              <a:buNone/>
              <a:defRPr/>
            </a:lvl4pPr>
            <a:lvl5pPr marL="400324" indent="0" algn="ctr">
              <a:buNone/>
              <a:defRPr/>
            </a:lvl5pPr>
            <a:lvl6pPr marL="500405" indent="0" algn="ctr">
              <a:buNone/>
              <a:defRPr/>
            </a:lvl6pPr>
            <a:lvl7pPr marL="600486" indent="0" algn="ctr">
              <a:buNone/>
              <a:defRPr/>
            </a:lvl7pPr>
            <a:lvl8pPr marL="700568" indent="0" algn="ctr">
              <a:buNone/>
              <a:defRPr/>
            </a:lvl8pPr>
            <a:lvl9pPr marL="8006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FC341-21C5-4A59-BCF6-7DBAB97080C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FB98-089D-4ECD-9FAD-BD2526F8FCF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2" y="274686"/>
            <a:ext cx="2057172" cy="58514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16" y="274686"/>
            <a:ext cx="6125918" cy="58514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1C9B-282B-4E4C-B3EB-825403BDDCA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A213-16C2-4F77-BACF-0B0861B650E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62" y="4406917"/>
            <a:ext cx="7772232" cy="1361995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62" y="2906690"/>
            <a:ext cx="7772232" cy="1500227"/>
          </a:xfrm>
        </p:spPr>
        <p:txBody>
          <a:bodyPr anchor="b"/>
          <a:lstStyle>
            <a:lvl1pPr marL="0" indent="0">
              <a:buNone/>
              <a:defRPr sz="400"/>
            </a:lvl1pPr>
            <a:lvl2pPr marL="100081" indent="0">
              <a:buNone/>
              <a:defRPr sz="400"/>
            </a:lvl2pPr>
            <a:lvl3pPr marL="200162" indent="0">
              <a:buNone/>
              <a:defRPr sz="400"/>
            </a:lvl3pPr>
            <a:lvl4pPr marL="300243" indent="0">
              <a:buNone/>
              <a:defRPr sz="300"/>
            </a:lvl4pPr>
            <a:lvl5pPr marL="400324" indent="0">
              <a:buNone/>
              <a:defRPr sz="300"/>
            </a:lvl5pPr>
            <a:lvl6pPr marL="500405" indent="0">
              <a:buNone/>
              <a:defRPr sz="300"/>
            </a:lvl6pPr>
            <a:lvl7pPr marL="600486" indent="0">
              <a:buNone/>
              <a:defRPr sz="300"/>
            </a:lvl7pPr>
            <a:lvl8pPr marL="700568" indent="0">
              <a:buNone/>
              <a:defRPr sz="300"/>
            </a:lvl8pPr>
            <a:lvl9pPr marL="80064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AC325-CBF0-435F-ABFB-D941EDE7ED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16" y="1600090"/>
            <a:ext cx="409130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799" y="1600090"/>
            <a:ext cx="4091785" cy="452609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E1142-B741-40E4-B675-433B167556D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16" y="1535039"/>
            <a:ext cx="403994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16" y="2174872"/>
            <a:ext cx="403994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96" y="1535039"/>
            <a:ext cx="4041388" cy="63983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0081" indent="0">
              <a:buNone/>
              <a:defRPr sz="400" b="1"/>
            </a:lvl2pPr>
            <a:lvl3pPr marL="200162" indent="0">
              <a:buNone/>
              <a:defRPr sz="400" b="1"/>
            </a:lvl3pPr>
            <a:lvl4pPr marL="300243" indent="0">
              <a:buNone/>
              <a:defRPr sz="400" b="1"/>
            </a:lvl4pPr>
            <a:lvl5pPr marL="400324" indent="0">
              <a:buNone/>
              <a:defRPr sz="400" b="1"/>
            </a:lvl5pPr>
            <a:lvl6pPr marL="500405" indent="0">
              <a:buNone/>
              <a:defRPr sz="400" b="1"/>
            </a:lvl6pPr>
            <a:lvl7pPr marL="600486" indent="0">
              <a:buNone/>
              <a:defRPr sz="400" b="1"/>
            </a:lvl7pPr>
            <a:lvl8pPr marL="700568" indent="0">
              <a:buNone/>
              <a:defRPr sz="400" b="1"/>
            </a:lvl8pPr>
            <a:lvl9pPr marL="800649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96" y="2174872"/>
            <a:ext cx="4041388" cy="3951310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D4B95-4E27-4B98-B253-BBD22319C3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3D28B-027F-4030-9ED9-316197EFA4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1BB7A-209C-432B-B5A4-4011BA885A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16" y="273162"/>
            <a:ext cx="3008002" cy="116201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162"/>
            <a:ext cx="5111732" cy="585302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16" y="1435177"/>
            <a:ext cx="3008002" cy="4691005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C9EA7-2326-482F-A763-24885869CE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6" y="4800524"/>
            <a:ext cx="5486592" cy="56690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26" y="612898"/>
            <a:ext cx="5486592" cy="4114698"/>
          </a:xfrm>
        </p:spPr>
        <p:txBody>
          <a:bodyPr/>
          <a:lstStyle>
            <a:lvl1pPr marL="0" indent="0">
              <a:buNone/>
              <a:defRPr sz="700"/>
            </a:lvl1pPr>
            <a:lvl2pPr marL="100081" indent="0">
              <a:buNone/>
              <a:defRPr sz="600"/>
            </a:lvl2pPr>
            <a:lvl3pPr marL="200162" indent="0">
              <a:buNone/>
              <a:defRPr sz="500"/>
            </a:lvl3pPr>
            <a:lvl4pPr marL="300243" indent="0">
              <a:buNone/>
              <a:defRPr sz="400"/>
            </a:lvl4pPr>
            <a:lvl5pPr marL="400324" indent="0">
              <a:buNone/>
              <a:defRPr sz="400"/>
            </a:lvl5pPr>
            <a:lvl6pPr marL="500405" indent="0">
              <a:buNone/>
              <a:defRPr sz="400"/>
            </a:lvl6pPr>
            <a:lvl7pPr marL="600486" indent="0">
              <a:buNone/>
              <a:defRPr sz="400"/>
            </a:lvl7pPr>
            <a:lvl8pPr marL="700568" indent="0">
              <a:buNone/>
              <a:defRPr sz="400"/>
            </a:lvl8pPr>
            <a:lvl9pPr marL="800649" indent="0">
              <a:buNone/>
              <a:defRPr sz="4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6" y="5367429"/>
            <a:ext cx="5486592" cy="804746"/>
          </a:xfrm>
        </p:spPr>
        <p:txBody>
          <a:bodyPr/>
          <a:lstStyle>
            <a:lvl1pPr marL="0" indent="0">
              <a:buNone/>
              <a:defRPr sz="300"/>
            </a:lvl1pPr>
            <a:lvl2pPr marL="100081" indent="0">
              <a:buNone/>
              <a:defRPr sz="300"/>
            </a:lvl2pPr>
            <a:lvl3pPr marL="200162" indent="0">
              <a:buNone/>
              <a:defRPr sz="200"/>
            </a:lvl3pPr>
            <a:lvl4pPr marL="300243" indent="0">
              <a:buNone/>
              <a:defRPr sz="200"/>
            </a:lvl4pPr>
            <a:lvl5pPr marL="400324" indent="0">
              <a:buNone/>
              <a:defRPr sz="200"/>
            </a:lvl5pPr>
            <a:lvl6pPr marL="500405" indent="0">
              <a:buNone/>
              <a:defRPr sz="200"/>
            </a:lvl6pPr>
            <a:lvl7pPr marL="600486" indent="0">
              <a:buNone/>
              <a:defRPr sz="200"/>
            </a:lvl7pPr>
            <a:lvl8pPr marL="700568" indent="0">
              <a:buNone/>
              <a:defRPr sz="200"/>
            </a:lvl8pPr>
            <a:lvl9pPr marL="80064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5D4C-A09C-4256-BD06-5AB9E672EA9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16" y="1600158"/>
            <a:ext cx="8229168" cy="45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1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56" y="6245102"/>
            <a:ext cx="28956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6" y="6245102"/>
            <a:ext cx="2133488" cy="4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E58EB5-33F2-47BD-B76E-3521ECD3DBA6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" name="Picture 9" descr="Title Bar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340808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16" y="457242"/>
            <a:ext cx="8229168" cy="11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2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14282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100081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200162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300243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400324" algn="ctr" defTabSz="91428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86" indent="-342986" algn="l" defTabSz="914282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3" indent="-285996" algn="l" defTabSz="914282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40" indent="-228657" algn="l" defTabSz="914282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907" indent="-228657" algn="l" defTabSz="914282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875" indent="-228310" algn="l" defTabSz="914282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56956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257037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357118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2457199" indent="-228310" algn="l" defTabSz="914282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0081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0162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0243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0324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0405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0486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00568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00649" algn="l" defTabSz="200162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Title Of project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Student Name</a:t>
            </a:r>
          </a:p>
          <a:p>
            <a:endParaRPr lang="en-GB" dirty="0" smtClean="0"/>
          </a:p>
          <a:p>
            <a:r>
              <a:rPr lang="en-GB" dirty="0" smtClean="0"/>
              <a:t>Supervisor Name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Slide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presentation time 3 </a:t>
            </a:r>
            <a:r>
              <a:rPr lang="en-GB" dirty="0" err="1" smtClean="0"/>
              <a:t>mins</a:t>
            </a:r>
            <a:endParaRPr lang="en-GB" dirty="0" smtClean="0"/>
          </a:p>
          <a:p>
            <a:pPr lvl="1"/>
            <a:r>
              <a:rPr lang="en-GB" sz="2400" dirty="0" smtClean="0"/>
              <a:t>Your slides will be on a timer so practice </a:t>
            </a:r>
          </a:p>
          <a:p>
            <a:pPr lvl="1"/>
            <a:r>
              <a:rPr lang="en-GB" sz="2400" dirty="0" smtClean="0"/>
              <a:t>Use Minimal text</a:t>
            </a:r>
          </a:p>
          <a:p>
            <a:pPr lvl="1"/>
            <a:r>
              <a:rPr lang="en-GB" sz="2400" dirty="0" smtClean="0"/>
              <a:t>Text font no </a:t>
            </a:r>
            <a:r>
              <a:rPr lang="en-GB" sz="2400" smtClean="0"/>
              <a:t>smaller </a:t>
            </a:r>
            <a:r>
              <a:rPr lang="en-GB" sz="2400" smtClean="0"/>
              <a:t>than </a:t>
            </a:r>
            <a:r>
              <a:rPr lang="en-GB" sz="2400" dirty="0" smtClean="0"/>
              <a:t>24 point font!</a:t>
            </a:r>
          </a:p>
          <a:p>
            <a:r>
              <a:rPr lang="en-GB" dirty="0" smtClean="0"/>
              <a:t>E.g. topics</a:t>
            </a:r>
          </a:p>
          <a:p>
            <a:pPr lvl="1"/>
            <a:r>
              <a:rPr lang="en-GB" sz="2400" dirty="0" smtClean="0"/>
              <a:t>What was the problem you addressed?</a:t>
            </a:r>
          </a:p>
          <a:p>
            <a:pPr lvl="1"/>
            <a:r>
              <a:rPr lang="en-GB" sz="2400" dirty="0" smtClean="0"/>
              <a:t>What was the contribution of your thesis?</a:t>
            </a:r>
          </a:p>
          <a:p>
            <a:pPr lvl="1"/>
            <a:r>
              <a:rPr lang="en-GB" sz="2400" dirty="0" smtClean="0"/>
              <a:t>What is interesting about your thesis?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A8F6A">
            <a:alpha val="39999"/>
          </a:srgbClr>
        </a:solidFill>
        <a:ln w="38100" cap="flat" cmpd="sng" algn="ctr">
          <a:solidFill>
            <a:srgbClr val="3A8F6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8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62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Title Of project</vt:lpstr>
      <vt:lpstr>Slide 1</vt:lpstr>
    </vt:vector>
  </TitlesOfParts>
  <Company>DSG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 Linehan</dc:creator>
  <cp:lastModifiedBy> </cp:lastModifiedBy>
  <cp:revision>109</cp:revision>
  <cp:lastPrinted>2010-03-24T18:05:06Z</cp:lastPrinted>
  <dcterms:created xsi:type="dcterms:W3CDTF">2010-03-24T17:59:25Z</dcterms:created>
  <dcterms:modified xsi:type="dcterms:W3CDTF">2012-03-23T11:32:15Z</dcterms:modified>
</cp:coreProperties>
</file>