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30243463" cy="42845038"/>
  <p:notesSz cx="14662150" cy="20926425"/>
  <p:defaultTextStyle>
    <a:defPPr>
      <a:defRPr lang="en-GB"/>
    </a:defPPr>
    <a:lvl1pPr algn="ctr" rtl="0" fontAlgn="base">
      <a:spcBef>
        <a:spcPct val="50000"/>
      </a:spcBef>
      <a:spcAft>
        <a:spcPct val="0"/>
      </a:spcAft>
      <a:defRPr sz="8200" b="1" kern="1200">
        <a:solidFill>
          <a:schemeClr val="bg1"/>
        </a:solidFill>
        <a:latin typeface="Trebuchet MS" pitchFamily="34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8200" b="1" kern="1200">
        <a:solidFill>
          <a:schemeClr val="bg1"/>
        </a:solidFill>
        <a:latin typeface="Trebuchet MS" pitchFamily="34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8200" b="1" kern="1200">
        <a:solidFill>
          <a:schemeClr val="bg1"/>
        </a:solidFill>
        <a:latin typeface="Trebuchet MS" pitchFamily="34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8200" b="1" kern="1200">
        <a:solidFill>
          <a:schemeClr val="bg1"/>
        </a:solidFill>
        <a:latin typeface="Trebuchet MS" pitchFamily="34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8200" b="1" kern="1200">
        <a:solidFill>
          <a:schemeClr val="bg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8200" b="1" kern="1200">
        <a:solidFill>
          <a:schemeClr val="bg1"/>
        </a:solidFill>
        <a:latin typeface="Trebuchet MS" pitchFamily="34" charset="0"/>
        <a:ea typeface="+mn-ea"/>
        <a:cs typeface="+mn-cs"/>
      </a:defRPr>
    </a:lvl6pPr>
    <a:lvl7pPr marL="2743200" algn="l" defTabSz="914400" rtl="0" eaLnBrk="1" latinLnBrk="0" hangingPunct="1">
      <a:defRPr sz="8200" b="1" kern="1200">
        <a:solidFill>
          <a:schemeClr val="bg1"/>
        </a:solidFill>
        <a:latin typeface="Trebuchet MS" pitchFamily="34" charset="0"/>
        <a:ea typeface="+mn-ea"/>
        <a:cs typeface="+mn-cs"/>
      </a:defRPr>
    </a:lvl7pPr>
    <a:lvl8pPr marL="3200400" algn="l" defTabSz="914400" rtl="0" eaLnBrk="1" latinLnBrk="0" hangingPunct="1">
      <a:defRPr sz="8200" b="1" kern="1200">
        <a:solidFill>
          <a:schemeClr val="bg1"/>
        </a:solidFill>
        <a:latin typeface="Trebuchet MS" pitchFamily="34" charset="0"/>
        <a:ea typeface="+mn-ea"/>
        <a:cs typeface="+mn-cs"/>
      </a:defRPr>
    </a:lvl8pPr>
    <a:lvl9pPr marL="3657600" algn="l" defTabSz="914400" rtl="0" eaLnBrk="1" latinLnBrk="0" hangingPunct="1">
      <a:defRPr sz="8200" b="1" kern="1200">
        <a:solidFill>
          <a:schemeClr val="bg1"/>
        </a:solidFill>
        <a:latin typeface="Trebuchet M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AFAFA"/>
    <a:srgbClr val="262B20"/>
    <a:srgbClr val="CED797"/>
    <a:srgbClr val="F5F5F5"/>
    <a:srgbClr val="EAEAEA"/>
    <a:srgbClr val="3A8F6A"/>
    <a:srgbClr val="F3A64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6" autoAdjust="0"/>
    <p:restoredTop sz="99907" autoAdjust="0"/>
  </p:normalViewPr>
  <p:slideViewPr>
    <p:cSldViewPr snapToObjects="1">
      <p:cViewPr varScale="1">
        <p:scale>
          <a:sx n="11" d="100"/>
          <a:sy n="11" d="100"/>
        </p:scale>
        <p:origin x="-1566" y="-156"/>
      </p:cViewPr>
      <p:guideLst>
        <p:guide orient="horz" pos="5783"/>
        <p:guide pos="183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54763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3336" tIns="101669" rIns="203336" bIns="101669" numCol="1" anchor="t" anchorCtr="0" compatLnSpc="1">
            <a:prstTxWarp prst="textNoShape">
              <a:avLst/>
            </a:prstTxWarp>
          </a:bodyPr>
          <a:lstStyle>
            <a:lvl1pPr algn="l" defTabSz="2033588">
              <a:spcBef>
                <a:spcPct val="0"/>
              </a:spcBef>
              <a:defRPr sz="27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8304213" y="0"/>
            <a:ext cx="6354762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3336" tIns="101669" rIns="203336" bIns="101669" numCol="1" anchor="t" anchorCtr="0" compatLnSpc="1">
            <a:prstTxWarp prst="textNoShape">
              <a:avLst/>
            </a:prstTxWarp>
          </a:bodyPr>
          <a:lstStyle>
            <a:lvl1pPr algn="r" defTabSz="2033588">
              <a:spcBef>
                <a:spcPct val="0"/>
              </a:spcBef>
              <a:defRPr sz="27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62475" y="1568450"/>
            <a:ext cx="5540375" cy="7848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465263" y="9942513"/>
            <a:ext cx="11731625" cy="941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3336" tIns="101669" rIns="203336" bIns="1016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9875500"/>
            <a:ext cx="6354763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3336" tIns="101669" rIns="203336" bIns="101669" numCol="1" anchor="b" anchorCtr="0" compatLnSpc="1">
            <a:prstTxWarp prst="textNoShape">
              <a:avLst/>
            </a:prstTxWarp>
          </a:bodyPr>
          <a:lstStyle>
            <a:lvl1pPr algn="l" defTabSz="2033588">
              <a:spcBef>
                <a:spcPct val="0"/>
              </a:spcBef>
              <a:defRPr sz="27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304213" y="19875500"/>
            <a:ext cx="6354762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3336" tIns="101669" rIns="203336" bIns="101669" numCol="1" anchor="b" anchorCtr="0" compatLnSpc="1">
            <a:prstTxWarp prst="textNoShape">
              <a:avLst/>
            </a:prstTxWarp>
          </a:bodyPr>
          <a:lstStyle>
            <a:lvl1pPr algn="r" defTabSz="2033588">
              <a:spcBef>
                <a:spcPct val="0"/>
              </a:spcBef>
              <a:defRPr sz="27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F1DEF14-D1B8-47F5-9AF7-9600BE3614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9E11B5-1789-4B86-B0E9-6D3C0AA06F3D}" type="slidenum">
              <a:rPr lang="en-GB"/>
              <a:pPr/>
              <a:t>1</a:t>
            </a:fld>
            <a:endParaRPr lang="en-GB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38" y="13309600"/>
            <a:ext cx="25706387" cy="9183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75" y="24279225"/>
            <a:ext cx="21169313" cy="10948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6FC341-21C5-4A59-BCF6-7DBAB97080C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6CFB98-089D-4ECD-9FAD-BD2526F8FCF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6550" y="1716088"/>
            <a:ext cx="6804025" cy="36556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888" y="1716088"/>
            <a:ext cx="20261262" cy="36556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91C9B-282B-4E4C-B3EB-825403BDDCA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EA213-16C2-4F77-BACF-0B0861B650E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27532013"/>
            <a:ext cx="25706387" cy="85090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9188" y="18159413"/>
            <a:ext cx="25706387" cy="9372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8AC325-CBF0-435F-ABFB-D941EDE7ED7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888" y="9996488"/>
            <a:ext cx="13531850" cy="2827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7138" y="9996488"/>
            <a:ext cx="13533437" cy="2827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6E1142-B741-40E4-B675-433B167556D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888" y="9590088"/>
            <a:ext cx="13361987" cy="3997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888" y="13587413"/>
            <a:ext cx="13361987" cy="24685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3825" y="9590088"/>
            <a:ext cx="13366750" cy="3997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3825" y="13587413"/>
            <a:ext cx="13366750" cy="24685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8D4B95-4E27-4B98-B253-BBD22319C31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3D28B-027F-4030-9ED9-316197EFA40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81BB7A-209C-432B-B5A4-4011BA885A7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888" y="1706563"/>
            <a:ext cx="9948862" cy="7259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700" y="1706563"/>
            <a:ext cx="16906875" cy="365664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888" y="8966200"/>
            <a:ext cx="9948862" cy="29306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4C9EA7-2326-482F-A763-24885869CE0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725" y="29991050"/>
            <a:ext cx="18146713" cy="35417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725" y="3829050"/>
            <a:ext cx="18146713" cy="257063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725" y="33532763"/>
            <a:ext cx="18146713" cy="50276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565D4C-A09C-4256-BD06-5AB9E672EA9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2888" y="1716088"/>
            <a:ext cx="27217687" cy="714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3" tIns="208822" rIns="417643" bIns="2088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2888" y="9996488"/>
            <a:ext cx="27217687" cy="282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2888" y="39015988"/>
            <a:ext cx="7056437" cy="297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64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3038" y="39015988"/>
            <a:ext cx="9577387" cy="297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64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74138" y="39015988"/>
            <a:ext cx="7056437" cy="297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6400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21E58EB5-33F2-47BD-B76E-3521ECD3DBA6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2pPr>
      <a:lvl3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3pPr>
      <a:lvl4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4pPr>
      <a:lvl5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5pPr>
      <a:lvl6pPr marL="4572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9144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3716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18288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6863" indent="-1566863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4075" indent="-1306513" algn="l" defTabSz="4176713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21288" indent="-1044575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</a:defRPr>
      </a:lvl3pPr>
      <a:lvl4pPr marL="7308850" indent="-1044575" algn="l" defTabSz="4176713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6413" indent="-1042988" algn="l" defTabSz="4176713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98536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3108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680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2252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tiff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82"/>
          <p:cNvSpPr>
            <a:spLocks noChangeArrowheads="1"/>
          </p:cNvSpPr>
          <p:nvPr/>
        </p:nvSpPr>
        <p:spPr bwMode="auto">
          <a:xfrm>
            <a:off x="15516225" y="28552775"/>
            <a:ext cx="13106400" cy="6227763"/>
          </a:xfrm>
          <a:prstGeom prst="roundRect">
            <a:avLst>
              <a:gd name="adj" fmla="val 3481"/>
            </a:avLst>
          </a:prstGeom>
          <a:gradFill rotWithShape="1">
            <a:gsLst>
              <a:gs pos="0">
                <a:srgbClr val="F5F5F5"/>
              </a:gs>
              <a:gs pos="100000">
                <a:srgbClr val="F8F8F8"/>
              </a:gs>
            </a:gsLst>
            <a:path path="shape">
              <a:fillToRect l="50000" t="50000" r="50000" b="50000"/>
            </a:path>
          </a:gradFill>
          <a:ln w="12700" algn="ctr">
            <a:solidFill>
              <a:srgbClr val="EAEAEA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endParaRPr lang="en-US" sz="2400" b="0">
              <a:latin typeface="Times New Roman" pitchFamily="18" charset="0"/>
            </a:endParaRPr>
          </a:p>
        </p:txBody>
      </p:sp>
      <p:sp>
        <p:nvSpPr>
          <p:cNvPr id="3077" name="AutoShape 78"/>
          <p:cNvSpPr>
            <a:spLocks noChangeArrowheads="1"/>
          </p:cNvSpPr>
          <p:nvPr/>
        </p:nvSpPr>
        <p:spPr bwMode="auto">
          <a:xfrm>
            <a:off x="1349375" y="23402925"/>
            <a:ext cx="13339763" cy="13533438"/>
          </a:xfrm>
          <a:prstGeom prst="roundRect">
            <a:avLst>
              <a:gd name="adj" fmla="val 3481"/>
            </a:avLst>
          </a:prstGeom>
          <a:gradFill rotWithShape="1">
            <a:gsLst>
              <a:gs pos="0">
                <a:srgbClr val="F5F5F5"/>
              </a:gs>
              <a:gs pos="100000">
                <a:srgbClr val="F8F8F8"/>
              </a:gs>
            </a:gsLst>
            <a:path path="shape">
              <a:fillToRect l="50000" t="50000" r="50000" b="50000"/>
            </a:path>
          </a:gradFill>
          <a:ln w="12700" algn="ctr">
            <a:solidFill>
              <a:srgbClr val="EAEAEA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endParaRPr lang="en-US" sz="2400" b="0">
              <a:latin typeface="Times New Roman" pitchFamily="18" charset="0"/>
            </a:endParaRPr>
          </a:p>
        </p:txBody>
      </p:sp>
      <p:sp>
        <p:nvSpPr>
          <p:cNvPr id="3078" name="Rectangle 12"/>
          <p:cNvSpPr>
            <a:spLocks noChangeArrowheads="1"/>
          </p:cNvSpPr>
          <p:nvPr/>
        </p:nvSpPr>
        <p:spPr bwMode="auto">
          <a:xfrm>
            <a:off x="-31750" y="5877719"/>
            <a:ext cx="30243463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35000"/>
              </a:spcBef>
            </a:pPr>
            <a:r>
              <a:rPr lang="en-GB" sz="4400" dirty="0" smtClean="0">
                <a:solidFill>
                  <a:schemeClr val="tx1"/>
                </a:solidFill>
              </a:rPr>
              <a:t>Student</a:t>
            </a:r>
            <a:r>
              <a:rPr lang="en-GB" sz="4400" b="0" dirty="0" smtClean="0">
                <a:solidFill>
                  <a:schemeClr val="tx1"/>
                </a:solidFill>
              </a:rPr>
              <a:t>: AN Other   </a:t>
            </a:r>
            <a:r>
              <a:rPr lang="en-GB" sz="4400" dirty="0" smtClean="0">
                <a:solidFill>
                  <a:schemeClr val="tx1"/>
                </a:solidFill>
              </a:rPr>
              <a:t>Supervisor</a:t>
            </a:r>
            <a:r>
              <a:rPr lang="en-GB" sz="4400" b="0" dirty="0" smtClean="0">
                <a:solidFill>
                  <a:schemeClr val="tx1"/>
                </a:solidFill>
              </a:rPr>
              <a:t>: Dr. AN Other</a:t>
            </a:r>
            <a:endParaRPr lang="en-GB" sz="4400" b="0" dirty="0">
              <a:solidFill>
                <a:schemeClr val="tx1"/>
              </a:solidFill>
            </a:endParaRPr>
          </a:p>
        </p:txBody>
      </p:sp>
      <p:sp>
        <p:nvSpPr>
          <p:cNvPr id="3079" name="Line 72"/>
          <p:cNvSpPr>
            <a:spLocks noChangeShapeType="1"/>
          </p:cNvSpPr>
          <p:nvPr/>
        </p:nvSpPr>
        <p:spPr bwMode="auto">
          <a:xfrm>
            <a:off x="1152525" y="40432038"/>
            <a:ext cx="27578050" cy="46037"/>
          </a:xfrm>
          <a:prstGeom prst="line">
            <a:avLst/>
          </a:prstGeom>
          <a:noFill/>
          <a:ln w="317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3080" name="AutoShape 83"/>
          <p:cNvSpPr>
            <a:spLocks noChangeArrowheads="1"/>
          </p:cNvSpPr>
          <p:nvPr/>
        </p:nvSpPr>
        <p:spPr bwMode="auto">
          <a:xfrm>
            <a:off x="15516225" y="8713788"/>
            <a:ext cx="13144500" cy="8424862"/>
          </a:xfrm>
          <a:prstGeom prst="roundRect">
            <a:avLst>
              <a:gd name="adj" fmla="val 3481"/>
            </a:avLst>
          </a:prstGeom>
          <a:gradFill rotWithShape="1">
            <a:gsLst>
              <a:gs pos="0">
                <a:srgbClr val="F5F5F5"/>
              </a:gs>
              <a:gs pos="100000">
                <a:srgbClr val="F8F8F8"/>
              </a:gs>
            </a:gsLst>
            <a:path path="shape">
              <a:fillToRect l="50000" t="50000" r="50000" b="50000"/>
            </a:path>
          </a:gradFill>
          <a:ln w="12700" algn="ctr">
            <a:solidFill>
              <a:srgbClr val="EAEAEA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endParaRPr lang="en-US" sz="2400" b="0"/>
          </a:p>
        </p:txBody>
      </p:sp>
      <p:sp>
        <p:nvSpPr>
          <p:cNvPr id="3081" name="AutoShape 91"/>
          <p:cNvSpPr>
            <a:spLocks noChangeArrowheads="1"/>
          </p:cNvSpPr>
          <p:nvPr/>
        </p:nvSpPr>
        <p:spPr bwMode="auto">
          <a:xfrm>
            <a:off x="1422400" y="8713788"/>
            <a:ext cx="13266738" cy="12852400"/>
          </a:xfrm>
          <a:prstGeom prst="roundRect">
            <a:avLst>
              <a:gd name="adj" fmla="val 3481"/>
            </a:avLst>
          </a:prstGeom>
          <a:gradFill rotWithShape="1">
            <a:gsLst>
              <a:gs pos="0">
                <a:srgbClr val="F5F5F5"/>
              </a:gs>
              <a:gs pos="100000">
                <a:srgbClr val="F8F8F8"/>
              </a:gs>
            </a:gsLst>
            <a:path path="shape">
              <a:fillToRect l="50000" t="50000" r="50000" b="50000"/>
            </a:path>
          </a:gradFill>
          <a:ln w="12700" algn="ctr">
            <a:solidFill>
              <a:srgbClr val="EAEAEA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endParaRPr lang="en-US" sz="2400" b="0"/>
          </a:p>
        </p:txBody>
      </p:sp>
      <p:sp>
        <p:nvSpPr>
          <p:cNvPr id="6240" name="AutoShape 96"/>
          <p:cNvSpPr>
            <a:spLocks noChangeArrowheads="1"/>
          </p:cNvSpPr>
          <p:nvPr/>
        </p:nvSpPr>
        <p:spPr bwMode="auto">
          <a:xfrm>
            <a:off x="2471738" y="7291388"/>
            <a:ext cx="1868487" cy="1030287"/>
          </a:xfrm>
          <a:prstGeom prst="roundRect">
            <a:avLst>
              <a:gd name="adj" fmla="val 185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296863" hangingPunct="0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146050" algn="l"/>
                <a:tab pos="290513" algn="l"/>
                <a:tab pos="436563" algn="l"/>
                <a:tab pos="582613" algn="l"/>
                <a:tab pos="728663" algn="l"/>
                <a:tab pos="874713" algn="l"/>
                <a:tab pos="1020763" algn="l"/>
                <a:tab pos="1165225" algn="l"/>
                <a:tab pos="1311275" algn="l"/>
                <a:tab pos="1457325" algn="l"/>
                <a:tab pos="1603375" algn="l"/>
                <a:tab pos="1749425" algn="l"/>
                <a:tab pos="1895475" algn="l"/>
                <a:tab pos="2039938" algn="l"/>
                <a:tab pos="2185988" algn="l"/>
                <a:tab pos="2332038" algn="l"/>
                <a:tab pos="2478088" algn="l"/>
                <a:tab pos="2624138" algn="l"/>
                <a:tab pos="2770188" algn="l"/>
                <a:tab pos="2914650" algn="l"/>
              </a:tabLst>
              <a:defRPr/>
            </a:pPr>
            <a:r>
              <a:rPr lang="en-GB" sz="7200" dirty="0">
                <a:solidFill>
                  <a:schemeClr val="bg2">
                    <a:lumMod val="75000"/>
                  </a:schemeClr>
                </a:solidFill>
              </a:rPr>
              <a:t>Text</a:t>
            </a:r>
            <a:endParaRPr lang="en-GB" sz="6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83" name="AutoShape 174"/>
          <p:cNvSpPr>
            <a:spLocks noChangeArrowheads="1"/>
          </p:cNvSpPr>
          <p:nvPr/>
        </p:nvSpPr>
        <p:spPr bwMode="auto">
          <a:xfrm>
            <a:off x="15516225" y="18902363"/>
            <a:ext cx="13144500" cy="7848600"/>
          </a:xfrm>
          <a:prstGeom prst="roundRect">
            <a:avLst>
              <a:gd name="adj" fmla="val 3481"/>
            </a:avLst>
          </a:prstGeom>
          <a:gradFill rotWithShape="1">
            <a:gsLst>
              <a:gs pos="0">
                <a:srgbClr val="F5F5F5"/>
              </a:gs>
              <a:gs pos="100000">
                <a:srgbClr val="F8F8F8"/>
              </a:gs>
            </a:gsLst>
            <a:path path="shape">
              <a:fillToRect l="50000" t="50000" r="50000" b="50000"/>
            </a:path>
          </a:gradFill>
          <a:ln w="12700" algn="ctr">
            <a:solidFill>
              <a:srgbClr val="EAEAEA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endParaRPr lang="en-US" sz="2400" b="0"/>
          </a:p>
        </p:txBody>
      </p:sp>
      <p:sp>
        <p:nvSpPr>
          <p:cNvPr id="3084" name="AutoShape 297"/>
          <p:cNvSpPr>
            <a:spLocks noChangeArrowheads="1"/>
          </p:cNvSpPr>
          <p:nvPr/>
        </p:nvSpPr>
        <p:spPr bwMode="auto">
          <a:xfrm>
            <a:off x="15516225" y="36475988"/>
            <a:ext cx="13106400" cy="3813175"/>
          </a:xfrm>
          <a:prstGeom prst="roundRect">
            <a:avLst>
              <a:gd name="adj" fmla="val 3481"/>
            </a:avLst>
          </a:prstGeom>
          <a:gradFill rotWithShape="1">
            <a:gsLst>
              <a:gs pos="0">
                <a:srgbClr val="F5F5F5"/>
              </a:gs>
              <a:gs pos="100000">
                <a:srgbClr val="F8F8F8"/>
              </a:gs>
            </a:gsLst>
            <a:path path="shape">
              <a:fillToRect l="50000" t="50000" r="50000" b="50000"/>
            </a:path>
          </a:gradFill>
          <a:ln w="12700" algn="ctr">
            <a:solidFill>
              <a:srgbClr val="EAEAEA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endParaRPr lang="en-US" sz="2400" b="0">
              <a:latin typeface="Times New Roman" pitchFamily="18" charset="0"/>
            </a:endParaRPr>
          </a:p>
        </p:txBody>
      </p:sp>
      <p:pic>
        <p:nvPicPr>
          <p:cNvPr id="3087" name="Picture 360" descr="C:\Program Files\Microsoft Office\MEDIA\OFFICE12\Bullets\BD14655_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63788" y="21366163"/>
            <a:ext cx="11430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8" name="Picture 363" descr="C:\Program Files\Microsoft Office\MEDIA\OFFICE12\Bullets\BD21342_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8625" y="7602538"/>
            <a:ext cx="5016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9" name="Line 72"/>
          <p:cNvSpPr>
            <a:spLocks noChangeShapeType="1"/>
          </p:cNvSpPr>
          <p:nvPr/>
        </p:nvSpPr>
        <p:spPr bwMode="auto">
          <a:xfrm>
            <a:off x="2206625" y="8305800"/>
            <a:ext cx="12482513" cy="44450"/>
          </a:xfrm>
          <a:prstGeom prst="line">
            <a:avLst/>
          </a:prstGeom>
          <a:noFill/>
          <a:ln w="317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31" name="AutoShape 96"/>
          <p:cNvSpPr>
            <a:spLocks noChangeArrowheads="1"/>
          </p:cNvSpPr>
          <p:nvPr/>
        </p:nvSpPr>
        <p:spPr bwMode="auto">
          <a:xfrm>
            <a:off x="16414750" y="7327900"/>
            <a:ext cx="1866900" cy="1030288"/>
          </a:xfrm>
          <a:prstGeom prst="roundRect">
            <a:avLst>
              <a:gd name="adj" fmla="val 185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296863" hangingPunct="0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146050" algn="l"/>
                <a:tab pos="290513" algn="l"/>
                <a:tab pos="436563" algn="l"/>
                <a:tab pos="582613" algn="l"/>
                <a:tab pos="728663" algn="l"/>
                <a:tab pos="874713" algn="l"/>
                <a:tab pos="1020763" algn="l"/>
                <a:tab pos="1165225" algn="l"/>
                <a:tab pos="1311275" algn="l"/>
                <a:tab pos="1457325" algn="l"/>
                <a:tab pos="1603375" algn="l"/>
                <a:tab pos="1749425" algn="l"/>
                <a:tab pos="1895475" algn="l"/>
                <a:tab pos="2039938" algn="l"/>
                <a:tab pos="2185988" algn="l"/>
                <a:tab pos="2332038" algn="l"/>
                <a:tab pos="2478088" algn="l"/>
                <a:tab pos="2624138" algn="l"/>
                <a:tab pos="2770188" algn="l"/>
                <a:tab pos="2914650" algn="l"/>
              </a:tabLst>
              <a:defRPr/>
            </a:pPr>
            <a:r>
              <a:rPr lang="en-GB" sz="7200" dirty="0">
                <a:solidFill>
                  <a:schemeClr val="bg2">
                    <a:lumMod val="75000"/>
                  </a:schemeClr>
                </a:solidFill>
              </a:rPr>
              <a:t>Text</a:t>
            </a:r>
            <a:endParaRPr lang="en-GB" sz="61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091" name="Picture 363" descr="C:\Program Files\Microsoft Office\MEDIA\OFFICE12\Bullets\BD21342_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641638" y="7639050"/>
            <a:ext cx="5016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2" name="Line 72"/>
          <p:cNvSpPr>
            <a:spLocks noChangeShapeType="1"/>
          </p:cNvSpPr>
          <p:nvPr/>
        </p:nvSpPr>
        <p:spPr bwMode="auto">
          <a:xfrm>
            <a:off x="16148050" y="8342313"/>
            <a:ext cx="12484100" cy="44450"/>
          </a:xfrm>
          <a:prstGeom prst="line">
            <a:avLst/>
          </a:prstGeom>
          <a:noFill/>
          <a:ln w="317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34" name="AutoShape 96"/>
          <p:cNvSpPr>
            <a:spLocks noChangeArrowheads="1"/>
          </p:cNvSpPr>
          <p:nvPr/>
        </p:nvSpPr>
        <p:spPr bwMode="auto">
          <a:xfrm>
            <a:off x="16414750" y="17514888"/>
            <a:ext cx="1866900" cy="1031875"/>
          </a:xfrm>
          <a:prstGeom prst="roundRect">
            <a:avLst>
              <a:gd name="adj" fmla="val 185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296863" hangingPunct="0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146050" algn="l"/>
                <a:tab pos="290513" algn="l"/>
                <a:tab pos="436563" algn="l"/>
                <a:tab pos="582613" algn="l"/>
                <a:tab pos="728663" algn="l"/>
                <a:tab pos="874713" algn="l"/>
                <a:tab pos="1020763" algn="l"/>
                <a:tab pos="1165225" algn="l"/>
                <a:tab pos="1311275" algn="l"/>
                <a:tab pos="1457325" algn="l"/>
                <a:tab pos="1603375" algn="l"/>
                <a:tab pos="1749425" algn="l"/>
                <a:tab pos="1895475" algn="l"/>
                <a:tab pos="2039938" algn="l"/>
                <a:tab pos="2185988" algn="l"/>
                <a:tab pos="2332038" algn="l"/>
                <a:tab pos="2478088" algn="l"/>
                <a:tab pos="2624138" algn="l"/>
                <a:tab pos="2770188" algn="l"/>
                <a:tab pos="2914650" algn="l"/>
              </a:tabLst>
              <a:defRPr/>
            </a:pPr>
            <a:r>
              <a:rPr lang="en-GB" sz="7200" dirty="0">
                <a:solidFill>
                  <a:schemeClr val="bg2">
                    <a:lumMod val="75000"/>
                  </a:schemeClr>
                </a:solidFill>
              </a:rPr>
              <a:t>Text</a:t>
            </a:r>
            <a:endParaRPr lang="en-GB" sz="61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094" name="Picture 363" descr="C:\Program Files\Microsoft Office\MEDIA\OFFICE12\Bullets\BD21342_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641638" y="17826038"/>
            <a:ext cx="5016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5" name="Line 72"/>
          <p:cNvSpPr>
            <a:spLocks noChangeShapeType="1"/>
          </p:cNvSpPr>
          <p:nvPr/>
        </p:nvSpPr>
        <p:spPr bwMode="auto">
          <a:xfrm>
            <a:off x="16148050" y="18529300"/>
            <a:ext cx="12484100" cy="44450"/>
          </a:xfrm>
          <a:prstGeom prst="line">
            <a:avLst/>
          </a:prstGeom>
          <a:noFill/>
          <a:ln w="317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37" name="AutoShape 96"/>
          <p:cNvSpPr>
            <a:spLocks noChangeArrowheads="1"/>
          </p:cNvSpPr>
          <p:nvPr/>
        </p:nvSpPr>
        <p:spPr bwMode="auto">
          <a:xfrm>
            <a:off x="16414750" y="27155775"/>
            <a:ext cx="1866900" cy="1030288"/>
          </a:xfrm>
          <a:prstGeom prst="roundRect">
            <a:avLst>
              <a:gd name="adj" fmla="val 185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296863" hangingPunct="0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146050" algn="l"/>
                <a:tab pos="290513" algn="l"/>
                <a:tab pos="436563" algn="l"/>
                <a:tab pos="582613" algn="l"/>
                <a:tab pos="728663" algn="l"/>
                <a:tab pos="874713" algn="l"/>
                <a:tab pos="1020763" algn="l"/>
                <a:tab pos="1165225" algn="l"/>
                <a:tab pos="1311275" algn="l"/>
                <a:tab pos="1457325" algn="l"/>
                <a:tab pos="1603375" algn="l"/>
                <a:tab pos="1749425" algn="l"/>
                <a:tab pos="1895475" algn="l"/>
                <a:tab pos="2039938" algn="l"/>
                <a:tab pos="2185988" algn="l"/>
                <a:tab pos="2332038" algn="l"/>
                <a:tab pos="2478088" algn="l"/>
                <a:tab pos="2624138" algn="l"/>
                <a:tab pos="2770188" algn="l"/>
                <a:tab pos="2914650" algn="l"/>
              </a:tabLst>
              <a:defRPr/>
            </a:pPr>
            <a:r>
              <a:rPr lang="en-GB" sz="7200" dirty="0">
                <a:solidFill>
                  <a:schemeClr val="bg2">
                    <a:lumMod val="75000"/>
                  </a:schemeClr>
                </a:solidFill>
              </a:rPr>
              <a:t>Text</a:t>
            </a:r>
            <a:endParaRPr lang="en-GB" sz="61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097" name="Picture 363" descr="C:\Program Files\Microsoft Office\MEDIA\OFFICE12\Bullets\BD21342_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641638" y="27465338"/>
            <a:ext cx="5016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8" name="Line 72"/>
          <p:cNvSpPr>
            <a:spLocks noChangeShapeType="1"/>
          </p:cNvSpPr>
          <p:nvPr/>
        </p:nvSpPr>
        <p:spPr bwMode="auto">
          <a:xfrm>
            <a:off x="16148050" y="28168600"/>
            <a:ext cx="12484100" cy="46038"/>
          </a:xfrm>
          <a:prstGeom prst="line">
            <a:avLst/>
          </a:prstGeom>
          <a:noFill/>
          <a:ln w="317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40" name="AutoShape 96"/>
          <p:cNvSpPr>
            <a:spLocks noChangeArrowheads="1"/>
          </p:cNvSpPr>
          <p:nvPr/>
        </p:nvSpPr>
        <p:spPr bwMode="auto">
          <a:xfrm>
            <a:off x="16414750" y="35115500"/>
            <a:ext cx="1866900" cy="1030288"/>
          </a:xfrm>
          <a:prstGeom prst="roundRect">
            <a:avLst>
              <a:gd name="adj" fmla="val 185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296863" hangingPunct="0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146050" algn="l"/>
                <a:tab pos="290513" algn="l"/>
                <a:tab pos="436563" algn="l"/>
                <a:tab pos="582613" algn="l"/>
                <a:tab pos="728663" algn="l"/>
                <a:tab pos="874713" algn="l"/>
                <a:tab pos="1020763" algn="l"/>
                <a:tab pos="1165225" algn="l"/>
                <a:tab pos="1311275" algn="l"/>
                <a:tab pos="1457325" algn="l"/>
                <a:tab pos="1603375" algn="l"/>
                <a:tab pos="1749425" algn="l"/>
                <a:tab pos="1895475" algn="l"/>
                <a:tab pos="2039938" algn="l"/>
                <a:tab pos="2185988" algn="l"/>
                <a:tab pos="2332038" algn="l"/>
                <a:tab pos="2478088" algn="l"/>
                <a:tab pos="2624138" algn="l"/>
                <a:tab pos="2770188" algn="l"/>
                <a:tab pos="2914650" algn="l"/>
              </a:tabLst>
              <a:defRPr/>
            </a:pPr>
            <a:r>
              <a:rPr lang="en-GB" sz="7200" dirty="0">
                <a:solidFill>
                  <a:schemeClr val="bg2">
                    <a:lumMod val="75000"/>
                  </a:schemeClr>
                </a:solidFill>
              </a:rPr>
              <a:t>Text</a:t>
            </a:r>
            <a:endParaRPr lang="en-GB" sz="61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100" name="Picture 363" descr="C:\Program Files\Microsoft Office\MEDIA\OFFICE12\Bullets\BD21342_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641638" y="35425063"/>
            <a:ext cx="5016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01" name="Line 72"/>
          <p:cNvSpPr>
            <a:spLocks noChangeShapeType="1"/>
          </p:cNvSpPr>
          <p:nvPr/>
        </p:nvSpPr>
        <p:spPr bwMode="auto">
          <a:xfrm>
            <a:off x="16148050" y="36128325"/>
            <a:ext cx="12484100" cy="46038"/>
          </a:xfrm>
          <a:prstGeom prst="line">
            <a:avLst/>
          </a:prstGeom>
          <a:noFill/>
          <a:ln w="317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43" name="AutoShape 96"/>
          <p:cNvSpPr>
            <a:spLocks noChangeArrowheads="1"/>
          </p:cNvSpPr>
          <p:nvPr/>
        </p:nvSpPr>
        <p:spPr bwMode="auto">
          <a:xfrm>
            <a:off x="2465388" y="21971000"/>
            <a:ext cx="1868487" cy="1030288"/>
          </a:xfrm>
          <a:prstGeom prst="roundRect">
            <a:avLst>
              <a:gd name="adj" fmla="val 185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296863" hangingPunct="0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146050" algn="l"/>
                <a:tab pos="290513" algn="l"/>
                <a:tab pos="436563" algn="l"/>
                <a:tab pos="582613" algn="l"/>
                <a:tab pos="728663" algn="l"/>
                <a:tab pos="874713" algn="l"/>
                <a:tab pos="1020763" algn="l"/>
                <a:tab pos="1165225" algn="l"/>
                <a:tab pos="1311275" algn="l"/>
                <a:tab pos="1457325" algn="l"/>
                <a:tab pos="1603375" algn="l"/>
                <a:tab pos="1749425" algn="l"/>
                <a:tab pos="1895475" algn="l"/>
                <a:tab pos="2039938" algn="l"/>
                <a:tab pos="2185988" algn="l"/>
                <a:tab pos="2332038" algn="l"/>
                <a:tab pos="2478088" algn="l"/>
                <a:tab pos="2624138" algn="l"/>
                <a:tab pos="2770188" algn="l"/>
                <a:tab pos="2914650" algn="l"/>
              </a:tabLst>
              <a:defRPr/>
            </a:pPr>
            <a:r>
              <a:rPr lang="en-GB" sz="7200" dirty="0">
                <a:solidFill>
                  <a:schemeClr val="bg2">
                    <a:lumMod val="75000"/>
                  </a:schemeClr>
                </a:solidFill>
              </a:rPr>
              <a:t>Text</a:t>
            </a:r>
            <a:endParaRPr lang="en-GB" sz="61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103" name="Picture 363" descr="C:\Program Files\Microsoft Office\MEDIA\OFFICE12\Bullets\BD21342_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2275" y="22280563"/>
            <a:ext cx="5016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04" name="Line 72"/>
          <p:cNvSpPr>
            <a:spLocks noChangeShapeType="1"/>
          </p:cNvSpPr>
          <p:nvPr/>
        </p:nvSpPr>
        <p:spPr bwMode="auto">
          <a:xfrm>
            <a:off x="2200275" y="22983825"/>
            <a:ext cx="12482513" cy="46038"/>
          </a:xfrm>
          <a:prstGeom prst="line">
            <a:avLst/>
          </a:prstGeom>
          <a:noFill/>
          <a:ln w="317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46" name="Line 72"/>
          <p:cNvSpPr>
            <a:spLocks noChangeShapeType="1"/>
          </p:cNvSpPr>
          <p:nvPr/>
        </p:nvSpPr>
        <p:spPr bwMode="auto">
          <a:xfrm>
            <a:off x="881063" y="500063"/>
            <a:ext cx="28517850" cy="46037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E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19150" y="2763838"/>
            <a:ext cx="28579763" cy="19793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tIns="180000" bIns="180000">
            <a:spAutoFit/>
          </a:bodyPr>
          <a:lstStyle/>
          <a:p>
            <a:pPr defTabSz="4176713">
              <a:spcBef>
                <a:spcPct val="0"/>
              </a:spcBef>
              <a:defRPr/>
            </a:pPr>
            <a:r>
              <a:rPr lang="en-IE" sz="10500" b="0" dirty="0" smtClean="0">
                <a:latin typeface="+mj-lt"/>
              </a:rPr>
              <a:t>Title a</a:t>
            </a:r>
            <a:endParaRPr lang="en-GB" sz="10500" b="0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8800" y="37415788"/>
            <a:ext cx="14504988" cy="263149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6600" dirty="0" smtClean="0">
                <a:solidFill>
                  <a:schemeClr val="accent6"/>
                </a:solidFill>
              </a:rPr>
              <a:t>BA  (</a:t>
            </a:r>
            <a:r>
              <a:rPr lang="en-GB" sz="6600" smtClean="0">
                <a:solidFill>
                  <a:schemeClr val="accent6"/>
                </a:solidFill>
              </a:rPr>
              <a:t>Mod) in </a:t>
            </a:r>
            <a:r>
              <a:rPr lang="en-GB" sz="6600" dirty="0">
                <a:solidFill>
                  <a:schemeClr val="accent6"/>
                </a:solidFill>
              </a:rPr>
              <a:t>Computer Science</a:t>
            </a:r>
          </a:p>
          <a:p>
            <a:pPr>
              <a:defRPr/>
            </a:pPr>
            <a:r>
              <a:rPr lang="en-GB" sz="6600" dirty="0" smtClean="0">
                <a:solidFill>
                  <a:schemeClr val="accent6"/>
                </a:solidFill>
              </a:rPr>
              <a:t>( Course Title)</a:t>
            </a:r>
            <a:endParaRPr lang="en-US" sz="6600" dirty="0">
              <a:solidFill>
                <a:schemeClr val="accent6"/>
              </a:solidFill>
            </a:endParaRPr>
          </a:p>
        </p:txBody>
      </p:sp>
      <p:pic>
        <p:nvPicPr>
          <p:cNvPr id="42" name="Picture 204" descr="C:\Users\dinglijl\Documents\Leonardo\temp-dump-oct08\Images\TCD-Logo.t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85838" y="40741601"/>
            <a:ext cx="13836030" cy="1837101"/>
          </a:xfrm>
          <a:prstGeom prst="rect">
            <a:avLst/>
          </a:prstGeom>
          <a:noFill/>
        </p:spPr>
      </p:pic>
      <p:pic>
        <p:nvPicPr>
          <p:cNvPr id="44" name="Picture 224" descr="logo_bg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85838" y="573088"/>
            <a:ext cx="284130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202" descr="C:\Users\dinglijl\Documents\Leonardo\temp-dump-oct08\Images\scss-title.tif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98046" y="867753"/>
            <a:ext cx="17056933" cy="189608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A8F6A">
            <a:alpha val="39999"/>
          </a:srgbClr>
        </a:solidFill>
        <a:ln w="38100" cap="flat" cmpd="sng" algn="ctr">
          <a:solidFill>
            <a:srgbClr val="3A8F6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8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A8F6A">
            <a:alpha val="39999"/>
          </a:srgbClr>
        </a:solidFill>
        <a:ln w="38100" cap="flat" cmpd="sng" algn="ctr">
          <a:solidFill>
            <a:srgbClr val="3A8F6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8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3374</TotalTime>
  <Words>30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>DSG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Eamonn Linehan</dc:creator>
  <cp:lastModifiedBy> </cp:lastModifiedBy>
  <cp:revision>104</cp:revision>
  <cp:lastPrinted>2010-03-24T18:05:06Z</cp:lastPrinted>
  <dcterms:created xsi:type="dcterms:W3CDTF">2010-03-24T17:59:25Z</dcterms:created>
  <dcterms:modified xsi:type="dcterms:W3CDTF">2012-03-23T11:30:35Z</dcterms:modified>
</cp:coreProperties>
</file>