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5" r:id="rId6"/>
    <p:sldId id="268" r:id="rId7"/>
    <p:sldId id="266" r:id="rId8"/>
    <p:sldId id="267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07294-DBA4-492B-A268-8B8AE290B081}" type="doc">
      <dgm:prSet loTypeId="urn:microsoft.com/office/officeart/2005/8/layout/StepDown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764C42-D62D-41F4-AB9E-B9D470FB3E0E}">
      <dgm:prSet phldrT="[Text]"/>
      <dgm:spPr/>
      <dgm:t>
        <a:bodyPr/>
        <a:lstStyle/>
        <a:p>
          <a:r>
            <a:rPr lang="en" dirty="0">
              <a:latin typeface="Montserrat"/>
              <a:ea typeface="Montserrat"/>
              <a:cs typeface="Montserrat"/>
              <a:sym typeface="Montserrat"/>
            </a:rPr>
            <a:t>Normalizing</a:t>
          </a:r>
          <a:endParaRPr lang="en-US" dirty="0"/>
        </a:p>
      </dgm:t>
    </dgm:pt>
    <dgm:pt modelId="{889363E0-E543-48F0-9426-2D1A730B1E5A}" type="parTrans" cxnId="{D719312E-2685-4C77-9627-7591ED575957}">
      <dgm:prSet/>
      <dgm:spPr/>
      <dgm:t>
        <a:bodyPr/>
        <a:lstStyle/>
        <a:p>
          <a:endParaRPr lang="en-US"/>
        </a:p>
      </dgm:t>
    </dgm:pt>
    <dgm:pt modelId="{455F06D5-50DD-42EB-8EF6-B78CA7BBB979}" type="sibTrans" cxnId="{D719312E-2685-4C77-9627-7591ED575957}">
      <dgm:prSet/>
      <dgm:spPr/>
      <dgm:t>
        <a:bodyPr/>
        <a:lstStyle/>
        <a:p>
          <a:endParaRPr lang="en-US"/>
        </a:p>
      </dgm:t>
    </dgm:pt>
    <dgm:pt modelId="{5781A606-B379-4F95-A7BA-55AF26A1928B}">
      <dgm:prSet phldrT="[Text]"/>
      <dgm:spPr/>
      <dgm:t>
        <a:bodyPr/>
        <a:lstStyle/>
        <a:p>
          <a:r>
            <a:rPr lang="en-US" dirty="0"/>
            <a:t>Encoding</a:t>
          </a:r>
        </a:p>
      </dgm:t>
    </dgm:pt>
    <dgm:pt modelId="{BCCFBCA0-1730-4239-B23C-B00C1C9A1DA6}" type="parTrans" cxnId="{F9901EDF-48CA-417A-9173-CAD03DA0824F}">
      <dgm:prSet/>
      <dgm:spPr/>
      <dgm:t>
        <a:bodyPr/>
        <a:lstStyle/>
        <a:p>
          <a:endParaRPr lang="en-US"/>
        </a:p>
      </dgm:t>
    </dgm:pt>
    <dgm:pt modelId="{C302E8A4-C0A1-4331-B9D7-A43B506AD281}" type="sibTrans" cxnId="{F9901EDF-48CA-417A-9173-CAD03DA0824F}">
      <dgm:prSet/>
      <dgm:spPr/>
      <dgm:t>
        <a:bodyPr/>
        <a:lstStyle/>
        <a:p>
          <a:endParaRPr lang="en-US"/>
        </a:p>
      </dgm:t>
    </dgm:pt>
    <dgm:pt modelId="{7B5AC397-52EE-4DFF-92E7-945F89F82CB0}">
      <dgm:prSet phldrT="[Text]"/>
      <dgm:spPr/>
      <dgm:t>
        <a:bodyPr/>
        <a:lstStyle/>
        <a:p>
          <a:pPr>
            <a:buSzPts val="1400"/>
            <a:buNone/>
          </a:pPr>
          <a:r>
            <a:rPr lang="en-US" b="1" dirty="0"/>
            <a:t>- Label encoded 18 types of </a:t>
          </a:r>
          <a:r>
            <a:rPr lang="en-US" b="1" dirty="0" err="1"/>
            <a:t>Pokemon</a:t>
          </a:r>
          <a:endParaRPr lang="en-US" b="1" dirty="0"/>
        </a:p>
      </dgm:t>
    </dgm:pt>
    <dgm:pt modelId="{200A6EDE-6212-4B18-9011-8B4C43DD5A6E}" type="parTrans" cxnId="{CC4362DF-6EE5-47BF-B2D7-EF41E84C6906}">
      <dgm:prSet/>
      <dgm:spPr/>
      <dgm:t>
        <a:bodyPr/>
        <a:lstStyle/>
        <a:p>
          <a:endParaRPr lang="en-US"/>
        </a:p>
      </dgm:t>
    </dgm:pt>
    <dgm:pt modelId="{4EEAC4D4-4DCC-4D9D-85CF-2360F76131A1}" type="sibTrans" cxnId="{CC4362DF-6EE5-47BF-B2D7-EF41E84C6906}">
      <dgm:prSet/>
      <dgm:spPr/>
      <dgm:t>
        <a:bodyPr/>
        <a:lstStyle/>
        <a:p>
          <a:endParaRPr lang="en-US"/>
        </a:p>
      </dgm:t>
    </dgm:pt>
    <dgm:pt modelId="{0EE7EE6B-0BE1-4123-85E4-EF17D93E42D1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Montserrat"/>
              <a:ea typeface="Montserrat"/>
              <a:cs typeface="Montserrat"/>
              <a:sym typeface="Montserrat"/>
            </a:rPr>
            <a:t>Splitting Sample </a:t>
          </a:r>
          <a:endParaRPr lang="en-US" dirty="0"/>
        </a:p>
      </dgm:t>
    </dgm:pt>
    <dgm:pt modelId="{1AE6D7C8-7EE5-4CF6-A909-C422C9CA286C}" type="parTrans" cxnId="{E5485AFA-07D4-40AE-A4B6-1E222EBCAAFB}">
      <dgm:prSet/>
      <dgm:spPr/>
      <dgm:t>
        <a:bodyPr/>
        <a:lstStyle/>
        <a:p>
          <a:endParaRPr lang="en-US"/>
        </a:p>
      </dgm:t>
    </dgm:pt>
    <dgm:pt modelId="{F92AD107-6D55-488F-A3F8-CE0785F2412B}" type="sibTrans" cxnId="{E5485AFA-07D4-40AE-A4B6-1E222EBCAAFB}">
      <dgm:prSet/>
      <dgm:spPr/>
      <dgm:t>
        <a:bodyPr/>
        <a:lstStyle/>
        <a:p>
          <a:endParaRPr lang="en-US"/>
        </a:p>
      </dgm:t>
    </dgm:pt>
    <dgm:pt modelId="{6E6B36ED-D431-452A-9EBB-03B3991AF9A9}">
      <dgm:prSet phldrT="[Text]"/>
      <dgm:spPr/>
      <dgm:t>
        <a:bodyPr/>
        <a:lstStyle/>
        <a:p>
          <a:pPr>
            <a:buSzPts val="1400"/>
            <a:buNone/>
          </a:pPr>
          <a:r>
            <a:rPr lang="en-US" b="1" dirty="0"/>
            <a:t>- Random sample of total dataset did not ensure representative sample</a:t>
          </a:r>
        </a:p>
      </dgm:t>
    </dgm:pt>
    <dgm:pt modelId="{7108A13E-8588-4E28-A7A0-CAE4493C3F86}" type="parTrans" cxnId="{DC218B7C-12BB-445D-9832-F0135D171B86}">
      <dgm:prSet/>
      <dgm:spPr/>
      <dgm:t>
        <a:bodyPr/>
        <a:lstStyle/>
        <a:p>
          <a:endParaRPr lang="en-US"/>
        </a:p>
      </dgm:t>
    </dgm:pt>
    <dgm:pt modelId="{B0218B75-44F8-42B2-AC5D-3EFA712E6F68}" type="sibTrans" cxnId="{DC218B7C-12BB-445D-9832-F0135D171B86}">
      <dgm:prSet/>
      <dgm:spPr/>
      <dgm:t>
        <a:bodyPr/>
        <a:lstStyle/>
        <a:p>
          <a:endParaRPr lang="en-US"/>
        </a:p>
      </dgm:t>
    </dgm:pt>
    <dgm:pt modelId="{138DBAD0-C467-48D3-A169-79E4F2877E98}">
      <dgm:prSet phldrT="[Text]" custT="1"/>
      <dgm:spPr/>
      <dgm:t>
        <a:bodyPr/>
        <a:lstStyle/>
        <a:p>
          <a:pPr>
            <a:buSzPts val="1400"/>
            <a:buNone/>
          </a:pPr>
          <a:r>
            <a:rPr lang="en-US" sz="800" b="1" dirty="0"/>
            <a:t>- So few legendary </a:t>
          </a:r>
          <a:r>
            <a:rPr lang="en-US" sz="800" b="1" dirty="0" err="1"/>
            <a:t>pokemon</a:t>
          </a:r>
          <a:r>
            <a:rPr lang="en-US" sz="800" b="1" dirty="0"/>
            <a:t> biased our model when using usual train/test/split process</a:t>
          </a:r>
        </a:p>
      </dgm:t>
    </dgm:pt>
    <dgm:pt modelId="{9534FC54-EF4E-42EE-8929-FDA7DFAA9A36}" type="parTrans" cxnId="{4B37E0DF-8E15-4B32-8719-5D42DE49A4EB}">
      <dgm:prSet/>
      <dgm:spPr/>
      <dgm:t>
        <a:bodyPr/>
        <a:lstStyle/>
        <a:p>
          <a:endParaRPr lang="en-US"/>
        </a:p>
      </dgm:t>
    </dgm:pt>
    <dgm:pt modelId="{482DD4B6-79DB-42DC-9908-C8FED6BCFF0A}" type="sibTrans" cxnId="{4B37E0DF-8E15-4B32-8719-5D42DE49A4EB}">
      <dgm:prSet/>
      <dgm:spPr/>
      <dgm:t>
        <a:bodyPr/>
        <a:lstStyle/>
        <a:p>
          <a:endParaRPr lang="en-US"/>
        </a:p>
      </dgm:t>
    </dgm:pt>
    <dgm:pt modelId="{971C462C-0169-41B3-8BB9-A20436E3BCD5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Montserrat"/>
              <a:ea typeface="Montserrat"/>
              <a:cs typeface="Montserrat"/>
              <a:sym typeface="Montserrat"/>
            </a:rPr>
            <a:t>Balancing Training Data</a:t>
          </a:r>
          <a:endParaRPr lang="en-US" dirty="0"/>
        </a:p>
      </dgm:t>
    </dgm:pt>
    <dgm:pt modelId="{8B94E68F-357A-4474-B7AF-DCE94D7F26D5}" type="parTrans" cxnId="{16617F38-3ACB-4760-9BF4-5ADB70C3C71F}">
      <dgm:prSet/>
      <dgm:spPr/>
      <dgm:t>
        <a:bodyPr/>
        <a:lstStyle/>
        <a:p>
          <a:endParaRPr lang="en-US"/>
        </a:p>
      </dgm:t>
    </dgm:pt>
    <dgm:pt modelId="{AAC5E1BA-1E7A-4B08-B461-C93A9D35D5B1}" type="sibTrans" cxnId="{16617F38-3ACB-4760-9BF4-5ADB70C3C71F}">
      <dgm:prSet/>
      <dgm:spPr/>
      <dgm:t>
        <a:bodyPr/>
        <a:lstStyle/>
        <a:p>
          <a:endParaRPr lang="en-US"/>
        </a:p>
      </dgm:t>
    </dgm:pt>
    <dgm:pt modelId="{05C211A9-0D1B-43BB-B8D1-0CEA6B5E1B5B}">
      <dgm:prSet phldrT="[Text]"/>
      <dgm:spPr/>
      <dgm:t>
        <a:bodyPr/>
        <a:lstStyle/>
        <a:p>
          <a:pPr>
            <a:buSzPts val="1400"/>
            <a:buNone/>
          </a:pPr>
          <a:r>
            <a:rPr lang="en-US" b="1" dirty="0"/>
            <a:t>- Stat values had wide range</a:t>
          </a:r>
        </a:p>
      </dgm:t>
    </dgm:pt>
    <dgm:pt modelId="{AD3E2756-B011-4F27-AD68-0DA9C32DF8D0}" type="parTrans" cxnId="{0955D1AB-70D6-4762-B78A-04E615D1ED59}">
      <dgm:prSet/>
      <dgm:spPr/>
      <dgm:t>
        <a:bodyPr/>
        <a:lstStyle/>
        <a:p>
          <a:endParaRPr lang="en-US"/>
        </a:p>
      </dgm:t>
    </dgm:pt>
    <dgm:pt modelId="{E5644795-97EE-44C8-982C-1C104AFFE443}" type="sibTrans" cxnId="{0955D1AB-70D6-4762-B78A-04E615D1ED59}">
      <dgm:prSet/>
      <dgm:spPr/>
      <dgm:t>
        <a:bodyPr/>
        <a:lstStyle/>
        <a:p>
          <a:endParaRPr lang="en-US"/>
        </a:p>
      </dgm:t>
    </dgm:pt>
    <dgm:pt modelId="{D67D522A-0A1A-4000-A94A-1BE71D7CDB57}">
      <dgm:prSet phldrT="[Text]"/>
      <dgm:spPr/>
      <dgm:t>
        <a:bodyPr/>
        <a:lstStyle/>
        <a:p>
          <a:pPr>
            <a:buSzPts val="1400"/>
            <a:buNone/>
          </a:pPr>
          <a:r>
            <a:rPr lang="en-US" b="1" dirty="0"/>
            <a:t>- Normalized to account for outliers</a:t>
          </a:r>
        </a:p>
      </dgm:t>
    </dgm:pt>
    <dgm:pt modelId="{81C35EB2-1F9F-4962-8CC2-F7B3D34B32AC}" type="parTrans" cxnId="{EFE95F6E-FC8B-4258-9124-FC4C964FFEA5}">
      <dgm:prSet/>
      <dgm:spPr/>
      <dgm:t>
        <a:bodyPr/>
        <a:lstStyle/>
        <a:p>
          <a:endParaRPr lang="en-US"/>
        </a:p>
      </dgm:t>
    </dgm:pt>
    <dgm:pt modelId="{37E76203-8F05-4F0B-90A7-4AC0CE81D8E3}" type="sibTrans" cxnId="{EFE95F6E-FC8B-4258-9124-FC4C964FFEA5}">
      <dgm:prSet/>
      <dgm:spPr/>
      <dgm:t>
        <a:bodyPr/>
        <a:lstStyle/>
        <a:p>
          <a:endParaRPr lang="en-US"/>
        </a:p>
      </dgm:t>
    </dgm:pt>
    <dgm:pt modelId="{0ED8609D-C324-4E08-B9AE-D9B82246A114}">
      <dgm:prSet phldrT="[Text]"/>
      <dgm:spPr/>
      <dgm:t>
        <a:bodyPr/>
        <a:lstStyle/>
        <a:p>
          <a:pPr>
            <a:buSzPts val="1400"/>
            <a:buNone/>
          </a:pPr>
          <a:r>
            <a:rPr lang="en-US" b="1" dirty="0"/>
            <a:t>- One-hot encode each </a:t>
          </a:r>
          <a:r>
            <a:rPr lang="en-US" b="1" dirty="0" err="1"/>
            <a:t>Pokemon’s</a:t>
          </a:r>
          <a:r>
            <a:rPr lang="en-US" b="1" dirty="0"/>
            <a:t> type </a:t>
          </a:r>
        </a:p>
      </dgm:t>
    </dgm:pt>
    <dgm:pt modelId="{F9E8D797-655E-49F7-BD8C-2FD4B89FCC87}" type="parTrans" cxnId="{8F716117-725C-4BF3-9C9F-9FAB029CC9EC}">
      <dgm:prSet/>
      <dgm:spPr/>
      <dgm:t>
        <a:bodyPr/>
        <a:lstStyle/>
        <a:p>
          <a:endParaRPr lang="en-US"/>
        </a:p>
      </dgm:t>
    </dgm:pt>
    <dgm:pt modelId="{F04CC6F8-E3DD-48C8-B3DE-B20954D781B5}" type="sibTrans" cxnId="{8F716117-725C-4BF3-9C9F-9FAB029CC9EC}">
      <dgm:prSet/>
      <dgm:spPr/>
      <dgm:t>
        <a:bodyPr/>
        <a:lstStyle/>
        <a:p>
          <a:endParaRPr lang="en-US"/>
        </a:p>
      </dgm:t>
    </dgm:pt>
    <dgm:pt modelId="{FA2771DE-A558-4E1A-AD67-ECA2028117E4}">
      <dgm:prSet phldrT="[Text]"/>
      <dgm:spPr/>
      <dgm:t>
        <a:bodyPr/>
        <a:lstStyle/>
        <a:p>
          <a:pPr>
            <a:buSzPts val="1400"/>
            <a:buNone/>
          </a:pPr>
          <a:r>
            <a:rPr lang="en-US" b="1" dirty="0"/>
            <a:t>- Divide data by legendary v. non-legendary, then re-did train/test/split</a:t>
          </a:r>
        </a:p>
      </dgm:t>
    </dgm:pt>
    <dgm:pt modelId="{B3084601-B21C-4685-B01E-E566B860D789}" type="parTrans" cxnId="{68C762D0-9DA2-4036-860F-EFE729237831}">
      <dgm:prSet/>
      <dgm:spPr/>
      <dgm:t>
        <a:bodyPr/>
        <a:lstStyle/>
        <a:p>
          <a:endParaRPr lang="en-US"/>
        </a:p>
      </dgm:t>
    </dgm:pt>
    <dgm:pt modelId="{F28E54D5-580A-4B16-A006-4456C259DA5C}" type="sibTrans" cxnId="{68C762D0-9DA2-4036-860F-EFE729237831}">
      <dgm:prSet/>
      <dgm:spPr/>
      <dgm:t>
        <a:bodyPr/>
        <a:lstStyle/>
        <a:p>
          <a:endParaRPr lang="en-US"/>
        </a:p>
      </dgm:t>
    </dgm:pt>
    <dgm:pt modelId="{9A39036A-AE7F-4156-94AC-A32F7E8E7492}">
      <dgm:prSet phldrT="[Text]" custT="1"/>
      <dgm:spPr/>
      <dgm:t>
        <a:bodyPr/>
        <a:lstStyle/>
        <a:p>
          <a:pPr>
            <a:buSzPts val="1400"/>
            <a:buNone/>
          </a:pPr>
          <a:r>
            <a:rPr lang="en-US" sz="800" b="1" dirty="0"/>
            <a:t>- Needed to balance data to increase legendary </a:t>
          </a:r>
          <a:r>
            <a:rPr lang="en-US" sz="800" b="1" dirty="0" err="1"/>
            <a:t>pokemon</a:t>
          </a:r>
          <a:r>
            <a:rPr lang="en-US" sz="800" b="1" dirty="0"/>
            <a:t> when training model</a:t>
          </a:r>
        </a:p>
      </dgm:t>
    </dgm:pt>
    <dgm:pt modelId="{399DB473-E201-4F8D-84E5-571C3AAB96FA}" type="parTrans" cxnId="{858772F7-EF8B-42A9-8841-7FE5817954F1}">
      <dgm:prSet/>
      <dgm:spPr/>
      <dgm:t>
        <a:bodyPr/>
        <a:lstStyle/>
        <a:p>
          <a:endParaRPr lang="en-US"/>
        </a:p>
      </dgm:t>
    </dgm:pt>
    <dgm:pt modelId="{F76FF8A5-2227-459F-AC91-53C70B4AABCF}" type="sibTrans" cxnId="{858772F7-EF8B-42A9-8841-7FE5817954F1}">
      <dgm:prSet/>
      <dgm:spPr/>
      <dgm:t>
        <a:bodyPr/>
        <a:lstStyle/>
        <a:p>
          <a:endParaRPr lang="en-US"/>
        </a:p>
      </dgm:t>
    </dgm:pt>
    <dgm:pt modelId="{85758E92-4F06-4AD3-B602-4DEF3847775C}">
      <dgm:prSet phldrT="[Text]" custT="1"/>
      <dgm:spPr/>
      <dgm:t>
        <a:bodyPr/>
        <a:lstStyle/>
        <a:p>
          <a:pPr>
            <a:buSzPts val="1400"/>
            <a:buNone/>
          </a:pPr>
          <a:r>
            <a:rPr lang="en-US" sz="800" b="1" dirty="0"/>
            <a:t>- SMOTE</a:t>
          </a:r>
        </a:p>
      </dgm:t>
    </dgm:pt>
    <dgm:pt modelId="{D4B0B7CA-B344-4996-A86C-0333092C8222}" type="parTrans" cxnId="{3D93F37C-B7CA-4A66-9C19-03C913F7DFEA}">
      <dgm:prSet/>
      <dgm:spPr/>
      <dgm:t>
        <a:bodyPr/>
        <a:lstStyle/>
        <a:p>
          <a:endParaRPr lang="en-US"/>
        </a:p>
      </dgm:t>
    </dgm:pt>
    <dgm:pt modelId="{AAFBB996-69C2-4DA8-9488-7ADA7F990D60}" type="sibTrans" cxnId="{3D93F37C-B7CA-4A66-9C19-03C913F7DFEA}">
      <dgm:prSet/>
      <dgm:spPr/>
      <dgm:t>
        <a:bodyPr/>
        <a:lstStyle/>
        <a:p>
          <a:endParaRPr lang="en-US"/>
        </a:p>
      </dgm:t>
    </dgm:pt>
    <dgm:pt modelId="{3A4F9F58-7416-4C1E-A788-AA199B64B40F}" type="pres">
      <dgm:prSet presAssocID="{43107294-DBA4-492B-A268-8B8AE290B081}" presName="rootnode" presStyleCnt="0">
        <dgm:presLayoutVars>
          <dgm:chMax/>
          <dgm:chPref/>
          <dgm:dir/>
          <dgm:animLvl val="lvl"/>
        </dgm:presLayoutVars>
      </dgm:prSet>
      <dgm:spPr/>
    </dgm:pt>
    <dgm:pt modelId="{89155B1D-3F89-4D3E-AD3F-D59834D08C77}" type="pres">
      <dgm:prSet presAssocID="{59764C42-D62D-41F4-AB9E-B9D470FB3E0E}" presName="composite" presStyleCnt="0"/>
      <dgm:spPr/>
    </dgm:pt>
    <dgm:pt modelId="{6EF3CE50-DEF2-4FEE-AA43-FEFEDD68A968}" type="pres">
      <dgm:prSet presAssocID="{59764C42-D62D-41F4-AB9E-B9D470FB3E0E}" presName="bentUpArrow1" presStyleLbl="alignImgPlace1" presStyleIdx="0" presStyleCnt="3"/>
      <dgm:spPr/>
    </dgm:pt>
    <dgm:pt modelId="{127A7B94-F780-49F7-BF98-E68C3E6A0E80}" type="pres">
      <dgm:prSet presAssocID="{59764C42-D62D-41F4-AB9E-B9D470FB3E0E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0405FEF-F6D6-4307-B9DB-6A99136386C7}" type="pres">
      <dgm:prSet presAssocID="{59764C42-D62D-41F4-AB9E-B9D470FB3E0E}" presName="ChildText" presStyleLbl="revTx" presStyleIdx="0" presStyleCnt="4" custScaleX="283894" custLinFactX="484" custLinFactNeighborX="100000" custLinFactNeighborY="-621">
        <dgm:presLayoutVars>
          <dgm:chMax val="0"/>
          <dgm:chPref val="0"/>
          <dgm:bulletEnabled val="1"/>
        </dgm:presLayoutVars>
      </dgm:prSet>
      <dgm:spPr/>
    </dgm:pt>
    <dgm:pt modelId="{3C8101DF-98B6-47AF-855E-3377177A2B11}" type="pres">
      <dgm:prSet presAssocID="{455F06D5-50DD-42EB-8EF6-B78CA7BBB979}" presName="sibTrans" presStyleCnt="0"/>
      <dgm:spPr/>
    </dgm:pt>
    <dgm:pt modelId="{A5C3C105-1917-4205-A5D6-5E58680C914D}" type="pres">
      <dgm:prSet presAssocID="{5781A606-B379-4F95-A7BA-55AF26A1928B}" presName="composite" presStyleCnt="0"/>
      <dgm:spPr/>
    </dgm:pt>
    <dgm:pt modelId="{DBF8D888-F083-4F42-9BCF-438FAA494CB8}" type="pres">
      <dgm:prSet presAssocID="{5781A606-B379-4F95-A7BA-55AF26A1928B}" presName="bentUpArrow1" presStyleLbl="alignImgPlace1" presStyleIdx="1" presStyleCnt="3"/>
      <dgm:spPr/>
    </dgm:pt>
    <dgm:pt modelId="{A587D7F5-4C2B-4269-9212-E01ED96E658D}" type="pres">
      <dgm:prSet presAssocID="{5781A606-B379-4F95-A7BA-55AF26A1928B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48FB8AF-B1AC-413F-8B8F-2B054AC10CB4}" type="pres">
      <dgm:prSet presAssocID="{5781A606-B379-4F95-A7BA-55AF26A1928B}" presName="ChildText" presStyleLbl="revTx" presStyleIdx="1" presStyleCnt="4" custScaleX="314444" custLinFactX="17100" custLinFactNeighborX="100000" custLinFactNeighborY="-3051">
        <dgm:presLayoutVars>
          <dgm:chMax val="0"/>
          <dgm:chPref val="0"/>
          <dgm:bulletEnabled val="1"/>
        </dgm:presLayoutVars>
      </dgm:prSet>
      <dgm:spPr/>
    </dgm:pt>
    <dgm:pt modelId="{7EE1F6DE-35A7-4C87-83D8-47CCD8EEBBD5}" type="pres">
      <dgm:prSet presAssocID="{C302E8A4-C0A1-4331-B9D7-A43B506AD281}" presName="sibTrans" presStyleCnt="0"/>
      <dgm:spPr/>
    </dgm:pt>
    <dgm:pt modelId="{CE2E605A-C5C4-4FEF-A14E-03F1612350C4}" type="pres">
      <dgm:prSet presAssocID="{0EE7EE6B-0BE1-4123-85E4-EF17D93E42D1}" presName="composite" presStyleCnt="0"/>
      <dgm:spPr/>
    </dgm:pt>
    <dgm:pt modelId="{5C081FC4-D05C-49B8-8F24-E7027892ADC7}" type="pres">
      <dgm:prSet presAssocID="{0EE7EE6B-0BE1-4123-85E4-EF17D93E42D1}" presName="bentUpArrow1" presStyleLbl="alignImgPlace1" presStyleIdx="2" presStyleCnt="3"/>
      <dgm:spPr/>
    </dgm:pt>
    <dgm:pt modelId="{1907D297-084C-4FEF-8815-93DC9BC7A6F7}" type="pres">
      <dgm:prSet presAssocID="{0EE7EE6B-0BE1-4123-85E4-EF17D93E42D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5DE5EA96-D807-4DA8-B23A-19E8C718D390}" type="pres">
      <dgm:prSet presAssocID="{0EE7EE6B-0BE1-4123-85E4-EF17D93E42D1}" presName="ChildText" presStyleLbl="revTx" presStyleIdx="2" presStyleCnt="4" custScaleX="321523" custLinFactX="26595" custLinFactNeighborX="100000" custLinFactNeighborY="1017">
        <dgm:presLayoutVars>
          <dgm:chMax val="0"/>
          <dgm:chPref val="0"/>
          <dgm:bulletEnabled val="1"/>
        </dgm:presLayoutVars>
      </dgm:prSet>
      <dgm:spPr/>
    </dgm:pt>
    <dgm:pt modelId="{02E79DE2-D486-4739-A136-92A91B8784FC}" type="pres">
      <dgm:prSet presAssocID="{F92AD107-6D55-488F-A3F8-CE0785F2412B}" presName="sibTrans" presStyleCnt="0"/>
      <dgm:spPr/>
    </dgm:pt>
    <dgm:pt modelId="{F0F8E88C-8EB0-4098-A578-CC00F482B6FE}" type="pres">
      <dgm:prSet presAssocID="{971C462C-0169-41B3-8BB9-A20436E3BCD5}" presName="composite" presStyleCnt="0"/>
      <dgm:spPr/>
    </dgm:pt>
    <dgm:pt modelId="{030E1BEF-4CB7-4609-8899-8DD05D11E713}" type="pres">
      <dgm:prSet presAssocID="{971C462C-0169-41B3-8BB9-A20436E3BCD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FE4BF343-16C9-4A66-9D9A-6563BB769F2B}" type="pres">
      <dgm:prSet presAssocID="{971C462C-0169-41B3-8BB9-A20436E3BCD5}" presName="FinalChildText" presStyleLbl="revTx" presStyleIdx="3" presStyleCnt="4" custScaleX="249012" custLinFactNeighborX="88976" custLinFactNeighborY="1902">
        <dgm:presLayoutVars>
          <dgm:chMax val="0"/>
          <dgm:chPref val="0"/>
          <dgm:bulletEnabled val="1"/>
        </dgm:presLayoutVars>
      </dgm:prSet>
      <dgm:spPr/>
    </dgm:pt>
  </dgm:ptLst>
  <dgm:cxnLst>
    <dgm:cxn modelId="{8F716117-725C-4BF3-9C9F-9FAB029CC9EC}" srcId="{5781A606-B379-4F95-A7BA-55AF26A1928B}" destId="{0ED8609D-C324-4E08-B9AE-D9B82246A114}" srcOrd="1" destOrd="0" parTransId="{F9E8D797-655E-49F7-BD8C-2FD4B89FCC87}" sibTransId="{F04CC6F8-E3DD-48C8-B3DE-B20954D781B5}"/>
    <dgm:cxn modelId="{D719312E-2685-4C77-9627-7591ED575957}" srcId="{43107294-DBA4-492B-A268-8B8AE290B081}" destId="{59764C42-D62D-41F4-AB9E-B9D470FB3E0E}" srcOrd="0" destOrd="0" parTransId="{889363E0-E543-48F0-9426-2D1A730B1E5A}" sibTransId="{455F06D5-50DD-42EB-8EF6-B78CA7BBB979}"/>
    <dgm:cxn modelId="{16617F38-3ACB-4760-9BF4-5ADB70C3C71F}" srcId="{43107294-DBA4-492B-A268-8B8AE290B081}" destId="{971C462C-0169-41B3-8BB9-A20436E3BCD5}" srcOrd="3" destOrd="0" parTransId="{8B94E68F-357A-4474-B7AF-DCE94D7F26D5}" sibTransId="{AAC5E1BA-1E7A-4B08-B461-C93A9D35D5B1}"/>
    <dgm:cxn modelId="{8736DD5F-DC21-47C3-A2F1-F0D611C16054}" type="presOf" srcId="{43107294-DBA4-492B-A268-8B8AE290B081}" destId="{3A4F9F58-7416-4C1E-A788-AA199B64B40F}" srcOrd="0" destOrd="0" presId="urn:microsoft.com/office/officeart/2005/8/layout/StepDownProcess"/>
    <dgm:cxn modelId="{EFE95F6E-FC8B-4258-9124-FC4C964FFEA5}" srcId="{59764C42-D62D-41F4-AB9E-B9D470FB3E0E}" destId="{D67D522A-0A1A-4000-A94A-1BE71D7CDB57}" srcOrd="1" destOrd="0" parTransId="{81C35EB2-1F9F-4962-8CC2-F7B3D34B32AC}" sibTransId="{37E76203-8F05-4F0B-90A7-4AC0CE81D8E3}"/>
    <dgm:cxn modelId="{6D363952-AF8A-42BF-8C80-384E5C451E20}" type="presOf" srcId="{138DBAD0-C467-48D3-A169-79E4F2877E98}" destId="{FE4BF343-16C9-4A66-9D9A-6563BB769F2B}" srcOrd="0" destOrd="0" presId="urn:microsoft.com/office/officeart/2005/8/layout/StepDownProcess"/>
    <dgm:cxn modelId="{EE758578-D66B-4809-9519-7776FFF60F92}" type="presOf" srcId="{6E6B36ED-D431-452A-9EBB-03B3991AF9A9}" destId="{5DE5EA96-D807-4DA8-B23A-19E8C718D390}" srcOrd="0" destOrd="0" presId="urn:microsoft.com/office/officeart/2005/8/layout/StepDownProcess"/>
    <dgm:cxn modelId="{D9E99879-1A6A-4449-A564-65A7F5D43433}" type="presOf" srcId="{0EE7EE6B-0BE1-4123-85E4-EF17D93E42D1}" destId="{1907D297-084C-4FEF-8815-93DC9BC7A6F7}" srcOrd="0" destOrd="0" presId="urn:microsoft.com/office/officeart/2005/8/layout/StepDownProcess"/>
    <dgm:cxn modelId="{DC218B7C-12BB-445D-9832-F0135D171B86}" srcId="{0EE7EE6B-0BE1-4123-85E4-EF17D93E42D1}" destId="{6E6B36ED-D431-452A-9EBB-03B3991AF9A9}" srcOrd="0" destOrd="0" parTransId="{7108A13E-8588-4E28-A7A0-CAE4493C3F86}" sibTransId="{B0218B75-44F8-42B2-AC5D-3EFA712E6F68}"/>
    <dgm:cxn modelId="{3D93F37C-B7CA-4A66-9C19-03C913F7DFEA}" srcId="{971C462C-0169-41B3-8BB9-A20436E3BCD5}" destId="{85758E92-4F06-4AD3-B602-4DEF3847775C}" srcOrd="2" destOrd="0" parTransId="{D4B0B7CA-B344-4996-A86C-0333092C8222}" sibTransId="{AAFBB996-69C2-4DA8-9488-7ADA7F990D60}"/>
    <dgm:cxn modelId="{C10EBB81-FD7D-47E0-97A7-F3E1E313B3A0}" type="presOf" srcId="{5781A606-B379-4F95-A7BA-55AF26A1928B}" destId="{A587D7F5-4C2B-4269-9212-E01ED96E658D}" srcOrd="0" destOrd="0" presId="urn:microsoft.com/office/officeart/2005/8/layout/StepDownProcess"/>
    <dgm:cxn modelId="{60CABD92-D23A-4C3A-991A-0FA280B9D56A}" type="presOf" srcId="{FA2771DE-A558-4E1A-AD67-ECA2028117E4}" destId="{5DE5EA96-D807-4DA8-B23A-19E8C718D390}" srcOrd="0" destOrd="1" presId="urn:microsoft.com/office/officeart/2005/8/layout/StepDownProcess"/>
    <dgm:cxn modelId="{6C6E4793-4963-4F77-A086-4BBD91E153AD}" type="presOf" srcId="{7B5AC397-52EE-4DFF-92E7-945F89F82CB0}" destId="{448FB8AF-B1AC-413F-8B8F-2B054AC10CB4}" srcOrd="0" destOrd="0" presId="urn:microsoft.com/office/officeart/2005/8/layout/StepDownProcess"/>
    <dgm:cxn modelId="{14ACE99C-9FA0-417A-88BD-69CD359815F8}" type="presOf" srcId="{05C211A9-0D1B-43BB-B8D1-0CEA6B5E1B5B}" destId="{60405FEF-F6D6-4307-B9DB-6A99136386C7}" srcOrd="0" destOrd="0" presId="urn:microsoft.com/office/officeart/2005/8/layout/StepDownProcess"/>
    <dgm:cxn modelId="{887C5DA0-1ABC-4B32-BF38-41B37FD117DA}" type="presOf" srcId="{971C462C-0169-41B3-8BB9-A20436E3BCD5}" destId="{030E1BEF-4CB7-4609-8899-8DD05D11E713}" srcOrd="0" destOrd="0" presId="urn:microsoft.com/office/officeart/2005/8/layout/StepDownProcess"/>
    <dgm:cxn modelId="{0955D1AB-70D6-4762-B78A-04E615D1ED59}" srcId="{59764C42-D62D-41F4-AB9E-B9D470FB3E0E}" destId="{05C211A9-0D1B-43BB-B8D1-0CEA6B5E1B5B}" srcOrd="0" destOrd="0" parTransId="{AD3E2756-B011-4F27-AD68-0DA9C32DF8D0}" sibTransId="{E5644795-97EE-44C8-982C-1C104AFFE443}"/>
    <dgm:cxn modelId="{FD472BCC-2B2B-44B6-AC7D-472A96874DF5}" type="presOf" srcId="{59764C42-D62D-41F4-AB9E-B9D470FB3E0E}" destId="{127A7B94-F780-49F7-BF98-E68C3E6A0E80}" srcOrd="0" destOrd="0" presId="urn:microsoft.com/office/officeart/2005/8/layout/StepDownProcess"/>
    <dgm:cxn modelId="{68C762D0-9DA2-4036-860F-EFE729237831}" srcId="{0EE7EE6B-0BE1-4123-85E4-EF17D93E42D1}" destId="{FA2771DE-A558-4E1A-AD67-ECA2028117E4}" srcOrd="1" destOrd="0" parTransId="{B3084601-B21C-4685-B01E-E566B860D789}" sibTransId="{F28E54D5-580A-4B16-A006-4456C259DA5C}"/>
    <dgm:cxn modelId="{00EB1CD2-F195-42A8-BB82-100623AD68DF}" type="presOf" srcId="{9A39036A-AE7F-4156-94AC-A32F7E8E7492}" destId="{FE4BF343-16C9-4A66-9D9A-6563BB769F2B}" srcOrd="0" destOrd="1" presId="urn:microsoft.com/office/officeart/2005/8/layout/StepDownProcess"/>
    <dgm:cxn modelId="{0E1CE5D6-93AE-4E16-B186-753472FA20E2}" type="presOf" srcId="{D67D522A-0A1A-4000-A94A-1BE71D7CDB57}" destId="{60405FEF-F6D6-4307-B9DB-6A99136386C7}" srcOrd="0" destOrd="1" presId="urn:microsoft.com/office/officeart/2005/8/layout/StepDownProcess"/>
    <dgm:cxn modelId="{DA7BDDD9-4576-4AEB-B9EC-D197F4D2339D}" type="presOf" srcId="{85758E92-4F06-4AD3-B602-4DEF3847775C}" destId="{FE4BF343-16C9-4A66-9D9A-6563BB769F2B}" srcOrd="0" destOrd="2" presId="urn:microsoft.com/office/officeart/2005/8/layout/StepDownProcess"/>
    <dgm:cxn modelId="{F9901EDF-48CA-417A-9173-CAD03DA0824F}" srcId="{43107294-DBA4-492B-A268-8B8AE290B081}" destId="{5781A606-B379-4F95-A7BA-55AF26A1928B}" srcOrd="1" destOrd="0" parTransId="{BCCFBCA0-1730-4239-B23C-B00C1C9A1DA6}" sibTransId="{C302E8A4-C0A1-4331-B9D7-A43B506AD281}"/>
    <dgm:cxn modelId="{CC4362DF-6EE5-47BF-B2D7-EF41E84C6906}" srcId="{5781A606-B379-4F95-A7BA-55AF26A1928B}" destId="{7B5AC397-52EE-4DFF-92E7-945F89F82CB0}" srcOrd="0" destOrd="0" parTransId="{200A6EDE-6212-4B18-9011-8B4C43DD5A6E}" sibTransId="{4EEAC4D4-4DCC-4D9D-85CF-2360F76131A1}"/>
    <dgm:cxn modelId="{4B37E0DF-8E15-4B32-8719-5D42DE49A4EB}" srcId="{971C462C-0169-41B3-8BB9-A20436E3BCD5}" destId="{138DBAD0-C467-48D3-A169-79E4F2877E98}" srcOrd="0" destOrd="0" parTransId="{9534FC54-EF4E-42EE-8929-FDA7DFAA9A36}" sibTransId="{482DD4B6-79DB-42DC-9908-C8FED6BCFF0A}"/>
    <dgm:cxn modelId="{E10F9EEE-4495-4463-8C11-4BD0EACA2CDB}" type="presOf" srcId="{0ED8609D-C324-4E08-B9AE-D9B82246A114}" destId="{448FB8AF-B1AC-413F-8B8F-2B054AC10CB4}" srcOrd="0" destOrd="1" presId="urn:microsoft.com/office/officeart/2005/8/layout/StepDownProcess"/>
    <dgm:cxn modelId="{858772F7-EF8B-42A9-8841-7FE5817954F1}" srcId="{971C462C-0169-41B3-8BB9-A20436E3BCD5}" destId="{9A39036A-AE7F-4156-94AC-A32F7E8E7492}" srcOrd="1" destOrd="0" parTransId="{399DB473-E201-4F8D-84E5-571C3AAB96FA}" sibTransId="{F76FF8A5-2227-459F-AC91-53C70B4AABCF}"/>
    <dgm:cxn modelId="{E5485AFA-07D4-40AE-A4B6-1E222EBCAAFB}" srcId="{43107294-DBA4-492B-A268-8B8AE290B081}" destId="{0EE7EE6B-0BE1-4123-85E4-EF17D93E42D1}" srcOrd="2" destOrd="0" parTransId="{1AE6D7C8-7EE5-4CF6-A909-C422C9CA286C}" sibTransId="{F92AD107-6D55-488F-A3F8-CE0785F2412B}"/>
    <dgm:cxn modelId="{96AD439D-465C-438B-8234-A4E1781D108B}" type="presParOf" srcId="{3A4F9F58-7416-4C1E-A788-AA199B64B40F}" destId="{89155B1D-3F89-4D3E-AD3F-D59834D08C77}" srcOrd="0" destOrd="0" presId="urn:microsoft.com/office/officeart/2005/8/layout/StepDownProcess"/>
    <dgm:cxn modelId="{968CD384-DF4D-4260-B935-2B7B4A110A12}" type="presParOf" srcId="{89155B1D-3F89-4D3E-AD3F-D59834D08C77}" destId="{6EF3CE50-DEF2-4FEE-AA43-FEFEDD68A968}" srcOrd="0" destOrd="0" presId="urn:microsoft.com/office/officeart/2005/8/layout/StepDownProcess"/>
    <dgm:cxn modelId="{4B482DB0-6787-45E7-A57B-B711B9FC9800}" type="presParOf" srcId="{89155B1D-3F89-4D3E-AD3F-D59834D08C77}" destId="{127A7B94-F780-49F7-BF98-E68C3E6A0E80}" srcOrd="1" destOrd="0" presId="urn:microsoft.com/office/officeart/2005/8/layout/StepDownProcess"/>
    <dgm:cxn modelId="{3C15AF7C-C67B-459C-92AD-6FE80A2DA350}" type="presParOf" srcId="{89155B1D-3F89-4D3E-AD3F-D59834D08C77}" destId="{60405FEF-F6D6-4307-B9DB-6A99136386C7}" srcOrd="2" destOrd="0" presId="urn:microsoft.com/office/officeart/2005/8/layout/StepDownProcess"/>
    <dgm:cxn modelId="{985F8714-F919-4832-9CC6-F04A8CD06707}" type="presParOf" srcId="{3A4F9F58-7416-4C1E-A788-AA199B64B40F}" destId="{3C8101DF-98B6-47AF-855E-3377177A2B11}" srcOrd="1" destOrd="0" presId="urn:microsoft.com/office/officeart/2005/8/layout/StepDownProcess"/>
    <dgm:cxn modelId="{91A9D115-B1F4-44C0-A59F-948C662326FC}" type="presParOf" srcId="{3A4F9F58-7416-4C1E-A788-AA199B64B40F}" destId="{A5C3C105-1917-4205-A5D6-5E58680C914D}" srcOrd="2" destOrd="0" presId="urn:microsoft.com/office/officeart/2005/8/layout/StepDownProcess"/>
    <dgm:cxn modelId="{DD87F35D-5A21-4138-B98E-BFE5094996AB}" type="presParOf" srcId="{A5C3C105-1917-4205-A5D6-5E58680C914D}" destId="{DBF8D888-F083-4F42-9BCF-438FAA494CB8}" srcOrd="0" destOrd="0" presId="urn:microsoft.com/office/officeart/2005/8/layout/StepDownProcess"/>
    <dgm:cxn modelId="{466CDBA5-95B2-4125-914A-CF8863323F1F}" type="presParOf" srcId="{A5C3C105-1917-4205-A5D6-5E58680C914D}" destId="{A587D7F5-4C2B-4269-9212-E01ED96E658D}" srcOrd="1" destOrd="0" presId="urn:microsoft.com/office/officeart/2005/8/layout/StepDownProcess"/>
    <dgm:cxn modelId="{545968BF-B3F2-4D95-95FB-1062FC778C22}" type="presParOf" srcId="{A5C3C105-1917-4205-A5D6-5E58680C914D}" destId="{448FB8AF-B1AC-413F-8B8F-2B054AC10CB4}" srcOrd="2" destOrd="0" presId="urn:microsoft.com/office/officeart/2005/8/layout/StepDownProcess"/>
    <dgm:cxn modelId="{7D0806A4-B146-4A02-9B30-2013CB4071DC}" type="presParOf" srcId="{3A4F9F58-7416-4C1E-A788-AA199B64B40F}" destId="{7EE1F6DE-35A7-4C87-83D8-47CCD8EEBBD5}" srcOrd="3" destOrd="0" presId="urn:microsoft.com/office/officeart/2005/8/layout/StepDownProcess"/>
    <dgm:cxn modelId="{9DC5F384-7CFC-4899-BCE9-07949EC4BD94}" type="presParOf" srcId="{3A4F9F58-7416-4C1E-A788-AA199B64B40F}" destId="{CE2E605A-C5C4-4FEF-A14E-03F1612350C4}" srcOrd="4" destOrd="0" presId="urn:microsoft.com/office/officeart/2005/8/layout/StepDownProcess"/>
    <dgm:cxn modelId="{F940798A-7547-4743-822C-A17A5ACCFECF}" type="presParOf" srcId="{CE2E605A-C5C4-4FEF-A14E-03F1612350C4}" destId="{5C081FC4-D05C-49B8-8F24-E7027892ADC7}" srcOrd="0" destOrd="0" presId="urn:microsoft.com/office/officeart/2005/8/layout/StepDownProcess"/>
    <dgm:cxn modelId="{35B68E7C-C8EA-47A7-B805-4C90972601CB}" type="presParOf" srcId="{CE2E605A-C5C4-4FEF-A14E-03F1612350C4}" destId="{1907D297-084C-4FEF-8815-93DC9BC7A6F7}" srcOrd="1" destOrd="0" presId="urn:microsoft.com/office/officeart/2005/8/layout/StepDownProcess"/>
    <dgm:cxn modelId="{04910099-9682-48E9-A871-F822E6AF1F98}" type="presParOf" srcId="{CE2E605A-C5C4-4FEF-A14E-03F1612350C4}" destId="{5DE5EA96-D807-4DA8-B23A-19E8C718D390}" srcOrd="2" destOrd="0" presId="urn:microsoft.com/office/officeart/2005/8/layout/StepDownProcess"/>
    <dgm:cxn modelId="{99A4BE21-FEA0-460D-95EA-7B50968B0BF2}" type="presParOf" srcId="{3A4F9F58-7416-4C1E-A788-AA199B64B40F}" destId="{02E79DE2-D486-4739-A136-92A91B8784FC}" srcOrd="5" destOrd="0" presId="urn:microsoft.com/office/officeart/2005/8/layout/StepDownProcess"/>
    <dgm:cxn modelId="{3EC6B568-F8D7-4BCB-9981-3FC8429B0BE7}" type="presParOf" srcId="{3A4F9F58-7416-4C1E-A788-AA199B64B40F}" destId="{F0F8E88C-8EB0-4098-A578-CC00F482B6FE}" srcOrd="6" destOrd="0" presId="urn:microsoft.com/office/officeart/2005/8/layout/StepDownProcess"/>
    <dgm:cxn modelId="{78970BD7-D39C-4BFB-A540-7D99E268ABF0}" type="presParOf" srcId="{F0F8E88C-8EB0-4098-A578-CC00F482B6FE}" destId="{030E1BEF-4CB7-4609-8899-8DD05D11E713}" srcOrd="0" destOrd="0" presId="urn:microsoft.com/office/officeart/2005/8/layout/StepDownProcess"/>
    <dgm:cxn modelId="{E36C234C-590D-4B90-B5F9-F1A9A8DDFB03}" type="presParOf" srcId="{F0F8E88C-8EB0-4098-A578-CC00F482B6FE}" destId="{FE4BF343-16C9-4A66-9D9A-6563BB769F2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860BA-F204-433F-ACD4-C54B5CFC836A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CCC602-9CFF-44F6-81F0-B7CBC695F99D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Montserrat"/>
              <a:ea typeface="Montserrat"/>
              <a:cs typeface="Montserrat"/>
              <a:sym typeface="Montserrat"/>
            </a:rPr>
            <a:t>Linear Regression</a:t>
          </a:r>
          <a:endParaRPr lang="en-US" dirty="0"/>
        </a:p>
      </dgm:t>
    </dgm:pt>
    <dgm:pt modelId="{B5C9E444-723C-482A-BBDA-16B930CAED01}" type="parTrans" cxnId="{B546497D-3F4A-484D-8D83-F4D331A9CCFC}">
      <dgm:prSet/>
      <dgm:spPr/>
      <dgm:t>
        <a:bodyPr/>
        <a:lstStyle/>
        <a:p>
          <a:endParaRPr lang="en-US"/>
        </a:p>
      </dgm:t>
    </dgm:pt>
    <dgm:pt modelId="{E200EAC6-D792-4E6F-B9B4-0540E2745F7B}" type="sibTrans" cxnId="{B546497D-3F4A-484D-8D83-F4D331A9CCFC}">
      <dgm:prSet/>
      <dgm:spPr/>
      <dgm:t>
        <a:bodyPr/>
        <a:lstStyle/>
        <a:p>
          <a:endParaRPr lang="en-US"/>
        </a:p>
      </dgm:t>
    </dgm:pt>
    <dgm:pt modelId="{F94410D4-1E8F-4D5A-BE35-418FD65DE9C6}">
      <dgm:prSet phldrT="[Text]"/>
      <dgm:spPr/>
      <dgm:t>
        <a:bodyPr/>
        <a:lstStyle/>
        <a:p>
          <a:pPr>
            <a:buSzPts val="1400"/>
            <a:buChar char="●"/>
          </a:pPr>
          <a:r>
            <a:rPr lang="en-US" dirty="0">
              <a:solidFill>
                <a:schemeClr val="bg1"/>
              </a:solidFill>
            </a:rPr>
            <a:t>Failure</a:t>
          </a:r>
        </a:p>
      </dgm:t>
    </dgm:pt>
    <dgm:pt modelId="{FBCFD8AE-221D-4DBB-86EA-DCEAD7C518CE}" type="parTrans" cxnId="{83184CD2-52A6-4C95-9AC8-9316718D3021}">
      <dgm:prSet/>
      <dgm:spPr/>
      <dgm:t>
        <a:bodyPr/>
        <a:lstStyle/>
        <a:p>
          <a:endParaRPr lang="en-US"/>
        </a:p>
      </dgm:t>
    </dgm:pt>
    <dgm:pt modelId="{7A9FAFF4-8170-4AFA-82F2-02C061ED040C}" type="sibTrans" cxnId="{83184CD2-52A6-4C95-9AC8-9316718D3021}">
      <dgm:prSet/>
      <dgm:spPr/>
      <dgm:t>
        <a:bodyPr/>
        <a:lstStyle/>
        <a:p>
          <a:endParaRPr lang="en-US"/>
        </a:p>
      </dgm:t>
    </dgm:pt>
    <dgm:pt modelId="{1453BA9F-620D-4148-B913-0F5694191677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Montserrat"/>
              <a:ea typeface="Montserrat"/>
              <a:cs typeface="Montserrat"/>
              <a:sym typeface="Montserrat"/>
            </a:rPr>
            <a:t>Random Forest</a:t>
          </a:r>
          <a:endParaRPr lang="en-US" dirty="0"/>
        </a:p>
      </dgm:t>
    </dgm:pt>
    <dgm:pt modelId="{E829E584-DBE1-43E2-8379-D7E034D378C9}" type="parTrans" cxnId="{32F59E89-39A8-4768-BD16-1AACE49B21D0}">
      <dgm:prSet/>
      <dgm:spPr/>
      <dgm:t>
        <a:bodyPr/>
        <a:lstStyle/>
        <a:p>
          <a:endParaRPr lang="en-US"/>
        </a:p>
      </dgm:t>
    </dgm:pt>
    <dgm:pt modelId="{277A96A4-A431-4412-8DDF-EAEAB3ADDFC6}" type="sibTrans" cxnId="{32F59E89-39A8-4768-BD16-1AACE49B21D0}">
      <dgm:prSet/>
      <dgm:spPr/>
      <dgm:t>
        <a:bodyPr/>
        <a:lstStyle/>
        <a:p>
          <a:endParaRPr lang="en-US"/>
        </a:p>
      </dgm:t>
    </dgm:pt>
    <dgm:pt modelId="{382E9DF0-CDDB-449E-A996-2EB163D8FFC5}">
      <dgm:prSet phldrT="[Text]"/>
      <dgm:spPr/>
      <dgm:t>
        <a:bodyPr/>
        <a:lstStyle/>
        <a:p>
          <a:pPr>
            <a:buSzPts val="1400"/>
            <a:buChar char="●"/>
          </a:pPr>
          <a:r>
            <a:rPr lang="en-US" dirty="0">
              <a:solidFill>
                <a:schemeClr val="bg1"/>
              </a:solidFill>
            </a:rPr>
            <a:t>Success! </a:t>
          </a:r>
        </a:p>
      </dgm:t>
    </dgm:pt>
    <dgm:pt modelId="{8779BA1A-5B47-4539-9D5B-7E7DE177BEDB}" type="parTrans" cxnId="{4AEAFFAF-565A-42AF-BF81-0AF4FA7812B1}">
      <dgm:prSet/>
      <dgm:spPr/>
      <dgm:t>
        <a:bodyPr/>
        <a:lstStyle/>
        <a:p>
          <a:endParaRPr lang="en-US"/>
        </a:p>
      </dgm:t>
    </dgm:pt>
    <dgm:pt modelId="{40C12397-394C-4D25-ACE0-98639DA840B5}" type="sibTrans" cxnId="{4AEAFFAF-565A-42AF-BF81-0AF4FA7812B1}">
      <dgm:prSet/>
      <dgm:spPr/>
      <dgm:t>
        <a:bodyPr/>
        <a:lstStyle/>
        <a:p>
          <a:endParaRPr lang="en-US"/>
        </a:p>
      </dgm:t>
    </dgm:pt>
    <dgm:pt modelId="{C44B431E-6060-4C91-B4BF-18F834BC519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Score: - .04</a:t>
          </a:r>
        </a:p>
      </dgm:t>
    </dgm:pt>
    <dgm:pt modelId="{F6EF2168-65CE-4119-A4A3-0C8A7435D89F}" type="parTrans" cxnId="{DCCF3C60-8B53-462F-A2FE-D8FB51166577}">
      <dgm:prSet/>
      <dgm:spPr/>
      <dgm:t>
        <a:bodyPr/>
        <a:lstStyle/>
        <a:p>
          <a:endParaRPr lang="en-US"/>
        </a:p>
      </dgm:t>
    </dgm:pt>
    <dgm:pt modelId="{270F2860-8C6A-4347-8DF9-84D1325BBAEF}" type="sibTrans" cxnId="{DCCF3C60-8B53-462F-A2FE-D8FB51166577}">
      <dgm:prSet/>
      <dgm:spPr/>
      <dgm:t>
        <a:bodyPr/>
        <a:lstStyle/>
        <a:p>
          <a:endParaRPr lang="en-US"/>
        </a:p>
      </dgm:t>
    </dgm:pt>
    <dgm:pt modelId="{A2D448CA-30F6-45FD-9144-76D108619F6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Missed several pre-processing steps</a:t>
          </a:r>
        </a:p>
      </dgm:t>
    </dgm:pt>
    <dgm:pt modelId="{FD653B95-2828-4503-99A3-F520728D14AA}" type="parTrans" cxnId="{C7F9A91A-56D6-40D3-B443-AE406F2D4216}">
      <dgm:prSet/>
      <dgm:spPr/>
      <dgm:t>
        <a:bodyPr/>
        <a:lstStyle/>
        <a:p>
          <a:endParaRPr lang="en-US"/>
        </a:p>
      </dgm:t>
    </dgm:pt>
    <dgm:pt modelId="{DD876363-BE08-44CF-AB47-4CA47F78A275}" type="sibTrans" cxnId="{C7F9A91A-56D6-40D3-B443-AE406F2D4216}">
      <dgm:prSet/>
      <dgm:spPr/>
      <dgm:t>
        <a:bodyPr/>
        <a:lstStyle/>
        <a:p>
          <a:endParaRPr lang="en-US"/>
        </a:p>
      </dgm:t>
    </dgm:pt>
    <dgm:pt modelId="{C4D51756-8CEF-475A-9398-3D590FD0E33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Did not match objective or data shape</a:t>
          </a:r>
        </a:p>
      </dgm:t>
    </dgm:pt>
    <dgm:pt modelId="{2C99BA07-A14E-4630-A928-18685C2BB2FF}" type="parTrans" cxnId="{234898BB-0805-4FB0-8AE0-B67DC879396A}">
      <dgm:prSet/>
      <dgm:spPr/>
      <dgm:t>
        <a:bodyPr/>
        <a:lstStyle/>
        <a:p>
          <a:endParaRPr lang="en-US"/>
        </a:p>
      </dgm:t>
    </dgm:pt>
    <dgm:pt modelId="{F3F92A71-4EC2-403B-BC44-AC28CBB9D0FD}" type="sibTrans" cxnId="{234898BB-0805-4FB0-8AE0-B67DC879396A}">
      <dgm:prSet/>
      <dgm:spPr/>
      <dgm:t>
        <a:bodyPr/>
        <a:lstStyle/>
        <a:p>
          <a:endParaRPr lang="en-US"/>
        </a:p>
      </dgm:t>
    </dgm:pt>
    <dgm:pt modelId="{99B75AB7-323E-45D3-8741-0B80FBA21D5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Training Score: ~95%</a:t>
          </a:r>
        </a:p>
      </dgm:t>
    </dgm:pt>
    <dgm:pt modelId="{B041DFE5-57A4-4F4D-8328-FF769B8F1AA4}" type="parTrans" cxnId="{D741BD58-C5B3-422A-A926-ECA2995277B4}">
      <dgm:prSet/>
      <dgm:spPr/>
      <dgm:t>
        <a:bodyPr/>
        <a:lstStyle/>
        <a:p>
          <a:endParaRPr lang="en-US"/>
        </a:p>
      </dgm:t>
    </dgm:pt>
    <dgm:pt modelId="{321BD7E8-8A55-4864-9437-46534E0A3263}" type="sibTrans" cxnId="{D741BD58-C5B3-422A-A926-ECA2995277B4}">
      <dgm:prSet/>
      <dgm:spPr/>
      <dgm:t>
        <a:bodyPr/>
        <a:lstStyle/>
        <a:p>
          <a:endParaRPr lang="en-US"/>
        </a:p>
      </dgm:t>
    </dgm:pt>
    <dgm:pt modelId="{960BA9AF-D7F8-401B-981D-2427B59A48C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Testing Score: ~90%</a:t>
          </a:r>
        </a:p>
      </dgm:t>
    </dgm:pt>
    <dgm:pt modelId="{ADC0DBA8-11AC-4698-86CC-5B7FCE7E3D76}" type="parTrans" cxnId="{96A07560-E3C8-4D01-ACF3-86BB1E655F98}">
      <dgm:prSet/>
      <dgm:spPr/>
      <dgm:t>
        <a:bodyPr/>
        <a:lstStyle/>
        <a:p>
          <a:endParaRPr lang="en-US"/>
        </a:p>
      </dgm:t>
    </dgm:pt>
    <dgm:pt modelId="{0A021306-A7A1-478E-934F-C328E4AFDD6C}" type="sibTrans" cxnId="{96A07560-E3C8-4D01-ACF3-86BB1E655F98}">
      <dgm:prSet/>
      <dgm:spPr/>
      <dgm:t>
        <a:bodyPr/>
        <a:lstStyle/>
        <a:p>
          <a:endParaRPr lang="en-US"/>
        </a:p>
      </dgm:t>
    </dgm:pt>
    <dgm:pt modelId="{A7B9F662-9CF1-4AFE-9660-43785DA6B37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Aligned with goal of classifying Legendary v Non-Legendary </a:t>
          </a:r>
        </a:p>
      </dgm:t>
    </dgm:pt>
    <dgm:pt modelId="{B1079897-5CCA-4049-98CF-1CF0966CA4DF}" type="parTrans" cxnId="{E70E3A1A-FC62-48BF-80DC-EA681646A9CF}">
      <dgm:prSet/>
      <dgm:spPr/>
      <dgm:t>
        <a:bodyPr/>
        <a:lstStyle/>
        <a:p>
          <a:endParaRPr lang="en-US"/>
        </a:p>
      </dgm:t>
    </dgm:pt>
    <dgm:pt modelId="{09F5C22F-6F95-4DBD-B0F1-CF7357B787D1}" type="sibTrans" cxnId="{E70E3A1A-FC62-48BF-80DC-EA681646A9CF}">
      <dgm:prSet/>
      <dgm:spPr/>
      <dgm:t>
        <a:bodyPr/>
        <a:lstStyle/>
        <a:p>
          <a:endParaRPr lang="en-US"/>
        </a:p>
      </dgm:t>
    </dgm:pt>
    <dgm:pt modelId="{372CE356-3F98-447A-ACA8-48F0E1D6CFB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Enabled us to feed in multiple variables </a:t>
          </a:r>
        </a:p>
      </dgm:t>
    </dgm:pt>
    <dgm:pt modelId="{10B24253-AA34-45DA-8C6B-68B7AD7E9F1E}" type="parTrans" cxnId="{45CA4377-A23F-487B-B815-3D9E86E31F38}">
      <dgm:prSet/>
      <dgm:spPr/>
      <dgm:t>
        <a:bodyPr/>
        <a:lstStyle/>
        <a:p>
          <a:endParaRPr lang="en-US"/>
        </a:p>
      </dgm:t>
    </dgm:pt>
    <dgm:pt modelId="{6C8083E1-5EB4-41B9-AED8-7FF8487EB908}" type="sibTrans" cxnId="{45CA4377-A23F-487B-B815-3D9E86E31F38}">
      <dgm:prSet/>
      <dgm:spPr/>
      <dgm:t>
        <a:bodyPr/>
        <a:lstStyle/>
        <a:p>
          <a:endParaRPr lang="en-US"/>
        </a:p>
      </dgm:t>
    </dgm:pt>
    <dgm:pt modelId="{5B92E6BC-8ECD-46EA-AACF-E377DDDB0B34}" type="pres">
      <dgm:prSet presAssocID="{C8A860BA-F204-433F-ACD4-C54B5CFC836A}" presName="linear" presStyleCnt="0">
        <dgm:presLayoutVars>
          <dgm:animLvl val="lvl"/>
          <dgm:resizeHandles val="exact"/>
        </dgm:presLayoutVars>
      </dgm:prSet>
      <dgm:spPr/>
    </dgm:pt>
    <dgm:pt modelId="{A30A6E96-C59D-45DA-88B0-CC454E778904}" type="pres">
      <dgm:prSet presAssocID="{9FCCC602-9CFF-44F6-81F0-B7CBC695F9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B078DD-16C9-43D9-8B47-5DFC630ECAED}" type="pres">
      <dgm:prSet presAssocID="{9FCCC602-9CFF-44F6-81F0-B7CBC695F99D}" presName="childText" presStyleLbl="revTx" presStyleIdx="0" presStyleCnt="2">
        <dgm:presLayoutVars>
          <dgm:bulletEnabled val="1"/>
        </dgm:presLayoutVars>
      </dgm:prSet>
      <dgm:spPr/>
    </dgm:pt>
    <dgm:pt modelId="{25AF6301-9BC0-495C-AF14-4BEADD9E2044}" type="pres">
      <dgm:prSet presAssocID="{1453BA9F-620D-4148-B913-0F56941916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8462B2-75B5-44A5-AE57-2175E87B3D72}" type="pres">
      <dgm:prSet presAssocID="{1453BA9F-620D-4148-B913-0F56941916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70E3A1A-FC62-48BF-80DC-EA681646A9CF}" srcId="{1453BA9F-620D-4148-B913-0F5694191677}" destId="{A7B9F662-9CF1-4AFE-9660-43785DA6B37F}" srcOrd="1" destOrd="0" parTransId="{B1079897-5CCA-4049-98CF-1CF0966CA4DF}" sibTransId="{09F5C22F-6F95-4DBD-B0F1-CF7357B787D1}"/>
    <dgm:cxn modelId="{C7F9A91A-56D6-40D3-B443-AE406F2D4216}" srcId="{9FCCC602-9CFF-44F6-81F0-B7CBC695F99D}" destId="{A2D448CA-30F6-45FD-9144-76D108619F6B}" srcOrd="1" destOrd="0" parTransId="{FD653B95-2828-4503-99A3-F520728D14AA}" sibTransId="{DD876363-BE08-44CF-AB47-4CA47F78A275}"/>
    <dgm:cxn modelId="{06D9D131-5448-4D9D-A1E7-210FDA6CF044}" type="presOf" srcId="{9FCCC602-9CFF-44F6-81F0-B7CBC695F99D}" destId="{A30A6E96-C59D-45DA-88B0-CC454E778904}" srcOrd="0" destOrd="0" presId="urn:microsoft.com/office/officeart/2005/8/layout/vList2"/>
    <dgm:cxn modelId="{DCCF3C60-8B53-462F-A2FE-D8FB51166577}" srcId="{F94410D4-1E8F-4D5A-BE35-418FD65DE9C6}" destId="{C44B431E-6060-4C91-B4BF-18F834BC519A}" srcOrd="0" destOrd="0" parTransId="{F6EF2168-65CE-4119-A4A3-0C8A7435D89F}" sibTransId="{270F2860-8C6A-4347-8DF9-84D1325BBAEF}"/>
    <dgm:cxn modelId="{96A07560-E3C8-4D01-ACF3-86BB1E655F98}" srcId="{382E9DF0-CDDB-449E-A996-2EB163D8FFC5}" destId="{960BA9AF-D7F8-401B-981D-2427B59A48C4}" srcOrd="1" destOrd="0" parTransId="{ADC0DBA8-11AC-4698-86CC-5B7FCE7E3D76}" sibTransId="{0A021306-A7A1-478E-934F-C328E4AFDD6C}"/>
    <dgm:cxn modelId="{7D404A48-762D-457F-B8D0-10BE7D248975}" type="presOf" srcId="{1453BA9F-620D-4148-B913-0F5694191677}" destId="{25AF6301-9BC0-495C-AF14-4BEADD9E2044}" srcOrd="0" destOrd="0" presId="urn:microsoft.com/office/officeart/2005/8/layout/vList2"/>
    <dgm:cxn modelId="{45CA4377-A23F-487B-B815-3D9E86E31F38}" srcId="{1453BA9F-620D-4148-B913-0F5694191677}" destId="{372CE356-3F98-447A-ACA8-48F0E1D6CFBA}" srcOrd="2" destOrd="0" parTransId="{10B24253-AA34-45DA-8C6B-68B7AD7E9F1E}" sibTransId="{6C8083E1-5EB4-41B9-AED8-7FF8487EB908}"/>
    <dgm:cxn modelId="{D741BD58-C5B3-422A-A926-ECA2995277B4}" srcId="{382E9DF0-CDDB-449E-A996-2EB163D8FFC5}" destId="{99B75AB7-323E-45D3-8741-0B80FBA21D57}" srcOrd="0" destOrd="0" parTransId="{B041DFE5-57A4-4F4D-8328-FF769B8F1AA4}" sibTransId="{321BD7E8-8A55-4864-9437-46534E0A3263}"/>
    <dgm:cxn modelId="{B546497D-3F4A-484D-8D83-F4D331A9CCFC}" srcId="{C8A860BA-F204-433F-ACD4-C54B5CFC836A}" destId="{9FCCC602-9CFF-44F6-81F0-B7CBC695F99D}" srcOrd="0" destOrd="0" parTransId="{B5C9E444-723C-482A-BBDA-16B930CAED01}" sibTransId="{E200EAC6-D792-4E6F-B9B4-0540E2745F7B}"/>
    <dgm:cxn modelId="{41FF3089-D776-4081-8A3A-1F81E0DBD1DE}" type="presOf" srcId="{382E9DF0-CDDB-449E-A996-2EB163D8FFC5}" destId="{A88462B2-75B5-44A5-AE57-2175E87B3D72}" srcOrd="0" destOrd="0" presId="urn:microsoft.com/office/officeart/2005/8/layout/vList2"/>
    <dgm:cxn modelId="{32F59E89-39A8-4768-BD16-1AACE49B21D0}" srcId="{C8A860BA-F204-433F-ACD4-C54B5CFC836A}" destId="{1453BA9F-620D-4148-B913-0F5694191677}" srcOrd="1" destOrd="0" parTransId="{E829E584-DBE1-43E2-8379-D7E034D378C9}" sibTransId="{277A96A4-A431-4412-8DDF-EAEAB3ADDFC6}"/>
    <dgm:cxn modelId="{B653E594-A599-49F2-8AAF-55042DACF0FF}" type="presOf" srcId="{C8A860BA-F204-433F-ACD4-C54B5CFC836A}" destId="{5B92E6BC-8ECD-46EA-AACF-E377DDDB0B34}" srcOrd="0" destOrd="0" presId="urn:microsoft.com/office/officeart/2005/8/layout/vList2"/>
    <dgm:cxn modelId="{CEC43395-81E7-4BE3-9E1F-935E959781C1}" type="presOf" srcId="{A7B9F662-9CF1-4AFE-9660-43785DA6B37F}" destId="{A88462B2-75B5-44A5-AE57-2175E87B3D72}" srcOrd="0" destOrd="3" presId="urn:microsoft.com/office/officeart/2005/8/layout/vList2"/>
    <dgm:cxn modelId="{C076239B-4253-444C-A4A6-7C3A6EB99339}" type="presOf" srcId="{F94410D4-1E8F-4D5A-BE35-418FD65DE9C6}" destId="{9FB078DD-16C9-43D9-8B47-5DFC630ECAED}" srcOrd="0" destOrd="0" presId="urn:microsoft.com/office/officeart/2005/8/layout/vList2"/>
    <dgm:cxn modelId="{8460499E-FB69-4B09-A2D4-C87C006C3F83}" type="presOf" srcId="{C4D51756-8CEF-475A-9398-3D590FD0E33C}" destId="{9FB078DD-16C9-43D9-8B47-5DFC630ECAED}" srcOrd="0" destOrd="3" presId="urn:microsoft.com/office/officeart/2005/8/layout/vList2"/>
    <dgm:cxn modelId="{4AEAFFAF-565A-42AF-BF81-0AF4FA7812B1}" srcId="{1453BA9F-620D-4148-B913-0F5694191677}" destId="{382E9DF0-CDDB-449E-A996-2EB163D8FFC5}" srcOrd="0" destOrd="0" parTransId="{8779BA1A-5B47-4539-9D5B-7E7DE177BEDB}" sibTransId="{40C12397-394C-4D25-ACE0-98639DA840B5}"/>
    <dgm:cxn modelId="{FBF33BB7-96C8-4F83-931F-0C7B293FD9A1}" type="presOf" srcId="{99B75AB7-323E-45D3-8741-0B80FBA21D57}" destId="{A88462B2-75B5-44A5-AE57-2175E87B3D72}" srcOrd="0" destOrd="1" presId="urn:microsoft.com/office/officeart/2005/8/layout/vList2"/>
    <dgm:cxn modelId="{234898BB-0805-4FB0-8AE0-B67DC879396A}" srcId="{9FCCC602-9CFF-44F6-81F0-B7CBC695F99D}" destId="{C4D51756-8CEF-475A-9398-3D590FD0E33C}" srcOrd="2" destOrd="0" parTransId="{2C99BA07-A14E-4630-A928-18685C2BB2FF}" sibTransId="{F3F92A71-4EC2-403B-BC44-AC28CBB9D0FD}"/>
    <dgm:cxn modelId="{9AADE1BB-C9F5-497D-A379-C26161EEDFF3}" type="presOf" srcId="{A2D448CA-30F6-45FD-9144-76D108619F6B}" destId="{9FB078DD-16C9-43D9-8B47-5DFC630ECAED}" srcOrd="0" destOrd="2" presId="urn:microsoft.com/office/officeart/2005/8/layout/vList2"/>
    <dgm:cxn modelId="{8D8EDFC8-5421-4BEB-947A-3F4B696AE80E}" type="presOf" srcId="{960BA9AF-D7F8-401B-981D-2427B59A48C4}" destId="{A88462B2-75B5-44A5-AE57-2175E87B3D72}" srcOrd="0" destOrd="2" presId="urn:microsoft.com/office/officeart/2005/8/layout/vList2"/>
    <dgm:cxn modelId="{83184CD2-52A6-4C95-9AC8-9316718D3021}" srcId="{9FCCC602-9CFF-44F6-81F0-B7CBC695F99D}" destId="{F94410D4-1E8F-4D5A-BE35-418FD65DE9C6}" srcOrd="0" destOrd="0" parTransId="{FBCFD8AE-221D-4DBB-86EA-DCEAD7C518CE}" sibTransId="{7A9FAFF4-8170-4AFA-82F2-02C061ED040C}"/>
    <dgm:cxn modelId="{E68391F2-9602-4830-816B-DA339C1E20D6}" type="presOf" srcId="{C44B431E-6060-4C91-B4BF-18F834BC519A}" destId="{9FB078DD-16C9-43D9-8B47-5DFC630ECAED}" srcOrd="0" destOrd="1" presId="urn:microsoft.com/office/officeart/2005/8/layout/vList2"/>
    <dgm:cxn modelId="{7C80E9FD-C3CA-4160-A8C2-A6680521BBA9}" type="presOf" srcId="{372CE356-3F98-447A-ACA8-48F0E1D6CFBA}" destId="{A88462B2-75B5-44A5-AE57-2175E87B3D72}" srcOrd="0" destOrd="4" presId="urn:microsoft.com/office/officeart/2005/8/layout/vList2"/>
    <dgm:cxn modelId="{FE4572A8-6497-40BF-87CA-1FDF1638C5B1}" type="presParOf" srcId="{5B92E6BC-8ECD-46EA-AACF-E377DDDB0B34}" destId="{A30A6E96-C59D-45DA-88B0-CC454E778904}" srcOrd="0" destOrd="0" presId="urn:microsoft.com/office/officeart/2005/8/layout/vList2"/>
    <dgm:cxn modelId="{5E489401-CFBB-4F43-9998-AE1C8D250F9B}" type="presParOf" srcId="{5B92E6BC-8ECD-46EA-AACF-E377DDDB0B34}" destId="{9FB078DD-16C9-43D9-8B47-5DFC630ECAED}" srcOrd="1" destOrd="0" presId="urn:microsoft.com/office/officeart/2005/8/layout/vList2"/>
    <dgm:cxn modelId="{A9E27D24-9D4D-430F-8F15-541093770C7A}" type="presParOf" srcId="{5B92E6BC-8ECD-46EA-AACF-E377DDDB0B34}" destId="{25AF6301-9BC0-495C-AF14-4BEADD9E2044}" srcOrd="2" destOrd="0" presId="urn:microsoft.com/office/officeart/2005/8/layout/vList2"/>
    <dgm:cxn modelId="{6608986D-223A-4DEA-9505-66E97A7F22F2}" type="presParOf" srcId="{5B92E6BC-8ECD-46EA-AACF-E377DDDB0B34}" destId="{A88462B2-75B5-44A5-AE57-2175E87B3D7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3CE50-DEF2-4FEE-AA43-FEFEDD68A968}">
      <dsp:nvSpPr>
        <dsp:cNvPr id="0" name=""/>
        <dsp:cNvSpPr/>
      </dsp:nvSpPr>
      <dsp:spPr>
        <a:xfrm rot="5400000">
          <a:off x="1477580" y="934374"/>
          <a:ext cx="820583" cy="9342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7A7B94-F780-49F7-BF98-E68C3E6A0E80}">
      <dsp:nvSpPr>
        <dsp:cNvPr id="0" name=""/>
        <dsp:cNvSpPr/>
      </dsp:nvSpPr>
      <dsp:spPr>
        <a:xfrm>
          <a:off x="1260175" y="24740"/>
          <a:ext cx="1381380" cy="9669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latin typeface="Montserrat"/>
              <a:ea typeface="Montserrat"/>
              <a:cs typeface="Montserrat"/>
              <a:sym typeface="Montserrat"/>
            </a:rPr>
            <a:t>Normalizing</a:t>
          </a:r>
          <a:endParaRPr lang="en-US" sz="1400" kern="1200" dirty="0"/>
        </a:p>
      </dsp:txBody>
      <dsp:txXfrm>
        <a:off x="1307385" y="71950"/>
        <a:ext cx="1286960" cy="872501"/>
      </dsp:txXfrm>
    </dsp:sp>
    <dsp:sp modelId="{60405FEF-F6D6-4307-B9DB-6A99136386C7}">
      <dsp:nvSpPr>
        <dsp:cNvPr id="0" name=""/>
        <dsp:cNvSpPr/>
      </dsp:nvSpPr>
      <dsp:spPr>
        <a:xfrm>
          <a:off x="2727325" y="112105"/>
          <a:ext cx="2852238" cy="78150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1100" b="1" kern="1200" dirty="0"/>
            <a:t>- Stat values had wide range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1100" b="1" kern="1200" dirty="0"/>
            <a:t>- Normalized to account for outliers</a:t>
          </a:r>
        </a:p>
      </dsp:txBody>
      <dsp:txXfrm>
        <a:off x="2727325" y="112105"/>
        <a:ext cx="2852238" cy="781508"/>
      </dsp:txXfrm>
    </dsp:sp>
    <dsp:sp modelId="{DBF8D888-F083-4F42-9BCF-438FAA494CB8}">
      <dsp:nvSpPr>
        <dsp:cNvPr id="0" name=""/>
        <dsp:cNvSpPr/>
      </dsp:nvSpPr>
      <dsp:spPr>
        <a:xfrm rot="5400000">
          <a:off x="3066304" y="2020546"/>
          <a:ext cx="820583" cy="9342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587D7F5-4C2B-4269-9212-E01ED96E658D}">
      <dsp:nvSpPr>
        <dsp:cNvPr id="0" name=""/>
        <dsp:cNvSpPr/>
      </dsp:nvSpPr>
      <dsp:spPr>
        <a:xfrm>
          <a:off x="2848899" y="1110912"/>
          <a:ext cx="1381380" cy="9669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Encoding</a:t>
          </a:r>
        </a:p>
      </dsp:txBody>
      <dsp:txXfrm>
        <a:off x="2896109" y="1158122"/>
        <a:ext cx="1286960" cy="872501"/>
      </dsp:txXfrm>
    </dsp:sp>
    <dsp:sp modelId="{448FB8AF-B1AC-413F-8B8F-2B054AC10CB4}">
      <dsp:nvSpPr>
        <dsp:cNvPr id="0" name=""/>
        <dsp:cNvSpPr/>
      </dsp:nvSpPr>
      <dsp:spPr>
        <a:xfrm>
          <a:off x="4329522" y="1179286"/>
          <a:ext cx="3159169" cy="78150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1100" b="1" kern="1200" dirty="0"/>
            <a:t>- Label encoded 18 types of </a:t>
          </a:r>
          <a:r>
            <a:rPr lang="en-US" sz="1100" b="1" kern="1200" dirty="0" err="1"/>
            <a:t>Pokemon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1100" b="1" kern="1200" dirty="0"/>
            <a:t>- One-hot encode each </a:t>
          </a:r>
          <a:r>
            <a:rPr lang="en-US" sz="1100" b="1" kern="1200" dirty="0" err="1"/>
            <a:t>Pokemon’s</a:t>
          </a:r>
          <a:r>
            <a:rPr lang="en-US" sz="1100" b="1" kern="1200" dirty="0"/>
            <a:t> type </a:t>
          </a:r>
        </a:p>
      </dsp:txBody>
      <dsp:txXfrm>
        <a:off x="4329522" y="1179286"/>
        <a:ext cx="3159169" cy="781508"/>
      </dsp:txXfrm>
    </dsp:sp>
    <dsp:sp modelId="{5C081FC4-D05C-49B8-8F24-E7027892ADC7}">
      <dsp:nvSpPr>
        <dsp:cNvPr id="0" name=""/>
        <dsp:cNvSpPr/>
      </dsp:nvSpPr>
      <dsp:spPr>
        <a:xfrm rot="5400000">
          <a:off x="4655028" y="3106717"/>
          <a:ext cx="820583" cy="9342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07D297-084C-4FEF-8815-93DC9BC7A6F7}">
      <dsp:nvSpPr>
        <dsp:cNvPr id="0" name=""/>
        <dsp:cNvSpPr/>
      </dsp:nvSpPr>
      <dsp:spPr>
        <a:xfrm>
          <a:off x="4437623" y="2197084"/>
          <a:ext cx="1381380" cy="9669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Montserrat"/>
              <a:ea typeface="Montserrat"/>
              <a:cs typeface="Montserrat"/>
              <a:sym typeface="Montserrat"/>
            </a:rPr>
            <a:t>Splitting Sample </a:t>
          </a:r>
          <a:endParaRPr lang="en-US" sz="1400" kern="1200" dirty="0"/>
        </a:p>
      </dsp:txBody>
      <dsp:txXfrm>
        <a:off x="4484833" y="2244294"/>
        <a:ext cx="1286960" cy="872501"/>
      </dsp:txXfrm>
    </dsp:sp>
    <dsp:sp modelId="{5DE5EA96-D807-4DA8-B23A-19E8C718D390}">
      <dsp:nvSpPr>
        <dsp:cNvPr id="0" name=""/>
        <dsp:cNvSpPr/>
      </dsp:nvSpPr>
      <dsp:spPr>
        <a:xfrm>
          <a:off x="5978080" y="2297250"/>
          <a:ext cx="3230291" cy="78150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1100" b="1" kern="1200" dirty="0"/>
            <a:t>- Random sample of total dataset did not ensure representative sample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1100" b="1" kern="1200" dirty="0"/>
            <a:t>- Divide data by legendary v. non-legendary, then re-did train/test/split</a:t>
          </a:r>
        </a:p>
      </dsp:txBody>
      <dsp:txXfrm>
        <a:off x="5978080" y="2297250"/>
        <a:ext cx="3230291" cy="781508"/>
      </dsp:txXfrm>
    </dsp:sp>
    <dsp:sp modelId="{030E1BEF-4CB7-4609-8899-8DD05D11E713}">
      <dsp:nvSpPr>
        <dsp:cNvPr id="0" name=""/>
        <dsp:cNvSpPr/>
      </dsp:nvSpPr>
      <dsp:spPr>
        <a:xfrm>
          <a:off x="6026347" y="3283255"/>
          <a:ext cx="1381380" cy="9669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Montserrat"/>
              <a:ea typeface="Montserrat"/>
              <a:cs typeface="Montserrat"/>
              <a:sym typeface="Montserrat"/>
            </a:rPr>
            <a:t>Balancing Training Data</a:t>
          </a:r>
          <a:endParaRPr lang="en-US" sz="1400" kern="1200" dirty="0"/>
        </a:p>
      </dsp:txBody>
      <dsp:txXfrm>
        <a:off x="6073557" y="3330465"/>
        <a:ext cx="1286960" cy="872501"/>
      </dsp:txXfrm>
    </dsp:sp>
    <dsp:sp modelId="{FE4BF343-16C9-4A66-9D9A-6563BB769F2B}">
      <dsp:nvSpPr>
        <dsp:cNvPr id="0" name=""/>
        <dsp:cNvSpPr/>
      </dsp:nvSpPr>
      <dsp:spPr>
        <a:xfrm>
          <a:off x="7553105" y="3390338"/>
          <a:ext cx="2501784" cy="78150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800" b="1" kern="1200" dirty="0"/>
            <a:t>- So few legendary </a:t>
          </a:r>
          <a:r>
            <a:rPr lang="en-US" sz="800" b="1" kern="1200" dirty="0" err="1"/>
            <a:t>pokemon</a:t>
          </a:r>
          <a:r>
            <a:rPr lang="en-US" sz="800" b="1" kern="1200" dirty="0"/>
            <a:t> biased our model when using usual train/test/split process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800" b="1" kern="1200" dirty="0"/>
            <a:t>- Needed to balance data to increase legendary </a:t>
          </a:r>
          <a:r>
            <a:rPr lang="en-US" sz="800" b="1" kern="1200" dirty="0" err="1"/>
            <a:t>pokemon</a:t>
          </a:r>
          <a:r>
            <a:rPr lang="en-US" sz="800" b="1" kern="1200" dirty="0"/>
            <a:t> when training model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None/>
          </a:pPr>
          <a:r>
            <a:rPr lang="en-US" sz="800" b="1" kern="1200" dirty="0"/>
            <a:t>- SMOTE</a:t>
          </a:r>
        </a:p>
      </dsp:txBody>
      <dsp:txXfrm>
        <a:off x="7553105" y="3390338"/>
        <a:ext cx="2501784" cy="781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A6E96-C59D-45DA-88B0-CC454E778904}">
      <dsp:nvSpPr>
        <dsp:cNvPr id="0" name=""/>
        <dsp:cNvSpPr/>
      </dsp:nvSpPr>
      <dsp:spPr>
        <a:xfrm>
          <a:off x="0" y="79563"/>
          <a:ext cx="7069873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ntserrat"/>
              <a:ea typeface="Montserrat"/>
              <a:cs typeface="Montserrat"/>
              <a:sym typeface="Montserrat"/>
            </a:rPr>
            <a:t>Linear Regression</a:t>
          </a:r>
          <a:endParaRPr lang="en-US" sz="1900" kern="1200" dirty="0"/>
        </a:p>
      </dsp:txBody>
      <dsp:txXfrm>
        <a:off x="22246" y="101809"/>
        <a:ext cx="7025381" cy="411223"/>
      </dsp:txXfrm>
    </dsp:sp>
    <dsp:sp modelId="{9FB078DD-16C9-43D9-8B47-5DFC630ECAED}">
      <dsp:nvSpPr>
        <dsp:cNvPr id="0" name=""/>
        <dsp:cNvSpPr/>
      </dsp:nvSpPr>
      <dsp:spPr>
        <a:xfrm>
          <a:off x="0" y="535279"/>
          <a:ext cx="7069873" cy="9832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46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1400"/>
            <a:buChar char="●"/>
          </a:pPr>
          <a:r>
            <a:rPr lang="en-US" sz="1500" kern="1200" dirty="0">
              <a:solidFill>
                <a:schemeClr val="bg1"/>
              </a:solidFill>
            </a:rPr>
            <a:t>Failure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Score: - .04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Missed several pre-processing steps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Did not match objective or data shape</a:t>
          </a:r>
        </a:p>
      </dsp:txBody>
      <dsp:txXfrm>
        <a:off x="0" y="535279"/>
        <a:ext cx="7069873" cy="983250"/>
      </dsp:txXfrm>
    </dsp:sp>
    <dsp:sp modelId="{25AF6301-9BC0-495C-AF14-4BEADD9E2044}">
      <dsp:nvSpPr>
        <dsp:cNvPr id="0" name=""/>
        <dsp:cNvSpPr/>
      </dsp:nvSpPr>
      <dsp:spPr>
        <a:xfrm>
          <a:off x="0" y="1518529"/>
          <a:ext cx="7069873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ntserrat"/>
              <a:ea typeface="Montserrat"/>
              <a:cs typeface="Montserrat"/>
              <a:sym typeface="Montserrat"/>
            </a:rPr>
            <a:t>Random Forest</a:t>
          </a:r>
          <a:endParaRPr lang="en-US" sz="1900" kern="1200" dirty="0"/>
        </a:p>
      </dsp:txBody>
      <dsp:txXfrm>
        <a:off x="22246" y="1540775"/>
        <a:ext cx="7025381" cy="411223"/>
      </dsp:txXfrm>
    </dsp:sp>
    <dsp:sp modelId="{A88462B2-75B5-44A5-AE57-2175E87B3D72}">
      <dsp:nvSpPr>
        <dsp:cNvPr id="0" name=""/>
        <dsp:cNvSpPr/>
      </dsp:nvSpPr>
      <dsp:spPr>
        <a:xfrm>
          <a:off x="0" y="1974244"/>
          <a:ext cx="7069873" cy="12192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46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1400"/>
            <a:buChar char="●"/>
          </a:pPr>
          <a:r>
            <a:rPr lang="en-US" sz="1500" kern="1200" dirty="0">
              <a:solidFill>
                <a:schemeClr val="bg1"/>
              </a:solidFill>
            </a:rPr>
            <a:t>Success! 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Training Score: ~95%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Testing Score: ~90%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Aligned with goal of classifying Legendary v Non-Legendary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Enabled us to feed in multiple variables </a:t>
          </a:r>
        </a:p>
      </dsp:txBody>
      <dsp:txXfrm>
        <a:off x="0" y="1974244"/>
        <a:ext cx="7069873" cy="1219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478a29b9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478a29b9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478a29b9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478a29b9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139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42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b="-8000"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Legends</a:t>
            </a:r>
            <a:endParaRPr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75381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 Jahnsen, Kieran McAleer, Aki Jain, Kyle Terramoccia, Lily Carbonara</a:t>
            </a:r>
            <a:endParaRPr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" y="801042"/>
            <a:ext cx="9144000" cy="21839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Objective: </a:t>
            </a:r>
            <a:r>
              <a:rPr lang="en" sz="2800" dirty="0"/>
              <a:t>Predict Legendary Status of Pokemon </a:t>
            </a:r>
            <a:r>
              <a:rPr lang="en" sz="2800" dirty="0">
                <a:latin typeface="Lato"/>
                <a:ea typeface="Lato"/>
                <a:cs typeface="Lato"/>
                <a:sym typeface="Lato"/>
              </a:rPr>
              <a:t> 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6215E-9218-4B75-9D85-1D17CF03C484}"/>
              </a:ext>
            </a:extLst>
          </p:cNvPr>
          <p:cNvSpPr txBox="1"/>
          <p:nvPr/>
        </p:nvSpPr>
        <p:spPr>
          <a:xfrm>
            <a:off x="1670102" y="2750756"/>
            <a:ext cx="5803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chemeClr val="bg1"/>
                </a:solidFill>
                <a:effectLst/>
                <a:latin typeface="Roboto" panose="020B0604020202020204" charset="0"/>
              </a:rPr>
              <a:t>Legendary Pokémon are group of Pokémon considered to be very rare and powerful. In this project, we</a:t>
            </a:r>
            <a:r>
              <a:rPr lang="en-US" dirty="0">
                <a:solidFill>
                  <a:schemeClr val="bg1"/>
                </a:solidFill>
                <a:latin typeface="Roboto" panose="020B0604020202020204" charset="0"/>
              </a:rPr>
              <a:t> used machine learning tools to predict whether a </a:t>
            </a:r>
            <a:r>
              <a:rPr lang="en-US" i="0" dirty="0">
                <a:solidFill>
                  <a:schemeClr val="bg1"/>
                </a:solidFill>
                <a:effectLst/>
                <a:latin typeface="Roboto" panose="020B0604020202020204" charset="0"/>
              </a:rPr>
              <a:t>Pokémon is legendary.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237432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Includes:</a:t>
            </a:r>
          </a:p>
          <a:p>
            <a:pPr lvl="1" indent="-342900">
              <a:buSzPts val="1800"/>
              <a:buFont typeface="Arial" panose="020B0604020202020204" pitchFamily="34" charset="0"/>
              <a:buChar char="•"/>
            </a:pPr>
            <a:r>
              <a:rPr lang="en" sz="1800" dirty="0"/>
              <a:t>Pokemon Generation 1 – Generation 6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/>
              <a:t>Primary Type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/>
              <a:t>Secondary Type 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/>
              <a:t>Total Stat Score 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/>
              <a:t>Individual Stats (Attack, Defense, HP, Speed, Sp. Attack, Sp. Def) 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/>
              <a:t>Generation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/>
              <a:t>Legendary Status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83A5-06D2-4140-B5A4-8F6FDB10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9" y="881529"/>
            <a:ext cx="8132315" cy="4090800"/>
          </a:xfrm>
        </p:spPr>
        <p:txBody>
          <a:bodyPr>
            <a:normAutofit fontScale="90000"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In reviewing data, we noticed…</a:t>
            </a:r>
            <a:br>
              <a:rPr lang="en-US" dirty="0"/>
            </a:br>
            <a:r>
              <a:rPr lang="en-US" sz="4000" dirty="0"/>
              <a:t>(1) Wide ranges of stat values </a:t>
            </a:r>
            <a:br>
              <a:rPr lang="en-US" sz="4000" dirty="0"/>
            </a:br>
            <a:r>
              <a:rPr lang="en-US" sz="4000" dirty="0"/>
              <a:t>(2) Nominal % of </a:t>
            </a:r>
            <a:r>
              <a:rPr lang="en-US" sz="4000" dirty="0" err="1"/>
              <a:t>pokemon</a:t>
            </a:r>
            <a:r>
              <a:rPr lang="en-US" sz="4000" dirty="0"/>
              <a:t> are actually legendary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3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4000"/>
            <a:lum/>
          </a:blip>
          <a:srcRect/>
          <a:stretch>
            <a:fillRect b="-9000"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6;p15">
            <a:extLst>
              <a:ext uri="{FF2B5EF4-FFF2-40B4-BE49-F238E27FC236}">
                <a16:creationId xmlns:a16="http://schemas.microsoft.com/office/drawing/2014/main" id="{52834EA6-FBC0-412F-BE7B-B2B5C2CA718C}"/>
              </a:ext>
            </a:extLst>
          </p:cNvPr>
          <p:cNvSpPr txBox="1">
            <a:spLocks/>
          </p:cNvSpPr>
          <p:nvPr/>
        </p:nvSpPr>
        <p:spPr>
          <a:xfrm>
            <a:off x="311700" y="130391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Pre-Processing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EC74488-753E-4301-BA9E-D821CEDF6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062979"/>
              </p:ext>
            </p:extLst>
          </p:nvPr>
        </p:nvGraphicFramePr>
        <p:xfrm>
          <a:off x="-1035313" y="738191"/>
          <a:ext cx="10421138" cy="4274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183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48680B-C0F5-466D-A029-07A3039EA44C}"/>
              </a:ext>
            </a:extLst>
          </p:cNvPr>
          <p:cNvSpPr txBox="1"/>
          <p:nvPr/>
        </p:nvSpPr>
        <p:spPr>
          <a:xfrm>
            <a:off x="914399" y="292161"/>
            <a:ext cx="73152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sz="4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Balancing Training Data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7DA4D-330C-49F1-8540-DC2D417D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04" y="1292060"/>
            <a:ext cx="5724990" cy="35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3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BAF3B30-4DF5-434B-9E23-05F920794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290009"/>
              </p:ext>
            </p:extLst>
          </p:nvPr>
        </p:nvGraphicFramePr>
        <p:xfrm>
          <a:off x="1037063" y="1353014"/>
          <a:ext cx="7069873" cy="327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96;p15">
            <a:extLst>
              <a:ext uri="{FF2B5EF4-FFF2-40B4-BE49-F238E27FC236}">
                <a16:creationId xmlns:a16="http://schemas.microsoft.com/office/drawing/2014/main" id="{6F8D4750-EC4E-4BA2-9709-B2B9879B32F8}"/>
              </a:ext>
            </a:extLst>
          </p:cNvPr>
          <p:cNvSpPr txBox="1">
            <a:spLocks/>
          </p:cNvSpPr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b="1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43275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9997430-F195-4746-8E28-361A78207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20">
            <a:off x="1262028" y="1139780"/>
            <a:ext cx="3642732" cy="371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4CB250A-E7E7-409F-951D-F5A24F7552D1}"/>
              </a:ext>
            </a:extLst>
          </p:cNvPr>
          <p:cNvSpPr/>
          <p:nvPr/>
        </p:nvSpPr>
        <p:spPr>
          <a:xfrm rot="1469044">
            <a:off x="5033309" y="331489"/>
            <a:ext cx="3233854" cy="2088995"/>
          </a:xfrm>
          <a:prstGeom prst="wedgeEllipseCallou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95058422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268</Words>
  <Application>Microsoft Office PowerPoint</Application>
  <PresentationFormat>On-screen Show (16:9)</PresentationFormat>
  <Paragraphs>42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Lato</vt:lpstr>
      <vt:lpstr>Roboto</vt:lpstr>
      <vt:lpstr>Montserrat</vt:lpstr>
      <vt:lpstr>Geometric</vt:lpstr>
      <vt:lpstr>Predicting Legends</vt:lpstr>
      <vt:lpstr>Objective: Predict Legendary Status of Pokemon  </vt:lpstr>
      <vt:lpstr>Dataset</vt:lpstr>
      <vt:lpstr>In reviewing data, we noticed… (1) Wide ranges of stat values  (2) Nominal % of pokemon are actually legendary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Legends</dc:title>
  <dc:creator>Aksheta Jain</dc:creator>
  <cp:lastModifiedBy>Aksheta Jain</cp:lastModifiedBy>
  <cp:revision>7</cp:revision>
  <dcterms:modified xsi:type="dcterms:W3CDTF">2021-04-24T16:09:07Z</dcterms:modified>
</cp:coreProperties>
</file>