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6"/>
    <p:restoredTop sz="94721"/>
  </p:normalViewPr>
  <p:slideViewPr>
    <p:cSldViewPr snapToGrid="0" snapToObjects="1">
      <p:cViewPr varScale="1">
        <p:scale>
          <a:sx n="114" d="100"/>
          <a:sy n="114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3B6-05BD-2345-9ACC-53C8D3A68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Teacher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4867-F7DF-C044-8858-FD6828CED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Charmain, Jae, </a:t>
            </a:r>
            <a:r>
              <a:rPr lang="en-US" dirty="0" err="1"/>
              <a:t>Sabi</a:t>
            </a:r>
            <a:r>
              <a:rPr lang="en-US" dirty="0"/>
              <a:t>, </a:t>
            </a:r>
            <a:r>
              <a:rPr lang="en-US" dirty="0" smtClean="0"/>
              <a:t>Kieren</a:t>
            </a:r>
            <a:r>
              <a:rPr lang="en-US" dirty="0"/>
              <a:t>, Hong</a:t>
            </a:r>
          </a:p>
        </p:txBody>
      </p:sp>
    </p:spTree>
    <p:extLst>
      <p:ext uri="{BB962C8B-B14F-4D97-AF65-F5344CB8AC3E}">
        <p14:creationId xmlns:p14="http://schemas.microsoft.com/office/powerpoint/2010/main" val="223758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689D-C9F3-5641-A03D-F7500C2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585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F15F-0420-5C4D-9E74-221A24B7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together and decide on the idea</a:t>
            </a:r>
          </a:p>
          <a:p>
            <a:r>
              <a:rPr lang="en-US" dirty="0" smtClean="0"/>
              <a:t>Decide on the questions</a:t>
            </a:r>
          </a:p>
          <a:p>
            <a:r>
              <a:rPr lang="en-US" dirty="0"/>
              <a:t>Break the program into methods to avoid conflicts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Work out who is going to do what?</a:t>
            </a:r>
          </a:p>
          <a:p>
            <a:r>
              <a:rPr lang="en-US" dirty="0" smtClean="0"/>
              <a:t>Write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E1A-2D54-BB4F-9268-BFFA5F5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85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1EA91-A2F9-6C4D-BE58-B744D40C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0" b="11351"/>
          <a:stretch/>
        </p:blipFill>
        <p:spPr>
          <a:xfrm>
            <a:off x="750586" y="1460500"/>
            <a:ext cx="3858228" cy="5000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B7890-DE1C-3348-B74D-0A046749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47" y="1744362"/>
            <a:ext cx="6092608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8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714C-F82F-2C48-9083-427EBC1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6695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&amp;</a:t>
            </a:r>
            <a:br>
              <a:rPr lang="en-US" dirty="0"/>
            </a:br>
            <a:r>
              <a:rPr lang="en-US" dirty="0"/>
              <a:t>Collaboration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4A0FD-2EAE-D940-8985-D6119ED0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83104"/>
            <a:ext cx="8726906" cy="4168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BC4A3-2E52-8D42-882B-DF9C3C62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705" y="660158"/>
            <a:ext cx="2952416" cy="2343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0CD41-0CFB-434E-8C29-6365E53CC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362" y="3368780"/>
            <a:ext cx="2285759" cy="27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573248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Programming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59" t="8078" r="41779" b="-2059"/>
          <a:stretch/>
        </p:blipFill>
        <p:spPr>
          <a:xfrm>
            <a:off x="4471332" y="1259395"/>
            <a:ext cx="3171039" cy="49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8415"/>
          </a:xfrm>
        </p:spPr>
        <p:txBody>
          <a:bodyPr/>
          <a:lstStyle/>
          <a:p>
            <a:r>
              <a:rPr lang="en-NZ" dirty="0" smtClean="0"/>
              <a:t>The program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41" y="1333850"/>
            <a:ext cx="8522941" cy="44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B824-27EB-324C-AA94-1C13C9B2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could’ve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2D9B-3E0E-7148-A0C9-034F30FA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Meet together at the assigned time</a:t>
            </a:r>
          </a:p>
          <a:p>
            <a:r>
              <a:rPr lang="en-US" dirty="0" smtClean="0"/>
              <a:t>Better communication within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56</TotalTime>
  <Words>68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AI Teacher</vt:lpstr>
      <vt:lpstr>Process</vt:lpstr>
      <vt:lpstr>Planning</vt:lpstr>
      <vt:lpstr>Communication &amp; Collaboration Tools</vt:lpstr>
      <vt:lpstr>Programming</vt:lpstr>
      <vt:lpstr>The program</vt:lpstr>
      <vt:lpstr>What we could’ve improved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Teacher</dc:title>
  <dc:creator>Charmain Pedrigal (1000054879)</dc:creator>
  <cp:lastModifiedBy>Kieren Black (96001841)</cp:lastModifiedBy>
  <cp:revision>4</cp:revision>
  <dcterms:created xsi:type="dcterms:W3CDTF">2018-10-11T08:34:54Z</dcterms:created>
  <dcterms:modified xsi:type="dcterms:W3CDTF">2018-10-14T22:36:21Z</dcterms:modified>
</cp:coreProperties>
</file>