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2" r:id="rId6"/>
    <p:sldId id="2583" r:id="rId7"/>
    <p:sldId id="2584" r:id="rId8"/>
    <p:sldId id="25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22.03.2021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22.03.2021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22.03.2021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919464" y="1748436"/>
            <a:ext cx="699661" cy="4992932"/>
            <a:chOff x="689598" y="1748436"/>
            <a:chExt cx="524746" cy="4992932"/>
          </a:xfrm>
        </p:grpSpPr>
        <p:sp>
          <p:nvSpPr>
            <p:cNvPr id="8" name="Rechteck 7"/>
            <p:cNvSpPr/>
            <p:nvPr userDrawn="1"/>
          </p:nvSpPr>
          <p:spPr>
            <a:xfrm flipH="1">
              <a:off x="689598" y="1748436"/>
              <a:ext cx="90344" cy="4992932"/>
            </a:xfrm>
            <a:prstGeom prst="rect">
              <a:avLst/>
            </a:prstGeom>
            <a:solidFill>
              <a:srgbClr val="437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  <p:sp>
          <p:nvSpPr>
            <p:cNvPr id="10" name="Rechteck 9"/>
            <p:cNvSpPr/>
            <p:nvPr userDrawn="1"/>
          </p:nvSpPr>
          <p:spPr>
            <a:xfrm flipH="1">
              <a:off x="827584" y="1748436"/>
              <a:ext cx="90344" cy="49929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  <p:sp>
          <p:nvSpPr>
            <p:cNvPr id="11" name="Rechteck 10"/>
            <p:cNvSpPr/>
            <p:nvPr userDrawn="1"/>
          </p:nvSpPr>
          <p:spPr>
            <a:xfrm flipH="1">
              <a:off x="971600" y="1748436"/>
              <a:ext cx="90344" cy="4992932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  <p:sp>
          <p:nvSpPr>
            <p:cNvPr id="15" name="Rechteck 14"/>
            <p:cNvSpPr/>
            <p:nvPr userDrawn="1"/>
          </p:nvSpPr>
          <p:spPr>
            <a:xfrm flipH="1">
              <a:off x="1124000" y="1748436"/>
              <a:ext cx="90344" cy="4992932"/>
            </a:xfrm>
            <a:prstGeom prst="rect">
              <a:avLst/>
            </a:prstGeom>
            <a:solidFill>
              <a:srgbClr val="F4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 flipH="1">
            <a:off x="415496" y="0"/>
            <a:ext cx="48000" cy="6858000"/>
          </a:xfrm>
          <a:prstGeom prst="rect">
            <a:avLst/>
          </a:prstGeom>
          <a:solidFill>
            <a:srgbClr val="F4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22.03.2021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0"/>
            <a:ext cx="2257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22.03.2021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B292875C-4C90-4207-B4C0-4FCF5E8F3431}"/>
              </a:ext>
            </a:extLst>
          </p:cNvPr>
          <p:cNvSpPr/>
          <p:nvPr userDrawn="1"/>
        </p:nvSpPr>
        <p:spPr>
          <a:xfrm flipH="1">
            <a:off x="415496" y="0"/>
            <a:ext cx="48000" cy="6858000"/>
          </a:xfrm>
          <a:prstGeom prst="rect">
            <a:avLst/>
          </a:prstGeom>
          <a:solidFill>
            <a:srgbClr val="F4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xmlns="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6A517129-E7EA-4428-A11D-7211A6530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0"/>
            <a:ext cx="2257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xmlns="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xmlns="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22.03.2021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44847AFA-A3CD-4095-A90B-9EA9DAE44BC9}"/>
              </a:ext>
            </a:extLst>
          </p:cNvPr>
          <p:cNvSpPr/>
          <p:nvPr userDrawn="1"/>
        </p:nvSpPr>
        <p:spPr>
          <a:xfrm flipH="1">
            <a:off x="415496" y="0"/>
            <a:ext cx="48000" cy="6858000"/>
          </a:xfrm>
          <a:prstGeom prst="rect">
            <a:avLst/>
          </a:prstGeom>
          <a:solidFill>
            <a:srgbClr val="F4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xmlns="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7147E67-BC55-4256-9CDB-D44AF9979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0"/>
            <a:ext cx="2257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xmlns="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22.03.2021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22.03.2021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22.03.2021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Thema der Diplomarbeit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Thema der Diplomarbeit Thema der Diplomarbeit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xmlns="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Vorname Nachname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xmlns="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Aktuelles Datum</a:t>
            </a:r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xmlns="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Betreuer/in: Vorname Nachname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xmlns="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608392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Firmenpartner: Firma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Diplomarbeit Name, Name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Partner</a:t>
            </a:r>
          </a:p>
          <a:p>
            <a:r>
              <a:rPr lang="de-AT" dirty="0"/>
              <a:t>Aufgabenstellung</a:t>
            </a:r>
          </a:p>
          <a:p>
            <a:pPr lvl="1"/>
            <a:r>
              <a:rPr lang="de-DE" dirty="0"/>
              <a:t>Subthemen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Diplomarbeit Name, Name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AT" dirty="0"/>
              <a:t>Kostenabschätzung </a:t>
            </a:r>
            <a:r>
              <a:rPr lang="de-AT" dirty="0" smtClean="0"/>
              <a:t>und </a:t>
            </a:r>
            <a:r>
              <a:rPr lang="de-AT" dirty="0"/>
              <a:t>Bedeckung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Adobe Gothic Std B</vt:lpstr>
      <vt:lpstr>Arial</vt:lpstr>
      <vt:lpstr>Calibri</vt:lpstr>
      <vt:lpstr>Larissa</vt:lpstr>
      <vt:lpstr>PowerPoint-Präsentation</vt:lpstr>
      <vt:lpstr>Partner/Aufgabenstellung</vt:lpstr>
      <vt:lpstr>Ziele</vt:lpstr>
      <vt:lpstr>Literatur</vt:lpstr>
      <vt:lpstr>PM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hch</cp:lastModifiedBy>
  <cp:revision>272</cp:revision>
  <cp:lastPrinted>2020-04-02T17:36:48Z</cp:lastPrinted>
  <dcterms:created xsi:type="dcterms:W3CDTF">2012-09-14T17:11:23Z</dcterms:created>
  <dcterms:modified xsi:type="dcterms:W3CDTF">2021-03-22T16:44:42Z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