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3" autoAdjust="0"/>
    <p:restoredTop sz="81630" autoAdjust="0"/>
  </p:normalViewPr>
  <p:slideViewPr>
    <p:cSldViewPr snapToGrid="0">
      <p:cViewPr varScale="1">
        <p:scale>
          <a:sx n="60" d="100"/>
          <a:sy n="60" d="100"/>
        </p:scale>
        <p:origin x="72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22C3B-03B1-4D24-81BF-8DE80531513C}" type="datetimeFigureOut">
              <a:rPr kumimoji="1" lang="ja-JP" altLang="en-US" smtClean="0"/>
              <a:t>2018/6/8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C486B-DAD8-4769-A06E-62E8D3AFB7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451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E341C-794B-4879-AE11-85889C2E8A7D}" type="datetimeFigureOut">
              <a:rPr kumimoji="1" lang="ja-JP" altLang="en-US" smtClean="0"/>
              <a:t>2018/6/8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32BD2-A470-4DB5-BDBA-D45A9CB76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5355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3231-08B8-4301-A611-5D0ED6F98098}" type="datetimeFigureOut">
              <a:rPr kumimoji="1" lang="ja-JP" altLang="en-US" smtClean="0"/>
              <a:t>2018/6/8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480F-57B2-46C3-B770-A81E7A6168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8383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3231-08B8-4301-A611-5D0ED6F98098}" type="datetimeFigureOut">
              <a:rPr kumimoji="1" lang="ja-JP" altLang="en-US" smtClean="0"/>
              <a:t>2018/6/8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480F-57B2-46C3-B770-A81E7A6168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9072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3231-08B8-4301-A611-5D0ED6F98098}" type="datetimeFigureOut">
              <a:rPr kumimoji="1" lang="ja-JP" altLang="en-US" smtClean="0"/>
              <a:t>2018/6/8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480F-57B2-46C3-B770-A81E7A6168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4423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3231-08B8-4301-A611-5D0ED6F98098}" type="datetimeFigureOut">
              <a:rPr kumimoji="1" lang="ja-JP" altLang="en-US" smtClean="0"/>
              <a:t>2018/6/8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480F-57B2-46C3-B770-A81E7A6168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1665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3231-08B8-4301-A611-5D0ED6F98098}" type="datetimeFigureOut">
              <a:rPr kumimoji="1" lang="ja-JP" altLang="en-US" smtClean="0"/>
              <a:t>2018/6/8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480F-57B2-46C3-B770-A81E7A6168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997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3231-08B8-4301-A611-5D0ED6F98098}" type="datetimeFigureOut">
              <a:rPr kumimoji="1" lang="ja-JP" altLang="en-US" smtClean="0"/>
              <a:t>2018/6/8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480F-57B2-46C3-B770-A81E7A6168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4487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3231-08B8-4301-A611-5D0ED6F98098}" type="datetimeFigureOut">
              <a:rPr kumimoji="1" lang="ja-JP" altLang="en-US" smtClean="0"/>
              <a:t>2018/6/8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480F-57B2-46C3-B770-A81E7A6168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577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3231-08B8-4301-A611-5D0ED6F98098}" type="datetimeFigureOut">
              <a:rPr kumimoji="1" lang="ja-JP" altLang="en-US" smtClean="0"/>
              <a:t>2018/6/8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480F-57B2-46C3-B770-A81E7A6168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1283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3231-08B8-4301-A611-5D0ED6F98098}" type="datetimeFigureOut">
              <a:rPr kumimoji="1" lang="ja-JP" altLang="en-US" smtClean="0"/>
              <a:t>2018/6/8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480F-57B2-46C3-B770-A81E7A6168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3231-08B8-4301-A611-5D0ED6F98098}" type="datetimeFigureOut">
              <a:rPr kumimoji="1" lang="ja-JP" altLang="en-US" smtClean="0"/>
              <a:t>2018/6/8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480F-57B2-46C3-B770-A81E7A6168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186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3231-08B8-4301-A611-5D0ED6F98098}" type="datetimeFigureOut">
              <a:rPr kumimoji="1" lang="ja-JP" altLang="en-US" smtClean="0"/>
              <a:t>2018/6/8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480F-57B2-46C3-B770-A81E7A6168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4764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6">
                <a:lumMod val="20000"/>
                <a:lumOff val="80000"/>
              </a:schemeClr>
            </a:gs>
            <a:gs pos="39000">
              <a:schemeClr val="bg1"/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F3231-08B8-4301-A611-5D0ED6F98098}" type="datetimeFigureOut">
              <a:rPr kumimoji="1" lang="ja-JP" altLang="en-US" smtClean="0"/>
              <a:t>2018/6/8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5480F-57B2-46C3-B770-A81E7A6168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54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13367" y="1414997"/>
            <a:ext cx="9144000" cy="2387600"/>
          </a:xfrm>
        </p:spPr>
        <p:txBody>
          <a:bodyPr/>
          <a:lstStyle/>
          <a:p>
            <a:r>
              <a:rPr kumimoji="1"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GitHub Study</a:t>
            </a:r>
            <a:endParaRPr kumimoji="1" lang="ja-JP" altLang="en-US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796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今日やること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altLang="ja-JP" sz="3600" dirty="0" smtClean="0"/>
              <a:t>pull</a:t>
            </a:r>
          </a:p>
          <a:p>
            <a:endParaRPr kumimoji="1" lang="en-US" altLang="ja-JP" sz="3600" dirty="0"/>
          </a:p>
          <a:p>
            <a:r>
              <a:rPr lang="en-US" altLang="ja-JP" sz="3600" dirty="0" smtClean="0"/>
              <a:t>push</a:t>
            </a:r>
          </a:p>
          <a:p>
            <a:endParaRPr kumimoji="1" lang="en-US" altLang="ja-JP" sz="3600" dirty="0"/>
          </a:p>
          <a:p>
            <a:r>
              <a:rPr lang="en-US" altLang="ja-JP" sz="3600" dirty="0" smtClean="0"/>
              <a:t>brunch</a:t>
            </a:r>
          </a:p>
          <a:p>
            <a:endParaRPr lang="en-US" altLang="ja-JP" sz="3600" dirty="0"/>
          </a:p>
          <a:p>
            <a:r>
              <a:rPr lang="en-US" altLang="ja-JP" sz="3600" dirty="0" smtClean="0"/>
              <a:t>marge</a:t>
            </a:r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2840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861237"/>
            <a:ext cx="10515600" cy="5315726"/>
          </a:xfrm>
        </p:spPr>
        <p:txBody>
          <a:bodyPr vert="horz"/>
          <a:lstStyle/>
          <a:p>
            <a:pPr marL="0" indent="0">
              <a:buNone/>
            </a:pP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pull</a:t>
            </a:r>
          </a:p>
          <a:p>
            <a:pPr marL="0" indent="0">
              <a:buNone/>
            </a:pPr>
            <a:r>
              <a:rPr lang="en-US" altLang="ja-JP" dirty="0" smtClean="0"/>
              <a:t>  </a:t>
            </a:r>
            <a:r>
              <a:rPr lang="ja-JP" altLang="en-US" dirty="0" smtClean="0"/>
              <a:t>リモートからローカルに持ってくる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push</a:t>
            </a:r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ローカルからリモートにアップ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6036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531628"/>
            <a:ext cx="10515600" cy="5645335"/>
          </a:xfrm>
        </p:spPr>
        <p:txBody>
          <a:bodyPr vert="horz"/>
          <a:lstStyle/>
          <a:p>
            <a:pPr marL="0" indent="0">
              <a:buNone/>
            </a:pPr>
            <a:r>
              <a:rPr kumimoji="1" lang="en-US" altLang="ja-JP" dirty="0" smtClean="0"/>
              <a:t>brunch</a:t>
            </a:r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9194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653</TotalTime>
  <Words>21</Words>
  <Application>Microsoft Office PowerPoint</Application>
  <PresentationFormat>ワイド画面</PresentationFormat>
  <Paragraphs>17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HGS創英ﾌﾟﾚｾﾞﾝｽEB</vt:lpstr>
      <vt:lpstr>游ゴシック</vt:lpstr>
      <vt:lpstr>游ゴシック Light</vt:lpstr>
      <vt:lpstr>Arial</vt:lpstr>
      <vt:lpstr>Office テーマ</vt:lpstr>
      <vt:lpstr>GitHub Study</vt:lpstr>
      <vt:lpstr>今日やること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図書館検索システム</dc:title>
  <dc:creator>yomogizawa ryo</dc:creator>
  <cp:lastModifiedBy>蓬澤 涼</cp:lastModifiedBy>
  <cp:revision>29</cp:revision>
  <cp:lastPrinted>2018-05-28T03:30:38Z</cp:lastPrinted>
  <dcterms:created xsi:type="dcterms:W3CDTF">2018-05-06T23:56:03Z</dcterms:created>
  <dcterms:modified xsi:type="dcterms:W3CDTF">2018-06-08T07:32:08Z</dcterms:modified>
</cp:coreProperties>
</file>