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teto1212" initials="p" lastIdx="1" clrIdx="0">
    <p:extLst>
      <p:ext uri="{19B8F6BF-5375-455C-9EA6-DF929625EA0E}">
        <p15:presenceInfo xmlns:p15="http://schemas.microsoft.com/office/powerpoint/2012/main" userId="poteto12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0" d="100"/>
          <a:sy n="40" d="100"/>
        </p:scale>
        <p:origin x="51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7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2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5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4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5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98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98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8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4B1D-82B9-4C14-9EBE-BD0AFA9EE927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FC27-038C-457E-B255-5DD400FD2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プログラム勉強会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お題</a:t>
            </a:r>
            <a:r>
              <a:rPr lang="en-US" altLang="ja-JP" dirty="0" smtClean="0"/>
              <a:t>:Audio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0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Audio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ゲーム内で音楽を再生することができる。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再生</a:t>
            </a:r>
            <a:r>
              <a:rPr lang="ja-JP" altLang="en-US" dirty="0" smtClean="0"/>
              <a:t>した</a:t>
            </a:r>
            <a:r>
              <a:rPr lang="ja-JP" altLang="en-US" dirty="0"/>
              <a:t>音</a:t>
            </a:r>
            <a:r>
              <a:rPr lang="ja-JP" altLang="en-US" dirty="0" smtClean="0"/>
              <a:t>をプレイヤーが聞けるようにする。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0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Audio</a:t>
            </a:r>
            <a:r>
              <a:rPr kumimoji="1" lang="ja-JP" altLang="en-US" smtClean="0"/>
              <a:t>関連のクラス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Audio Clip </a:t>
            </a:r>
            <a:r>
              <a:rPr lang="ja-JP" altLang="en-US" dirty="0" smtClean="0"/>
              <a:t>・・・・・もともとの音楽の情報が入っている。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Audio Source</a:t>
            </a:r>
            <a:r>
              <a:rPr kumimoji="1" lang="ja-JP" altLang="en-US" dirty="0" smtClean="0"/>
              <a:t>・・・音楽の再生を行う。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Audio Listener</a:t>
            </a:r>
            <a:r>
              <a:rPr kumimoji="1" lang="ja-JP" altLang="en-US" dirty="0" smtClean="0"/>
              <a:t>・・プレイヤーに音楽を認識させる。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基本的には、上記の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個のクラスを使えれば問題はない。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このほかにも、</a:t>
            </a:r>
            <a:r>
              <a:rPr lang="en-US" altLang="ja-JP" dirty="0" smtClean="0"/>
              <a:t>Audio</a:t>
            </a:r>
            <a:r>
              <a:rPr lang="ja-JP" altLang="en-US" dirty="0" smtClean="0"/>
              <a:t>関連のクラスはたくさんあるが今回は触れるだけする。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https://docs.unity3d.com/jp/current/Manual/class-AudioEffect.html</a:t>
            </a:r>
            <a:br>
              <a:rPr lang="en-US" altLang="ja-JP" dirty="0" smtClean="0"/>
            </a:b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80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Audio Crip</a:t>
            </a:r>
            <a:endParaRPr kumimoji="1" lang="ja-JP" altLang="en-US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87" t="65527" r="32736"/>
          <a:stretch/>
        </p:blipFill>
        <p:spPr>
          <a:xfrm>
            <a:off x="628338" y="2257112"/>
            <a:ext cx="5825653" cy="3596546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564443" y="2935658"/>
            <a:ext cx="5722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Force To Mono </a:t>
            </a:r>
            <a:r>
              <a:rPr lang="ja-JP" altLang="en-US" dirty="0" smtClean="0"/>
              <a:t>ダウンミックスされ、立体感を失う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Normalize </a:t>
            </a:r>
            <a:r>
              <a:rPr lang="ja-JP" altLang="en-US" dirty="0" smtClean="0"/>
              <a:t>オーディオデータが正常化される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Load In Background </a:t>
            </a:r>
            <a:r>
              <a:rPr lang="ja-JP" altLang="en-US" dirty="0" smtClean="0"/>
              <a:t>バックグラウンドで、音楽を読み込む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Load Type </a:t>
            </a:r>
            <a:r>
              <a:rPr lang="ja-JP" altLang="en-US" dirty="0" smtClean="0"/>
              <a:t>音声の読み取り方法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Preload Audio Data</a:t>
            </a:r>
            <a:r>
              <a:rPr lang="ja-JP" altLang="en-US" dirty="0"/>
              <a:t> </a:t>
            </a:r>
            <a:r>
              <a:rPr lang="ja-JP" altLang="en-US" dirty="0" smtClean="0"/>
              <a:t>シーンの読み込み時に読み込まれる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Compression Format</a:t>
            </a:r>
            <a:r>
              <a:rPr lang="ja-JP" altLang="en-US" dirty="0"/>
              <a:t> </a:t>
            </a:r>
            <a:r>
              <a:rPr lang="ja-JP" altLang="en-US" dirty="0" smtClean="0"/>
              <a:t>音楽ファイルの形式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Quality </a:t>
            </a:r>
            <a:r>
              <a:rPr lang="ja-JP" altLang="en-US" dirty="0" smtClean="0"/>
              <a:t>音楽ファイルの圧縮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en-US" altLang="ja-JP" dirty="0"/>
              <a:t>Sample Rate </a:t>
            </a:r>
            <a:r>
              <a:rPr lang="en-US" altLang="ja-JP" dirty="0" smtClean="0"/>
              <a:t>Setting</a:t>
            </a:r>
            <a:r>
              <a:rPr lang="ja-JP" altLang="en-US" dirty="0"/>
              <a:t> </a:t>
            </a:r>
            <a:r>
              <a:rPr lang="ja-JP" altLang="en-US" dirty="0" smtClean="0"/>
              <a:t>サンプリングを行う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909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Audio Source</a:t>
            </a:r>
            <a:endParaRPr kumimoji="1" lang="ja-JP" altLang="en-US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945" t="38603"/>
          <a:stretch/>
        </p:blipFill>
        <p:spPr>
          <a:xfrm>
            <a:off x="838199" y="1360904"/>
            <a:ext cx="4562873" cy="512234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846164" y="1360904"/>
            <a:ext cx="59061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Audio Clip </a:t>
            </a:r>
            <a:r>
              <a:rPr kumimoji="1" lang="ja-JP" altLang="en-US" dirty="0" smtClean="0"/>
              <a:t>再生する音楽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Output Audio Mixer</a:t>
            </a:r>
            <a:r>
              <a:rPr lang="ja-JP" altLang="en-US" dirty="0" smtClean="0"/>
              <a:t>をもとに出力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Mute</a:t>
            </a:r>
            <a:r>
              <a:rPr lang="ja-JP" altLang="en-US" dirty="0"/>
              <a:t> 音楽</a:t>
            </a:r>
            <a:r>
              <a:rPr lang="ja-JP" altLang="en-US" dirty="0" smtClean="0"/>
              <a:t>を聞くようにする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Bypass Effects </a:t>
            </a:r>
            <a:r>
              <a:rPr lang="ja-JP" altLang="en-US" dirty="0"/>
              <a:t>エフェクト</a:t>
            </a:r>
            <a:r>
              <a:rPr lang="ja-JP" altLang="en-US" dirty="0" smtClean="0"/>
              <a:t>をつける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Bypass </a:t>
            </a:r>
            <a:r>
              <a:rPr kumimoji="1" lang="en-US" altLang="ja-JP" dirty="0" err="1" smtClean="0"/>
              <a:t>Listerner</a:t>
            </a:r>
            <a:r>
              <a:rPr kumimoji="1" lang="en-US" altLang="ja-JP" dirty="0" smtClean="0"/>
              <a:t> Effects </a:t>
            </a:r>
            <a:r>
              <a:rPr kumimoji="1" lang="ja-JP" altLang="en-US" dirty="0" smtClean="0"/>
              <a:t>リスナーエフェクトをつける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Bypass Reverb Zone </a:t>
            </a:r>
            <a:r>
              <a:rPr lang="en-US" altLang="ja-JP" dirty="0"/>
              <a:t>Reverb Zones </a:t>
            </a:r>
            <a:r>
              <a:rPr lang="ja-JP" altLang="en-US" dirty="0" smtClean="0"/>
              <a:t>をつけ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Play On Awake </a:t>
            </a:r>
            <a:r>
              <a:rPr kumimoji="1" lang="ja-JP" altLang="en-US" dirty="0" smtClean="0"/>
              <a:t>シーンを起動時に音楽を鳴らす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Loop </a:t>
            </a:r>
            <a:r>
              <a:rPr lang="ja-JP" altLang="en-US" dirty="0"/>
              <a:t>何度</a:t>
            </a:r>
            <a:r>
              <a:rPr lang="ja-JP" altLang="en-US" dirty="0" smtClean="0"/>
              <a:t>も音楽を流す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Priority  </a:t>
            </a:r>
            <a:r>
              <a:rPr kumimoji="1" lang="ja-JP" altLang="en-US" dirty="0" smtClean="0"/>
              <a:t>シーン内のオーディオの優先度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Volume </a:t>
            </a:r>
            <a:r>
              <a:rPr lang="ja-JP" altLang="en-US" dirty="0" smtClean="0"/>
              <a:t>音楽の大きさ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Pitch </a:t>
            </a:r>
            <a:r>
              <a:rPr lang="ja-JP" altLang="en-US" dirty="0" smtClean="0"/>
              <a:t>音程の変化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Stereo Pan 2D</a:t>
            </a:r>
            <a:r>
              <a:rPr kumimoji="1" lang="ja-JP" altLang="en-US" dirty="0" smtClean="0"/>
              <a:t>サウンド時のステレオフィールド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Spatil</a:t>
            </a:r>
            <a:r>
              <a:rPr lang="en-US" altLang="ja-JP" dirty="0" smtClean="0"/>
              <a:t> Blend 2D</a:t>
            </a:r>
            <a:r>
              <a:rPr lang="ja-JP" altLang="en-US" dirty="0" smtClean="0"/>
              <a:t>か</a:t>
            </a:r>
            <a:r>
              <a:rPr lang="en-US" altLang="ja-JP" dirty="0" smtClean="0"/>
              <a:t>3D</a:t>
            </a:r>
            <a:r>
              <a:rPr lang="ja-JP" altLang="en-US" dirty="0" smtClean="0"/>
              <a:t>の設定をする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Reverb Zone Mix Reverb Zone </a:t>
            </a:r>
            <a:r>
              <a:rPr lang="ja-JP" altLang="en-US" dirty="0" smtClean="0"/>
              <a:t>の出力信号の量</a:t>
            </a:r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3D Sound Setting 3D</a:t>
            </a:r>
            <a:r>
              <a:rPr lang="ja-JP" altLang="en-US" dirty="0" smtClean="0"/>
              <a:t>サウンドの設定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Doppler Level </a:t>
            </a:r>
            <a:r>
              <a:rPr lang="ja-JP" altLang="en-US" dirty="0" smtClean="0"/>
              <a:t>ドップラー効果をつける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Spread </a:t>
            </a:r>
            <a:r>
              <a:rPr lang="ja-JP" altLang="en-US" dirty="0" smtClean="0"/>
              <a:t>音の広がりの設定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Min Distance </a:t>
            </a:r>
            <a:r>
              <a:rPr lang="ja-JP" altLang="en-US" dirty="0" smtClean="0"/>
              <a:t>最大限の音が最小限聞こえる距離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Max Distance </a:t>
            </a:r>
            <a:r>
              <a:rPr lang="ja-JP" altLang="en-US" dirty="0" smtClean="0"/>
              <a:t>音が聞こえる最大限の範囲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28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AudioSource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lip   </a:t>
            </a:r>
            <a:r>
              <a:rPr kumimoji="1" lang="ja-JP" altLang="en-US" dirty="0" smtClean="0"/>
              <a:t>再生する音楽を取得</a:t>
            </a:r>
            <a:endParaRPr kumimoji="1" lang="en-US" altLang="ja-JP" dirty="0" smtClean="0"/>
          </a:p>
          <a:p>
            <a:r>
              <a:rPr lang="en-US" altLang="ja-JP" dirty="0" err="1" smtClean="0"/>
              <a:t>isPlaying</a:t>
            </a:r>
            <a:r>
              <a:rPr lang="en-US" altLang="ja-JP" dirty="0" smtClean="0"/>
              <a:t> </a:t>
            </a:r>
            <a:r>
              <a:rPr lang="ja-JP" altLang="en-US" dirty="0" smtClean="0"/>
              <a:t>音楽が流れているかを取得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流れている場合は</a:t>
            </a:r>
            <a:r>
              <a:rPr kumimoji="1" lang="en-US" altLang="ja-JP" dirty="0" smtClean="0"/>
              <a:t>true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流れていない場合は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を返す。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en-US" altLang="ja-JP" dirty="0"/>
              <a:t>t</a:t>
            </a:r>
            <a:r>
              <a:rPr kumimoji="1" lang="en-US" altLang="ja-JP" dirty="0" smtClean="0"/>
              <a:t>ime </a:t>
            </a:r>
            <a:r>
              <a:rPr kumimoji="1" lang="ja-JP" altLang="en-US" dirty="0" smtClean="0"/>
              <a:t>音楽の流れている時間を取得</a:t>
            </a:r>
            <a:endParaRPr kumimoji="1" lang="en-US" altLang="ja-JP" dirty="0" smtClean="0"/>
          </a:p>
          <a:p>
            <a:r>
              <a:rPr lang="en-US" altLang="ja-JP" dirty="0" smtClean="0"/>
              <a:t>Volume </a:t>
            </a:r>
            <a:r>
              <a:rPr lang="ja-JP" altLang="en-US" dirty="0" smtClean="0"/>
              <a:t>音楽の音量の取得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0.0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1.0</a:t>
            </a:r>
            <a:r>
              <a:rPr kumimoji="1" lang="ja-JP" altLang="en-US" dirty="0" smtClean="0"/>
              <a:t>の間で音量を調節する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5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AudioSource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Pause </a:t>
            </a:r>
            <a:r>
              <a:rPr kumimoji="1" lang="ja-JP" altLang="en-US" dirty="0" smtClean="0"/>
              <a:t>音楽の再生を一時停止する。</a:t>
            </a:r>
            <a:endParaRPr kumimoji="1" lang="en-US" altLang="ja-JP" dirty="0" smtClean="0"/>
          </a:p>
          <a:p>
            <a:r>
              <a:rPr lang="en-US" altLang="ja-JP" dirty="0" smtClean="0"/>
              <a:t>Play </a:t>
            </a:r>
            <a:r>
              <a:rPr lang="ja-JP" altLang="en-US" dirty="0" smtClean="0"/>
              <a:t>音楽の再生をする。</a:t>
            </a:r>
            <a:endParaRPr lang="en-US" altLang="ja-JP" dirty="0" smtClean="0"/>
          </a:p>
          <a:p>
            <a:r>
              <a:rPr kumimoji="1" lang="en-US" altLang="ja-JP" dirty="0" err="1" smtClean="0"/>
              <a:t>PlayOneShot</a:t>
            </a:r>
            <a:r>
              <a:rPr lang="en-US" altLang="ja-JP" dirty="0"/>
              <a:t> </a:t>
            </a:r>
            <a:r>
              <a:rPr lang="ja-JP" altLang="en-US" dirty="0" smtClean="0"/>
              <a:t>再生する音楽と音量を決め、音楽を再生する。</a:t>
            </a:r>
            <a:endParaRPr lang="en-US" altLang="ja-JP" dirty="0" smtClean="0"/>
          </a:p>
          <a:p>
            <a:r>
              <a:rPr kumimoji="1" lang="en-US" altLang="ja-JP" dirty="0" smtClean="0"/>
              <a:t>Stop </a:t>
            </a:r>
            <a:r>
              <a:rPr kumimoji="1" lang="ja-JP" altLang="en-US" dirty="0" smtClean="0"/>
              <a:t>音楽</a:t>
            </a:r>
            <a:r>
              <a:rPr lang="ja-JP" altLang="en-US" dirty="0" smtClean="0"/>
              <a:t>の再生を停止する</a:t>
            </a:r>
            <a:endParaRPr kumimoji="1" lang="en-US" altLang="ja-JP" dirty="0" smtClean="0"/>
          </a:p>
          <a:p>
            <a:r>
              <a:rPr lang="en-US" altLang="ja-JP" dirty="0" err="1" smtClean="0"/>
              <a:t>UnPause</a:t>
            </a:r>
            <a:r>
              <a:rPr lang="en-US" altLang="ja-JP" dirty="0" smtClean="0"/>
              <a:t> </a:t>
            </a:r>
            <a:r>
              <a:rPr lang="ja-JP" altLang="en-US" smtClean="0"/>
              <a:t>一時停止を解除する。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8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311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Unityプログラム勉強会 お題:Audio</vt:lpstr>
      <vt:lpstr>Audioとは？</vt:lpstr>
      <vt:lpstr>Audio関連のクラス</vt:lpstr>
      <vt:lpstr>Audio Crip</vt:lpstr>
      <vt:lpstr>Audio Source</vt:lpstr>
      <vt:lpstr>AudioSource 変数</vt:lpstr>
      <vt:lpstr>AudioSource 関数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Unityプログラム勉強会 お題:Audio</dc:title>
  <dc:creator>poteto1212</dc:creator>
  <cp:lastModifiedBy>poteto1212</cp:lastModifiedBy>
  <cp:revision>62</cp:revision>
  <dcterms:created xsi:type="dcterms:W3CDTF">2016-11-28T12:54:59Z</dcterms:created>
  <dcterms:modified xsi:type="dcterms:W3CDTF">2016-11-29T03:48:34Z</dcterms:modified>
</cp:coreProperties>
</file>