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0" r:id="rId6"/>
    <p:sldId id="262" r:id="rId7"/>
    <p:sldId id="266" r:id="rId8"/>
    <p:sldId id="267" r:id="rId9"/>
    <p:sldId id="271" r:id="rId10"/>
    <p:sldId id="27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原山一輝" initials="原山一輝" lastIdx="2" clrIdx="0">
    <p:extLst>
      <p:ext uri="{19B8F6BF-5375-455C-9EA6-DF929625EA0E}">
        <p15:presenceInfo xmlns:p15="http://schemas.microsoft.com/office/powerpoint/2012/main" userId="原山一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7" d="100"/>
          <a:sy n="87" d="100"/>
        </p:scale>
        <p:origin x="389"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57674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28983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79957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15173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68193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4446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22738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8825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82671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10369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129726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C0ED6-3969-4DD2-B930-5C6B6E91240F}" type="datetimeFigureOut">
              <a:rPr kumimoji="1" lang="ja-JP" altLang="en-US" smtClean="0"/>
              <a:t>2016/11/21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121173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82587"/>
            <a:ext cx="9144000" cy="2057399"/>
          </a:xfrm>
        </p:spPr>
        <p:txBody>
          <a:bodyPr>
            <a:normAutofit/>
          </a:bodyPr>
          <a:lstStyle/>
          <a:p>
            <a:r>
              <a:rPr kumimoji="1" lang="en-US" altLang="ja-JP" dirty="0" smtClean="0"/>
              <a:t>Unity</a:t>
            </a:r>
            <a:r>
              <a:rPr kumimoji="1" lang="ja-JP" altLang="en-US" dirty="0" smtClean="0"/>
              <a:t>プログラム勉強会</a:t>
            </a:r>
            <a:r>
              <a:rPr lang="en-US" altLang="ja-JP" dirty="0"/>
              <a:t/>
            </a:r>
            <a:br>
              <a:rPr lang="en-US" altLang="ja-JP" dirty="0"/>
            </a:br>
            <a:r>
              <a:rPr lang="ja-JP" altLang="en-US" dirty="0" smtClean="0"/>
              <a:t>お題</a:t>
            </a:r>
            <a:r>
              <a:rPr lang="en-US" altLang="ja-JP" dirty="0" smtClean="0"/>
              <a:t>:Vector3</a:t>
            </a:r>
            <a:endParaRPr kumimoji="1" lang="ja-JP" altLang="en-US" dirty="0"/>
          </a:p>
        </p:txBody>
      </p:sp>
    </p:spTree>
    <p:extLst>
      <p:ext uri="{BB962C8B-B14F-4D97-AF65-F5344CB8AC3E}">
        <p14:creationId xmlns:p14="http://schemas.microsoft.com/office/powerpoint/2010/main" val="406307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その他の使用方法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ベクトル</a:t>
            </a:r>
            <a:r>
              <a:rPr lang="en-US" altLang="ja-JP" dirty="0"/>
              <a:t>B</a:t>
            </a:r>
            <a:r>
              <a:rPr kumimoji="1" lang="en-US" altLang="ja-JP" dirty="0" smtClean="0"/>
              <a:t>-</a:t>
            </a:r>
            <a:r>
              <a:rPr kumimoji="1" lang="ja-JP" altLang="en-US" dirty="0" smtClean="0"/>
              <a:t>ベクトル</a:t>
            </a:r>
            <a:r>
              <a:rPr lang="en-US" altLang="ja-JP" dirty="0"/>
              <a:t>A</a:t>
            </a:r>
            <a:r>
              <a:rPr kumimoji="1" lang="ja-JP" altLang="en-US" dirty="0" smtClean="0"/>
              <a:t>でベクトル</a:t>
            </a:r>
            <a:r>
              <a:rPr kumimoji="1" lang="en-US" altLang="ja-JP" dirty="0" smtClean="0"/>
              <a:t>A</a:t>
            </a:r>
            <a:r>
              <a:rPr kumimoji="1" lang="ja-JP" altLang="en-US" dirty="0" smtClean="0"/>
              <a:t>からベクトル</a:t>
            </a:r>
            <a:r>
              <a:rPr kumimoji="1" lang="en-US" altLang="ja-JP" dirty="0" smtClean="0"/>
              <a:t>B</a:t>
            </a:r>
            <a:r>
              <a:rPr kumimoji="1" lang="ja-JP" altLang="en-US" dirty="0" err="1" smtClean="0"/>
              <a:t>までの</a:t>
            </a:r>
            <a:r>
              <a:rPr kumimoji="1" lang="ja-JP" altLang="en-US" dirty="0" smtClean="0"/>
              <a:t>方向をベクトルを示すようになる。</a:t>
            </a:r>
            <a:r>
              <a:rPr lang="en-US" altLang="ja-JP" dirty="0" smtClean="0"/>
              <a:t>Translate</a:t>
            </a:r>
            <a:r>
              <a:rPr lang="ja-JP" altLang="en-US" dirty="0" smtClean="0"/>
              <a:t>などで</a:t>
            </a:r>
            <a:r>
              <a:rPr lang="en-US" altLang="ja-JP" dirty="0" err="1" smtClean="0"/>
              <a:t>LookAt</a:t>
            </a:r>
            <a:r>
              <a:rPr lang="ja-JP" altLang="en-US" dirty="0" smtClean="0"/>
              <a:t>を使用せずに対象の方向に移動することができる。</a:t>
            </a:r>
            <a:endParaRPr lang="en-US" altLang="ja-JP" smtClean="0"/>
          </a:p>
          <a:p>
            <a:endParaRPr lang="en-US" altLang="ja-JP" dirty="0" smtClean="0"/>
          </a:p>
          <a:p>
            <a:r>
              <a:rPr lang="en-US" altLang="ja-JP" dirty="0" smtClean="0"/>
              <a:t>Lerp</a:t>
            </a:r>
            <a:r>
              <a:rPr lang="ja-JP" altLang="en-US" dirty="0" smtClean="0"/>
              <a:t>関数を</a:t>
            </a:r>
            <a:r>
              <a:rPr lang="en-US" altLang="ja-JP" dirty="0" smtClean="0"/>
              <a:t>Lerp(</a:t>
            </a:r>
            <a:r>
              <a:rPr lang="ja-JP" altLang="en-US" dirty="0" smtClean="0"/>
              <a:t>現在のベクトル</a:t>
            </a:r>
            <a:r>
              <a:rPr lang="en-US" altLang="ja-JP" dirty="0" smtClean="0"/>
              <a:t>,</a:t>
            </a:r>
            <a:r>
              <a:rPr lang="ja-JP" altLang="en-US" dirty="0" smtClean="0"/>
              <a:t>目標ベクトル</a:t>
            </a:r>
            <a:r>
              <a:rPr lang="en-US" altLang="ja-JP" dirty="0" smtClean="0"/>
              <a:t>,</a:t>
            </a:r>
            <a:r>
              <a:rPr lang="ja-JP" altLang="en-US" dirty="0" smtClean="0"/>
              <a:t>遷移する速度</a:t>
            </a:r>
            <a:r>
              <a:rPr lang="en-US" altLang="ja-JP" dirty="0" smtClean="0"/>
              <a:t>)</a:t>
            </a:r>
            <a:r>
              <a:rPr lang="ja-JP" altLang="en-US" dirty="0" smtClean="0"/>
              <a:t>とし、現在のベクトルにこの</a:t>
            </a:r>
            <a:r>
              <a:rPr lang="en-US" altLang="ja-JP" dirty="0" smtClean="0"/>
              <a:t>Lerp</a:t>
            </a:r>
            <a:r>
              <a:rPr lang="ja-JP" altLang="en-US" dirty="0" smtClean="0"/>
              <a:t>関数の計算結果のベクトルを入力し続けることでなめらかな遷移を行うことができる。</a:t>
            </a:r>
            <a:endParaRPr lang="en-US" altLang="ja-JP" dirty="0" smtClean="0"/>
          </a:p>
        </p:txBody>
      </p:sp>
    </p:spTree>
    <p:extLst>
      <p:ext uri="{BB962C8B-B14F-4D97-AF65-F5344CB8AC3E}">
        <p14:creationId xmlns:p14="http://schemas.microsoft.com/office/powerpoint/2010/main" val="402298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Vector3</a:t>
            </a:r>
            <a:r>
              <a:rPr kumimoji="1" lang="ja-JP" altLang="en-US" dirty="0" smtClean="0"/>
              <a:t>クラスとは</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780220"/>
            <a:ext cx="10515600" cy="4351338"/>
          </a:xfrm>
        </p:spPr>
        <p:txBody>
          <a:bodyPr/>
          <a:lstStyle/>
          <a:p>
            <a:r>
              <a:rPr kumimoji="1" lang="ja-JP" altLang="en-US" dirty="0" smtClean="0"/>
              <a:t>三次元ベクトルを扱うためのクラス</a:t>
            </a:r>
            <a:r>
              <a:rPr kumimoji="1" lang="en-US" altLang="ja-JP" dirty="0" smtClean="0"/>
              <a:t>(</a:t>
            </a:r>
            <a:r>
              <a:rPr lang="ja-JP" altLang="en-US" dirty="0"/>
              <a:t>正確</a:t>
            </a:r>
            <a:r>
              <a:rPr lang="ja-JP" altLang="en-US" dirty="0" smtClean="0"/>
              <a:t>には構造体</a:t>
            </a:r>
            <a:r>
              <a:rPr kumimoji="1" lang="en-US" altLang="ja-JP" dirty="0" smtClean="0"/>
              <a:t>)</a:t>
            </a:r>
          </a:p>
          <a:p>
            <a:r>
              <a:rPr lang="en-US" altLang="ja-JP" dirty="0" smtClean="0"/>
              <a:t>new Vector3([x</a:t>
            </a:r>
            <a:r>
              <a:rPr lang="ja-JP" altLang="en-US" dirty="0" smtClean="0"/>
              <a:t>の値</a:t>
            </a:r>
            <a:r>
              <a:rPr lang="en-US" altLang="ja-JP" dirty="0" smtClean="0"/>
              <a:t>],[y</a:t>
            </a:r>
            <a:r>
              <a:rPr lang="ja-JP" altLang="en-US" dirty="0" smtClean="0"/>
              <a:t>の値</a:t>
            </a:r>
            <a:r>
              <a:rPr lang="en-US" altLang="ja-JP" dirty="0" smtClean="0"/>
              <a:t>],[z</a:t>
            </a:r>
            <a:r>
              <a:rPr lang="ja-JP" altLang="en-US" dirty="0" smtClean="0"/>
              <a:t>の値</a:t>
            </a:r>
            <a:r>
              <a:rPr lang="en-US" altLang="ja-JP" dirty="0" smtClean="0"/>
              <a:t>])</a:t>
            </a:r>
            <a:r>
              <a:rPr lang="ja-JP" altLang="en-US" dirty="0" smtClean="0"/>
              <a:t>で新しくベクトルを生成できる。</a:t>
            </a:r>
            <a:endParaRPr lang="en-US" altLang="ja-JP" dirty="0" smtClean="0"/>
          </a:p>
          <a:p>
            <a:r>
              <a:rPr lang="en-US" altLang="ja-JP" dirty="0" smtClean="0"/>
              <a:t>Unity</a:t>
            </a:r>
            <a:r>
              <a:rPr lang="ja-JP" altLang="en-US" dirty="0" err="1" smtClean="0"/>
              <a:t>での</a:t>
            </a:r>
            <a:r>
              <a:rPr lang="ja-JP" altLang="en-US" dirty="0" smtClean="0"/>
              <a:t>方向、位置、大きさなどの値の設定はこのクラスを引数</a:t>
            </a:r>
            <a:r>
              <a:rPr lang="en-US" altLang="ja-JP" dirty="0" smtClean="0"/>
              <a:t>(</a:t>
            </a:r>
            <a:r>
              <a:rPr lang="ja-JP" altLang="en-US" dirty="0" smtClean="0"/>
              <a:t>入力</a:t>
            </a:r>
            <a:r>
              <a:rPr lang="en-US" altLang="ja-JP" dirty="0" smtClean="0"/>
              <a:t>)</a:t>
            </a:r>
            <a:r>
              <a:rPr lang="ja-JP" altLang="en-US" dirty="0" smtClean="0"/>
              <a:t>にしているものがほとんど</a:t>
            </a:r>
            <a:endParaRPr lang="en-US" altLang="ja-JP" dirty="0" smtClean="0"/>
          </a:p>
          <a:p>
            <a:r>
              <a:rPr kumimoji="1" lang="en-US" altLang="ja-JP" dirty="0" smtClean="0"/>
              <a:t>Vector3</a:t>
            </a:r>
            <a:r>
              <a:rPr kumimoji="1" lang="ja-JP" altLang="en-US" dirty="0" smtClean="0"/>
              <a:t>の</a:t>
            </a:r>
            <a:r>
              <a:rPr kumimoji="1" lang="en-US" altLang="ja-JP" dirty="0" smtClean="0"/>
              <a:t>Static</a:t>
            </a:r>
            <a:r>
              <a:rPr kumimoji="1" lang="ja-JP" altLang="en-US" dirty="0" smtClean="0"/>
              <a:t>関数は外積や内積の計算などを行うことができる</a:t>
            </a:r>
            <a:endParaRPr kumimoji="1" lang="en-US" altLang="ja-JP" dirty="0" smtClean="0"/>
          </a:p>
        </p:txBody>
      </p:sp>
    </p:spTree>
    <p:extLst>
      <p:ext uri="{BB962C8B-B14F-4D97-AF65-F5344CB8AC3E}">
        <p14:creationId xmlns:p14="http://schemas.microsoft.com/office/powerpoint/2010/main" val="4023526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基本的な使用方法</a:t>
            </a:r>
            <a:endParaRPr kumimoji="1" lang="ja-JP" altLang="en-US" dirty="0"/>
          </a:p>
        </p:txBody>
      </p:sp>
      <p:sp>
        <p:nvSpPr>
          <p:cNvPr id="3" name="コンテンツ プレースホルダー 2"/>
          <p:cNvSpPr>
            <a:spLocks noGrp="1"/>
          </p:cNvSpPr>
          <p:nvPr>
            <p:ph idx="1"/>
          </p:nvPr>
        </p:nvSpPr>
        <p:spPr>
          <a:xfrm>
            <a:off x="838200" y="1825624"/>
            <a:ext cx="10515600" cy="5032375"/>
          </a:xfrm>
        </p:spPr>
        <p:txBody>
          <a:bodyPr>
            <a:normAutofit/>
          </a:bodyPr>
          <a:lstStyle/>
          <a:p>
            <a:r>
              <a:rPr lang="ja-JP" altLang="en-US" dirty="0" smtClean="0"/>
              <a:t>前スライドの通り自分で宣言する場合は</a:t>
            </a:r>
            <a:endParaRPr lang="en-US" altLang="ja-JP" dirty="0" smtClean="0"/>
          </a:p>
          <a:p>
            <a:pPr marL="0" indent="0">
              <a:buNone/>
            </a:pPr>
            <a:r>
              <a:rPr lang="en-US" altLang="ja-JP" dirty="0" smtClean="0"/>
              <a:t>new Vector3(</a:t>
            </a:r>
            <a:r>
              <a:rPr lang="en-US" altLang="ja-JP" dirty="0" err="1" smtClean="0"/>
              <a:t>x,y,z</a:t>
            </a:r>
            <a:r>
              <a:rPr lang="en-US" altLang="ja-JP" dirty="0" smtClean="0"/>
              <a:t>);(</a:t>
            </a:r>
            <a:r>
              <a:rPr lang="en-US" altLang="ja-JP" dirty="0" err="1" smtClean="0"/>
              <a:t>x,y,z</a:t>
            </a:r>
            <a:r>
              <a:rPr lang="ja-JP" altLang="en-US" dirty="0" err="1" smtClean="0"/>
              <a:t>には</a:t>
            </a:r>
            <a:r>
              <a:rPr lang="ja-JP" altLang="en-US" dirty="0" smtClean="0"/>
              <a:t>それぞれ任意の値</a:t>
            </a:r>
            <a:r>
              <a:rPr lang="en-US" altLang="ja-JP" dirty="0" smtClean="0"/>
              <a:t>)</a:t>
            </a:r>
            <a:r>
              <a:rPr lang="ja-JP" altLang="en-US" dirty="0" smtClean="0"/>
              <a:t>で宣言する</a:t>
            </a:r>
            <a:endParaRPr lang="en-US" altLang="ja-JP" dirty="0" smtClean="0"/>
          </a:p>
          <a:p>
            <a:pPr marL="0" indent="0">
              <a:buNone/>
            </a:pPr>
            <a:endParaRPr lang="en-US" altLang="ja-JP" dirty="0"/>
          </a:p>
          <a:p>
            <a:pPr marL="0" indent="0">
              <a:buNone/>
            </a:pPr>
            <a:endParaRPr lang="en-US" altLang="ja-JP" dirty="0" smtClean="0"/>
          </a:p>
          <a:p>
            <a:r>
              <a:rPr lang="ja-JP" altLang="en-US" dirty="0" smtClean="0"/>
              <a:t>この場合</a:t>
            </a:r>
            <a:r>
              <a:rPr lang="en-US" altLang="ja-JP" dirty="0" smtClean="0"/>
              <a:t>x=6,y=3,z=9</a:t>
            </a:r>
            <a:r>
              <a:rPr lang="ja-JP" altLang="en-US" dirty="0" smtClean="0"/>
              <a:t>のベクトルを生成する。</a:t>
            </a:r>
            <a:endParaRPr lang="en-US" altLang="ja-JP" dirty="0" smtClean="0"/>
          </a:p>
          <a:p>
            <a:r>
              <a:rPr lang="ja-JP" altLang="en-US" dirty="0" smtClean="0"/>
              <a:t>このままではただ生成しただけですぐに消えてしまうため、</a:t>
            </a:r>
            <a:r>
              <a:rPr lang="en-US" altLang="ja-JP" dirty="0" smtClean="0"/>
              <a:t>Vector3</a:t>
            </a:r>
            <a:r>
              <a:rPr lang="ja-JP" altLang="en-US" dirty="0" smtClean="0"/>
              <a:t>型を宣言しそこに代入する処理も入れる</a:t>
            </a:r>
            <a:endParaRPr lang="en-US" altLang="ja-JP" dirty="0" smtClean="0"/>
          </a:p>
          <a:p>
            <a:endParaRPr lang="en-US" altLang="ja-JP" dirty="0"/>
          </a:p>
          <a:p>
            <a:r>
              <a:rPr lang="ja-JP" altLang="en-US" dirty="0" smtClean="0"/>
              <a:t>こうして宣言したベクトルは</a:t>
            </a:r>
            <a:r>
              <a:rPr lang="en-US" altLang="ja-JP" dirty="0" err="1" smtClean="0"/>
              <a:t>transform.position</a:t>
            </a:r>
            <a:r>
              <a:rPr lang="ja-JP" altLang="en-US" dirty="0" smtClean="0"/>
              <a:t>や</a:t>
            </a:r>
            <a:r>
              <a:rPr lang="en-US" altLang="ja-JP" dirty="0" err="1" smtClean="0"/>
              <a:t>transform.LookAt</a:t>
            </a:r>
            <a:r>
              <a:rPr lang="ja-JP" altLang="en-US" dirty="0" smtClean="0"/>
              <a:t>で利用することが出きる</a:t>
            </a:r>
            <a:endParaRPr lang="en-US" altLang="ja-JP" dirty="0" smtClean="0"/>
          </a:p>
        </p:txBody>
      </p:sp>
      <p:pic>
        <p:nvPicPr>
          <p:cNvPr id="7" name="図 6"/>
          <p:cNvPicPr>
            <a:picLocks noChangeAspect="1"/>
          </p:cNvPicPr>
          <p:nvPr/>
        </p:nvPicPr>
        <p:blipFill rotWithShape="1">
          <a:blip r:embed="rId2"/>
          <a:srcRect l="25263" t="29111" r="51579" b="64675"/>
          <a:stretch/>
        </p:blipFill>
        <p:spPr>
          <a:xfrm>
            <a:off x="838200" y="2807369"/>
            <a:ext cx="2117559" cy="609600"/>
          </a:xfrm>
          <a:prstGeom prst="rect">
            <a:avLst/>
          </a:prstGeom>
        </p:spPr>
      </p:pic>
      <p:pic>
        <p:nvPicPr>
          <p:cNvPr id="9" name="図 8"/>
          <p:cNvPicPr>
            <a:picLocks noChangeAspect="1"/>
          </p:cNvPicPr>
          <p:nvPr/>
        </p:nvPicPr>
        <p:blipFill rotWithShape="1">
          <a:blip r:embed="rId3"/>
          <a:srcRect l="25438" t="29110" r="39650" b="63531"/>
          <a:stretch/>
        </p:blipFill>
        <p:spPr>
          <a:xfrm>
            <a:off x="838200" y="5149517"/>
            <a:ext cx="3192379" cy="625642"/>
          </a:xfrm>
          <a:prstGeom prst="rect">
            <a:avLst/>
          </a:prstGeom>
        </p:spPr>
      </p:pic>
    </p:spTree>
    <p:extLst>
      <p:ext uri="{BB962C8B-B14F-4D97-AF65-F5344CB8AC3E}">
        <p14:creationId xmlns:p14="http://schemas.microsoft.com/office/powerpoint/2010/main" val="10019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389021"/>
            <a:ext cx="10515600" cy="6079958"/>
          </a:xfrm>
        </p:spPr>
        <p:txBody>
          <a:bodyPr/>
          <a:lstStyle/>
          <a:p>
            <a:r>
              <a:rPr lang="en-US" altLang="ja-JP" dirty="0"/>
              <a:t>p</a:t>
            </a:r>
            <a:r>
              <a:rPr kumimoji="1" lang="en-US" altLang="ja-JP" dirty="0" smtClean="0"/>
              <a:t>ublic </a:t>
            </a:r>
            <a:r>
              <a:rPr lang="ja-JP" altLang="en-US" dirty="0" smtClean="0"/>
              <a:t>を付属させることによってエディター上で</a:t>
            </a:r>
            <a:r>
              <a:rPr lang="en-US" altLang="ja-JP" dirty="0" smtClean="0"/>
              <a:t>xyz</a:t>
            </a:r>
            <a:r>
              <a:rPr lang="ja-JP" altLang="en-US" dirty="0" smtClean="0"/>
              <a:t>のそれぞれの値を操作することが可能になる</a:t>
            </a:r>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err="1" smtClean="0"/>
              <a:t>Debug.Log</a:t>
            </a:r>
            <a:r>
              <a:rPr lang="en-US" altLang="ja-JP" dirty="0" smtClean="0"/>
              <a:t>({Vector3</a:t>
            </a:r>
            <a:r>
              <a:rPr lang="ja-JP" altLang="en-US" dirty="0" smtClean="0"/>
              <a:t>クラスの値</a:t>
            </a:r>
            <a:r>
              <a:rPr lang="en-US" altLang="ja-JP" dirty="0" smtClean="0"/>
              <a:t>});</a:t>
            </a:r>
            <a:r>
              <a:rPr lang="ja-JP" altLang="en-US" dirty="0" smtClean="0"/>
              <a:t>とすることで</a:t>
            </a:r>
            <a:r>
              <a:rPr lang="en-US" altLang="ja-JP" dirty="0" smtClean="0"/>
              <a:t>Console</a:t>
            </a:r>
            <a:r>
              <a:rPr lang="ja-JP" altLang="en-US" dirty="0" smtClean="0"/>
              <a:t>画面に</a:t>
            </a:r>
            <a:r>
              <a:rPr lang="en-US" altLang="ja-JP" dirty="0" smtClean="0"/>
              <a:t>xyz</a:t>
            </a:r>
            <a:r>
              <a:rPr lang="ja-JP" altLang="en-US" dirty="0" smtClean="0"/>
              <a:t>のそれぞれの成分が表示される。</a:t>
            </a:r>
            <a:endParaRPr lang="en-US" altLang="ja-JP" dirty="0" smtClean="0"/>
          </a:p>
          <a:p>
            <a:endParaRPr lang="en-US" altLang="ja-JP" dirty="0" smtClean="0"/>
          </a:p>
          <a:p>
            <a:endParaRPr kumimoji="1" lang="en-US" altLang="ja-JP" dirty="0"/>
          </a:p>
          <a:p>
            <a:endParaRPr lang="en-US" altLang="ja-JP" dirty="0" smtClean="0"/>
          </a:p>
          <a:p>
            <a:endParaRPr kumimoji="1" lang="en-US" altLang="ja-JP" dirty="0"/>
          </a:p>
          <a:p>
            <a:endParaRPr kumimoji="1" lang="ja-JP" altLang="en-US" dirty="0"/>
          </a:p>
        </p:txBody>
      </p:sp>
      <p:pic>
        <p:nvPicPr>
          <p:cNvPr id="5" name="図 4"/>
          <p:cNvPicPr>
            <a:picLocks noChangeAspect="1"/>
          </p:cNvPicPr>
          <p:nvPr/>
        </p:nvPicPr>
        <p:blipFill rotWithShape="1">
          <a:blip r:embed="rId2"/>
          <a:srcRect l="25641" t="25534" r="38782" b="64608"/>
          <a:stretch/>
        </p:blipFill>
        <p:spPr>
          <a:xfrm>
            <a:off x="838200" y="1468315"/>
            <a:ext cx="3253154" cy="967154"/>
          </a:xfrm>
          <a:prstGeom prst="rect">
            <a:avLst/>
          </a:prstGeom>
        </p:spPr>
      </p:pic>
      <p:pic>
        <p:nvPicPr>
          <p:cNvPr id="6" name="図 5"/>
          <p:cNvPicPr>
            <a:picLocks noChangeAspect="1"/>
          </p:cNvPicPr>
          <p:nvPr/>
        </p:nvPicPr>
        <p:blipFill rotWithShape="1">
          <a:blip r:embed="rId3"/>
          <a:srcRect l="-430" t="36727" r="7123" b="14404"/>
          <a:stretch/>
        </p:blipFill>
        <p:spPr>
          <a:xfrm>
            <a:off x="6383216" y="1468315"/>
            <a:ext cx="3811383" cy="1102579"/>
          </a:xfrm>
          <a:prstGeom prst="rect">
            <a:avLst/>
          </a:prstGeom>
        </p:spPr>
      </p:pic>
      <p:cxnSp>
        <p:nvCxnSpPr>
          <p:cNvPr id="8" name="カギ線コネクタ 7"/>
          <p:cNvCxnSpPr/>
          <p:nvPr/>
        </p:nvCxnSpPr>
        <p:spPr>
          <a:xfrm>
            <a:off x="2813538" y="1525465"/>
            <a:ext cx="3569676" cy="769327"/>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606668" y="1355114"/>
            <a:ext cx="2206870" cy="340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383215" y="1822998"/>
            <a:ext cx="3930161" cy="955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4"/>
          <a:stretch>
            <a:fillRect/>
          </a:stretch>
        </p:blipFill>
        <p:spPr>
          <a:xfrm>
            <a:off x="6988523" y="4398390"/>
            <a:ext cx="3324853" cy="1844149"/>
          </a:xfrm>
          <a:prstGeom prst="rect">
            <a:avLst/>
          </a:prstGeom>
        </p:spPr>
      </p:pic>
      <p:pic>
        <p:nvPicPr>
          <p:cNvPr id="13" name="図 12"/>
          <p:cNvPicPr>
            <a:picLocks noChangeAspect="1"/>
          </p:cNvPicPr>
          <p:nvPr/>
        </p:nvPicPr>
        <p:blipFill rotWithShape="1">
          <a:blip r:embed="rId5"/>
          <a:srcRect l="25353" t="26834" r="38782" b="60030"/>
          <a:stretch/>
        </p:blipFill>
        <p:spPr>
          <a:xfrm>
            <a:off x="1094641" y="4398390"/>
            <a:ext cx="3279531" cy="1301262"/>
          </a:xfrm>
          <a:prstGeom prst="rect">
            <a:avLst/>
          </a:prstGeom>
        </p:spPr>
      </p:pic>
      <p:sp>
        <p:nvSpPr>
          <p:cNvPr id="14" name="楕円 13"/>
          <p:cNvSpPr/>
          <p:nvPr/>
        </p:nvSpPr>
        <p:spPr>
          <a:xfrm>
            <a:off x="1305657" y="4897316"/>
            <a:ext cx="1507881" cy="492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4" idx="6"/>
            <a:endCxn id="11" idx="1"/>
          </p:cNvCxnSpPr>
          <p:nvPr/>
        </p:nvCxnSpPr>
        <p:spPr>
          <a:xfrm>
            <a:off x="2813538" y="5143501"/>
            <a:ext cx="4174985" cy="17696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3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Vector3</a:t>
            </a:r>
            <a:r>
              <a:rPr kumimoji="1" lang="ja-JP" altLang="en-US" dirty="0" smtClean="0"/>
              <a:t>の計算</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Vector3</a:t>
            </a:r>
            <a:r>
              <a:rPr lang="ja-JP" altLang="en-US" dirty="0" smtClean="0"/>
              <a:t>どうしで加算、減算ができる</a:t>
            </a:r>
            <a:endParaRPr lang="en-US" altLang="ja-JP" dirty="0" smtClean="0"/>
          </a:p>
          <a:p>
            <a:r>
              <a:rPr kumimoji="1" lang="en-US" altLang="ja-JP" dirty="0" smtClean="0"/>
              <a:t>Vector3</a:t>
            </a:r>
            <a:r>
              <a:rPr kumimoji="1" lang="ja-JP" altLang="en-US" dirty="0" smtClean="0"/>
              <a:t>と</a:t>
            </a:r>
            <a:r>
              <a:rPr lang="en-US" altLang="ja-JP" dirty="0" err="1" smtClean="0"/>
              <a:t>int</a:t>
            </a:r>
            <a:r>
              <a:rPr lang="ja-JP" altLang="en-US" dirty="0" err="1" smtClean="0"/>
              <a:t>、</a:t>
            </a:r>
            <a:r>
              <a:rPr lang="en-US" altLang="ja-JP" dirty="0" smtClean="0"/>
              <a:t>float</a:t>
            </a:r>
            <a:r>
              <a:rPr lang="ja-JP" altLang="en-US" dirty="0" err="1" smtClean="0"/>
              <a:t>、</a:t>
            </a:r>
            <a:r>
              <a:rPr lang="en-US" altLang="ja-JP" dirty="0" smtClean="0"/>
              <a:t>double</a:t>
            </a:r>
            <a:r>
              <a:rPr lang="ja-JP" altLang="en-US" dirty="0" smtClean="0"/>
              <a:t>などの値で乗算、除算ができる</a:t>
            </a:r>
            <a:endParaRPr lang="en-US" altLang="ja-JP" dirty="0" smtClean="0"/>
          </a:p>
          <a:p>
            <a:r>
              <a:rPr lang="en-US" altLang="ja-JP" dirty="0" smtClean="0"/>
              <a:t>Vector3</a:t>
            </a:r>
            <a:r>
              <a:rPr lang="ja-JP" altLang="en-US" dirty="0" smtClean="0"/>
              <a:t>の各成分どうしを乗算したい場合は</a:t>
            </a:r>
            <a:r>
              <a:rPr lang="en-US" altLang="ja-JP" dirty="0" smtClean="0"/>
              <a:t>Vector3.Scale</a:t>
            </a:r>
            <a:r>
              <a:rPr lang="ja-JP" altLang="en-US" dirty="0" smtClean="0"/>
              <a:t>関数を使う</a:t>
            </a:r>
            <a:r>
              <a:rPr lang="en-US" altLang="ja-JP" dirty="0" smtClean="0"/>
              <a:t>(</a:t>
            </a:r>
            <a:r>
              <a:rPr lang="ja-JP" altLang="en-US" dirty="0" smtClean="0"/>
              <a:t>後述</a:t>
            </a:r>
            <a:r>
              <a:rPr lang="en-US" altLang="ja-JP" dirty="0" smtClean="0"/>
              <a:t>)</a:t>
            </a:r>
          </a:p>
          <a:p>
            <a:endParaRPr lang="en-US" altLang="ja-JP" dirty="0" smtClean="0"/>
          </a:p>
          <a:p>
            <a:r>
              <a:rPr lang="en-US" altLang="ja-JP" dirty="0" smtClean="0"/>
              <a:t>Quaternion(</a:t>
            </a:r>
            <a:r>
              <a:rPr lang="ja-JP" altLang="en-US" dirty="0" smtClean="0"/>
              <a:t>四次元方向</a:t>
            </a:r>
            <a:r>
              <a:rPr lang="ja-JP" altLang="en-US" dirty="0"/>
              <a:t>ベクトル</a:t>
            </a:r>
            <a:r>
              <a:rPr lang="en-US" altLang="ja-JP" dirty="0" smtClean="0"/>
              <a:t>)</a:t>
            </a:r>
            <a:r>
              <a:rPr lang="ja-JP" altLang="en-US" dirty="0" err="1"/>
              <a:t>に</a:t>
            </a:r>
            <a:r>
              <a:rPr lang="ja-JP" altLang="en-US" dirty="0" err="1" smtClean="0"/>
              <a:t>乗</a:t>
            </a:r>
            <a:r>
              <a:rPr lang="ja-JP" altLang="en-US" dirty="0" smtClean="0"/>
              <a:t>算することができる</a:t>
            </a:r>
            <a:endParaRPr lang="en-US" altLang="ja-JP" dirty="0" smtClean="0"/>
          </a:p>
          <a:p>
            <a:r>
              <a:rPr lang="en-US" altLang="ja-JP" dirty="0" smtClean="0"/>
              <a:t>Transform</a:t>
            </a:r>
            <a:r>
              <a:rPr lang="ja-JP" altLang="en-US" dirty="0" smtClean="0"/>
              <a:t>の</a:t>
            </a:r>
            <a:r>
              <a:rPr lang="en-US" altLang="ja-JP" dirty="0" smtClean="0"/>
              <a:t>rotation</a:t>
            </a:r>
            <a:r>
              <a:rPr lang="ja-JP" altLang="en-US" dirty="0" smtClean="0"/>
              <a:t>に方向ベクトルを乗算することでその</a:t>
            </a:r>
            <a:r>
              <a:rPr lang="en-US" altLang="ja-JP" dirty="0" smtClean="0"/>
              <a:t>transform</a:t>
            </a:r>
            <a:r>
              <a:rPr lang="ja-JP" altLang="en-US" dirty="0" smtClean="0"/>
              <a:t>で向いている方向を基準とした方向ベクトルを取得できる。</a:t>
            </a:r>
            <a:endParaRPr lang="en-US" altLang="ja-JP" dirty="0" smtClean="0"/>
          </a:p>
          <a:p>
            <a:endParaRPr lang="en-US" altLang="ja-JP" dirty="0" smtClean="0"/>
          </a:p>
        </p:txBody>
      </p:sp>
    </p:spTree>
    <p:extLst>
      <p:ext uri="{BB962C8B-B14F-4D97-AF65-F5344CB8AC3E}">
        <p14:creationId xmlns:p14="http://schemas.microsoft.com/office/powerpoint/2010/main" val="194736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Vector3</a:t>
            </a:r>
            <a:r>
              <a:rPr lang="ja-JP" altLang="en-US" dirty="0" smtClean="0"/>
              <a:t>の変数</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通常</a:t>
            </a:r>
            <a:r>
              <a:rPr lang="ja-JP" altLang="en-US" dirty="0" smtClean="0"/>
              <a:t>の変数</a:t>
            </a:r>
            <a:endParaRPr lang="en-US" altLang="ja-JP" dirty="0" smtClean="0"/>
          </a:p>
          <a:p>
            <a:pPr lvl="1"/>
            <a:r>
              <a:rPr lang="en-US" altLang="ja-JP" dirty="0" smtClean="0"/>
              <a:t>m</a:t>
            </a:r>
            <a:r>
              <a:rPr kumimoji="1" lang="en-US" altLang="ja-JP" dirty="0" smtClean="0"/>
              <a:t>agnitude :</a:t>
            </a:r>
            <a:r>
              <a:rPr kumimoji="1" lang="ja-JP" altLang="en-US" dirty="0" smtClean="0"/>
              <a:t>ベクトルの長さを取得</a:t>
            </a:r>
            <a:endParaRPr kumimoji="1" lang="en-US" altLang="ja-JP" dirty="0" smtClean="0"/>
          </a:p>
          <a:p>
            <a:pPr lvl="1"/>
            <a:r>
              <a:rPr lang="en-US" altLang="ja-JP" dirty="0"/>
              <a:t>n</a:t>
            </a:r>
            <a:r>
              <a:rPr lang="en-US" altLang="ja-JP" dirty="0" smtClean="0"/>
              <a:t>ormalized :</a:t>
            </a:r>
            <a:r>
              <a:rPr lang="ja-JP" altLang="en-US" dirty="0" smtClean="0"/>
              <a:t>各ベクトル成分を</a:t>
            </a:r>
            <a:r>
              <a:rPr lang="en-US" altLang="ja-JP" dirty="0" smtClean="0"/>
              <a:t>1</a:t>
            </a:r>
            <a:r>
              <a:rPr lang="ja-JP" altLang="en-US" dirty="0" smtClean="0"/>
              <a:t>に正規化したベクトルを取得</a:t>
            </a:r>
            <a:endParaRPr lang="en-US" altLang="ja-JP" dirty="0" smtClean="0"/>
          </a:p>
          <a:p>
            <a:pPr lvl="2"/>
            <a:r>
              <a:rPr lang="ja-JP" altLang="en-US" dirty="0" smtClean="0"/>
              <a:t>方向ベクトルのみ抽出したい場合に便利</a:t>
            </a:r>
            <a:endParaRPr lang="en-US" altLang="ja-JP" dirty="0" smtClean="0"/>
          </a:p>
          <a:p>
            <a:pPr lvl="1"/>
            <a:r>
              <a:rPr kumimoji="1" lang="en-US" altLang="ja-JP" dirty="0" err="1" smtClean="0"/>
              <a:t>sqrMagnitude</a:t>
            </a:r>
            <a:r>
              <a:rPr kumimoji="1" lang="en-US" altLang="ja-JP" dirty="0" smtClean="0"/>
              <a:t> :</a:t>
            </a:r>
            <a:r>
              <a:rPr lang="ja-JP" altLang="en-US" dirty="0"/>
              <a:t> </a:t>
            </a:r>
            <a:r>
              <a:rPr lang="ja-JP" altLang="en-US" dirty="0" smtClean="0"/>
              <a:t>ベクトルの</a:t>
            </a:r>
            <a:r>
              <a:rPr lang="en-US" altLang="ja-JP" dirty="0" smtClean="0"/>
              <a:t>2</a:t>
            </a:r>
            <a:r>
              <a:rPr lang="ja-JP" altLang="en-US" dirty="0" smtClean="0"/>
              <a:t>乗の長さを取得</a:t>
            </a:r>
            <a:endParaRPr lang="en-US" altLang="ja-JP" dirty="0" smtClean="0"/>
          </a:p>
          <a:p>
            <a:pPr lvl="2"/>
            <a:r>
              <a:rPr kumimoji="1" lang="ja-JP" altLang="en-US" dirty="0" smtClean="0"/>
              <a:t>平方根を求めない分高速</a:t>
            </a:r>
            <a:endParaRPr kumimoji="1" lang="en-US" altLang="ja-JP" dirty="0" smtClean="0"/>
          </a:p>
          <a:p>
            <a:pPr lvl="1"/>
            <a:r>
              <a:rPr lang="en-US" altLang="ja-JP" dirty="0" err="1" smtClean="0"/>
              <a:t>x,y,z:xyz</a:t>
            </a:r>
            <a:r>
              <a:rPr lang="ja-JP" altLang="en-US" dirty="0" smtClean="0"/>
              <a:t>それぞれの成分を取得</a:t>
            </a:r>
            <a:endParaRPr lang="en-US" altLang="ja-JP" dirty="0" smtClean="0"/>
          </a:p>
          <a:p>
            <a:r>
              <a:rPr lang="en-US" altLang="ja-JP" dirty="0" smtClean="0"/>
              <a:t>Static</a:t>
            </a:r>
            <a:r>
              <a:rPr lang="ja-JP" altLang="en-US" dirty="0" smtClean="0"/>
              <a:t>の変数</a:t>
            </a:r>
            <a:endParaRPr lang="en-US" altLang="ja-JP" dirty="0" smtClean="0"/>
          </a:p>
          <a:p>
            <a:pPr lvl="1"/>
            <a:r>
              <a:rPr lang="en-US" altLang="ja-JP" dirty="0" err="1" smtClean="0"/>
              <a:t>forward,up,right,back,down,left</a:t>
            </a:r>
            <a:r>
              <a:rPr lang="en-US" altLang="ja-JP" dirty="0" smtClean="0"/>
              <a:t>:</a:t>
            </a:r>
            <a:r>
              <a:rPr lang="ja-JP" altLang="en-US" dirty="0" smtClean="0"/>
              <a:t>それぞれ方向ベクトルで正面、上、右、背後、下、左を示したもの</a:t>
            </a:r>
            <a:endParaRPr lang="en-US" altLang="ja-JP" dirty="0" smtClean="0"/>
          </a:p>
          <a:p>
            <a:pPr lvl="1"/>
            <a:r>
              <a:rPr lang="en-US" altLang="ja-JP" dirty="0" err="1" smtClean="0"/>
              <a:t>one,zero</a:t>
            </a:r>
            <a:r>
              <a:rPr lang="en-US" altLang="ja-JP" dirty="0" smtClean="0"/>
              <a:t>:</a:t>
            </a:r>
            <a:r>
              <a:rPr lang="ja-JP" altLang="en-US" dirty="0" smtClean="0"/>
              <a:t>それぞれ</a:t>
            </a:r>
            <a:r>
              <a:rPr lang="en-US" altLang="ja-JP" dirty="0" smtClean="0"/>
              <a:t>xyz</a:t>
            </a:r>
            <a:r>
              <a:rPr lang="ja-JP" altLang="en-US" dirty="0" smtClean="0"/>
              <a:t>要素がすべて</a:t>
            </a:r>
            <a:r>
              <a:rPr lang="en-US" altLang="ja-JP" dirty="0" smtClean="0"/>
              <a:t>1</a:t>
            </a:r>
            <a:r>
              <a:rPr lang="ja-JP" altLang="en-US" dirty="0" err="1" smtClean="0"/>
              <a:t>、</a:t>
            </a:r>
            <a:r>
              <a:rPr lang="ja-JP" altLang="en-US" dirty="0" smtClean="0"/>
              <a:t>すべて</a:t>
            </a:r>
            <a:r>
              <a:rPr lang="en-US" altLang="ja-JP" dirty="0" smtClean="0"/>
              <a:t>0</a:t>
            </a:r>
            <a:r>
              <a:rPr lang="ja-JP" altLang="en-US" dirty="0" smtClean="0"/>
              <a:t>であるベクトル</a:t>
            </a: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35690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777875"/>
          </a:xfrm>
        </p:spPr>
        <p:txBody>
          <a:bodyPr/>
          <a:lstStyle/>
          <a:p>
            <a:r>
              <a:rPr kumimoji="1" lang="en-US" altLang="ja-JP" dirty="0" smtClean="0"/>
              <a:t>Vector3</a:t>
            </a:r>
            <a:r>
              <a:rPr kumimoji="1" lang="ja-JP" altLang="en-US" dirty="0" smtClean="0"/>
              <a:t>の関数</a:t>
            </a:r>
            <a:endParaRPr kumimoji="1" lang="ja-JP" altLang="en-US" dirty="0"/>
          </a:p>
        </p:txBody>
      </p:sp>
      <p:sp>
        <p:nvSpPr>
          <p:cNvPr id="3" name="コンテンツ プレースホルダー 2"/>
          <p:cNvSpPr>
            <a:spLocks noGrp="1"/>
          </p:cNvSpPr>
          <p:nvPr>
            <p:ph idx="1"/>
          </p:nvPr>
        </p:nvSpPr>
        <p:spPr>
          <a:xfrm>
            <a:off x="500776" y="1441474"/>
            <a:ext cx="11190448" cy="5011616"/>
          </a:xfrm>
        </p:spPr>
        <p:txBody>
          <a:bodyPr numCol="1">
            <a:normAutofit/>
          </a:bodyPr>
          <a:lstStyle/>
          <a:p>
            <a:r>
              <a:rPr lang="en-US" altLang="ja-JP" dirty="0" err="1" smtClean="0"/>
              <a:t>Set:x,y,z</a:t>
            </a:r>
            <a:r>
              <a:rPr lang="ja-JP" altLang="en-US" dirty="0" smtClean="0"/>
              <a:t>を入力</a:t>
            </a:r>
            <a:endParaRPr lang="en-US" altLang="ja-JP" dirty="0" smtClean="0"/>
          </a:p>
          <a:p>
            <a:pPr lvl="1"/>
            <a:r>
              <a:rPr lang="en-US" altLang="ja-JP" dirty="0" err="1" smtClean="0"/>
              <a:t>vec.Set</a:t>
            </a:r>
            <a:r>
              <a:rPr lang="en-US" altLang="ja-JP" dirty="0" smtClean="0"/>
              <a:t>(6,3,9);</a:t>
            </a:r>
            <a:r>
              <a:rPr lang="ja-JP" altLang="en-US" dirty="0" smtClean="0"/>
              <a:t>と</a:t>
            </a:r>
            <a:r>
              <a:rPr lang="en-US" altLang="ja-JP" dirty="0" err="1" smtClean="0"/>
              <a:t>vec</a:t>
            </a:r>
            <a:r>
              <a:rPr lang="en-US" altLang="ja-JP" dirty="0" smtClean="0"/>
              <a:t>=new Vector(6,3,9);</a:t>
            </a:r>
            <a:r>
              <a:rPr lang="ja-JP" altLang="en-US" dirty="0" smtClean="0"/>
              <a:t>は同じ意味</a:t>
            </a:r>
            <a:endParaRPr lang="en-US" altLang="ja-JP" dirty="0" smtClean="0"/>
          </a:p>
          <a:p>
            <a:pPr marL="457200" lvl="1" indent="0">
              <a:buNone/>
            </a:pPr>
            <a:endParaRPr lang="en-US" altLang="ja-JP" dirty="0"/>
          </a:p>
          <a:p>
            <a:pPr marL="457200" lvl="1" indent="0">
              <a:buNone/>
            </a:pPr>
            <a:endParaRPr lang="en-US" altLang="ja-JP" dirty="0"/>
          </a:p>
          <a:p>
            <a:r>
              <a:rPr lang="en-US" altLang="ja-JP" dirty="0" smtClean="0"/>
              <a:t>Set</a:t>
            </a:r>
            <a:r>
              <a:rPr lang="ja-JP" altLang="en-US" dirty="0" smtClean="0"/>
              <a:t>以外は</a:t>
            </a:r>
            <a:r>
              <a:rPr lang="en-US" altLang="ja-JP" dirty="0" smtClean="0"/>
              <a:t>Static</a:t>
            </a:r>
            <a:r>
              <a:rPr lang="ja-JP" altLang="en-US" dirty="0" smtClean="0"/>
              <a:t>となる</a:t>
            </a:r>
            <a:endParaRPr lang="en-US" altLang="ja-JP" dirty="0" smtClean="0"/>
          </a:p>
          <a:p>
            <a:r>
              <a:rPr lang="ja-JP" altLang="en-US" dirty="0" smtClean="0"/>
              <a:t>次</a:t>
            </a:r>
            <a:r>
              <a:rPr lang="ja-JP" altLang="en-US" dirty="0" smtClean="0"/>
              <a:t>スライド</a:t>
            </a:r>
            <a:r>
              <a:rPr lang="ja-JP" altLang="en-US" dirty="0"/>
              <a:t>で</a:t>
            </a:r>
            <a:r>
              <a:rPr lang="ja-JP" altLang="en-US" dirty="0" smtClean="0"/>
              <a:t>紹介</a:t>
            </a:r>
            <a:endParaRPr lang="en-US" altLang="ja-JP" dirty="0" smtClean="0"/>
          </a:p>
          <a:p>
            <a:r>
              <a:rPr lang="ja-JP" altLang="en-US" dirty="0" smtClean="0"/>
              <a:t>多すぎる上</a:t>
            </a:r>
            <a:r>
              <a:rPr lang="ja-JP" altLang="en-US" dirty="0" smtClean="0"/>
              <a:t>に一部難易度</a:t>
            </a:r>
            <a:r>
              <a:rPr lang="ja-JP" altLang="en-US" dirty="0" smtClean="0"/>
              <a:t>マシマシ</a:t>
            </a:r>
            <a:r>
              <a:rPr lang="ja-JP" altLang="en-US" dirty="0" smtClean="0"/>
              <a:t>なので比較的明快</a:t>
            </a:r>
            <a:r>
              <a:rPr lang="en-US" altLang="ja-JP" dirty="0" smtClean="0"/>
              <a:t>&amp;</a:t>
            </a:r>
            <a:r>
              <a:rPr lang="ja-JP" altLang="en-US" dirty="0" smtClean="0"/>
              <a:t>使用頻度高の関数を紹介</a:t>
            </a:r>
            <a:endParaRPr lang="en-US" altLang="ja-JP" dirty="0"/>
          </a:p>
          <a:p>
            <a:endParaRPr lang="en-US" altLang="ja-JP" dirty="0" smtClean="0"/>
          </a:p>
          <a:p>
            <a:endParaRPr kumimoji="1" lang="ja-JP" altLang="en-US" dirty="0"/>
          </a:p>
        </p:txBody>
      </p:sp>
    </p:spTree>
    <p:extLst>
      <p:ext uri="{BB962C8B-B14F-4D97-AF65-F5344CB8AC3E}">
        <p14:creationId xmlns:p14="http://schemas.microsoft.com/office/powerpoint/2010/main" val="2317760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24254"/>
            <a:ext cx="10515600" cy="5552709"/>
          </a:xfrm>
        </p:spPr>
        <p:txBody>
          <a:bodyPr/>
          <a:lstStyle/>
          <a:p>
            <a:r>
              <a:rPr kumimoji="1" lang="en-US" altLang="ja-JP" dirty="0" smtClean="0"/>
              <a:t>Angle</a:t>
            </a:r>
          </a:p>
          <a:p>
            <a:pPr lvl="1"/>
            <a:r>
              <a:rPr kumimoji="1" lang="ja-JP" altLang="en-US" dirty="0" smtClean="0"/>
              <a:t>二つ</a:t>
            </a:r>
            <a:r>
              <a:rPr kumimoji="1" lang="ja-JP" altLang="en-US" dirty="0" smtClean="0"/>
              <a:t>のベクトルを入力するとそのベクトルの角度差を</a:t>
            </a:r>
            <a:r>
              <a:rPr lang="ja-JP" altLang="en-US" dirty="0" smtClean="0"/>
              <a:t>数値</a:t>
            </a:r>
            <a:r>
              <a:rPr lang="en-US" altLang="ja-JP" dirty="0" smtClean="0"/>
              <a:t>(float)</a:t>
            </a:r>
            <a:r>
              <a:rPr lang="ja-JP" altLang="en-US" dirty="0" smtClean="0"/>
              <a:t>で</a:t>
            </a:r>
            <a:r>
              <a:rPr lang="ja-JP" altLang="en-US" dirty="0" smtClean="0"/>
              <a:t>返す</a:t>
            </a:r>
            <a:endParaRPr lang="en-US" altLang="ja-JP" dirty="0" smtClean="0"/>
          </a:p>
          <a:p>
            <a:pPr lvl="1"/>
            <a:r>
              <a:rPr lang="en-US" altLang="ja-JP" dirty="0" smtClean="0"/>
              <a:t>-</a:t>
            </a:r>
            <a:r>
              <a:rPr lang="ja-JP" altLang="en-US" dirty="0" smtClean="0"/>
              <a:t>の値になることはなく、</a:t>
            </a:r>
            <a:r>
              <a:rPr lang="en-US" altLang="ja-JP" dirty="0" smtClean="0"/>
              <a:t>180</a:t>
            </a:r>
            <a:r>
              <a:rPr lang="ja-JP" altLang="en-US" dirty="0" smtClean="0"/>
              <a:t>以上の値も出ない</a:t>
            </a:r>
            <a:endParaRPr lang="en-US" altLang="ja-JP" dirty="0" smtClean="0"/>
          </a:p>
          <a:p>
            <a:r>
              <a:rPr kumimoji="1" lang="en-US" altLang="ja-JP" dirty="0" smtClean="0"/>
              <a:t>Distance</a:t>
            </a:r>
          </a:p>
          <a:p>
            <a:pPr lvl="1"/>
            <a:r>
              <a:rPr lang="ja-JP" altLang="en-US" dirty="0"/>
              <a:t>二</a:t>
            </a:r>
            <a:r>
              <a:rPr lang="ja-JP" altLang="en-US" dirty="0" smtClean="0"/>
              <a:t>点間の距離を</a:t>
            </a:r>
            <a:r>
              <a:rPr lang="en-US" altLang="ja-JP" dirty="0" smtClean="0"/>
              <a:t>float</a:t>
            </a:r>
            <a:r>
              <a:rPr lang="ja-JP" altLang="en-US" dirty="0" smtClean="0"/>
              <a:t>型で出力する</a:t>
            </a:r>
            <a:endParaRPr lang="en-US" altLang="ja-JP" dirty="0" smtClean="0"/>
          </a:p>
          <a:p>
            <a:r>
              <a:rPr lang="en-US" altLang="ja-JP" dirty="0"/>
              <a:t>Lerp</a:t>
            </a:r>
            <a:r>
              <a:rPr lang="ja-JP" altLang="en-US" dirty="0" err="1"/>
              <a:t>、</a:t>
            </a:r>
            <a:r>
              <a:rPr lang="en-US" altLang="ja-JP" dirty="0" err="1" smtClean="0"/>
              <a:t>Slerp</a:t>
            </a:r>
            <a:endParaRPr lang="en-US" altLang="ja-JP" dirty="0" smtClean="0"/>
          </a:p>
          <a:p>
            <a:pPr lvl="1"/>
            <a:r>
              <a:rPr lang="ja-JP" altLang="en-US" dirty="0"/>
              <a:t>二つのベクトルを入力と</a:t>
            </a:r>
            <a:r>
              <a:rPr lang="en-US" altLang="ja-JP" dirty="0"/>
              <a:t>0~1</a:t>
            </a:r>
            <a:r>
              <a:rPr lang="ja-JP" altLang="en-US" dirty="0"/>
              <a:t>の値を入力すると、補間されたベクトルが返ってくる</a:t>
            </a:r>
            <a:endParaRPr lang="en-US" altLang="ja-JP" dirty="0"/>
          </a:p>
          <a:p>
            <a:pPr lvl="1"/>
            <a:r>
              <a:rPr lang="en-US" altLang="ja-JP" dirty="0"/>
              <a:t>A,B</a:t>
            </a:r>
            <a:r>
              <a:rPr lang="ja-JP" altLang="en-US" dirty="0"/>
              <a:t>のベクトルを入力し、最後の</a:t>
            </a:r>
            <a:r>
              <a:rPr lang="en-US" altLang="ja-JP" dirty="0"/>
              <a:t>0~1</a:t>
            </a:r>
            <a:r>
              <a:rPr lang="ja-JP" altLang="en-US" dirty="0"/>
              <a:t>の値が</a:t>
            </a:r>
            <a:r>
              <a:rPr lang="en-US" altLang="ja-JP" dirty="0"/>
              <a:t>0</a:t>
            </a:r>
            <a:r>
              <a:rPr lang="ja-JP" altLang="en-US" dirty="0"/>
              <a:t>だったら</a:t>
            </a:r>
            <a:r>
              <a:rPr lang="en-US" altLang="ja-JP" dirty="0"/>
              <a:t>A</a:t>
            </a:r>
            <a:r>
              <a:rPr lang="ja-JP" altLang="en-US" dirty="0" err="1"/>
              <a:t>、</a:t>
            </a:r>
            <a:r>
              <a:rPr lang="en-US" altLang="ja-JP" dirty="0"/>
              <a:t>1</a:t>
            </a:r>
            <a:r>
              <a:rPr lang="ja-JP" altLang="en-US" dirty="0"/>
              <a:t>だったら</a:t>
            </a:r>
            <a:r>
              <a:rPr lang="en-US" altLang="ja-JP" dirty="0"/>
              <a:t>B</a:t>
            </a:r>
            <a:r>
              <a:rPr lang="ja-JP" altLang="en-US" dirty="0" err="1"/>
              <a:t>、</a:t>
            </a:r>
            <a:r>
              <a:rPr lang="en-US" altLang="ja-JP" dirty="0"/>
              <a:t>0.5</a:t>
            </a:r>
            <a:r>
              <a:rPr lang="ja-JP" altLang="en-US" dirty="0"/>
              <a:t>だったら</a:t>
            </a:r>
            <a:r>
              <a:rPr lang="en-US" altLang="ja-JP" dirty="0"/>
              <a:t>AB</a:t>
            </a:r>
            <a:r>
              <a:rPr lang="ja-JP" altLang="en-US" dirty="0"/>
              <a:t>のちょうど中間の値が返ってくる</a:t>
            </a:r>
            <a:endParaRPr lang="en-US" altLang="ja-JP" dirty="0"/>
          </a:p>
          <a:p>
            <a:pPr lvl="1"/>
            <a:r>
              <a:rPr lang="en-US" altLang="ja-JP" dirty="0"/>
              <a:t>Lerp</a:t>
            </a:r>
            <a:r>
              <a:rPr lang="ja-JP" altLang="en-US" dirty="0"/>
              <a:t>は直線で補間</a:t>
            </a:r>
            <a:r>
              <a:rPr lang="en-US" altLang="ja-JP" dirty="0" err="1"/>
              <a:t>Slerp</a:t>
            </a:r>
            <a:r>
              <a:rPr lang="ja-JP" altLang="en-US" dirty="0"/>
              <a:t>は球状に補完する</a:t>
            </a:r>
            <a:endParaRPr lang="en-US" altLang="ja-JP" dirty="0"/>
          </a:p>
          <a:p>
            <a:endParaRPr kumimoji="1" lang="ja-JP" altLang="en-US" dirty="0"/>
          </a:p>
        </p:txBody>
      </p:sp>
      <p:grpSp>
        <p:nvGrpSpPr>
          <p:cNvPr id="5" name="グループ化 4"/>
          <p:cNvGrpSpPr/>
          <p:nvPr/>
        </p:nvGrpSpPr>
        <p:grpSpPr>
          <a:xfrm>
            <a:off x="1674201" y="5424855"/>
            <a:ext cx="8843598" cy="1241392"/>
            <a:chOff x="866042" y="901156"/>
            <a:chExt cx="8708781" cy="1894855"/>
          </a:xfrm>
        </p:grpSpPr>
        <p:cxnSp>
          <p:nvCxnSpPr>
            <p:cNvPr id="6" name="直線コネクタ 5"/>
            <p:cNvCxnSpPr/>
            <p:nvPr/>
          </p:nvCxnSpPr>
          <p:spPr>
            <a:xfrm>
              <a:off x="1503485" y="1758462"/>
              <a:ext cx="74558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477108" y="1441938"/>
              <a:ext cx="301576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円弧 7"/>
            <p:cNvSpPr/>
            <p:nvPr/>
          </p:nvSpPr>
          <p:spPr>
            <a:xfrm rot="5400000">
              <a:off x="4835769" y="-1793629"/>
              <a:ext cx="791308" cy="7455876"/>
            </a:xfrm>
            <a:prstGeom prst="arc">
              <a:avLst>
                <a:gd name="adj1" fmla="val 16200000"/>
                <a:gd name="adj2" fmla="val 53872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5086350" y="2426679"/>
              <a:ext cx="290146" cy="369332"/>
            </a:xfrm>
            <a:prstGeom prst="rect">
              <a:avLst/>
            </a:prstGeom>
            <a:noFill/>
          </p:spPr>
          <p:txBody>
            <a:bodyPr wrap="square" rtlCol="0">
              <a:spAutoFit/>
            </a:bodyPr>
            <a:lstStyle/>
            <a:p>
              <a:r>
                <a:rPr kumimoji="1" lang="en-US" altLang="ja-JP" dirty="0" smtClean="0"/>
                <a:t>1</a:t>
              </a:r>
              <a:endParaRPr kumimoji="1" lang="ja-JP" altLang="en-US" dirty="0"/>
            </a:p>
          </p:txBody>
        </p:sp>
        <p:sp>
          <p:nvSpPr>
            <p:cNvPr id="10" name="テキスト ボックス 9"/>
            <p:cNvSpPr txBox="1"/>
            <p:nvPr/>
          </p:nvSpPr>
          <p:spPr>
            <a:xfrm>
              <a:off x="1762857" y="901156"/>
              <a:ext cx="2589335" cy="563747"/>
            </a:xfrm>
            <a:prstGeom prst="rect">
              <a:avLst/>
            </a:prstGeom>
            <a:noFill/>
          </p:spPr>
          <p:txBody>
            <a:bodyPr wrap="square" rtlCol="0">
              <a:spAutoFit/>
            </a:bodyPr>
            <a:lstStyle/>
            <a:p>
              <a:pPr algn="ctr"/>
              <a:r>
                <a:rPr lang="en-US" altLang="ja-JP" dirty="0"/>
                <a:t>t</a:t>
              </a:r>
              <a:endParaRPr lang="en-US" altLang="ja-JP" dirty="0" smtClean="0"/>
            </a:p>
          </p:txBody>
        </p:sp>
        <p:sp>
          <p:nvSpPr>
            <p:cNvPr id="11" name="円弧 10"/>
            <p:cNvSpPr/>
            <p:nvPr/>
          </p:nvSpPr>
          <p:spPr>
            <a:xfrm rot="5400000" flipH="1">
              <a:off x="2868475" y="-85739"/>
              <a:ext cx="233024" cy="3015762"/>
            </a:xfrm>
            <a:prstGeom prst="arc">
              <a:avLst>
                <a:gd name="adj1" fmla="val 16200000"/>
                <a:gd name="adj2" fmla="val 53872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866042" y="1547448"/>
              <a:ext cx="290146" cy="369332"/>
            </a:xfrm>
            <a:prstGeom prst="rect">
              <a:avLst/>
            </a:prstGeom>
            <a:noFill/>
          </p:spPr>
          <p:txBody>
            <a:bodyPr wrap="square" rtlCol="0">
              <a:spAutoFit/>
            </a:bodyPr>
            <a:lstStyle/>
            <a:p>
              <a:r>
                <a:rPr lang="en-US" altLang="ja-JP" dirty="0" smtClean="0"/>
                <a:t>A</a:t>
              </a:r>
              <a:endParaRPr kumimoji="1" lang="ja-JP" altLang="en-US" dirty="0"/>
            </a:p>
          </p:txBody>
        </p:sp>
        <p:sp>
          <p:nvSpPr>
            <p:cNvPr id="13" name="テキスト ボックス 12"/>
            <p:cNvSpPr txBox="1"/>
            <p:nvPr/>
          </p:nvSpPr>
          <p:spPr>
            <a:xfrm>
              <a:off x="9284677" y="1494693"/>
              <a:ext cx="290146" cy="369332"/>
            </a:xfrm>
            <a:prstGeom prst="rect">
              <a:avLst/>
            </a:prstGeom>
            <a:noFill/>
          </p:spPr>
          <p:txBody>
            <a:bodyPr wrap="square" rtlCol="0">
              <a:spAutoFit/>
            </a:bodyPr>
            <a:lstStyle/>
            <a:p>
              <a:r>
                <a:rPr lang="en-US" altLang="ja-JP" dirty="0" smtClean="0"/>
                <a:t>B</a:t>
              </a:r>
              <a:endParaRPr kumimoji="1" lang="ja-JP" altLang="en-US" dirty="0"/>
            </a:p>
          </p:txBody>
        </p:sp>
      </p:grpSp>
    </p:spTree>
    <p:extLst>
      <p:ext uri="{BB962C8B-B14F-4D97-AF65-F5344CB8AC3E}">
        <p14:creationId xmlns:p14="http://schemas.microsoft.com/office/powerpoint/2010/main" val="210969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01162"/>
            <a:ext cx="10515600" cy="5675801"/>
          </a:xfrm>
        </p:spPr>
        <p:txBody>
          <a:bodyPr/>
          <a:lstStyle/>
          <a:p>
            <a:r>
              <a:rPr lang="en-US" altLang="ja-JP" dirty="0" smtClean="0"/>
              <a:t>Scale</a:t>
            </a:r>
          </a:p>
          <a:p>
            <a:pPr lvl="1"/>
            <a:r>
              <a:rPr lang="ja-JP" altLang="en-US" dirty="0" smtClean="0"/>
              <a:t>入力された二つのベクトルの掛け算を行い、値を</a:t>
            </a:r>
            <a:r>
              <a:rPr lang="en-US" altLang="ja-JP" dirty="0" smtClean="0"/>
              <a:t>Vector3</a:t>
            </a:r>
            <a:r>
              <a:rPr lang="ja-JP" altLang="en-US" dirty="0" smtClean="0"/>
              <a:t>で出力する</a:t>
            </a:r>
            <a:endParaRPr lang="en-US" altLang="ja-JP" dirty="0" smtClean="0"/>
          </a:p>
          <a:p>
            <a:r>
              <a:rPr lang="en-US" altLang="ja-JP" dirty="0" smtClean="0"/>
              <a:t>Dot</a:t>
            </a:r>
          </a:p>
          <a:p>
            <a:pPr lvl="1"/>
            <a:r>
              <a:rPr lang="ja-JP" altLang="en-US" dirty="0"/>
              <a:t>入力された二つのベクトルの内積</a:t>
            </a:r>
            <a:r>
              <a:rPr lang="ja-JP" altLang="en-US" dirty="0" smtClean="0"/>
              <a:t>を</a:t>
            </a:r>
            <a:r>
              <a:rPr lang="en-US" altLang="ja-JP" dirty="0" smtClean="0"/>
              <a:t>float</a:t>
            </a:r>
            <a:r>
              <a:rPr lang="ja-JP" altLang="en-US" dirty="0" smtClean="0"/>
              <a:t>で出力</a:t>
            </a:r>
            <a:r>
              <a:rPr lang="ja-JP" altLang="en-US" dirty="0"/>
              <a:t>する</a:t>
            </a:r>
          </a:p>
          <a:p>
            <a:r>
              <a:rPr kumimoji="1" lang="en-US" altLang="ja-JP" dirty="0" smtClean="0"/>
              <a:t>Cross</a:t>
            </a:r>
          </a:p>
          <a:p>
            <a:pPr lvl="1"/>
            <a:r>
              <a:rPr lang="ja-JP" altLang="en-US" dirty="0"/>
              <a:t>入力</a:t>
            </a:r>
            <a:r>
              <a:rPr lang="ja-JP" altLang="en-US" dirty="0" smtClean="0"/>
              <a:t>された</a:t>
            </a:r>
            <a:r>
              <a:rPr lang="ja-JP" altLang="en-US" dirty="0"/>
              <a:t>二</a:t>
            </a:r>
            <a:r>
              <a:rPr lang="ja-JP" altLang="en-US" dirty="0" smtClean="0"/>
              <a:t>つのベクトルの外積を</a:t>
            </a:r>
            <a:r>
              <a:rPr lang="en-US" altLang="ja-JP" dirty="0" smtClean="0"/>
              <a:t>Vector3</a:t>
            </a:r>
            <a:r>
              <a:rPr lang="ja-JP" altLang="en-US" dirty="0" smtClean="0"/>
              <a:t>で出力する</a:t>
            </a:r>
            <a:endParaRPr kumimoji="1" lang="ja-JP" altLang="en-US" dirty="0"/>
          </a:p>
        </p:txBody>
      </p:sp>
    </p:spTree>
    <p:extLst>
      <p:ext uri="{BB962C8B-B14F-4D97-AF65-F5344CB8AC3E}">
        <p14:creationId xmlns:p14="http://schemas.microsoft.com/office/powerpoint/2010/main" val="23314501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667</Words>
  <Application>Microsoft Office PowerPoint</Application>
  <PresentationFormat>ワイド画面</PresentationFormat>
  <Paragraphs>73</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Unityプログラム勉強会 お題:Vector3</vt:lpstr>
      <vt:lpstr>Vector3クラスとは?</vt:lpstr>
      <vt:lpstr>基本的な使用方法</vt:lpstr>
      <vt:lpstr>PowerPoint プレゼンテーション</vt:lpstr>
      <vt:lpstr>Vector3の計算</vt:lpstr>
      <vt:lpstr>Vector3の変数</vt:lpstr>
      <vt:lpstr>Vector3の関数</vt:lpstr>
      <vt:lpstr>PowerPoint プレゼンテーション</vt:lpstr>
      <vt:lpstr>PowerPoint プレゼンテーション</vt:lpstr>
      <vt:lpstr>その他の使用方法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Unityプログラム勉強会 お題:Transform</dc:title>
  <dc:creator>原山一輝</dc:creator>
  <cp:lastModifiedBy>原山一輝</cp:lastModifiedBy>
  <cp:revision>32</cp:revision>
  <dcterms:created xsi:type="dcterms:W3CDTF">2016-11-15T05:29:26Z</dcterms:created>
  <dcterms:modified xsi:type="dcterms:W3CDTF">2016-11-22T04:46:10Z</dcterms:modified>
</cp:coreProperties>
</file>