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93165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1254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404295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247790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9913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114275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328687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145785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346607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101180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930F85B-F841-4BDC-A08A-0C0E989DDA43}" type="datetimeFigureOut">
              <a:rPr kumimoji="1" lang="ja-JP" altLang="en-US" smtClean="0"/>
              <a:t>2016/12/6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25612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0F85B-F841-4BDC-A08A-0C0E989DDA43}" type="datetimeFigureOut">
              <a:rPr kumimoji="1" lang="ja-JP" altLang="en-US" smtClean="0"/>
              <a:t>2016/12/6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21F2F-9660-4D7A-9751-08062716F168}" type="slidenum">
              <a:rPr kumimoji="1" lang="ja-JP" altLang="en-US" smtClean="0"/>
              <a:t>‹#›</a:t>
            </a:fld>
            <a:endParaRPr kumimoji="1" lang="ja-JP" altLang="en-US"/>
          </a:p>
        </p:txBody>
      </p:sp>
    </p:spTree>
    <p:extLst>
      <p:ext uri="{BB962C8B-B14F-4D97-AF65-F5344CB8AC3E}">
        <p14:creationId xmlns:p14="http://schemas.microsoft.com/office/powerpoint/2010/main" val="1745467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Unity</a:t>
            </a:r>
            <a:r>
              <a:rPr kumimoji="1" lang="ja-JP" altLang="en-US" dirty="0" smtClean="0"/>
              <a:t>勉強会</a:t>
            </a:r>
            <a:r>
              <a:rPr kumimoji="1" lang="en-US" altLang="ja-JP" dirty="0" smtClean="0"/>
              <a:t/>
            </a:r>
            <a:br>
              <a:rPr kumimoji="1" lang="en-US" altLang="ja-JP" dirty="0" smtClean="0"/>
            </a:br>
            <a:r>
              <a:rPr lang="ja-JP" altLang="en-US" dirty="0" smtClean="0"/>
              <a:t>お題</a:t>
            </a:r>
            <a:r>
              <a:rPr lang="en-US" altLang="ja-JP" dirty="0" smtClean="0"/>
              <a:t>:</a:t>
            </a:r>
            <a:r>
              <a:rPr lang="en-US" altLang="ja-JP" dirty="0" err="1" smtClean="0"/>
              <a:t>Rigidbody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9563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配布した</a:t>
            </a:r>
            <a:r>
              <a:rPr kumimoji="1" lang="en-US" altLang="ja-JP" dirty="0" err="1" smtClean="0"/>
              <a:t>RigidbodyQuestion</a:t>
            </a:r>
            <a:r>
              <a:rPr kumimoji="1" lang="ja-JP" altLang="en-US" dirty="0" smtClean="0"/>
              <a:t>パッケージ内のシーンはクリックすると砲台から、砲台と同じ方向を向いた状態の砲弾が出現というものである</a:t>
            </a:r>
            <a:endParaRPr kumimoji="1" lang="en-US" altLang="ja-JP" dirty="0" smtClean="0"/>
          </a:p>
          <a:p>
            <a:endParaRPr lang="en-US" altLang="ja-JP" dirty="0"/>
          </a:p>
          <a:p>
            <a:r>
              <a:rPr lang="ja-JP" altLang="en-US" dirty="0" smtClean="0"/>
              <a:t>プレハブオブジェクト</a:t>
            </a:r>
            <a:r>
              <a:rPr lang="en-US" altLang="ja-JP" dirty="0" smtClean="0"/>
              <a:t>Shell</a:t>
            </a:r>
            <a:r>
              <a:rPr lang="ja-JP" altLang="en-US" dirty="0" smtClean="0"/>
              <a:t>内の</a:t>
            </a:r>
            <a:r>
              <a:rPr lang="en-US" altLang="ja-JP" dirty="0" smtClean="0"/>
              <a:t>Shell</a:t>
            </a:r>
            <a:r>
              <a:rPr lang="ja-JP" altLang="en-US" dirty="0" smtClean="0"/>
              <a:t>というスクリプトを改良しこの砲弾が出現した瞬間に飛ぶようにせよ</a:t>
            </a:r>
            <a:endParaRPr lang="en-US" altLang="ja-JP" dirty="0" smtClean="0"/>
          </a:p>
          <a:p>
            <a:r>
              <a:rPr kumimoji="1" lang="ja-JP" altLang="en-US" dirty="0" smtClean="0"/>
              <a:t>余力がある場合砲弾が着弾した場合</a:t>
            </a:r>
            <a:r>
              <a:rPr kumimoji="1" lang="en-US" altLang="ja-JP" dirty="0" smtClean="0"/>
              <a:t>Explosion</a:t>
            </a:r>
            <a:r>
              <a:rPr kumimoji="1" lang="ja-JP" altLang="en-US" dirty="0" smtClean="0"/>
              <a:t>するように改良せよ</a:t>
            </a:r>
            <a:endParaRPr kumimoji="1" lang="en-US" altLang="ja-JP" dirty="0" smtClean="0"/>
          </a:p>
        </p:txBody>
      </p:sp>
    </p:spTree>
    <p:extLst>
      <p:ext uri="{BB962C8B-B14F-4D97-AF65-F5344CB8AC3E}">
        <p14:creationId xmlns:p14="http://schemas.microsoft.com/office/powerpoint/2010/main" val="67691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物理演算を行うためのクラス。</a:t>
            </a:r>
            <a:endParaRPr lang="en-US" altLang="ja-JP" dirty="0"/>
          </a:p>
          <a:p>
            <a:r>
              <a:rPr kumimoji="1" lang="ja-JP" altLang="en-US" dirty="0" smtClean="0"/>
              <a:t>物理演算に基づいた位置の計算や回転の計算を行うことができるようになる。</a:t>
            </a:r>
            <a:endParaRPr lang="en-US" altLang="ja-JP" dirty="0"/>
          </a:p>
          <a:p>
            <a:r>
              <a:rPr kumimoji="1" lang="ja-JP" altLang="en-US" dirty="0" smtClean="0"/>
              <a:t>物体と物体の衝突に関する挙動もこのクラスで行う</a:t>
            </a:r>
            <a:r>
              <a:rPr lang="ja-JP" altLang="en-US" dirty="0" smtClean="0"/>
              <a:t>。</a:t>
            </a:r>
            <a:endParaRPr lang="en-US" altLang="ja-JP" dirty="0" smtClean="0"/>
          </a:p>
          <a:p>
            <a:r>
              <a:rPr lang="en-US" altLang="ja-JP" dirty="0" smtClean="0"/>
              <a:t>Collider</a:t>
            </a:r>
            <a:r>
              <a:rPr lang="ja-JP" altLang="en-US" dirty="0" smtClean="0"/>
              <a:t>系のクラスをアタッチする場合は一緒にアタッチすることが推奨されている</a:t>
            </a:r>
            <a:endParaRPr lang="en-US" altLang="ja-JP" dirty="0" smtClean="0"/>
          </a:p>
          <a:p>
            <a:r>
              <a:rPr kumimoji="1" lang="ja-JP" altLang="en-US" dirty="0" smtClean="0"/>
              <a:t>ただし</a:t>
            </a:r>
            <a:r>
              <a:rPr lang="ja-JP" altLang="en-US" dirty="0" smtClean="0"/>
              <a:t>、</a:t>
            </a:r>
            <a:r>
              <a:rPr lang="en-US" altLang="ja-JP" dirty="0" err="1" smtClean="0"/>
              <a:t>MeshCollider</a:t>
            </a:r>
            <a:r>
              <a:rPr lang="ja-JP" altLang="en-US" dirty="0" smtClean="0"/>
              <a:t>は</a:t>
            </a:r>
            <a:r>
              <a:rPr lang="en-US" altLang="ja-JP" dirty="0" smtClean="0"/>
              <a:t>convex</a:t>
            </a:r>
            <a:r>
              <a:rPr lang="ja-JP" altLang="en-US" dirty="0" smtClean="0"/>
              <a:t>にチェックを入れないと動作しない</a:t>
            </a:r>
            <a:endParaRPr kumimoji="1" lang="en-US" altLang="ja-JP" dirty="0" smtClean="0"/>
          </a:p>
        </p:txBody>
      </p:sp>
    </p:spTree>
    <p:extLst>
      <p:ext uri="{BB962C8B-B14F-4D97-AF65-F5344CB8AC3E}">
        <p14:creationId xmlns:p14="http://schemas.microsoft.com/office/powerpoint/2010/main" val="19139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Inspector</a:t>
            </a:r>
            <a:r>
              <a:rPr lang="ja-JP" altLang="en-US" dirty="0" smtClean="0"/>
              <a:t>上での操作</a:t>
            </a:r>
            <a:endParaRPr kumimoji="1" lang="ja-JP" altLang="en-US" dirty="0"/>
          </a:p>
        </p:txBody>
      </p:sp>
      <p:sp>
        <p:nvSpPr>
          <p:cNvPr id="3" name="コンテンツ プレースホルダー 2"/>
          <p:cNvSpPr>
            <a:spLocks noGrp="1"/>
          </p:cNvSpPr>
          <p:nvPr>
            <p:ph idx="1"/>
          </p:nvPr>
        </p:nvSpPr>
        <p:spPr>
          <a:xfrm>
            <a:off x="838200" y="1825625"/>
            <a:ext cx="8138745" cy="4351338"/>
          </a:xfrm>
        </p:spPr>
        <p:txBody>
          <a:bodyPr>
            <a:normAutofit lnSpcReduction="10000"/>
          </a:bodyPr>
          <a:lstStyle/>
          <a:p>
            <a:r>
              <a:rPr kumimoji="1" lang="en-US" altLang="ja-JP" dirty="0" smtClean="0"/>
              <a:t>Mass:</a:t>
            </a:r>
            <a:r>
              <a:rPr kumimoji="1" lang="ja-JP" altLang="en-US" dirty="0" smtClean="0"/>
              <a:t>オブジェクトの重さ</a:t>
            </a:r>
            <a:endParaRPr kumimoji="1" lang="en-US" altLang="ja-JP" dirty="0" smtClean="0"/>
          </a:p>
          <a:p>
            <a:r>
              <a:rPr lang="en-US" altLang="ja-JP" dirty="0" smtClean="0"/>
              <a:t>Drag:</a:t>
            </a:r>
            <a:r>
              <a:rPr lang="ja-JP" altLang="en-US" dirty="0" smtClean="0"/>
              <a:t>オブジェクトの摩擦</a:t>
            </a:r>
            <a:endParaRPr lang="en-US" altLang="ja-JP" dirty="0" smtClean="0"/>
          </a:p>
          <a:p>
            <a:r>
              <a:rPr lang="en-US" altLang="ja-JP" dirty="0" smtClean="0"/>
              <a:t>Angular Drag</a:t>
            </a:r>
            <a:r>
              <a:rPr lang="en-US" altLang="ja-JP" dirty="0" smtClean="0"/>
              <a:t>:</a:t>
            </a:r>
            <a:r>
              <a:rPr lang="ja-JP" altLang="en-US" dirty="0" smtClean="0"/>
              <a:t>オブジェクトの回転摩擦</a:t>
            </a:r>
            <a:endParaRPr lang="en-US" altLang="ja-JP" dirty="0" smtClean="0"/>
          </a:p>
          <a:p>
            <a:r>
              <a:rPr kumimoji="1" lang="en-US" altLang="ja-JP" dirty="0" err="1" smtClean="0"/>
              <a:t>UseGravity</a:t>
            </a:r>
            <a:r>
              <a:rPr kumimoji="1" lang="en-US" altLang="ja-JP" dirty="0" smtClean="0"/>
              <a:t>:</a:t>
            </a:r>
            <a:r>
              <a:rPr kumimoji="1" lang="ja-JP" altLang="en-US" dirty="0" smtClean="0"/>
              <a:t>オブジェクトに重力を適用するか</a:t>
            </a:r>
            <a:endParaRPr kumimoji="1" lang="en-US" altLang="ja-JP" dirty="0" smtClean="0"/>
          </a:p>
          <a:p>
            <a:r>
              <a:rPr lang="en-US" altLang="ja-JP" dirty="0" err="1" smtClean="0"/>
              <a:t>IsKinematic</a:t>
            </a:r>
            <a:r>
              <a:rPr lang="en-US" altLang="ja-JP" dirty="0" smtClean="0"/>
              <a:t>:</a:t>
            </a:r>
            <a:r>
              <a:rPr lang="ja-JP" altLang="en-US" dirty="0" smtClean="0"/>
              <a:t>オブジェクトに演算を適用するか</a:t>
            </a:r>
            <a:endParaRPr lang="en-US" altLang="ja-JP" dirty="0" smtClean="0"/>
          </a:p>
          <a:p>
            <a:r>
              <a:rPr lang="en-US" altLang="ja-JP" dirty="0" smtClean="0"/>
              <a:t>Interpolate:</a:t>
            </a:r>
            <a:r>
              <a:rPr lang="ja-JP" altLang="en-US" dirty="0" smtClean="0"/>
              <a:t>オブジェクトをフレーム補間するか</a:t>
            </a:r>
            <a:endParaRPr lang="en-US" altLang="ja-JP" dirty="0" smtClean="0"/>
          </a:p>
          <a:p>
            <a:r>
              <a:rPr kumimoji="1" lang="en-US" altLang="ja-JP" dirty="0" err="1" smtClean="0"/>
              <a:t>CollisionDetection</a:t>
            </a:r>
            <a:r>
              <a:rPr kumimoji="1" lang="en-US" altLang="ja-JP" dirty="0" smtClean="0"/>
              <a:t>:</a:t>
            </a:r>
            <a:r>
              <a:rPr kumimoji="1" lang="ja-JP" altLang="en-US" dirty="0" smtClean="0"/>
              <a:t>衝突判定の精度</a:t>
            </a:r>
            <a:endParaRPr kumimoji="1" lang="en-US" altLang="ja-JP" dirty="0" smtClean="0"/>
          </a:p>
          <a:p>
            <a:r>
              <a:rPr lang="en-US" altLang="ja-JP" dirty="0" smtClean="0"/>
              <a:t>Constraints:</a:t>
            </a:r>
            <a:r>
              <a:rPr lang="ja-JP" altLang="en-US" dirty="0" smtClean="0"/>
              <a:t>オブジェクトの</a:t>
            </a:r>
            <a:r>
              <a:rPr lang="en-US" altLang="ja-JP" dirty="0" smtClean="0"/>
              <a:t>xyz</a:t>
            </a:r>
            <a:r>
              <a:rPr lang="ja-JP" altLang="en-US" dirty="0" smtClean="0"/>
              <a:t>の位置と回転軸を固定するか</a:t>
            </a:r>
            <a:endParaRPr kumimoji="1" lang="ja-JP" altLang="en-US" dirty="0"/>
          </a:p>
        </p:txBody>
      </p:sp>
      <p:pic>
        <p:nvPicPr>
          <p:cNvPr id="4" name="図 3"/>
          <p:cNvPicPr>
            <a:picLocks noChangeAspect="1"/>
          </p:cNvPicPr>
          <p:nvPr/>
        </p:nvPicPr>
        <p:blipFill rotWithShape="1">
          <a:blip r:embed="rId2"/>
          <a:srcRect l="1194" t="52968" r="6498" b="14679"/>
          <a:stretch/>
        </p:blipFill>
        <p:spPr>
          <a:xfrm>
            <a:off x="8976945" y="1825625"/>
            <a:ext cx="2549769" cy="1916724"/>
          </a:xfrm>
          <a:prstGeom prst="rect">
            <a:avLst/>
          </a:prstGeom>
        </p:spPr>
      </p:pic>
    </p:spTree>
    <p:extLst>
      <p:ext uri="{BB962C8B-B14F-4D97-AF65-F5344CB8AC3E}">
        <p14:creationId xmlns:p14="http://schemas.microsoft.com/office/powerpoint/2010/main" val="269996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lang="ja-JP" altLang="en-US" dirty="0" smtClean="0"/>
              <a:t>の取得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自分で宣言して利用する</a:t>
            </a:r>
            <a:r>
              <a:rPr kumimoji="1" lang="en-US" altLang="ja-JP" dirty="0" smtClean="0"/>
              <a:t>Vector3</a:t>
            </a:r>
            <a:r>
              <a:rPr kumimoji="1" lang="ja-JP" altLang="en-US" dirty="0" smtClean="0"/>
              <a:t>や、すぐに参照できる</a:t>
            </a:r>
            <a:r>
              <a:rPr kumimoji="1" lang="en-US" altLang="ja-JP" dirty="0" smtClean="0"/>
              <a:t>Transform</a:t>
            </a:r>
            <a:r>
              <a:rPr kumimoji="1" lang="ja-JP" altLang="en-US" dirty="0" smtClean="0"/>
              <a:t>と違い、</a:t>
            </a:r>
            <a:r>
              <a:rPr kumimoji="1" lang="en-US" altLang="ja-JP" dirty="0" err="1" smtClean="0"/>
              <a:t>Rigidbody</a:t>
            </a:r>
            <a:r>
              <a:rPr kumimoji="1" lang="ja-JP" altLang="en-US" dirty="0" smtClean="0"/>
              <a:t>クラスは取得する段階を経なければならない</a:t>
            </a:r>
            <a:endParaRPr kumimoji="1" lang="en-US" altLang="ja-JP" dirty="0" smtClean="0"/>
          </a:p>
          <a:p>
            <a:pPr lvl="1"/>
            <a:r>
              <a:rPr lang="ja-JP" altLang="en-US" dirty="0"/>
              <a:t>厳密</a:t>
            </a:r>
            <a:r>
              <a:rPr lang="ja-JP" altLang="en-US" dirty="0" smtClean="0"/>
              <a:t>にはできないことはないが基本的に推奨されない</a:t>
            </a:r>
            <a:endParaRPr kumimoji="1" lang="en-US" altLang="ja-JP" dirty="0" smtClean="0"/>
          </a:p>
          <a:p>
            <a:r>
              <a:rPr lang="en-US" altLang="ja-JP" dirty="0" err="1" smtClean="0"/>
              <a:t>Rigidbody</a:t>
            </a:r>
            <a:r>
              <a:rPr lang="ja-JP" altLang="en-US" dirty="0" smtClean="0"/>
              <a:t>に限らず</a:t>
            </a:r>
            <a:r>
              <a:rPr lang="en-US" altLang="ja-JP" dirty="0" smtClean="0"/>
              <a:t>Transform</a:t>
            </a:r>
            <a:r>
              <a:rPr lang="ja-JP" altLang="en-US" dirty="0" smtClean="0"/>
              <a:t>以外のオブジェクトにアタッチされているクラスを取得するには</a:t>
            </a:r>
            <a:r>
              <a:rPr lang="en-US" altLang="ja-JP" dirty="0" err="1" smtClean="0"/>
              <a:t>Getcomponent</a:t>
            </a:r>
            <a:r>
              <a:rPr lang="ja-JP" altLang="en-US" dirty="0" smtClean="0"/>
              <a:t>関数を使用する</a:t>
            </a:r>
            <a:endParaRPr lang="en-US" altLang="ja-JP" dirty="0" smtClean="0"/>
          </a:p>
          <a:p>
            <a:endParaRPr kumimoji="1" lang="en-US" altLang="ja-JP" dirty="0" smtClean="0"/>
          </a:p>
          <a:p>
            <a:r>
              <a:rPr kumimoji="1" lang="ja-JP" altLang="en-US" dirty="0" smtClean="0"/>
              <a:t>使用方法</a:t>
            </a:r>
            <a:endParaRPr kumimoji="1" lang="en-US" altLang="ja-JP" dirty="0"/>
          </a:p>
          <a:p>
            <a:pPr marL="0" indent="0">
              <a:buNone/>
            </a:pPr>
            <a:r>
              <a:rPr kumimoji="1" lang="en-US" altLang="ja-JP" sz="2400" dirty="0" smtClean="0"/>
              <a:t>	</a:t>
            </a:r>
            <a:r>
              <a:rPr kumimoji="1" lang="ja-JP" altLang="en-US" sz="2400" dirty="0" smtClean="0"/>
              <a:t>取得したいクラス　変数名</a:t>
            </a:r>
            <a:r>
              <a:rPr kumimoji="1" lang="en-US" altLang="ja-JP" sz="2400" dirty="0" smtClean="0"/>
              <a:t>=</a:t>
            </a:r>
            <a:r>
              <a:rPr kumimoji="1" lang="en-US" altLang="ja-JP" sz="2400" dirty="0" err="1" smtClean="0"/>
              <a:t>Getcomponent</a:t>
            </a:r>
            <a:r>
              <a:rPr kumimoji="1" lang="en-US" altLang="ja-JP" sz="2400" dirty="0" smtClean="0"/>
              <a:t>&lt;</a:t>
            </a:r>
            <a:r>
              <a:rPr kumimoji="1" lang="ja-JP" altLang="en-US" sz="2400" dirty="0" smtClean="0"/>
              <a:t>取得したクラス名</a:t>
            </a:r>
            <a:r>
              <a:rPr kumimoji="1" lang="en-US" altLang="ja-JP" sz="2400" dirty="0" smtClean="0"/>
              <a:t>&gt;()</a:t>
            </a:r>
          </a:p>
          <a:p>
            <a:endParaRPr kumimoji="1" lang="ja-JP" altLang="en-US" dirty="0"/>
          </a:p>
        </p:txBody>
      </p:sp>
    </p:spTree>
    <p:extLst>
      <p:ext uri="{BB962C8B-B14F-4D97-AF65-F5344CB8AC3E}">
        <p14:creationId xmlns:p14="http://schemas.microsoft.com/office/powerpoint/2010/main" val="159634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kumimoji="1" lang="ja-JP" altLang="en-US" dirty="0" smtClean="0"/>
              <a:t>の重要な変数</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Inspector</a:t>
            </a:r>
            <a:r>
              <a:rPr kumimoji="1" lang="ja-JP" altLang="en-US" dirty="0" smtClean="0"/>
              <a:t>で操作できる数値すべて</a:t>
            </a:r>
            <a:endParaRPr kumimoji="1" lang="en-US" altLang="ja-JP" dirty="0" smtClean="0"/>
          </a:p>
          <a:p>
            <a:r>
              <a:rPr kumimoji="1" lang="en-US" altLang="ja-JP" dirty="0" err="1" smtClean="0"/>
              <a:t>centorOfMass</a:t>
            </a:r>
            <a:r>
              <a:rPr kumimoji="1" lang="en-US" altLang="ja-JP" dirty="0" smtClean="0"/>
              <a:t>:</a:t>
            </a:r>
            <a:r>
              <a:rPr lang="ja-JP" altLang="en-US" dirty="0" smtClean="0"/>
              <a:t>物体の質量の中心をローカルで設定</a:t>
            </a:r>
            <a:endParaRPr lang="en-US" altLang="ja-JP" dirty="0" smtClean="0"/>
          </a:p>
          <a:p>
            <a:r>
              <a:rPr lang="en-US" altLang="ja-JP" dirty="0" err="1" smtClean="0"/>
              <a:t>p</a:t>
            </a:r>
            <a:r>
              <a:rPr kumimoji="1" lang="en-US" altLang="ja-JP" dirty="0" err="1" smtClean="0"/>
              <a:t>osition,rotation:</a:t>
            </a:r>
            <a:r>
              <a:rPr lang="en-US" altLang="ja-JP" dirty="0" err="1" smtClean="0"/>
              <a:t>Transform</a:t>
            </a:r>
            <a:r>
              <a:rPr lang="ja-JP" altLang="en-US" dirty="0" err="1" smtClean="0"/>
              <a:t>での</a:t>
            </a:r>
            <a:r>
              <a:rPr lang="en-US" altLang="ja-JP" dirty="0" err="1" smtClean="0"/>
              <a:t>position,rotation</a:t>
            </a:r>
            <a:r>
              <a:rPr lang="ja-JP" altLang="en-US" dirty="0" smtClean="0"/>
              <a:t>との違いは衝突を利用する際の計算速度が前者のほうが早いこと</a:t>
            </a:r>
            <a:endParaRPr lang="en-US" altLang="ja-JP" dirty="0" smtClean="0"/>
          </a:p>
          <a:p>
            <a:r>
              <a:rPr lang="en-US" altLang="ja-JP" dirty="0" smtClean="0"/>
              <a:t>velocity:</a:t>
            </a:r>
            <a:r>
              <a:rPr lang="ja-JP" altLang="en-US" dirty="0" smtClean="0"/>
              <a:t>物体の速度のワールド空間ベクトル</a:t>
            </a:r>
            <a:endParaRPr kumimoji="1" lang="ja-JP" altLang="en-US" dirty="0"/>
          </a:p>
        </p:txBody>
      </p:sp>
    </p:spTree>
    <p:extLst>
      <p:ext uri="{BB962C8B-B14F-4D97-AF65-F5344CB8AC3E}">
        <p14:creationId xmlns:p14="http://schemas.microsoft.com/office/powerpoint/2010/main" val="324018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kumimoji="1" lang="ja-JP" altLang="en-US" dirty="0" smtClean="0"/>
              <a:t>で重要な関数</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Add~~</a:t>
            </a:r>
            <a:r>
              <a:rPr kumimoji="1" lang="ja-JP" altLang="en-US" dirty="0" smtClean="0"/>
              <a:t>系の関数</a:t>
            </a:r>
            <a:r>
              <a:rPr kumimoji="1" lang="en-US" altLang="ja-JP" dirty="0" smtClean="0"/>
              <a:t>:</a:t>
            </a:r>
            <a:r>
              <a:rPr kumimoji="1" lang="ja-JP" altLang="en-US" dirty="0" smtClean="0"/>
              <a:t>少し多いので次スライドで紹介</a:t>
            </a:r>
            <a:endParaRPr kumimoji="1" lang="en-US" altLang="ja-JP" dirty="0" smtClean="0"/>
          </a:p>
          <a:p>
            <a:r>
              <a:rPr lang="en-US" altLang="ja-JP" dirty="0" err="1" smtClean="0"/>
              <a:t>MovePosition,MoveRotation:Rigidbody</a:t>
            </a:r>
            <a:r>
              <a:rPr lang="ja-JP" altLang="en-US" dirty="0" smtClean="0"/>
              <a:t>基準で位置の移動と回転をする場合に便利</a:t>
            </a:r>
            <a:endParaRPr kumimoji="1" lang="en-US" altLang="ja-JP" dirty="0" smtClean="0"/>
          </a:p>
          <a:p>
            <a:r>
              <a:rPr kumimoji="1" lang="en-US" altLang="ja-JP" dirty="0" err="1" smtClean="0"/>
              <a:t>Sleep,WakeUp</a:t>
            </a:r>
            <a:r>
              <a:rPr kumimoji="1" lang="en-US" altLang="ja-JP" dirty="0" smtClean="0"/>
              <a:t>:</a:t>
            </a:r>
            <a:endParaRPr kumimoji="1" lang="ja-JP" altLang="en-US" dirty="0"/>
          </a:p>
        </p:txBody>
      </p:sp>
    </p:spTree>
    <p:extLst>
      <p:ext uri="{BB962C8B-B14F-4D97-AF65-F5344CB8AC3E}">
        <p14:creationId xmlns:p14="http://schemas.microsoft.com/office/powerpoint/2010/main" val="429250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Rigidbody:Add</a:t>
            </a:r>
            <a:r>
              <a:rPr kumimoji="1" lang="en-US" altLang="ja-JP" dirty="0" smtClean="0"/>
              <a:t>~~</a:t>
            </a:r>
            <a:r>
              <a:rPr kumimoji="1" lang="ja-JP" altLang="en-US" dirty="0" smtClean="0"/>
              <a:t>系関数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物理的な力を加える系統の関数</a:t>
            </a:r>
            <a:endParaRPr kumimoji="1" lang="en-US" altLang="ja-JP" dirty="0" smtClean="0"/>
          </a:p>
          <a:p>
            <a:r>
              <a:rPr lang="ja-JP" altLang="en-US" dirty="0" smtClean="0"/>
              <a:t>列挙型である</a:t>
            </a:r>
            <a:r>
              <a:rPr lang="en-US" altLang="ja-JP" dirty="0" err="1" smtClean="0"/>
              <a:t>ForceMode</a:t>
            </a:r>
            <a:r>
              <a:rPr lang="ja-JP" altLang="en-US" dirty="0" smtClean="0"/>
              <a:t>で力を加える方法を明示する必要がある</a:t>
            </a:r>
            <a:endParaRPr lang="en-US" altLang="ja-JP" dirty="0" smtClean="0"/>
          </a:p>
          <a:p>
            <a:pPr lvl="1"/>
            <a:r>
              <a:rPr kumimoji="1" lang="en-US" altLang="ja-JP" dirty="0" smtClean="0"/>
              <a:t>Force:</a:t>
            </a:r>
            <a:r>
              <a:rPr kumimoji="1" lang="ja-JP" altLang="en-US" dirty="0" smtClean="0"/>
              <a:t>質量</a:t>
            </a:r>
            <a:r>
              <a:rPr lang="en-US" altLang="ja-JP" dirty="0" smtClean="0"/>
              <a:t>*</a:t>
            </a:r>
            <a:r>
              <a:rPr lang="ja-JP" altLang="en-US" dirty="0" smtClean="0"/>
              <a:t>距離</a:t>
            </a:r>
            <a:r>
              <a:rPr lang="en-US" altLang="ja-JP" dirty="0" smtClean="0"/>
              <a:t>/</a:t>
            </a:r>
            <a:r>
              <a:rPr lang="ja-JP" altLang="en-US" dirty="0" smtClean="0"/>
              <a:t>時間</a:t>
            </a:r>
            <a:r>
              <a:rPr lang="en-US" altLang="ja-JP" dirty="0" smtClean="0"/>
              <a:t>^2</a:t>
            </a:r>
            <a:r>
              <a:rPr lang="ja-JP" altLang="en-US" dirty="0"/>
              <a:t>　</a:t>
            </a:r>
            <a:r>
              <a:rPr lang="ja-JP" altLang="en-US" dirty="0" smtClean="0"/>
              <a:t>質量を考慮しつつ継続する力を掛ける場合</a:t>
            </a:r>
            <a:endParaRPr kumimoji="1" lang="en-US" altLang="ja-JP" dirty="0" smtClean="0"/>
          </a:p>
          <a:p>
            <a:pPr lvl="1"/>
            <a:r>
              <a:rPr lang="en-US" altLang="ja-JP" dirty="0" err="1" smtClean="0"/>
              <a:t>Accelaration</a:t>
            </a:r>
            <a:r>
              <a:rPr lang="en-US" altLang="ja-JP" dirty="0" smtClean="0"/>
              <a:t>:</a:t>
            </a:r>
            <a:r>
              <a:rPr lang="ja-JP" altLang="en-US" dirty="0" smtClean="0"/>
              <a:t>距離</a:t>
            </a:r>
            <a:r>
              <a:rPr lang="en-US" altLang="ja-JP" dirty="0" smtClean="0"/>
              <a:t>/</a:t>
            </a:r>
            <a:r>
              <a:rPr lang="ja-JP" altLang="en-US" dirty="0" smtClean="0"/>
              <a:t>時間</a:t>
            </a:r>
            <a:r>
              <a:rPr lang="en-US" altLang="ja-JP" dirty="0" smtClean="0"/>
              <a:t>^2</a:t>
            </a:r>
            <a:r>
              <a:rPr lang="ja-JP" altLang="en-US" dirty="0" smtClean="0"/>
              <a:t>　質量を無視し継続する力を掛ける場合</a:t>
            </a:r>
            <a:endParaRPr lang="en-US" altLang="ja-JP" dirty="0" smtClean="0"/>
          </a:p>
          <a:p>
            <a:pPr lvl="1"/>
            <a:r>
              <a:rPr kumimoji="1" lang="en-US" altLang="ja-JP" dirty="0" smtClean="0"/>
              <a:t>Impulse:</a:t>
            </a:r>
            <a:r>
              <a:rPr kumimoji="1" lang="ja-JP" altLang="en-US" dirty="0" smtClean="0"/>
              <a:t>質量</a:t>
            </a:r>
            <a:r>
              <a:rPr kumimoji="1" lang="en-US" altLang="ja-JP" dirty="0" smtClean="0"/>
              <a:t>*</a:t>
            </a:r>
            <a:r>
              <a:rPr kumimoji="1" lang="ja-JP" altLang="en-US" dirty="0" smtClean="0"/>
              <a:t>距離</a:t>
            </a:r>
            <a:r>
              <a:rPr kumimoji="1" lang="en-US" altLang="ja-JP" dirty="0" smtClean="0"/>
              <a:t>/</a:t>
            </a:r>
            <a:r>
              <a:rPr kumimoji="1" lang="ja-JP" altLang="en-US" dirty="0" smtClean="0"/>
              <a:t>時間　質量を考慮しつつ瞬間的な力を掛ける場合</a:t>
            </a:r>
            <a:endParaRPr kumimoji="1" lang="en-US" altLang="ja-JP" dirty="0" smtClean="0"/>
          </a:p>
          <a:p>
            <a:pPr lvl="1"/>
            <a:r>
              <a:rPr lang="en-US" altLang="ja-JP" dirty="0" err="1" smtClean="0"/>
              <a:t>Velocitychange</a:t>
            </a:r>
            <a:r>
              <a:rPr lang="en-US" altLang="ja-JP" dirty="0" smtClean="0"/>
              <a:t>:</a:t>
            </a:r>
            <a:r>
              <a:rPr lang="ja-JP" altLang="en-US" dirty="0" smtClean="0"/>
              <a:t>距離</a:t>
            </a:r>
            <a:r>
              <a:rPr lang="en-US" altLang="ja-JP" dirty="0" smtClean="0"/>
              <a:t>/</a:t>
            </a:r>
            <a:r>
              <a:rPr lang="ja-JP" altLang="en-US" dirty="0" smtClean="0"/>
              <a:t>時間　質量を無視し瞬間的な力を掛ける場合</a:t>
            </a:r>
            <a:endParaRPr kumimoji="1" lang="ja-JP" altLang="en-US" dirty="0"/>
          </a:p>
        </p:txBody>
      </p:sp>
    </p:spTree>
    <p:extLst>
      <p:ext uri="{BB962C8B-B14F-4D97-AF65-F5344CB8AC3E}">
        <p14:creationId xmlns:p14="http://schemas.microsoft.com/office/powerpoint/2010/main" val="139840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lang="en-US" altLang="ja-JP" dirty="0" err="1" smtClean="0"/>
              <a:t>Add</a:t>
            </a:r>
            <a:r>
              <a:rPr lang="en-US" altLang="ja-JP" dirty="0"/>
              <a:t>~~</a:t>
            </a:r>
            <a:r>
              <a:rPr lang="ja-JP" altLang="en-US" dirty="0"/>
              <a:t>系関数</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AddForce:</a:t>
            </a:r>
            <a:r>
              <a:rPr lang="en-US" altLang="ja-JP" dirty="0" smtClean="0"/>
              <a:t>Vector3</a:t>
            </a:r>
            <a:r>
              <a:rPr lang="ja-JP" altLang="en-US" dirty="0" smtClean="0"/>
              <a:t>で表現された力ベクトル</a:t>
            </a:r>
            <a:r>
              <a:rPr lang="en-US" altLang="ja-JP" dirty="0" err="1" smtClean="0"/>
              <a:t>ForceMode</a:t>
            </a:r>
            <a:r>
              <a:rPr lang="ja-JP" altLang="en-US" dirty="0" smtClean="0"/>
              <a:t>に則り加える</a:t>
            </a:r>
            <a:endParaRPr lang="en-US" altLang="ja-JP" dirty="0" smtClean="0"/>
          </a:p>
          <a:p>
            <a:r>
              <a:rPr lang="en-US" altLang="ja-JP" dirty="0" smtClean="0"/>
              <a:t>AddRelatveForce:Vector3</a:t>
            </a:r>
            <a:r>
              <a:rPr lang="ja-JP" altLang="en-US" dirty="0" smtClean="0"/>
              <a:t>で表現されたローカルの力ベクトルを</a:t>
            </a:r>
            <a:r>
              <a:rPr lang="en-US" altLang="ja-JP" dirty="0" err="1" smtClean="0"/>
              <a:t>ForceMode</a:t>
            </a:r>
            <a:r>
              <a:rPr lang="ja-JP" altLang="en-US" dirty="0" smtClean="0"/>
              <a:t>に則り加える</a:t>
            </a:r>
            <a:endParaRPr lang="en-US" altLang="ja-JP" dirty="0" smtClean="0"/>
          </a:p>
          <a:p>
            <a:r>
              <a:rPr lang="en-US" altLang="ja-JP" dirty="0" smtClean="0"/>
              <a:t>AddTorque:Vector3</a:t>
            </a:r>
            <a:r>
              <a:rPr lang="ja-JP" altLang="en-US" dirty="0" smtClean="0"/>
              <a:t>で表現された回転力ベクトルを</a:t>
            </a:r>
            <a:r>
              <a:rPr lang="en-US" altLang="ja-JP" dirty="0" err="1" smtClean="0"/>
              <a:t>ForceMode</a:t>
            </a:r>
            <a:r>
              <a:rPr lang="ja-JP" altLang="en-US" dirty="0" smtClean="0"/>
              <a:t>に則り加える</a:t>
            </a:r>
            <a:endParaRPr lang="en-US" altLang="ja-JP" dirty="0" smtClean="0"/>
          </a:p>
          <a:p>
            <a:r>
              <a:rPr lang="en-US" altLang="ja-JP" dirty="0" smtClean="0"/>
              <a:t>AddRelativeTorque:Vector3</a:t>
            </a:r>
            <a:r>
              <a:rPr lang="ja-JP" altLang="en-US" dirty="0" smtClean="0"/>
              <a:t>で表現されたローカル回転力ベクトルを</a:t>
            </a:r>
            <a:r>
              <a:rPr lang="en-US" altLang="ja-JP" dirty="0" err="1" smtClean="0"/>
              <a:t>ForceMode</a:t>
            </a:r>
            <a:r>
              <a:rPr lang="ja-JP" altLang="en-US" dirty="0" smtClean="0"/>
              <a:t>に則り加える</a:t>
            </a:r>
            <a:endParaRPr lang="en-US" altLang="ja-JP" dirty="0" smtClean="0"/>
          </a:p>
        </p:txBody>
      </p:sp>
    </p:spTree>
    <p:extLst>
      <p:ext uri="{BB962C8B-B14F-4D97-AF65-F5344CB8AC3E}">
        <p14:creationId xmlns:p14="http://schemas.microsoft.com/office/powerpoint/2010/main" val="22550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Rigidbody:</a:t>
            </a:r>
            <a:r>
              <a:rPr lang="en-US" altLang="ja-JP" dirty="0" err="1"/>
              <a:t>Add</a:t>
            </a:r>
            <a:r>
              <a:rPr lang="en-US" altLang="ja-JP" dirty="0"/>
              <a:t>~~</a:t>
            </a:r>
            <a:r>
              <a:rPr lang="ja-JP" altLang="en-US" dirty="0"/>
              <a:t>系関数</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AddExplosionForce</a:t>
            </a:r>
            <a:r>
              <a:rPr lang="en-US" altLang="ja-JP" dirty="0" smtClean="0"/>
              <a:t>:</a:t>
            </a:r>
            <a:r>
              <a:rPr lang="ja-JP" altLang="en-US" dirty="0" smtClean="0"/>
              <a:t>発生する力、中心点、影響半径、上方向への力、</a:t>
            </a:r>
            <a:r>
              <a:rPr lang="en-US" altLang="ja-JP" dirty="0" err="1" smtClean="0"/>
              <a:t>ForceMode</a:t>
            </a:r>
            <a:r>
              <a:rPr lang="ja-JP" altLang="en-US" dirty="0" smtClean="0"/>
              <a:t>をもとに爆発を想定した力を発生させる</a:t>
            </a:r>
            <a:endParaRPr lang="en-US" altLang="ja-JP" dirty="0" smtClean="0"/>
          </a:p>
          <a:p>
            <a:r>
              <a:rPr kumimoji="1" lang="en-US" altLang="ja-JP" dirty="0" err="1" smtClean="0"/>
              <a:t>AddForceAtPosition</a:t>
            </a:r>
            <a:r>
              <a:rPr kumimoji="1" lang="en-US" altLang="ja-JP" dirty="0" smtClean="0"/>
              <a:t>:</a:t>
            </a:r>
            <a:r>
              <a:rPr lang="ja-JP" altLang="en-US" dirty="0" smtClean="0"/>
              <a:t>位置と力ベクトルと</a:t>
            </a:r>
            <a:r>
              <a:rPr lang="en-US" altLang="ja-JP" dirty="0" err="1" smtClean="0"/>
              <a:t>ForceMode</a:t>
            </a:r>
            <a:r>
              <a:rPr lang="ja-JP" altLang="en-US" dirty="0" smtClean="0"/>
              <a:t>をもとに位置に対する力ベクトル発生させる</a:t>
            </a:r>
            <a:endParaRPr kumimoji="1" lang="ja-JP" altLang="en-US" dirty="0"/>
          </a:p>
        </p:txBody>
      </p:sp>
    </p:spTree>
    <p:extLst>
      <p:ext uri="{BB962C8B-B14F-4D97-AF65-F5344CB8AC3E}">
        <p14:creationId xmlns:p14="http://schemas.microsoft.com/office/powerpoint/2010/main" val="8867132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4669</TotalTime>
  <Words>494</Words>
  <Application>Microsoft Office PowerPoint</Application>
  <PresentationFormat>ワイド画面</PresentationFormat>
  <Paragraphs>52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Unity勉強会 お題:Rigidbody</vt:lpstr>
      <vt:lpstr>Rigidbodyとは</vt:lpstr>
      <vt:lpstr>Inspector上での操作</vt:lpstr>
      <vt:lpstr>Rigidbodyの取得</vt:lpstr>
      <vt:lpstr>Rigidbodyの重要な変数</vt:lpstr>
      <vt:lpstr>Rigidbodyで重要な関数</vt:lpstr>
      <vt:lpstr>Rigidbody:Add~~系関数</vt:lpstr>
      <vt:lpstr>Rigidbody:Add~~系関数</vt:lpstr>
      <vt:lpstr>Rigidbody:Add~~系関数</vt:lpstr>
      <vt:lpstr>課題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Unity勉強会 お題:Rigidbody</dc:title>
  <dc:creator>原山一輝</dc:creator>
  <cp:lastModifiedBy>原山一輝</cp:lastModifiedBy>
  <cp:revision>15</cp:revision>
  <dcterms:created xsi:type="dcterms:W3CDTF">2016-11-22T04:55:54Z</dcterms:created>
  <dcterms:modified xsi:type="dcterms:W3CDTF">2016-12-06T07:29:25Z</dcterms:modified>
</cp:coreProperties>
</file>