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62" r:id="rId4"/>
    <p:sldId id="265" r:id="rId5"/>
    <p:sldId id="263" r:id="rId6"/>
    <p:sldId id="264" r:id="rId7"/>
    <p:sldId id="266" r:id="rId8"/>
    <p:sldId id="267" r:id="rId9"/>
    <p:sldId id="258" r:id="rId10"/>
    <p:sldId id="260" r:id="rId11"/>
    <p:sldId id="261" r:id="rId12"/>
    <p:sldId id="268" r:id="rId13"/>
    <p:sldId id="259" r:id="rId14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3" autoAdjust="0"/>
    <p:restoredTop sz="81630" autoAdjust="0"/>
  </p:normalViewPr>
  <p:slideViewPr>
    <p:cSldViewPr snapToGrid="0">
      <p:cViewPr varScale="1">
        <p:scale>
          <a:sx n="60" d="100"/>
          <a:sy n="60" d="100"/>
        </p:scale>
        <p:origin x="7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422C3B-03B1-4D24-81BF-8DE80531513C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DC486B-DAD8-4769-A06E-62E8D3AFB7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451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E341C-794B-4879-AE11-85889C2E8A7D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32BD2-A470-4DB5-BDBA-D45A9CB76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5355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3231-08B8-4301-A611-5D0ED6F98098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5480F-57B2-46C3-B770-A81E7A6168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8383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3231-08B8-4301-A611-5D0ED6F98098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5480F-57B2-46C3-B770-A81E7A6168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9072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3231-08B8-4301-A611-5D0ED6F98098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5480F-57B2-46C3-B770-A81E7A6168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4423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3231-08B8-4301-A611-5D0ED6F98098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5480F-57B2-46C3-B770-A81E7A6168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1665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3231-08B8-4301-A611-5D0ED6F98098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5480F-57B2-46C3-B770-A81E7A6168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9976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3231-08B8-4301-A611-5D0ED6F98098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5480F-57B2-46C3-B770-A81E7A6168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4487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3231-08B8-4301-A611-5D0ED6F98098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5480F-57B2-46C3-B770-A81E7A6168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5577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3231-08B8-4301-A611-5D0ED6F98098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5480F-57B2-46C3-B770-A81E7A6168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1283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3231-08B8-4301-A611-5D0ED6F98098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5480F-57B2-46C3-B770-A81E7A6168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3231-08B8-4301-A611-5D0ED6F98098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5480F-57B2-46C3-B770-A81E7A6168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186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3231-08B8-4301-A611-5D0ED6F98098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5480F-57B2-46C3-B770-A81E7A6168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4764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6">
                <a:lumMod val="20000"/>
                <a:lumOff val="80000"/>
              </a:schemeClr>
            </a:gs>
            <a:gs pos="39000">
              <a:schemeClr val="bg1"/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F3231-08B8-4301-A611-5D0ED6F98098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5480F-57B2-46C3-B770-A81E7A6168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5541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qiita.com/carotene4035/items/469569a5b5b9904f7d32" TargetMode="External"/><Relationship Id="rId2" Type="http://schemas.openxmlformats.org/officeDocument/2006/relationships/hyperlink" Target="http://tracpath.com/bootcamp/learning_git_gitkraken.html#i-5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13367" y="1414997"/>
            <a:ext cx="9144000" cy="2387600"/>
          </a:xfrm>
        </p:spPr>
        <p:txBody>
          <a:bodyPr/>
          <a:lstStyle/>
          <a:p>
            <a:r>
              <a:rPr kumimoji="1" lang="en-US" altLang="ja-JP" dirty="0" err="1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GitKraken</a:t>
            </a:r>
            <a:r>
              <a:rPr kumimoji="1" lang="en-US" altLang="ja-JP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 </a:t>
            </a:r>
            <a:r>
              <a:rPr kumimoji="1" lang="en-US" altLang="ja-JP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Study</a:t>
            </a:r>
            <a:endParaRPr kumimoji="1" lang="ja-JP" altLang="en-US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11032" y="5964866"/>
            <a:ext cx="85804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参照：</a:t>
            </a:r>
            <a:r>
              <a:rPr lang="en-US" altLang="ja-JP" dirty="0" smtClean="0">
                <a:hlinkClick r:id="rId2"/>
              </a:rPr>
              <a:t>http</a:t>
            </a:r>
            <a:r>
              <a:rPr lang="en-US" altLang="ja-JP" dirty="0">
                <a:hlinkClick r:id="rId2"/>
              </a:rPr>
              <a:t>://</a:t>
            </a:r>
            <a:r>
              <a:rPr lang="en-US" altLang="ja-JP" dirty="0" smtClean="0">
                <a:hlinkClick r:id="rId2"/>
              </a:rPr>
              <a:t>tracpath.com/bootcamp/learning_git_gitkraken.html#i-5</a:t>
            </a:r>
            <a:endParaRPr lang="en-US" altLang="ja-JP" dirty="0" smtClean="0"/>
          </a:p>
          <a:p>
            <a:r>
              <a:rPr kumimoji="1" lang="ja-JP" altLang="en-US" dirty="0" smtClean="0"/>
              <a:t>おまけ：</a:t>
            </a:r>
            <a:r>
              <a:rPr lang="en-US" altLang="ja-JP" dirty="0">
                <a:hlinkClick r:id="rId3"/>
              </a:rPr>
              <a:t>https://</a:t>
            </a:r>
            <a:r>
              <a:rPr lang="en-US" altLang="ja-JP" dirty="0" smtClean="0">
                <a:hlinkClick r:id="rId3"/>
              </a:rPr>
              <a:t>qiita.com/carotene4035/items/469569a5b5b9904f7d32</a:t>
            </a:r>
            <a:endParaRPr lang="en-US" altLang="ja-JP" dirty="0" smtClean="0"/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12796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723014" y="4688958"/>
            <a:ext cx="5135526" cy="187133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/>
              <a:t>ローカル</a:t>
            </a:r>
            <a:endParaRPr kumimoji="1" lang="ja-JP" altLang="en-US" sz="4000" dirty="0"/>
          </a:p>
        </p:txBody>
      </p:sp>
      <p:sp>
        <p:nvSpPr>
          <p:cNvPr id="5" name="楕円 4"/>
          <p:cNvSpPr/>
          <p:nvPr/>
        </p:nvSpPr>
        <p:spPr>
          <a:xfrm>
            <a:off x="723014" y="450112"/>
            <a:ext cx="5135526" cy="187133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/>
              <a:t>リモート</a:t>
            </a:r>
            <a:endParaRPr kumimoji="1" lang="ja-JP" altLang="en-US" sz="4000" dirty="0"/>
          </a:p>
        </p:txBody>
      </p:sp>
      <p:cxnSp>
        <p:nvCxnSpPr>
          <p:cNvPr id="7" name="直線矢印コネクタ 6"/>
          <p:cNvCxnSpPr>
            <a:stCxn id="5" idx="3"/>
            <a:endCxn id="4" idx="1"/>
          </p:cNvCxnSpPr>
          <p:nvPr/>
        </p:nvCxnSpPr>
        <p:spPr>
          <a:xfrm>
            <a:off x="1475094" y="2047392"/>
            <a:ext cx="0" cy="291561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>
            <a:stCxn id="4" idx="7"/>
            <a:endCxn id="5" idx="5"/>
          </p:cNvCxnSpPr>
          <p:nvPr/>
        </p:nvCxnSpPr>
        <p:spPr>
          <a:xfrm flipV="1">
            <a:off x="5106460" y="2047392"/>
            <a:ext cx="0" cy="291561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382772" y="3030279"/>
            <a:ext cx="946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pull</a:t>
            </a:r>
            <a:endParaRPr kumimoji="1" lang="ja-JP" altLang="en-US" sz="32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944679" y="3030279"/>
            <a:ext cx="1116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push</a:t>
            </a:r>
            <a:endParaRPr kumimoji="1" lang="ja-JP" altLang="en-US" sz="32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986130" y="276447"/>
            <a:ext cx="5879805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3200" dirty="0" smtClean="0"/>
              <a:t>リモートはネット上だと思ってもらえれば結構</a:t>
            </a:r>
            <a:r>
              <a:rPr lang="en-US" altLang="ja-JP" sz="3200" dirty="0" smtClean="0"/>
              <a:t>(</a:t>
            </a:r>
            <a:r>
              <a:rPr lang="ja-JP" altLang="en-US" sz="3200" dirty="0" smtClean="0"/>
              <a:t>僕もよくわかってない</a:t>
            </a:r>
            <a:r>
              <a:rPr lang="en-US" altLang="ja-JP" sz="32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3200" dirty="0" smtClean="0"/>
              <a:t>ローカルは自身の</a:t>
            </a:r>
            <a:r>
              <a:rPr lang="en-US" altLang="ja-JP" sz="3200" dirty="0" smtClean="0"/>
              <a:t>PC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3200" dirty="0" smtClean="0"/>
              <a:t>push</a:t>
            </a:r>
            <a:r>
              <a:rPr lang="ja-JP" altLang="en-US" sz="3200" dirty="0" smtClean="0"/>
              <a:t>する前には必ずローカルの更新記録を最新にする</a:t>
            </a:r>
            <a:r>
              <a:rPr lang="en-US" altLang="ja-JP" sz="3200" dirty="0" smtClean="0"/>
              <a:t>(pull</a:t>
            </a:r>
            <a:r>
              <a:rPr lang="ja-JP" altLang="en-US" sz="3200" dirty="0" smtClean="0"/>
              <a:t>する</a:t>
            </a:r>
            <a:r>
              <a:rPr lang="en-US" altLang="ja-JP" sz="32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3200" dirty="0"/>
          </a:p>
          <a:p>
            <a:endParaRPr lang="en-US" altLang="ja-JP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952146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US" altLang="ja-JP" dirty="0" smtClean="0"/>
              <a:t>pull</a:t>
            </a:r>
            <a:r>
              <a:rPr lang="ja-JP" altLang="en-US" dirty="0" smtClean="0"/>
              <a:t>したファイルを開いてみよう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72" y="1371600"/>
            <a:ext cx="6858000" cy="5041900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7697971" y="1669312"/>
            <a:ext cx="417859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今回は</a:t>
            </a:r>
            <a:r>
              <a:rPr kumimoji="1" lang="en-US" altLang="ja-JP" sz="2800" dirty="0" err="1" smtClean="0"/>
              <a:t>git</a:t>
            </a:r>
            <a:r>
              <a:rPr lang="en-US" altLang="ja-JP" sz="2800" dirty="0" smtClean="0"/>
              <a:t>-VR-study</a:t>
            </a:r>
          </a:p>
          <a:p>
            <a:endParaRPr kumimoji="1" lang="en-US" altLang="ja-JP" sz="2800" dirty="0" smtClean="0"/>
          </a:p>
          <a:p>
            <a:r>
              <a:rPr kumimoji="1" lang="ja-JP" altLang="en-US" sz="2800" dirty="0" smtClean="0"/>
              <a:t>ここでファイルを更新したり追加したりすると</a:t>
            </a:r>
            <a:r>
              <a:rPr kumimoji="1" lang="en-US" altLang="ja-JP" sz="2800" dirty="0" err="1" smtClean="0"/>
              <a:t>GitKraken</a:t>
            </a:r>
            <a:r>
              <a:rPr kumimoji="1" lang="ja-JP" altLang="en-US" sz="2800" dirty="0" smtClean="0"/>
              <a:t>に反映される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59969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3945"/>
          </a:xfrm>
        </p:spPr>
        <p:txBody>
          <a:bodyPr/>
          <a:lstStyle/>
          <a:p>
            <a:r>
              <a:rPr lang="ja-JP" altLang="en-US" dirty="0" smtClean="0"/>
              <a:t>さぁ</a:t>
            </a:r>
            <a:r>
              <a:rPr lang="en-US" altLang="ja-JP" dirty="0" smtClean="0"/>
              <a:t>commit(</a:t>
            </a:r>
            <a:r>
              <a:rPr lang="ja-JP" altLang="en-US" dirty="0" smtClean="0"/>
              <a:t>綴りあってる？</a:t>
            </a:r>
            <a:r>
              <a:rPr lang="en-US" altLang="ja-JP" dirty="0" smtClean="0"/>
              <a:t>)</a:t>
            </a:r>
            <a:r>
              <a:rPr lang="ja-JP" altLang="en-US" dirty="0" smtClean="0"/>
              <a:t>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26852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531628"/>
            <a:ext cx="10515600" cy="5645335"/>
          </a:xfrm>
        </p:spPr>
        <p:txBody>
          <a:bodyPr vert="horz"/>
          <a:lstStyle/>
          <a:p>
            <a:pPr marL="0" indent="0">
              <a:buNone/>
            </a:pPr>
            <a:r>
              <a:rPr kumimoji="1" lang="en-US" altLang="ja-JP" dirty="0" smtClean="0"/>
              <a:t>brunch</a:t>
            </a:r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09194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今日やること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2213344" cy="4351338"/>
          </a:xfrm>
        </p:spPr>
        <p:txBody>
          <a:bodyPr vert="horz">
            <a:normAutofit fontScale="92500" lnSpcReduction="20000"/>
          </a:bodyPr>
          <a:lstStyle/>
          <a:p>
            <a:r>
              <a:rPr lang="en-US" altLang="ja-JP" sz="3600" dirty="0" smtClean="0"/>
              <a:t>clone</a:t>
            </a:r>
          </a:p>
          <a:p>
            <a:endParaRPr lang="en-US" altLang="ja-JP" sz="3600" dirty="0"/>
          </a:p>
          <a:p>
            <a:r>
              <a:rPr lang="en-US" altLang="ja-JP" sz="3600" dirty="0" smtClean="0"/>
              <a:t>pull</a:t>
            </a:r>
            <a:endParaRPr lang="en-US" altLang="ja-JP" sz="3600" dirty="0" smtClean="0"/>
          </a:p>
          <a:p>
            <a:pPr marL="0" indent="0">
              <a:buNone/>
            </a:pPr>
            <a:endParaRPr kumimoji="1" lang="en-US" altLang="ja-JP" sz="3600" dirty="0"/>
          </a:p>
          <a:p>
            <a:r>
              <a:rPr lang="en-US" altLang="ja-JP" sz="3600" dirty="0" smtClean="0"/>
              <a:t>commit</a:t>
            </a:r>
            <a:endParaRPr lang="en-US" altLang="ja-JP" sz="3600" dirty="0" smtClean="0"/>
          </a:p>
          <a:p>
            <a:endParaRPr kumimoji="1" lang="en-US" altLang="ja-JP" sz="3600" dirty="0"/>
          </a:p>
          <a:p>
            <a:r>
              <a:rPr lang="en-US" altLang="ja-JP" sz="3600" dirty="0" smtClean="0"/>
              <a:t>push</a:t>
            </a:r>
            <a:endParaRPr lang="en-US" altLang="ja-JP" sz="3600" dirty="0" smtClean="0"/>
          </a:p>
          <a:p>
            <a:endParaRPr lang="en-US" altLang="ja-JP" sz="3600" dirty="0"/>
          </a:p>
          <a:p>
            <a:r>
              <a:rPr lang="en-US" altLang="ja-JP" sz="3600" dirty="0" smtClean="0"/>
              <a:t>branch</a:t>
            </a:r>
            <a:endParaRPr lang="en-US" altLang="ja-JP" sz="3600" dirty="0" smtClean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縦書きテキスト プレースホルダー 2"/>
          <p:cNvSpPr txBox="1">
            <a:spLocks/>
          </p:cNvSpPr>
          <p:nvPr/>
        </p:nvSpPr>
        <p:spPr>
          <a:xfrm>
            <a:off x="4595036" y="1825625"/>
            <a:ext cx="25606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3600" dirty="0"/>
              <a:t>プルリク</a:t>
            </a:r>
            <a:endParaRPr lang="en-US" altLang="ja-JP" sz="3600" dirty="0" smtClean="0"/>
          </a:p>
          <a:p>
            <a:endParaRPr lang="en-US" altLang="ja-JP" sz="3600" dirty="0" smtClean="0"/>
          </a:p>
          <a:p>
            <a:r>
              <a:rPr lang="en-US" altLang="ja-JP" sz="3600" dirty="0" smtClean="0"/>
              <a:t>marge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3600" dirty="0" smtClean="0"/>
          </a:p>
          <a:p>
            <a:pPr marL="0" indent="0">
              <a:buNone/>
            </a:pPr>
            <a:endParaRPr lang="en-US" altLang="ja-JP" sz="3600" dirty="0" smtClean="0"/>
          </a:p>
          <a:p>
            <a:endParaRPr lang="en-US" altLang="ja-JP" sz="3600" dirty="0" smtClean="0"/>
          </a:p>
          <a:p>
            <a:pPr marL="0" indent="0">
              <a:buNone/>
            </a:pPr>
            <a:endParaRPr lang="en-US" altLang="ja-JP" sz="3600" dirty="0" smtClean="0"/>
          </a:p>
          <a:p>
            <a:endParaRPr lang="en-US" altLang="ja-JP" sz="3600" dirty="0" smtClean="0"/>
          </a:p>
          <a:p>
            <a:pPr marL="0" indent="0">
              <a:buNone/>
            </a:pPr>
            <a:endParaRPr lang="en-US" altLang="ja-JP" sz="3600" dirty="0" smtClean="0"/>
          </a:p>
          <a:p>
            <a:endParaRPr lang="en-US" altLang="ja-JP" dirty="0" smtClean="0"/>
          </a:p>
          <a:p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766" y="1690688"/>
            <a:ext cx="4166191" cy="4166191"/>
          </a:xfrm>
          <a:prstGeom prst="rect">
            <a:avLst/>
          </a:prstGeom>
        </p:spPr>
      </p:pic>
      <p:sp>
        <p:nvSpPr>
          <p:cNvPr id="6" name="縦書きテキスト プレースホルダー 2"/>
          <p:cNvSpPr txBox="1">
            <a:spLocks/>
          </p:cNvSpPr>
          <p:nvPr/>
        </p:nvSpPr>
        <p:spPr>
          <a:xfrm>
            <a:off x="6959008" y="6176963"/>
            <a:ext cx="5077048" cy="81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800" dirty="0" smtClean="0"/>
              <a:t>※</a:t>
            </a:r>
            <a:r>
              <a:rPr lang="ja-JP" altLang="en-US" sz="1800" dirty="0" smtClean="0"/>
              <a:t>勉強会ちょっと前に</a:t>
            </a:r>
            <a:r>
              <a:rPr lang="en-US" altLang="ja-JP" sz="1800" dirty="0"/>
              <a:t>Microsoft</a:t>
            </a:r>
            <a:r>
              <a:rPr lang="ja-JP" altLang="en-US" sz="1800" dirty="0" smtClean="0"/>
              <a:t>に飲まれました</a:t>
            </a:r>
            <a:endParaRPr lang="en-US" altLang="ja-JP" sz="18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3600" dirty="0" smtClean="0"/>
          </a:p>
          <a:p>
            <a:pPr marL="0" indent="0">
              <a:buNone/>
            </a:pPr>
            <a:endParaRPr lang="en-US" altLang="ja-JP" sz="3600" dirty="0" smtClean="0"/>
          </a:p>
          <a:p>
            <a:endParaRPr lang="en-US" altLang="ja-JP" sz="3600" dirty="0" smtClean="0"/>
          </a:p>
          <a:p>
            <a:pPr marL="0" indent="0">
              <a:buNone/>
            </a:pPr>
            <a:endParaRPr lang="en-US" altLang="ja-JP" sz="3600" dirty="0" smtClean="0"/>
          </a:p>
          <a:p>
            <a:endParaRPr lang="en-US" altLang="ja-JP" sz="3600" dirty="0" smtClean="0"/>
          </a:p>
          <a:p>
            <a:pPr marL="0" indent="0">
              <a:buNone/>
            </a:pPr>
            <a:endParaRPr lang="en-US" altLang="ja-JP" sz="3600" dirty="0" smtClean="0"/>
          </a:p>
          <a:p>
            <a:endParaRPr lang="en-US" altLang="ja-JP" dirty="0" smtClean="0"/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32840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42507" y="0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まずは</a:t>
            </a:r>
            <a:r>
              <a:rPr kumimoji="1" lang="en-US" altLang="ja-JP" dirty="0" smtClean="0"/>
              <a:t>clone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5902842" y="372140"/>
            <a:ext cx="5985891" cy="5932967"/>
          </a:xfrm>
        </p:spPr>
        <p:txBody>
          <a:bodyPr vert="horz"/>
          <a:lstStyle/>
          <a:p>
            <a:pPr marL="285750" indent="-285750"/>
            <a:r>
              <a:rPr lang="ja-JP" altLang="en-US" dirty="0"/>
              <a:t>リモートはネット上だと思ってもらえれば結構</a:t>
            </a:r>
            <a:r>
              <a:rPr lang="en-US" altLang="ja-JP" dirty="0"/>
              <a:t>(</a:t>
            </a:r>
            <a:r>
              <a:rPr lang="ja-JP" altLang="en-US" dirty="0"/>
              <a:t>僕もよくわかってない</a:t>
            </a:r>
            <a:r>
              <a:rPr lang="en-US" altLang="ja-JP" dirty="0"/>
              <a:t>)</a:t>
            </a:r>
          </a:p>
          <a:p>
            <a:pPr marL="285750" indent="-285750"/>
            <a:endParaRPr lang="en-US" altLang="ja-JP" dirty="0"/>
          </a:p>
          <a:p>
            <a:pPr marL="285750" indent="-285750"/>
            <a:r>
              <a:rPr lang="ja-JP" altLang="en-US" dirty="0"/>
              <a:t>ローカルは自身の</a:t>
            </a:r>
            <a:r>
              <a:rPr lang="en-US" altLang="ja-JP" dirty="0" smtClean="0"/>
              <a:t>PC</a:t>
            </a:r>
          </a:p>
          <a:p>
            <a:pPr marL="285750" indent="-285750"/>
            <a:endParaRPr lang="en-US" altLang="ja-JP" dirty="0"/>
          </a:p>
          <a:p>
            <a:pPr marL="285750" indent="-285750"/>
            <a:r>
              <a:rPr lang="en-US" altLang="ja-JP" dirty="0" smtClean="0"/>
              <a:t>clone</a:t>
            </a:r>
            <a:r>
              <a:rPr lang="ja-JP" altLang="en-US" dirty="0" smtClean="0"/>
              <a:t>はリモートにあるファイルと同じものを自分のローカルに作成する</a:t>
            </a:r>
            <a:r>
              <a:rPr lang="en-US" altLang="ja-JP" dirty="0" smtClean="0"/>
              <a:t>(</a:t>
            </a:r>
            <a:r>
              <a:rPr lang="ja-JP" altLang="en-US" dirty="0" smtClean="0"/>
              <a:t>言ってしまえばコピー</a:t>
            </a:r>
            <a:r>
              <a:rPr lang="en-US" altLang="ja-JP" dirty="0" smtClean="0"/>
              <a:t>)</a:t>
            </a:r>
          </a:p>
          <a:p>
            <a:pPr marL="285750" indent="-285750"/>
            <a:endParaRPr lang="en-US" altLang="ja-JP" dirty="0"/>
          </a:p>
          <a:p>
            <a:pPr marL="285750" indent="-285750"/>
            <a:r>
              <a:rPr lang="ja-JP" altLang="en-US" dirty="0" smtClean="0"/>
              <a:t>詳しくは自分で</a:t>
            </a:r>
            <a:r>
              <a:rPr lang="en-US" altLang="ja-JP" dirty="0" err="1" smtClean="0"/>
              <a:t>ggrks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楕円 3"/>
          <p:cNvSpPr/>
          <p:nvPr/>
        </p:nvSpPr>
        <p:spPr>
          <a:xfrm>
            <a:off x="1169581" y="4295507"/>
            <a:ext cx="4306188" cy="180753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/>
              <a:t>ローカル</a:t>
            </a:r>
            <a:endParaRPr kumimoji="1" lang="ja-JP" altLang="en-US" sz="4000" dirty="0"/>
          </a:p>
        </p:txBody>
      </p:sp>
      <p:sp>
        <p:nvSpPr>
          <p:cNvPr id="5" name="楕円 4"/>
          <p:cNvSpPr/>
          <p:nvPr/>
        </p:nvSpPr>
        <p:spPr>
          <a:xfrm>
            <a:off x="1169581" y="1325563"/>
            <a:ext cx="4306187" cy="1577163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/>
              <a:t>リモート</a:t>
            </a:r>
            <a:endParaRPr kumimoji="1" lang="ja-JP" altLang="en-US" sz="4000" dirty="0"/>
          </a:p>
        </p:txBody>
      </p:sp>
      <p:cxnSp>
        <p:nvCxnSpPr>
          <p:cNvPr id="6" name="直線矢印コネクタ 5"/>
          <p:cNvCxnSpPr>
            <a:stCxn id="5" idx="3"/>
            <a:endCxn id="4" idx="1"/>
          </p:cNvCxnSpPr>
          <p:nvPr/>
        </p:nvCxnSpPr>
        <p:spPr>
          <a:xfrm>
            <a:off x="1800207" y="2671756"/>
            <a:ext cx="1" cy="188845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>
            <a:stCxn id="4" idx="7"/>
            <a:endCxn id="5" idx="5"/>
          </p:cNvCxnSpPr>
          <p:nvPr/>
        </p:nvCxnSpPr>
        <p:spPr>
          <a:xfrm flipV="1">
            <a:off x="4845142" y="2671756"/>
            <a:ext cx="0" cy="188845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687094" y="3120580"/>
            <a:ext cx="946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pull</a:t>
            </a:r>
            <a:endParaRPr kumimoji="1" lang="ja-JP" altLang="en-US" sz="32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561907" y="3051499"/>
            <a:ext cx="1116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push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18378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5210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clone</a:t>
            </a:r>
            <a:r>
              <a:rPr kumimoji="1" lang="ja-JP" altLang="en-US" dirty="0" smtClean="0"/>
              <a:t>したい</a:t>
            </a:r>
            <a:r>
              <a:rPr lang="ja-JP" altLang="en-US" dirty="0"/>
              <a:t>リポジトリ</a:t>
            </a:r>
            <a:r>
              <a:rPr kumimoji="1" lang="en-US" altLang="ja-JP" dirty="0" smtClean="0"/>
              <a:t>URL</a:t>
            </a:r>
            <a:r>
              <a:rPr kumimoji="1" lang="ja-JP" altLang="en-US" dirty="0" smtClean="0"/>
              <a:t>を持ってくる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16" y="1206796"/>
            <a:ext cx="10058400" cy="5374432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175216" y="4742122"/>
            <a:ext cx="3344161" cy="1690576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/>
              <a:t>GitHub</a:t>
            </a:r>
            <a:r>
              <a:rPr lang="ja-JP" altLang="en-US" sz="2800" dirty="0" smtClean="0"/>
              <a:t>で</a:t>
            </a:r>
            <a:r>
              <a:rPr lang="en-US" altLang="ja-JP" sz="2800" dirty="0" smtClean="0"/>
              <a:t>clone</a:t>
            </a:r>
            <a:r>
              <a:rPr lang="ja-JP" altLang="en-US" sz="2800" dirty="0" smtClean="0"/>
              <a:t>したいリポジトリをクリックし入る</a:t>
            </a:r>
            <a:endParaRPr kumimoji="1" lang="ja-JP" altLang="en-US" sz="2800" dirty="0"/>
          </a:p>
        </p:txBody>
      </p:sp>
      <p:sp>
        <p:nvSpPr>
          <p:cNvPr id="6" name="角丸四角形 5"/>
          <p:cNvSpPr/>
          <p:nvPr/>
        </p:nvSpPr>
        <p:spPr>
          <a:xfrm>
            <a:off x="8387096" y="1959935"/>
            <a:ext cx="3344161" cy="1690576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この下の緑のボタンを押し、</a:t>
            </a:r>
            <a:r>
              <a:rPr lang="en-US" altLang="ja-JP" sz="2800" dirty="0" smtClean="0"/>
              <a:t>URL</a:t>
            </a:r>
            <a:r>
              <a:rPr lang="ja-JP" altLang="en-US" sz="2800" dirty="0" smtClean="0"/>
              <a:t>をコピー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98828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4283" y="237535"/>
            <a:ext cx="10515600" cy="719396"/>
          </a:xfrm>
        </p:spPr>
        <p:txBody>
          <a:bodyPr/>
          <a:lstStyle/>
          <a:p>
            <a:r>
              <a:rPr lang="en-US" altLang="ja-JP" dirty="0" smtClean="0"/>
              <a:t>clone</a:t>
            </a:r>
            <a:r>
              <a:rPr lang="ja-JP" altLang="en-US" dirty="0" smtClean="0"/>
              <a:t>してみよう</a:t>
            </a:r>
            <a:r>
              <a:rPr lang="en-US" altLang="ja-JP" dirty="0" smtClean="0"/>
              <a:t>(URL</a:t>
            </a:r>
            <a:r>
              <a:rPr lang="ja-JP" altLang="en-US" dirty="0" smtClean="0"/>
              <a:t>編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83" y="956931"/>
            <a:ext cx="7450244" cy="5567547"/>
          </a:xfrm>
          <a:prstGeom prst="rect">
            <a:avLst/>
          </a:prstGeom>
        </p:spPr>
      </p:pic>
      <p:sp>
        <p:nvSpPr>
          <p:cNvPr id="4" name="楕円 3"/>
          <p:cNvSpPr/>
          <p:nvPr/>
        </p:nvSpPr>
        <p:spPr>
          <a:xfrm>
            <a:off x="274673" y="988829"/>
            <a:ext cx="659219" cy="60605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/>
          <p:cNvCxnSpPr>
            <a:endCxn id="4" idx="6"/>
          </p:cNvCxnSpPr>
          <p:nvPr/>
        </p:nvCxnSpPr>
        <p:spPr>
          <a:xfrm flipH="1" flipV="1">
            <a:off x="933892" y="1291857"/>
            <a:ext cx="7444564" cy="131312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角丸四角形 11"/>
          <p:cNvSpPr/>
          <p:nvPr/>
        </p:nvSpPr>
        <p:spPr>
          <a:xfrm>
            <a:off x="8378456" y="1594885"/>
            <a:ext cx="3551274" cy="2934585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3200" dirty="0"/>
              <a:t>まずは画面左上のフォルダマークをクリック</a:t>
            </a:r>
            <a:endParaRPr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70510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6182" y="173740"/>
            <a:ext cx="10515600" cy="1017108"/>
          </a:xfrm>
        </p:spPr>
        <p:txBody>
          <a:bodyPr/>
          <a:lstStyle/>
          <a:p>
            <a:r>
              <a:rPr kumimoji="1" lang="en-US" altLang="ja-JP" dirty="0" smtClean="0"/>
              <a:t>clone</a:t>
            </a:r>
            <a:r>
              <a:rPr kumimoji="1" lang="ja-JP" altLang="en-US" dirty="0" smtClean="0"/>
              <a:t>してみよう</a:t>
            </a:r>
            <a:r>
              <a:rPr kumimoji="1" lang="en-US" altLang="ja-JP" dirty="0" smtClean="0"/>
              <a:t>(URL</a:t>
            </a:r>
            <a:r>
              <a:rPr kumimoji="1" lang="ja-JP" altLang="en-US" dirty="0" smtClean="0"/>
              <a:t>編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26" y="1190848"/>
            <a:ext cx="8112198" cy="4807091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2583121" y="4661483"/>
            <a:ext cx="3444949" cy="1998921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/>
              <a:t>さっきコピーしてきた</a:t>
            </a:r>
            <a:r>
              <a:rPr kumimoji="1" lang="en-US" altLang="ja-JP" sz="3200" dirty="0" smtClean="0"/>
              <a:t>URL</a:t>
            </a:r>
            <a:r>
              <a:rPr kumimoji="1" lang="ja-JP" altLang="en-US" sz="3200" dirty="0" smtClean="0"/>
              <a:t>をここに貼ってネ</a:t>
            </a:r>
            <a:endParaRPr kumimoji="1" lang="ja-JP" altLang="en-US" sz="3200" dirty="0"/>
          </a:p>
        </p:txBody>
      </p:sp>
      <p:sp>
        <p:nvSpPr>
          <p:cNvPr id="6" name="楕円 5"/>
          <p:cNvSpPr/>
          <p:nvPr/>
        </p:nvSpPr>
        <p:spPr>
          <a:xfrm>
            <a:off x="5220586" y="2280684"/>
            <a:ext cx="2732568" cy="3934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/>
          <p:cNvCxnSpPr>
            <a:stCxn id="5" idx="0"/>
            <a:endCxn id="6" idx="4"/>
          </p:cNvCxnSpPr>
          <p:nvPr/>
        </p:nvCxnSpPr>
        <p:spPr>
          <a:xfrm flipV="1">
            <a:off x="4305596" y="2674088"/>
            <a:ext cx="2281274" cy="198739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角丸四角形 10"/>
          <p:cNvSpPr/>
          <p:nvPr/>
        </p:nvSpPr>
        <p:spPr>
          <a:xfrm>
            <a:off x="8615326" y="173740"/>
            <a:ext cx="3444949" cy="2250483"/>
          </a:xfrm>
          <a:prstGeom prst="roundRect">
            <a:avLst/>
          </a:prstGeom>
          <a:ln w="5715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200" dirty="0" smtClean="0"/>
              <a:t>clone</a:t>
            </a:r>
            <a:r>
              <a:rPr lang="ja-JP" altLang="en-US" sz="3200" dirty="0" smtClean="0"/>
              <a:t>したいリポジトリをどのファイルに作るかを選びます</a:t>
            </a:r>
            <a:endParaRPr kumimoji="1" lang="ja-JP" altLang="en-US" sz="3200" dirty="0"/>
          </a:p>
        </p:txBody>
      </p:sp>
      <p:cxnSp>
        <p:nvCxnSpPr>
          <p:cNvPr id="12" name="直線矢印コネクタ 11"/>
          <p:cNvCxnSpPr>
            <a:stCxn id="11" idx="1"/>
          </p:cNvCxnSpPr>
          <p:nvPr/>
        </p:nvCxnSpPr>
        <p:spPr>
          <a:xfrm flipH="1">
            <a:off x="6551356" y="1298982"/>
            <a:ext cx="2063970" cy="699939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角丸四角形 15"/>
          <p:cNvSpPr/>
          <p:nvPr/>
        </p:nvSpPr>
        <p:spPr>
          <a:xfrm>
            <a:off x="8615325" y="4409921"/>
            <a:ext cx="3444949" cy="2250483"/>
          </a:xfrm>
          <a:prstGeom prst="roundRect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dirty="0" smtClean="0"/>
              <a:t>全部終わったらココをクリック</a:t>
            </a:r>
            <a:endParaRPr lang="en-US" altLang="ja-JP" sz="3200" dirty="0" smtClean="0"/>
          </a:p>
          <a:p>
            <a:pPr algn="ctr"/>
            <a:endParaRPr kumimoji="1" lang="en-US" altLang="ja-JP" sz="3200" dirty="0"/>
          </a:p>
          <a:p>
            <a:pPr algn="ctr"/>
            <a:r>
              <a:rPr lang="ja-JP" altLang="en-US" sz="3200" dirty="0" smtClean="0"/>
              <a:t>これで完了</a:t>
            </a:r>
            <a:endParaRPr kumimoji="1" lang="ja-JP" altLang="en-US" sz="3200" dirty="0"/>
          </a:p>
        </p:txBody>
      </p:sp>
      <p:sp>
        <p:nvSpPr>
          <p:cNvPr id="17" name="楕円 16"/>
          <p:cNvSpPr/>
          <p:nvPr/>
        </p:nvSpPr>
        <p:spPr>
          <a:xfrm>
            <a:off x="7112960" y="3088757"/>
            <a:ext cx="1292004" cy="455054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矢印コネクタ 17"/>
          <p:cNvCxnSpPr>
            <a:stCxn id="16" idx="0"/>
            <a:endCxn id="17" idx="5"/>
          </p:cNvCxnSpPr>
          <p:nvPr/>
        </p:nvCxnSpPr>
        <p:spPr>
          <a:xfrm flipH="1" flipV="1">
            <a:off x="8215754" y="3477170"/>
            <a:ext cx="2122046" cy="93275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144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8131"/>
          </a:xfrm>
        </p:spPr>
        <p:txBody>
          <a:bodyPr/>
          <a:lstStyle/>
          <a:p>
            <a:r>
              <a:rPr kumimoji="1" lang="en-US" altLang="ja-JP" dirty="0" smtClean="0"/>
              <a:t>clone</a:t>
            </a:r>
            <a:r>
              <a:rPr kumimoji="1" lang="ja-JP" altLang="en-US" dirty="0" smtClean="0"/>
              <a:t>してみよう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なんか簡単なやつ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93" y="1807535"/>
            <a:ext cx="7681802" cy="4538550"/>
          </a:xfrm>
          <a:prstGeom prst="rect">
            <a:avLst/>
          </a:prstGeom>
        </p:spPr>
      </p:pic>
      <p:sp>
        <p:nvSpPr>
          <p:cNvPr id="4" name="角丸四角形 3"/>
          <p:cNvSpPr/>
          <p:nvPr/>
        </p:nvSpPr>
        <p:spPr>
          <a:xfrm>
            <a:off x="8133907" y="1222744"/>
            <a:ext cx="3678865" cy="1850065"/>
          </a:xfrm>
          <a:prstGeom prst="round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/>
              <a:t>ここは前のやつと一緒</a:t>
            </a:r>
            <a:endParaRPr kumimoji="1" lang="ja-JP" altLang="en-US" sz="3200" dirty="0"/>
          </a:p>
        </p:txBody>
      </p:sp>
      <p:cxnSp>
        <p:nvCxnSpPr>
          <p:cNvPr id="6" name="直線矢印コネクタ 5"/>
          <p:cNvCxnSpPr>
            <a:stCxn id="4" idx="1"/>
          </p:cNvCxnSpPr>
          <p:nvPr/>
        </p:nvCxnSpPr>
        <p:spPr>
          <a:xfrm flipH="1">
            <a:off x="6283842" y="2147777"/>
            <a:ext cx="1850065" cy="52099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角丸四角形 7"/>
          <p:cNvSpPr/>
          <p:nvPr/>
        </p:nvSpPr>
        <p:spPr>
          <a:xfrm>
            <a:off x="8016949" y="3700130"/>
            <a:ext cx="4051004" cy="293458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err="1" smtClean="0"/>
              <a:t>KIESpro</a:t>
            </a:r>
            <a:r>
              <a:rPr kumimoji="1" lang="ja-JP" altLang="en-US" sz="3200" dirty="0" smtClean="0"/>
              <a:t>の中にあるリポジトリを選ぶならここから選んでもオッケー</a:t>
            </a:r>
            <a:endParaRPr kumimoji="1" lang="ja-JP" altLang="en-US" sz="3200" dirty="0"/>
          </a:p>
        </p:txBody>
      </p:sp>
      <p:cxnSp>
        <p:nvCxnSpPr>
          <p:cNvPr id="9" name="直線矢印コネクタ 8"/>
          <p:cNvCxnSpPr>
            <a:stCxn id="8" idx="1"/>
          </p:cNvCxnSpPr>
          <p:nvPr/>
        </p:nvCxnSpPr>
        <p:spPr>
          <a:xfrm flipH="1" flipV="1">
            <a:off x="6283842" y="3923414"/>
            <a:ext cx="1733107" cy="124400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652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16935" y="2810613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kumimoji="1" lang="en-US" altLang="ja-JP" sz="6600" dirty="0" smtClean="0"/>
              <a:t>clone</a:t>
            </a:r>
            <a:r>
              <a:rPr kumimoji="1" lang="ja-JP" altLang="en-US" sz="6600" dirty="0" smtClean="0"/>
              <a:t>できたらさっそく</a:t>
            </a:r>
            <a:r>
              <a:rPr kumimoji="1" lang="en-US" altLang="ja-JP" sz="6600" dirty="0" smtClean="0"/>
              <a:t/>
            </a:r>
            <a:br>
              <a:rPr kumimoji="1" lang="en-US" altLang="ja-JP" sz="6600" dirty="0" smtClean="0"/>
            </a:br>
            <a:r>
              <a:rPr kumimoji="1" lang="ja-JP" altLang="en-US" sz="6600" dirty="0" smtClean="0"/>
              <a:t>開いてみよう</a:t>
            </a:r>
            <a:endParaRPr kumimoji="1" lang="ja-JP" altLang="en-US" sz="6600" dirty="0"/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2489790" y="53553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2400" dirty="0"/>
              <a:t>次</a:t>
            </a:r>
            <a:r>
              <a:rPr lang="ja-JP" altLang="en-US" sz="2400" dirty="0" smtClean="0"/>
              <a:t>は</a:t>
            </a:r>
            <a:r>
              <a:rPr lang="en-US" altLang="ja-JP" sz="2400" dirty="0" smtClean="0"/>
              <a:t>pull</a:t>
            </a:r>
            <a:r>
              <a:rPr lang="ja-JP" altLang="en-US" sz="2400" dirty="0" smtClean="0"/>
              <a:t>いきます</a:t>
            </a:r>
            <a:r>
              <a:rPr lang="en-US" altLang="ja-JP" sz="2400" dirty="0" smtClean="0"/>
              <a:t>........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56068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36181" y="350874"/>
            <a:ext cx="10515600" cy="1148317"/>
          </a:xfrm>
        </p:spPr>
        <p:txBody>
          <a:bodyPr vert="horz"/>
          <a:lstStyle/>
          <a:p>
            <a:pPr marL="0" indent="0">
              <a:buNone/>
            </a:pPr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pull</a:t>
            </a:r>
          </a:p>
          <a:p>
            <a:pPr marL="0" indent="0">
              <a:buNone/>
            </a:pPr>
            <a:r>
              <a:rPr lang="en-US" altLang="ja-JP" dirty="0" smtClean="0"/>
              <a:t>  </a:t>
            </a:r>
            <a:r>
              <a:rPr lang="ja-JP" altLang="en-US" dirty="0" smtClean="0"/>
              <a:t>リモートからローカルに持ってくる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142" y="1283069"/>
            <a:ext cx="9207565" cy="5287851"/>
          </a:xfrm>
          <a:prstGeom prst="rect">
            <a:avLst/>
          </a:prstGeom>
        </p:spPr>
      </p:pic>
      <p:sp>
        <p:nvSpPr>
          <p:cNvPr id="4" name="楕円 3"/>
          <p:cNvSpPr/>
          <p:nvPr/>
        </p:nvSpPr>
        <p:spPr>
          <a:xfrm>
            <a:off x="4994380" y="1499191"/>
            <a:ext cx="659219" cy="60605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6036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726</TotalTime>
  <Words>282</Words>
  <Application>Microsoft Office PowerPoint</Application>
  <PresentationFormat>ワイド画面</PresentationFormat>
  <Paragraphs>76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8" baseType="lpstr">
      <vt:lpstr>HGS創英ﾌﾟﾚｾﾞﾝｽEB</vt:lpstr>
      <vt:lpstr>游ゴシック</vt:lpstr>
      <vt:lpstr>游ゴシック Light</vt:lpstr>
      <vt:lpstr>Arial</vt:lpstr>
      <vt:lpstr>Office テーマ</vt:lpstr>
      <vt:lpstr>GitKraken Study</vt:lpstr>
      <vt:lpstr>今日やること</vt:lpstr>
      <vt:lpstr>まずはclone</vt:lpstr>
      <vt:lpstr>cloneしたいリポジトリURLを持ってくる</vt:lpstr>
      <vt:lpstr>cloneしてみよう(URL編)</vt:lpstr>
      <vt:lpstr>cloneしてみよう(URL編)</vt:lpstr>
      <vt:lpstr>cloneしてみよう(なんか簡単なやつ)</vt:lpstr>
      <vt:lpstr>cloneできたらさっそく 開いてみよう</vt:lpstr>
      <vt:lpstr>PowerPoint プレゼンテーション</vt:lpstr>
      <vt:lpstr>PowerPoint プレゼンテーション</vt:lpstr>
      <vt:lpstr>pullしたファイルを開いてみよう</vt:lpstr>
      <vt:lpstr>さぁcommit(綴りあってる？)だ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図書館検索システム</dc:title>
  <dc:creator>yomogizawa ryo</dc:creator>
  <cp:lastModifiedBy>蓬澤 涼</cp:lastModifiedBy>
  <cp:revision>40</cp:revision>
  <cp:lastPrinted>2018-05-28T03:30:38Z</cp:lastPrinted>
  <dcterms:created xsi:type="dcterms:W3CDTF">2018-05-06T23:56:03Z</dcterms:created>
  <dcterms:modified xsi:type="dcterms:W3CDTF">2018-06-12T09:41:05Z</dcterms:modified>
</cp:coreProperties>
</file>