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2" r:id="rId6"/>
    <p:sldId id="258" r:id="rId7"/>
    <p:sldId id="261"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8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57674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228983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79957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15173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68193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24446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22738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8825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382671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210369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97C0ED6-3969-4DD2-B930-5C6B6E91240F}" type="datetimeFigureOut">
              <a:rPr kumimoji="1" lang="ja-JP" altLang="en-US" smtClean="0"/>
              <a:t>2016/11/15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129726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C0ED6-3969-4DD2-B930-5C6B6E91240F}" type="datetimeFigureOut">
              <a:rPr kumimoji="1" lang="ja-JP" altLang="en-US" smtClean="0"/>
              <a:t>2016/11/15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EDB6B-3AF4-42FC-A87F-0E1F7531E23A}" type="slidenum">
              <a:rPr kumimoji="1" lang="ja-JP" altLang="en-US" smtClean="0"/>
              <a:t>‹#›</a:t>
            </a:fld>
            <a:endParaRPr kumimoji="1" lang="ja-JP" altLang="en-US"/>
          </a:p>
        </p:txBody>
      </p:sp>
    </p:spTree>
    <p:extLst>
      <p:ext uri="{BB962C8B-B14F-4D97-AF65-F5344CB8AC3E}">
        <p14:creationId xmlns:p14="http://schemas.microsoft.com/office/powerpoint/2010/main" val="121173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82587"/>
            <a:ext cx="9144000" cy="2057399"/>
          </a:xfrm>
        </p:spPr>
        <p:txBody>
          <a:bodyPr>
            <a:normAutofit/>
          </a:bodyPr>
          <a:lstStyle/>
          <a:p>
            <a:r>
              <a:rPr kumimoji="1" lang="en-US" altLang="ja-JP" dirty="0" smtClean="0"/>
              <a:t>Unity</a:t>
            </a:r>
            <a:r>
              <a:rPr kumimoji="1" lang="ja-JP" altLang="en-US" dirty="0" smtClean="0"/>
              <a:t>プログラム勉強会</a:t>
            </a:r>
            <a:r>
              <a:rPr lang="en-US" altLang="ja-JP" dirty="0"/>
              <a:t/>
            </a:r>
            <a:br>
              <a:rPr lang="en-US" altLang="ja-JP" dirty="0"/>
            </a:br>
            <a:r>
              <a:rPr lang="ja-JP" altLang="en-US" dirty="0" smtClean="0"/>
              <a:t>お題</a:t>
            </a:r>
            <a:r>
              <a:rPr lang="en-US" altLang="ja-JP" dirty="0"/>
              <a:t>:</a:t>
            </a:r>
            <a:r>
              <a:rPr kumimoji="1" lang="en-US" altLang="ja-JP" dirty="0" smtClean="0"/>
              <a:t>Transform</a:t>
            </a:r>
            <a:endParaRPr kumimoji="1" lang="ja-JP" altLang="en-US" dirty="0"/>
          </a:p>
        </p:txBody>
      </p:sp>
    </p:spTree>
    <p:extLst>
      <p:ext uri="{BB962C8B-B14F-4D97-AF65-F5344CB8AC3E}">
        <p14:creationId xmlns:p14="http://schemas.microsoft.com/office/powerpoint/2010/main" val="4063073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460500"/>
          </a:xfrm>
        </p:spPr>
        <p:txBody>
          <a:bodyPr/>
          <a:lstStyle/>
          <a:p>
            <a:r>
              <a:rPr kumimoji="1" lang="ja-JP" altLang="en-US" dirty="0" smtClean="0"/>
              <a:t>方向</a:t>
            </a:r>
            <a:endParaRPr kumimoji="1" lang="ja-JP" altLang="en-US" dirty="0"/>
          </a:p>
        </p:txBody>
      </p:sp>
      <p:sp>
        <p:nvSpPr>
          <p:cNvPr id="3" name="コンテンツ プレースホルダー 2"/>
          <p:cNvSpPr>
            <a:spLocks noGrp="1"/>
          </p:cNvSpPr>
          <p:nvPr>
            <p:ph idx="1"/>
          </p:nvPr>
        </p:nvSpPr>
        <p:spPr>
          <a:xfrm>
            <a:off x="838200" y="1661361"/>
            <a:ext cx="10515600" cy="4434639"/>
          </a:xfrm>
        </p:spPr>
        <p:txBody>
          <a:bodyPr/>
          <a:lstStyle/>
          <a:p>
            <a:r>
              <a:rPr lang="en-US" altLang="ja-JP" dirty="0" smtClean="0"/>
              <a:t>Transform</a:t>
            </a:r>
            <a:r>
              <a:rPr lang="ja-JP" altLang="en-US" dirty="0" smtClean="0"/>
              <a:t>では</a:t>
            </a:r>
            <a:r>
              <a:rPr kumimoji="1" lang="ja-JP" altLang="en-US" dirty="0" smtClean="0"/>
              <a:t>オブジェクトがどの方向を向いているか、どの方向に向けるかも操作することができる</a:t>
            </a:r>
            <a:endParaRPr kumimoji="1" lang="en-US" altLang="ja-JP" dirty="0" smtClean="0"/>
          </a:p>
          <a:p>
            <a:r>
              <a:rPr lang="en-US" altLang="ja-JP" dirty="0" smtClean="0"/>
              <a:t>Scene</a:t>
            </a:r>
            <a:r>
              <a:rPr lang="ja-JP" altLang="en-US" dirty="0" smtClean="0"/>
              <a:t>ウィンドウでオブジェクトを選択した際に出現する赤緑青の矢印を取得できる</a:t>
            </a:r>
            <a:endParaRPr lang="en-US" altLang="ja-JP" dirty="0" smtClean="0"/>
          </a:p>
          <a:p>
            <a:r>
              <a:rPr kumimoji="1" lang="ja-JP" altLang="en-US" dirty="0" smtClean="0"/>
              <a:t>ベクトルで操作で必須になる</a:t>
            </a:r>
            <a:endParaRPr kumimoji="1" lang="en-US" altLang="ja-JP" dirty="0" smtClean="0"/>
          </a:p>
        </p:txBody>
      </p:sp>
    </p:spTree>
    <p:extLst>
      <p:ext uri="{BB962C8B-B14F-4D97-AF65-F5344CB8AC3E}">
        <p14:creationId xmlns:p14="http://schemas.microsoft.com/office/powerpoint/2010/main" val="2019190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838200" y="942641"/>
            <a:ext cx="10515600" cy="1319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方向に関する変数、関数</a:t>
            </a:r>
            <a:endParaRPr lang="ja-JP" altLang="en-US" dirty="0"/>
          </a:p>
        </p:txBody>
      </p:sp>
      <p:sp>
        <p:nvSpPr>
          <p:cNvPr id="5" name="コンテンツ プレースホルダー 2"/>
          <p:cNvSpPr txBox="1">
            <a:spLocks/>
          </p:cNvSpPr>
          <p:nvPr/>
        </p:nvSpPr>
        <p:spPr>
          <a:xfrm>
            <a:off x="838200" y="2261936"/>
            <a:ext cx="10515600" cy="40586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right : </a:t>
            </a:r>
            <a:r>
              <a:rPr lang="ja-JP" altLang="en-US" dirty="0" smtClean="0"/>
              <a:t>オブジェクトから見て右方向</a:t>
            </a:r>
            <a:endParaRPr lang="en-US" altLang="ja-JP" dirty="0" smtClean="0"/>
          </a:p>
          <a:p>
            <a:r>
              <a:rPr lang="en-US" altLang="ja-JP" dirty="0" smtClean="0"/>
              <a:t>up : </a:t>
            </a:r>
            <a:r>
              <a:rPr lang="ja-JP" altLang="en-US" dirty="0" smtClean="0"/>
              <a:t>オブジェクトから見て上方向</a:t>
            </a:r>
            <a:endParaRPr lang="en-US" altLang="ja-JP" dirty="0" smtClean="0"/>
          </a:p>
          <a:p>
            <a:r>
              <a:rPr lang="en-US" altLang="ja-JP" dirty="0" smtClean="0"/>
              <a:t>forward : </a:t>
            </a:r>
            <a:r>
              <a:rPr lang="ja-JP" altLang="en-US" dirty="0" smtClean="0"/>
              <a:t>オブジェクトから見て正面方向</a:t>
            </a:r>
            <a:endParaRPr lang="en-US" altLang="ja-JP" dirty="0" smtClean="0"/>
          </a:p>
          <a:p>
            <a:endParaRPr lang="en-US" altLang="ja-JP" dirty="0"/>
          </a:p>
          <a:p>
            <a:r>
              <a:rPr lang="en-US" altLang="ja-JP" dirty="0" err="1" smtClean="0"/>
              <a:t>LookAt</a:t>
            </a:r>
            <a:r>
              <a:rPr lang="en-US" altLang="ja-JP" dirty="0" smtClean="0"/>
              <a:t>:</a:t>
            </a:r>
            <a:r>
              <a:rPr lang="ja-JP" altLang="en-US" dirty="0" smtClean="0"/>
              <a:t>入力された位置、オブジェクトを正面にとらえる</a:t>
            </a:r>
            <a:endParaRPr lang="en-US" altLang="ja-JP" dirty="0" smtClean="0"/>
          </a:p>
          <a:p>
            <a:r>
              <a:rPr lang="en-US" altLang="ja-JP" dirty="0" err="1" smtClean="0"/>
              <a:t>TransformDirection</a:t>
            </a:r>
            <a:r>
              <a:rPr lang="en-US" altLang="ja-JP" dirty="0" smtClean="0"/>
              <a:t>:</a:t>
            </a:r>
            <a:r>
              <a:rPr lang="ja-JP" altLang="en-US" dirty="0" smtClean="0"/>
              <a:t>ワールド基準ベクトルをローカルに変換</a:t>
            </a:r>
            <a:endParaRPr lang="en-US" altLang="ja-JP" dirty="0" smtClean="0"/>
          </a:p>
          <a:p>
            <a:endParaRPr lang="en-US" altLang="ja-JP" dirty="0" smtClean="0"/>
          </a:p>
          <a:p>
            <a:endParaRPr lang="ja-JP" altLang="en-US" dirty="0"/>
          </a:p>
        </p:txBody>
      </p:sp>
    </p:spTree>
    <p:extLst>
      <p:ext uri="{BB962C8B-B14F-4D97-AF65-F5344CB8AC3E}">
        <p14:creationId xmlns:p14="http://schemas.microsoft.com/office/powerpoint/2010/main" val="289375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Transform</a:t>
            </a:r>
            <a:r>
              <a:rPr kumimoji="1" lang="ja-JP" altLang="en-US" dirty="0" smtClean="0"/>
              <a:t>クラスとは</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780220"/>
            <a:ext cx="10515600" cy="4351338"/>
          </a:xfrm>
        </p:spPr>
        <p:txBody>
          <a:bodyPr/>
          <a:lstStyle/>
          <a:p>
            <a:r>
              <a:rPr kumimoji="1" lang="en-US" altLang="ja-JP" dirty="0" smtClean="0"/>
              <a:t>Unity</a:t>
            </a:r>
            <a:r>
              <a:rPr kumimoji="1" lang="ja-JP" altLang="en-US" dirty="0" smtClean="0"/>
              <a:t>上で実体化したオブジェクトの基本情報</a:t>
            </a:r>
            <a:r>
              <a:rPr lang="ja-JP" altLang="en-US" dirty="0" smtClean="0"/>
              <a:t>を扱うクラス</a:t>
            </a:r>
            <a:endParaRPr lang="en-US" altLang="ja-JP" dirty="0"/>
          </a:p>
          <a:p>
            <a:r>
              <a:rPr lang="ja-JP" altLang="en-US" dirty="0" smtClean="0"/>
              <a:t>位置、回転、大きさの扱いがメイン</a:t>
            </a:r>
            <a:endParaRPr lang="en-US" altLang="ja-JP" dirty="0" smtClean="0"/>
          </a:p>
          <a:p>
            <a:r>
              <a:rPr lang="ja-JP" altLang="en-US" dirty="0" smtClean="0"/>
              <a:t>それらを変更させる関数も扱う</a:t>
            </a:r>
            <a:endParaRPr lang="en-US" altLang="ja-JP" dirty="0" smtClean="0"/>
          </a:p>
          <a:p>
            <a:r>
              <a:rPr lang="ja-JP" altLang="en-US" dirty="0" smtClean="0"/>
              <a:t>オブジェクトの親子関係も扱う</a:t>
            </a:r>
            <a:endParaRPr lang="en-US" altLang="ja-JP" dirty="0" smtClean="0"/>
          </a:p>
          <a:p>
            <a:r>
              <a:rPr lang="ja-JP" altLang="en-US" dirty="0" smtClean="0"/>
              <a:t>ほぼすべてのクラスから参照可能</a:t>
            </a:r>
            <a:endParaRPr lang="en-US" altLang="ja-JP" dirty="0" smtClean="0"/>
          </a:p>
          <a:p>
            <a:endParaRPr kumimoji="1" lang="en-US" altLang="ja-JP" dirty="0" smtClean="0"/>
          </a:p>
        </p:txBody>
      </p:sp>
      <p:grpSp>
        <p:nvGrpSpPr>
          <p:cNvPr id="11" name="グループ化 10"/>
          <p:cNvGrpSpPr/>
          <p:nvPr/>
        </p:nvGrpSpPr>
        <p:grpSpPr>
          <a:xfrm>
            <a:off x="6096000" y="3379465"/>
            <a:ext cx="4930588" cy="3478535"/>
            <a:chOff x="6096000" y="3379465"/>
            <a:chExt cx="4930588" cy="3478535"/>
          </a:xfrm>
        </p:grpSpPr>
        <p:grpSp>
          <p:nvGrpSpPr>
            <p:cNvPr id="7" name="グループ化 6"/>
            <p:cNvGrpSpPr/>
            <p:nvPr/>
          </p:nvGrpSpPr>
          <p:grpSpPr>
            <a:xfrm>
              <a:off x="6096000" y="3379465"/>
              <a:ext cx="4930588" cy="3478535"/>
              <a:chOff x="6096000" y="3379465"/>
              <a:chExt cx="4930588" cy="3478535"/>
            </a:xfrm>
          </p:grpSpPr>
          <p:pic>
            <p:nvPicPr>
              <p:cNvPr id="4" name="図 3"/>
              <p:cNvPicPr>
                <a:picLocks noChangeAspect="1"/>
              </p:cNvPicPr>
              <p:nvPr/>
            </p:nvPicPr>
            <p:blipFill>
              <a:blip r:embed="rId2"/>
              <a:stretch>
                <a:fillRect/>
              </a:stretch>
            </p:blipFill>
            <p:spPr>
              <a:xfrm>
                <a:off x="7984752" y="3379465"/>
                <a:ext cx="3041836" cy="3478535"/>
              </a:xfrm>
              <a:prstGeom prst="rect">
                <a:avLst/>
              </a:prstGeom>
            </p:spPr>
          </p:pic>
          <p:cxnSp>
            <p:nvCxnSpPr>
              <p:cNvPr id="6" name="カギ線コネクタ 5"/>
              <p:cNvCxnSpPr>
                <a:endCxn id="9" idx="2"/>
              </p:cNvCxnSpPr>
              <p:nvPr/>
            </p:nvCxnSpPr>
            <p:spPr>
              <a:xfrm>
                <a:off x="6096000" y="3630705"/>
                <a:ext cx="2001716" cy="92810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 name="楕円 8"/>
            <p:cNvSpPr/>
            <p:nvPr/>
          </p:nvSpPr>
          <p:spPr>
            <a:xfrm>
              <a:off x="8097716" y="4237893"/>
              <a:ext cx="1714500" cy="6418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235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親子関係</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Hierarchy</a:t>
            </a:r>
            <a:r>
              <a:rPr lang="ja-JP" altLang="en-US" dirty="0" smtClean="0"/>
              <a:t>で入れ子状態にあるオブジェクトの関係のこと</a:t>
            </a:r>
            <a:endParaRPr lang="en-US" altLang="ja-JP" dirty="0" smtClean="0"/>
          </a:p>
          <a:p>
            <a:r>
              <a:rPr kumimoji="1" lang="ja-JP" altLang="en-US" dirty="0" smtClean="0"/>
              <a:t>上の階層が親、下が子である</a:t>
            </a:r>
            <a:endParaRPr kumimoji="1" lang="en-US" altLang="ja-JP" dirty="0" smtClean="0"/>
          </a:p>
          <a:p>
            <a:endParaRPr lang="en-US" altLang="ja-JP" dirty="0"/>
          </a:p>
          <a:p>
            <a:endParaRPr kumimoji="1" lang="en-US" altLang="ja-JP" dirty="0" smtClean="0"/>
          </a:p>
          <a:p>
            <a:r>
              <a:rPr lang="ja-JP" altLang="en-US" dirty="0"/>
              <a:t>親</a:t>
            </a:r>
            <a:r>
              <a:rPr lang="ja-JP" altLang="en-US" dirty="0" smtClean="0"/>
              <a:t>の</a:t>
            </a:r>
            <a:r>
              <a:rPr lang="en-US" altLang="ja-JP" dirty="0" smtClean="0"/>
              <a:t>Transform</a:t>
            </a:r>
            <a:r>
              <a:rPr lang="ja-JP" altLang="en-US" dirty="0" smtClean="0"/>
              <a:t>の位置などの変更は子にも</a:t>
            </a:r>
            <a:endParaRPr lang="en-US" altLang="ja-JP" dirty="0" smtClean="0"/>
          </a:p>
          <a:p>
            <a:pPr marL="0" indent="0">
              <a:buNone/>
            </a:pPr>
            <a:r>
              <a:rPr lang="ja-JP" altLang="en-US" dirty="0" smtClean="0"/>
              <a:t>影響がある。</a:t>
            </a:r>
            <a:endParaRPr lang="en-US" altLang="ja-JP" dirty="0" smtClean="0"/>
          </a:p>
          <a:p>
            <a:r>
              <a:rPr lang="ja-JP" altLang="en-US" dirty="0" smtClean="0"/>
              <a:t>オブジェクトの大きさなどを一気に変更</a:t>
            </a:r>
            <a:endParaRPr lang="en-US" altLang="ja-JP" dirty="0" smtClean="0"/>
          </a:p>
          <a:p>
            <a:pPr marL="0" indent="0">
              <a:buNone/>
            </a:pPr>
            <a:r>
              <a:rPr lang="ja-JP" altLang="en-US" dirty="0" smtClean="0"/>
              <a:t>したい場合に便利。</a:t>
            </a:r>
            <a:endParaRPr lang="en-US" altLang="ja-JP" dirty="0" smtClean="0"/>
          </a:p>
        </p:txBody>
      </p:sp>
      <p:pic>
        <p:nvPicPr>
          <p:cNvPr id="4" name="図 3"/>
          <p:cNvPicPr>
            <a:picLocks noChangeAspect="1"/>
          </p:cNvPicPr>
          <p:nvPr/>
        </p:nvPicPr>
        <p:blipFill>
          <a:blip r:embed="rId2"/>
          <a:stretch>
            <a:fillRect/>
          </a:stretch>
        </p:blipFill>
        <p:spPr>
          <a:xfrm>
            <a:off x="7796711" y="2244140"/>
            <a:ext cx="3589426" cy="4104740"/>
          </a:xfrm>
          <a:prstGeom prst="rect">
            <a:avLst/>
          </a:prstGeom>
        </p:spPr>
      </p:pic>
      <p:sp>
        <p:nvSpPr>
          <p:cNvPr id="5" name="楕円 4"/>
          <p:cNvSpPr/>
          <p:nvPr/>
        </p:nvSpPr>
        <p:spPr>
          <a:xfrm>
            <a:off x="8069180" y="3336758"/>
            <a:ext cx="1780674" cy="368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069180" y="3632326"/>
            <a:ext cx="1780674" cy="368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endCxn id="5" idx="2"/>
          </p:cNvCxnSpPr>
          <p:nvPr/>
        </p:nvCxnSpPr>
        <p:spPr>
          <a:xfrm>
            <a:off x="3144253" y="2743200"/>
            <a:ext cx="4924927" cy="778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8" idx="2"/>
          </p:cNvCxnSpPr>
          <p:nvPr/>
        </p:nvCxnSpPr>
        <p:spPr>
          <a:xfrm>
            <a:off x="4636168" y="2711116"/>
            <a:ext cx="3433012" cy="1105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9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親子関係に関係した主な変数、関数</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childCount</a:t>
            </a:r>
            <a:r>
              <a:rPr lang="en-US" altLang="ja-JP" dirty="0" smtClean="0"/>
              <a:t>:</a:t>
            </a:r>
            <a:r>
              <a:rPr lang="ja-JP" altLang="en-US" dirty="0" smtClean="0"/>
              <a:t>子オブジェクトの数</a:t>
            </a:r>
            <a:endParaRPr lang="en-US" altLang="ja-JP" dirty="0"/>
          </a:p>
          <a:p>
            <a:r>
              <a:rPr lang="en-US" altLang="ja-JP" dirty="0"/>
              <a:t>p</a:t>
            </a:r>
            <a:r>
              <a:rPr kumimoji="1" lang="en-US" altLang="ja-JP" dirty="0" smtClean="0"/>
              <a:t>arent:</a:t>
            </a:r>
            <a:r>
              <a:rPr kumimoji="1" lang="ja-JP" altLang="en-US" dirty="0" smtClean="0"/>
              <a:t>親オブジェクト</a:t>
            </a:r>
            <a:endParaRPr kumimoji="1" lang="en-US" altLang="ja-JP" dirty="0" smtClean="0"/>
          </a:p>
          <a:p>
            <a:r>
              <a:rPr lang="en-US" altLang="ja-JP" dirty="0" smtClean="0"/>
              <a:t>root:</a:t>
            </a:r>
            <a:r>
              <a:rPr lang="ja-JP" altLang="en-US" dirty="0" smtClean="0"/>
              <a:t>親子関係の一番上の親</a:t>
            </a:r>
            <a:endParaRPr lang="en-US" altLang="ja-JP" dirty="0" smtClean="0"/>
          </a:p>
          <a:p>
            <a:endParaRPr lang="en-US" altLang="ja-JP" dirty="0"/>
          </a:p>
          <a:p>
            <a:r>
              <a:rPr lang="en-US" altLang="ja-JP" dirty="0" err="1" smtClean="0"/>
              <a:t>Find,findChild</a:t>
            </a:r>
            <a:r>
              <a:rPr lang="en-US" altLang="ja-JP" dirty="0" smtClean="0"/>
              <a:t>:</a:t>
            </a:r>
            <a:r>
              <a:rPr lang="ja-JP" altLang="en-US" dirty="0" smtClean="0"/>
              <a:t>子オブジェクトの検索</a:t>
            </a:r>
            <a:endParaRPr lang="en-US" altLang="ja-JP" dirty="0" smtClean="0"/>
          </a:p>
          <a:p>
            <a:r>
              <a:rPr lang="en-US" altLang="ja-JP" dirty="0" err="1" smtClean="0"/>
              <a:t>GetChild</a:t>
            </a:r>
            <a:r>
              <a:rPr lang="en-US" altLang="ja-JP" dirty="0" smtClean="0"/>
              <a:t>:</a:t>
            </a:r>
            <a:r>
              <a:rPr lang="ja-JP" altLang="en-US" dirty="0" smtClean="0"/>
              <a:t>子オブジェクトの検索</a:t>
            </a:r>
            <a:r>
              <a:rPr lang="en-US" altLang="ja-JP" dirty="0" smtClean="0"/>
              <a:t>(index)</a:t>
            </a:r>
          </a:p>
          <a:p>
            <a:r>
              <a:rPr lang="en-US" altLang="ja-JP" dirty="0" err="1" smtClean="0"/>
              <a:t>DetachChildren</a:t>
            </a:r>
            <a:r>
              <a:rPr lang="en-US" altLang="ja-JP" dirty="0" smtClean="0"/>
              <a:t>:</a:t>
            </a:r>
            <a:r>
              <a:rPr lang="ja-JP" altLang="en-US" dirty="0" smtClean="0"/>
              <a:t>子オブジェクトの親子関係の全解除</a:t>
            </a:r>
            <a:endParaRPr lang="en-US" altLang="ja-JP" dirty="0" smtClean="0"/>
          </a:p>
          <a:p>
            <a:r>
              <a:rPr kumimoji="1" lang="en-US" altLang="ja-JP" dirty="0" err="1" smtClean="0"/>
              <a:t>SetParent</a:t>
            </a:r>
            <a:r>
              <a:rPr kumimoji="1" lang="en-US" altLang="ja-JP" dirty="0" smtClean="0"/>
              <a:t>:</a:t>
            </a:r>
            <a:r>
              <a:rPr kumimoji="1" lang="ja-JP" altLang="en-US" dirty="0" smtClean="0"/>
              <a:t>親オブジェクトの変更</a:t>
            </a:r>
            <a:endParaRPr kumimoji="1"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8534901" y="1027906"/>
            <a:ext cx="3235993" cy="3700566"/>
          </a:xfrm>
          <a:prstGeom prst="rect">
            <a:avLst/>
          </a:prstGeom>
        </p:spPr>
      </p:pic>
      <p:sp>
        <p:nvSpPr>
          <p:cNvPr id="5" name="楕円 4"/>
          <p:cNvSpPr/>
          <p:nvPr/>
        </p:nvSpPr>
        <p:spPr>
          <a:xfrm>
            <a:off x="8903368" y="2772546"/>
            <a:ext cx="1668379" cy="385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8534901" y="1968458"/>
            <a:ext cx="1668379" cy="385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endCxn id="5" idx="2"/>
          </p:cNvCxnSpPr>
          <p:nvPr/>
        </p:nvCxnSpPr>
        <p:spPr>
          <a:xfrm>
            <a:off x="4892842" y="2637609"/>
            <a:ext cx="4010526" cy="3274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6" idx="2"/>
          </p:cNvCxnSpPr>
          <p:nvPr/>
        </p:nvCxnSpPr>
        <p:spPr>
          <a:xfrm flipV="1">
            <a:off x="5518484" y="2160964"/>
            <a:ext cx="3016417" cy="9104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85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親子関係を操作する変数、関数</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GetSibilingIndex</a:t>
            </a:r>
            <a:r>
              <a:rPr lang="en-US" altLang="ja-JP" dirty="0" smtClean="0"/>
              <a:t>:</a:t>
            </a:r>
            <a:r>
              <a:rPr lang="ja-JP" altLang="en-US" dirty="0" smtClean="0"/>
              <a:t>子オブジェクトの</a:t>
            </a:r>
            <a:r>
              <a:rPr lang="en-US" altLang="ja-JP" dirty="0" smtClean="0"/>
              <a:t>Hierarchy</a:t>
            </a:r>
            <a:r>
              <a:rPr lang="ja-JP" altLang="en-US" dirty="0" smtClean="0"/>
              <a:t>上での順番を取得</a:t>
            </a:r>
            <a:endParaRPr lang="en-US" altLang="ja-JP" dirty="0" smtClean="0"/>
          </a:p>
          <a:p>
            <a:r>
              <a:rPr kumimoji="1" lang="en-US" altLang="ja-JP" dirty="0" err="1" smtClean="0"/>
              <a:t>SetAsFirsSibiling</a:t>
            </a:r>
            <a:r>
              <a:rPr kumimoji="1" lang="en-US" altLang="ja-JP" dirty="0" smtClean="0"/>
              <a:t>:</a:t>
            </a:r>
            <a:r>
              <a:rPr kumimoji="1" lang="ja-JP" altLang="en-US" dirty="0" smtClean="0"/>
              <a:t>順番を最初</a:t>
            </a:r>
            <a:r>
              <a:rPr kumimoji="1" lang="en-US" altLang="ja-JP" dirty="0" smtClean="0"/>
              <a:t>(</a:t>
            </a:r>
            <a:r>
              <a:rPr kumimoji="1" lang="ja-JP" altLang="en-US" dirty="0" smtClean="0"/>
              <a:t>一番上</a:t>
            </a:r>
            <a:r>
              <a:rPr kumimoji="1" lang="en-US" altLang="ja-JP" dirty="0" smtClean="0"/>
              <a:t>)</a:t>
            </a:r>
            <a:r>
              <a:rPr kumimoji="1" lang="ja-JP" altLang="en-US" dirty="0" smtClean="0"/>
              <a:t>に</a:t>
            </a:r>
            <a:endParaRPr kumimoji="1" lang="en-US" altLang="ja-JP" dirty="0" smtClean="0"/>
          </a:p>
          <a:p>
            <a:r>
              <a:rPr lang="en-US" altLang="ja-JP" dirty="0" err="1" smtClean="0"/>
              <a:t>SetAsLastSbiling</a:t>
            </a:r>
            <a:r>
              <a:rPr lang="en-US" altLang="ja-JP" dirty="0" smtClean="0"/>
              <a:t>:</a:t>
            </a:r>
            <a:r>
              <a:rPr lang="ja-JP" altLang="en-US" dirty="0" smtClean="0"/>
              <a:t>順番を最後</a:t>
            </a:r>
            <a:r>
              <a:rPr lang="en-US" altLang="ja-JP" dirty="0" smtClean="0"/>
              <a:t>(</a:t>
            </a:r>
            <a:r>
              <a:rPr lang="ja-JP" altLang="en-US" dirty="0" smtClean="0"/>
              <a:t>一番下</a:t>
            </a:r>
            <a:r>
              <a:rPr lang="en-US" altLang="ja-JP" dirty="0" smtClean="0"/>
              <a:t>)</a:t>
            </a:r>
            <a:r>
              <a:rPr lang="ja-JP" altLang="en-US" dirty="0" smtClean="0"/>
              <a:t>に</a:t>
            </a:r>
            <a:endParaRPr lang="en-US" altLang="ja-JP" dirty="0" smtClean="0"/>
          </a:p>
          <a:p>
            <a:r>
              <a:rPr kumimoji="1" lang="en-US" altLang="ja-JP" dirty="0" err="1" smtClean="0"/>
              <a:t>SetSbilingindex</a:t>
            </a:r>
            <a:r>
              <a:rPr kumimoji="1" lang="en-US" altLang="ja-JP" dirty="0" smtClean="0"/>
              <a:t>:</a:t>
            </a:r>
            <a:r>
              <a:rPr kumimoji="1" lang="ja-JP" altLang="en-US" dirty="0" smtClean="0"/>
              <a:t>入力された数値の順番に挿入</a:t>
            </a:r>
            <a:endParaRPr kumimoji="1" lang="ja-JP" altLang="en-US" dirty="0"/>
          </a:p>
        </p:txBody>
      </p:sp>
    </p:spTree>
    <p:extLst>
      <p:ext uri="{BB962C8B-B14F-4D97-AF65-F5344CB8AC3E}">
        <p14:creationId xmlns:p14="http://schemas.microsoft.com/office/powerpoint/2010/main" val="147179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a:t>
            </a:r>
            <a:r>
              <a:rPr lang="en-US" altLang="ja-JP" dirty="0" smtClean="0"/>
              <a:t>(position)</a:t>
            </a:r>
            <a:endParaRPr kumimoji="1" lang="ja-JP" altLang="en-US" dirty="0"/>
          </a:p>
        </p:txBody>
      </p:sp>
      <p:sp>
        <p:nvSpPr>
          <p:cNvPr id="3" name="コンテンツ プレースホルダー 2"/>
          <p:cNvSpPr>
            <a:spLocks noGrp="1"/>
          </p:cNvSpPr>
          <p:nvPr>
            <p:ph idx="1"/>
          </p:nvPr>
        </p:nvSpPr>
        <p:spPr>
          <a:xfrm>
            <a:off x="838200" y="1318481"/>
            <a:ext cx="10515600" cy="1014290"/>
          </a:xfrm>
        </p:spPr>
        <p:txBody>
          <a:bodyPr/>
          <a:lstStyle/>
          <a:p>
            <a:r>
              <a:rPr kumimoji="1" lang="ja-JP" altLang="en-US" dirty="0" smtClean="0"/>
              <a:t>位置を操作するための値</a:t>
            </a:r>
            <a:r>
              <a:rPr kumimoji="1" lang="en-US" altLang="ja-JP" dirty="0" smtClean="0"/>
              <a:t>(Vector3</a:t>
            </a:r>
            <a:r>
              <a:rPr kumimoji="1" lang="ja-JP" altLang="en-US" dirty="0" smtClean="0"/>
              <a:t>クラス</a:t>
            </a:r>
            <a:r>
              <a:rPr kumimoji="1" lang="en-US" altLang="ja-JP" dirty="0" smtClean="0"/>
              <a:t>)</a:t>
            </a:r>
          </a:p>
          <a:p>
            <a:r>
              <a:rPr lang="ja-JP" altLang="en-US" dirty="0" smtClean="0"/>
              <a:t>エディタ上で表示されているのは常にローカルの座標</a:t>
            </a:r>
            <a:endParaRPr lang="en-US" altLang="ja-JP" dirty="0" smtClean="0"/>
          </a:p>
          <a:p>
            <a:endParaRPr kumimoji="1" lang="ja-JP" altLang="en-US" dirty="0"/>
          </a:p>
        </p:txBody>
      </p:sp>
      <p:sp>
        <p:nvSpPr>
          <p:cNvPr id="4" name="タイトル 1"/>
          <p:cNvSpPr txBox="1">
            <a:spLocks/>
          </p:cNvSpPr>
          <p:nvPr/>
        </p:nvSpPr>
        <p:spPr>
          <a:xfrm>
            <a:off x="838200" y="23327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t>位置</a:t>
            </a:r>
            <a:r>
              <a:rPr lang="ja-JP" altLang="en-US" dirty="0" smtClean="0"/>
              <a:t>に関する変数、関数</a:t>
            </a:r>
            <a:endParaRPr lang="ja-JP" altLang="en-US" dirty="0"/>
          </a:p>
        </p:txBody>
      </p:sp>
      <p:sp>
        <p:nvSpPr>
          <p:cNvPr id="5" name="コンテンツ プレースホルダー 2"/>
          <p:cNvSpPr txBox="1">
            <a:spLocks/>
          </p:cNvSpPr>
          <p:nvPr/>
        </p:nvSpPr>
        <p:spPr>
          <a:xfrm>
            <a:off x="838200" y="3286127"/>
            <a:ext cx="10515600" cy="30037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position:</a:t>
            </a:r>
            <a:r>
              <a:rPr lang="ja-JP" altLang="en-US" dirty="0" smtClean="0"/>
              <a:t>ワールド上での位置座標</a:t>
            </a:r>
            <a:endParaRPr lang="en-US" altLang="ja-JP" dirty="0" smtClean="0"/>
          </a:p>
          <a:p>
            <a:r>
              <a:rPr lang="en-US" altLang="ja-JP" dirty="0" err="1" smtClean="0"/>
              <a:t>localPosition</a:t>
            </a:r>
            <a:r>
              <a:rPr lang="en-US" altLang="ja-JP" dirty="0" smtClean="0"/>
              <a:t>:</a:t>
            </a:r>
            <a:r>
              <a:rPr lang="ja-JP" altLang="en-US" dirty="0" smtClean="0"/>
              <a:t>ローカル上での位置座標</a:t>
            </a:r>
            <a:endParaRPr lang="en-US" altLang="ja-JP" dirty="0" smtClean="0"/>
          </a:p>
          <a:p>
            <a:endParaRPr lang="en-US" altLang="ja-JP" dirty="0"/>
          </a:p>
          <a:p>
            <a:r>
              <a:rPr lang="en-US" altLang="ja-JP" dirty="0" err="1" smtClean="0"/>
              <a:t>TransformPoint</a:t>
            </a:r>
            <a:r>
              <a:rPr lang="en-US" altLang="ja-JP" dirty="0" smtClean="0"/>
              <a:t>:</a:t>
            </a:r>
            <a:r>
              <a:rPr lang="ja-JP" altLang="en-US" dirty="0" smtClean="0"/>
              <a:t>ワールド</a:t>
            </a:r>
            <a:r>
              <a:rPr lang="ja-JP" altLang="en-US" dirty="0"/>
              <a:t>座標</a:t>
            </a:r>
            <a:r>
              <a:rPr lang="ja-JP" altLang="en-US" dirty="0" smtClean="0"/>
              <a:t>をローカル座標に変換</a:t>
            </a:r>
            <a:endParaRPr lang="en-US" altLang="ja-JP" dirty="0" smtClean="0"/>
          </a:p>
          <a:p>
            <a:r>
              <a:rPr lang="en-US" altLang="ja-JP" dirty="0" err="1" smtClean="0"/>
              <a:t>InverseTransformPoint</a:t>
            </a:r>
            <a:r>
              <a:rPr lang="en-US" altLang="ja-JP" dirty="0" smtClean="0"/>
              <a:t>:</a:t>
            </a:r>
            <a:r>
              <a:rPr lang="ja-JP" altLang="en-US" dirty="0" smtClean="0"/>
              <a:t>逆転させたローカル座標に変換</a:t>
            </a:r>
            <a:endParaRPr lang="en-US" altLang="ja-JP" dirty="0" smtClean="0"/>
          </a:p>
          <a:p>
            <a:r>
              <a:rPr lang="en-US" altLang="ja-JP" dirty="0" smtClean="0"/>
              <a:t>Translate:</a:t>
            </a:r>
            <a:r>
              <a:rPr lang="ja-JP" altLang="en-US" dirty="0" smtClean="0"/>
              <a:t>位置の移動</a:t>
            </a:r>
            <a:endParaRPr lang="en-US" altLang="ja-JP" dirty="0" smtClean="0"/>
          </a:p>
          <a:p>
            <a:endParaRPr lang="en-US" altLang="ja-JP" dirty="0" smtClean="0"/>
          </a:p>
          <a:p>
            <a:endParaRPr lang="en-US" altLang="ja-JP" dirty="0" smtClean="0"/>
          </a:p>
        </p:txBody>
      </p:sp>
    </p:spTree>
    <p:extLst>
      <p:ext uri="{BB962C8B-B14F-4D97-AF65-F5344CB8AC3E}">
        <p14:creationId xmlns:p14="http://schemas.microsoft.com/office/powerpoint/2010/main" val="1526789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回転</a:t>
            </a:r>
            <a:r>
              <a:rPr kumimoji="1" lang="en-US" altLang="ja-JP" dirty="0" smtClean="0"/>
              <a:t>(</a:t>
            </a:r>
            <a:r>
              <a:rPr kumimoji="1" lang="en-US" altLang="ja-JP" dirty="0" err="1" smtClean="0"/>
              <a:t>rotation,eulerAngles</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841667"/>
            <a:ext cx="10515600" cy="4351338"/>
          </a:xfrm>
        </p:spPr>
        <p:txBody>
          <a:bodyPr/>
          <a:lstStyle/>
          <a:p>
            <a:r>
              <a:rPr lang="ja-JP" altLang="en-US" dirty="0" smtClean="0"/>
              <a:t>回転を操作するための値</a:t>
            </a:r>
            <a:r>
              <a:rPr lang="en-US" altLang="ja-JP" dirty="0" smtClean="0"/>
              <a:t>(Quaternion,Vector3)</a:t>
            </a:r>
          </a:p>
          <a:p>
            <a:r>
              <a:rPr lang="en-US" altLang="ja-JP" dirty="0" smtClean="0"/>
              <a:t>Unity</a:t>
            </a:r>
            <a:r>
              <a:rPr lang="ja-JP" altLang="en-US" dirty="0" smtClean="0"/>
              <a:t>ではジンバルロックの回避などを理由に</a:t>
            </a:r>
            <a:r>
              <a:rPr lang="en-US" altLang="ja-JP" dirty="0" smtClean="0"/>
              <a:t>Quaternion</a:t>
            </a:r>
            <a:r>
              <a:rPr lang="ja-JP" altLang="en-US" dirty="0" smtClean="0"/>
              <a:t>による回転</a:t>
            </a:r>
            <a:r>
              <a:rPr lang="en-US" altLang="ja-JP" dirty="0" smtClean="0"/>
              <a:t>(</a:t>
            </a:r>
            <a:r>
              <a:rPr lang="ja-JP" altLang="en-US" dirty="0" smtClean="0"/>
              <a:t>実数と虚数の組み合わせ</a:t>
            </a:r>
            <a:r>
              <a:rPr lang="en-US" altLang="ja-JP" dirty="0" smtClean="0"/>
              <a:t>)</a:t>
            </a:r>
            <a:r>
              <a:rPr lang="ja-JP" altLang="en-US" dirty="0" smtClean="0"/>
              <a:t>と、ある程度直感的な操作ができるオイラー角</a:t>
            </a:r>
            <a:r>
              <a:rPr lang="en-US" altLang="ja-JP" dirty="0" smtClean="0"/>
              <a:t>(</a:t>
            </a:r>
            <a:r>
              <a:rPr lang="ja-JP" altLang="en-US" dirty="0" smtClean="0"/>
              <a:t>通常の</a:t>
            </a:r>
            <a:r>
              <a:rPr lang="en-US" altLang="ja-JP" dirty="0" smtClean="0"/>
              <a:t>360°</a:t>
            </a:r>
            <a:r>
              <a:rPr lang="ja-JP" altLang="en-US" dirty="0" smtClean="0"/>
              <a:t>の表記</a:t>
            </a:r>
            <a:r>
              <a:rPr lang="en-US" altLang="ja-JP" dirty="0" smtClean="0"/>
              <a:t>)</a:t>
            </a:r>
            <a:r>
              <a:rPr lang="ja-JP" altLang="en-US" dirty="0" smtClean="0"/>
              <a:t>を組み合わせている。</a:t>
            </a:r>
            <a:endParaRPr lang="en-US" altLang="ja-JP" dirty="0" smtClean="0"/>
          </a:p>
          <a:p>
            <a:r>
              <a:rPr lang="en-US" altLang="ja-JP" dirty="0" smtClean="0"/>
              <a:t>Quaternion</a:t>
            </a:r>
            <a:r>
              <a:rPr lang="ja-JP" altLang="en-US" dirty="0" smtClean="0"/>
              <a:t>による操作は難しい</a:t>
            </a:r>
            <a:r>
              <a:rPr lang="en-US" altLang="ja-JP" dirty="0" smtClean="0"/>
              <a:t>(</a:t>
            </a:r>
            <a:r>
              <a:rPr lang="ja-JP" altLang="en-US" dirty="0" smtClean="0"/>
              <a:t>重要</a:t>
            </a:r>
            <a:r>
              <a:rPr lang="en-US" altLang="ja-JP" dirty="0" smtClean="0"/>
              <a:t>)</a:t>
            </a:r>
          </a:p>
          <a:p>
            <a:r>
              <a:rPr kumimoji="1" lang="ja-JP" altLang="en-US" dirty="0" smtClean="0"/>
              <a:t>エディタ上で表示されているのはローカルのオイラー角</a:t>
            </a:r>
            <a:r>
              <a:rPr kumimoji="1" lang="en-US" altLang="ja-JP" dirty="0" smtClean="0"/>
              <a:t>(</a:t>
            </a:r>
            <a:r>
              <a:rPr kumimoji="1" lang="ja-JP" altLang="en-US" dirty="0" smtClean="0"/>
              <a:t>記述では</a:t>
            </a:r>
            <a:r>
              <a:rPr kumimoji="1" lang="en-US" altLang="ja-JP" dirty="0" smtClean="0"/>
              <a:t>rotation</a:t>
            </a:r>
            <a:r>
              <a:rPr kumimoji="1" lang="ja-JP" altLang="en-US" dirty="0" smtClean="0"/>
              <a:t>となっているのでスクリプトを書く際は注意</a:t>
            </a:r>
            <a:r>
              <a:rPr kumimoji="1" lang="en-US" altLang="ja-JP" dirty="0" smtClean="0"/>
              <a:t>)</a:t>
            </a:r>
          </a:p>
          <a:p>
            <a:pPr marL="0" indent="0">
              <a:buNone/>
            </a:pPr>
            <a:endParaRPr lang="en-US" altLang="ja-JP" dirty="0"/>
          </a:p>
        </p:txBody>
      </p:sp>
    </p:spTree>
    <p:extLst>
      <p:ext uri="{BB962C8B-B14F-4D97-AF65-F5344CB8AC3E}">
        <p14:creationId xmlns:p14="http://schemas.microsoft.com/office/powerpoint/2010/main" val="523456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回転に関する変数、関数</a:t>
            </a:r>
            <a:endParaRPr kumimoji="1" lang="ja-JP" altLang="en-US" dirty="0"/>
          </a:p>
        </p:txBody>
      </p:sp>
      <p:sp>
        <p:nvSpPr>
          <p:cNvPr id="3" name="コンテンツ プレースホルダー 2"/>
          <p:cNvSpPr>
            <a:spLocks noGrp="1"/>
          </p:cNvSpPr>
          <p:nvPr>
            <p:ph idx="1"/>
          </p:nvPr>
        </p:nvSpPr>
        <p:spPr>
          <a:xfrm>
            <a:off x="838200" y="1331495"/>
            <a:ext cx="10515600" cy="4845468"/>
          </a:xfrm>
        </p:spPr>
        <p:txBody>
          <a:bodyPr/>
          <a:lstStyle/>
          <a:p>
            <a:r>
              <a:rPr kumimoji="1" lang="en-US" altLang="ja-JP" dirty="0" err="1" smtClean="0"/>
              <a:t>eulerAngles</a:t>
            </a:r>
            <a:r>
              <a:rPr kumimoji="1" lang="en-US" altLang="ja-JP" dirty="0" smtClean="0"/>
              <a:t>:</a:t>
            </a:r>
            <a:r>
              <a:rPr kumimoji="1" lang="ja-JP" altLang="en-US" dirty="0" smtClean="0"/>
              <a:t>ワールド基準の回転</a:t>
            </a:r>
            <a:r>
              <a:rPr kumimoji="1" lang="en-US" altLang="ja-JP" dirty="0" smtClean="0"/>
              <a:t>(</a:t>
            </a:r>
            <a:r>
              <a:rPr kumimoji="1" lang="ja-JP" altLang="en-US" dirty="0" smtClean="0"/>
              <a:t>オイラー角</a:t>
            </a:r>
            <a:r>
              <a:rPr kumimoji="1" lang="en-US" altLang="ja-JP" dirty="0" smtClean="0"/>
              <a:t>)</a:t>
            </a:r>
          </a:p>
          <a:p>
            <a:r>
              <a:rPr lang="en-US" altLang="ja-JP" dirty="0" err="1" smtClean="0"/>
              <a:t>localEulerAngles</a:t>
            </a:r>
            <a:r>
              <a:rPr lang="en-US" altLang="ja-JP" dirty="0" smtClean="0"/>
              <a:t>:</a:t>
            </a:r>
            <a:r>
              <a:rPr lang="ja-JP" altLang="en-US" dirty="0" smtClean="0"/>
              <a:t>ローカル基準の回転</a:t>
            </a:r>
            <a:r>
              <a:rPr lang="en-US" altLang="ja-JP" dirty="0" smtClean="0"/>
              <a:t>(</a:t>
            </a:r>
            <a:r>
              <a:rPr lang="ja-JP" altLang="en-US" dirty="0" smtClean="0"/>
              <a:t>オイラー角</a:t>
            </a:r>
            <a:r>
              <a:rPr lang="en-US" altLang="ja-JP" dirty="0" smtClean="0"/>
              <a:t>)</a:t>
            </a:r>
          </a:p>
          <a:p>
            <a:r>
              <a:rPr lang="en-US" altLang="ja-JP" dirty="0" smtClean="0"/>
              <a:t>rotation : </a:t>
            </a:r>
            <a:r>
              <a:rPr lang="ja-JP" altLang="en-US" dirty="0" smtClean="0"/>
              <a:t>ワールド基準の回転</a:t>
            </a:r>
            <a:r>
              <a:rPr lang="en-US" altLang="ja-JP" dirty="0" smtClean="0"/>
              <a:t>(Quaternion)</a:t>
            </a:r>
          </a:p>
          <a:p>
            <a:r>
              <a:rPr kumimoji="1" lang="en-US" altLang="ja-JP" dirty="0" err="1" smtClean="0"/>
              <a:t>localRotation</a:t>
            </a:r>
            <a:r>
              <a:rPr kumimoji="1" lang="en-US" altLang="ja-JP" dirty="0" smtClean="0"/>
              <a:t>:</a:t>
            </a:r>
            <a:r>
              <a:rPr lang="ja-JP" altLang="en-US" dirty="0" smtClean="0"/>
              <a:t>ローカル基準の回転</a:t>
            </a:r>
            <a:r>
              <a:rPr lang="en-US" altLang="ja-JP" dirty="0" smtClean="0"/>
              <a:t>(Quaternion)</a:t>
            </a:r>
          </a:p>
          <a:p>
            <a:endParaRPr kumimoji="1" lang="en-US" altLang="ja-JP" dirty="0"/>
          </a:p>
          <a:p>
            <a:r>
              <a:rPr lang="en-US" altLang="ja-JP" dirty="0" smtClean="0"/>
              <a:t>Rotate:</a:t>
            </a:r>
            <a:r>
              <a:rPr lang="ja-JP" altLang="en-US" dirty="0" smtClean="0"/>
              <a:t>入力された</a:t>
            </a:r>
            <a:r>
              <a:rPr lang="en-US" altLang="ja-JP" dirty="0" err="1" smtClean="0"/>
              <a:t>x,y,z</a:t>
            </a:r>
            <a:r>
              <a:rPr lang="ja-JP" altLang="en-US" dirty="0" smtClean="0"/>
              <a:t>で角度を追加する</a:t>
            </a:r>
            <a:r>
              <a:rPr lang="en-US" altLang="ja-JP" dirty="0" smtClean="0"/>
              <a:t>(</a:t>
            </a:r>
            <a:r>
              <a:rPr lang="ja-JP" altLang="en-US" dirty="0" smtClean="0"/>
              <a:t>オイラー角</a:t>
            </a:r>
            <a:r>
              <a:rPr lang="en-US" altLang="ja-JP" dirty="0" smtClean="0"/>
              <a:t>)</a:t>
            </a:r>
          </a:p>
          <a:p>
            <a:r>
              <a:rPr lang="en-US" altLang="ja-JP" dirty="0" err="1" smtClean="0"/>
              <a:t>RotateAround</a:t>
            </a:r>
            <a:r>
              <a:rPr lang="en-US" altLang="ja-JP" dirty="0" smtClean="0"/>
              <a:t>:</a:t>
            </a:r>
            <a:r>
              <a:rPr lang="ja-JP" altLang="en-US" dirty="0" smtClean="0"/>
              <a:t>入力された座標、軸で角度を追加する</a:t>
            </a:r>
            <a:endParaRPr kumimoji="1" lang="ja-JP" altLang="en-US" dirty="0"/>
          </a:p>
        </p:txBody>
      </p:sp>
    </p:spTree>
    <p:extLst>
      <p:ext uri="{BB962C8B-B14F-4D97-AF65-F5344CB8AC3E}">
        <p14:creationId xmlns:p14="http://schemas.microsoft.com/office/powerpoint/2010/main" val="4267719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大きさ</a:t>
            </a:r>
            <a:r>
              <a:rPr kumimoji="1" lang="en-US" altLang="ja-JP" dirty="0" smtClean="0"/>
              <a:t>(scale)</a:t>
            </a:r>
            <a:endParaRPr kumimoji="1" lang="ja-JP" altLang="en-US" dirty="0"/>
          </a:p>
        </p:txBody>
      </p:sp>
      <p:sp>
        <p:nvSpPr>
          <p:cNvPr id="3" name="コンテンツ プレースホルダー 2"/>
          <p:cNvSpPr>
            <a:spLocks noGrp="1"/>
          </p:cNvSpPr>
          <p:nvPr>
            <p:ph idx="1"/>
          </p:nvPr>
        </p:nvSpPr>
        <p:spPr>
          <a:xfrm>
            <a:off x="838200" y="1424572"/>
            <a:ext cx="10515600" cy="983163"/>
          </a:xfrm>
        </p:spPr>
        <p:txBody>
          <a:bodyPr>
            <a:normAutofit lnSpcReduction="10000"/>
          </a:bodyPr>
          <a:lstStyle/>
          <a:p>
            <a:r>
              <a:rPr kumimoji="1" lang="ja-JP" altLang="en-US" dirty="0" smtClean="0"/>
              <a:t>大きさを操作するための値</a:t>
            </a:r>
            <a:r>
              <a:rPr kumimoji="1" lang="en-US" altLang="ja-JP" dirty="0" smtClean="0"/>
              <a:t>(Vector3)</a:t>
            </a:r>
          </a:p>
          <a:p>
            <a:r>
              <a:rPr lang="ja-JP" altLang="en-US" dirty="0" smtClean="0"/>
              <a:t>エディタ上に表示されているのはローカルの値</a:t>
            </a:r>
            <a:endParaRPr lang="en-US" altLang="ja-JP" dirty="0" smtClean="0"/>
          </a:p>
          <a:p>
            <a:endParaRPr kumimoji="1" lang="en-US" altLang="ja-JP" dirty="0"/>
          </a:p>
          <a:p>
            <a:endParaRPr lang="en-US" altLang="ja-JP" dirty="0" smtClean="0"/>
          </a:p>
          <a:p>
            <a:endParaRPr kumimoji="1" lang="en-US" altLang="ja-JP" dirty="0" smtClean="0"/>
          </a:p>
          <a:p>
            <a:endParaRPr kumimoji="1" lang="ja-JP" altLang="en-US" dirty="0"/>
          </a:p>
        </p:txBody>
      </p:sp>
      <p:sp>
        <p:nvSpPr>
          <p:cNvPr id="4" name="タイトル 1"/>
          <p:cNvSpPr txBox="1">
            <a:spLocks/>
          </p:cNvSpPr>
          <p:nvPr/>
        </p:nvSpPr>
        <p:spPr>
          <a:xfrm>
            <a:off x="838200" y="2407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大きさに関する変数、関数</a:t>
            </a:r>
            <a:endParaRPr lang="ja-JP" altLang="en-US" dirty="0"/>
          </a:p>
        </p:txBody>
      </p:sp>
      <p:sp>
        <p:nvSpPr>
          <p:cNvPr id="5" name="コンテンツ プレースホルダー 2"/>
          <p:cNvSpPr txBox="1">
            <a:spLocks/>
          </p:cNvSpPr>
          <p:nvPr/>
        </p:nvSpPr>
        <p:spPr>
          <a:xfrm>
            <a:off x="838200" y="3380036"/>
            <a:ext cx="10515600" cy="2780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a:p>
            <a:endParaRPr lang="en-US" altLang="ja-JP" dirty="0" smtClean="0"/>
          </a:p>
          <a:p>
            <a:endParaRPr lang="en-US" altLang="ja-JP" dirty="0" smtClean="0"/>
          </a:p>
          <a:p>
            <a:endParaRPr lang="ja-JP" altLang="en-US" dirty="0"/>
          </a:p>
        </p:txBody>
      </p:sp>
      <p:sp>
        <p:nvSpPr>
          <p:cNvPr id="6" name="コンテンツ プレースホルダー 2"/>
          <p:cNvSpPr txBox="1">
            <a:spLocks/>
          </p:cNvSpPr>
          <p:nvPr/>
        </p:nvSpPr>
        <p:spPr>
          <a:xfrm>
            <a:off x="838200" y="3606298"/>
            <a:ext cx="10515600" cy="2553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err="1" smtClean="0"/>
              <a:t>lossyScale</a:t>
            </a:r>
            <a:r>
              <a:rPr lang="en-US" altLang="ja-JP" dirty="0" smtClean="0"/>
              <a:t>:</a:t>
            </a:r>
            <a:r>
              <a:rPr lang="ja-JP" altLang="en-US" dirty="0" smtClean="0"/>
              <a:t>ワールド基準のスケール</a:t>
            </a:r>
            <a:r>
              <a:rPr lang="en-US" altLang="ja-JP" dirty="0" smtClean="0"/>
              <a:t>(</a:t>
            </a:r>
            <a:r>
              <a:rPr lang="ja-JP" altLang="en-US" dirty="0" smtClean="0"/>
              <a:t>代入不可</a:t>
            </a:r>
            <a:r>
              <a:rPr lang="en-US" altLang="ja-JP" dirty="0" smtClean="0"/>
              <a:t>)</a:t>
            </a:r>
          </a:p>
          <a:p>
            <a:r>
              <a:rPr lang="en-US" altLang="ja-JP" dirty="0" err="1" smtClean="0"/>
              <a:t>localScale</a:t>
            </a:r>
            <a:r>
              <a:rPr lang="en-US" altLang="ja-JP" dirty="0" smtClean="0"/>
              <a:t>:</a:t>
            </a:r>
            <a:r>
              <a:rPr lang="ja-JP" altLang="en-US" dirty="0" smtClean="0"/>
              <a:t>ローカル基準のスケール</a:t>
            </a:r>
            <a:endParaRPr lang="en-US" altLang="ja-JP" dirty="0" smtClean="0"/>
          </a:p>
          <a:p>
            <a:endParaRPr lang="en-US" altLang="ja-JP" dirty="0" smtClean="0"/>
          </a:p>
          <a:p>
            <a:endParaRPr lang="en-US" altLang="ja-JP" dirty="0" smtClean="0"/>
          </a:p>
          <a:p>
            <a:endParaRPr lang="ja-JP" altLang="en-US" dirty="0"/>
          </a:p>
        </p:txBody>
      </p:sp>
    </p:spTree>
    <p:extLst>
      <p:ext uri="{BB962C8B-B14F-4D97-AF65-F5344CB8AC3E}">
        <p14:creationId xmlns:p14="http://schemas.microsoft.com/office/powerpoint/2010/main" val="3622900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579</Words>
  <Application>Microsoft Office PowerPoint</Application>
  <PresentationFormat>ワイド画面</PresentationFormat>
  <Paragraphs>75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Unityプログラム勉強会 お題:Transform</vt:lpstr>
      <vt:lpstr>Transformクラスとは?</vt:lpstr>
      <vt:lpstr>親子関係</vt:lpstr>
      <vt:lpstr>親子関係に関係した主な変数、関数</vt:lpstr>
      <vt:lpstr>親子関係を操作する変数、関数2</vt:lpstr>
      <vt:lpstr>位置(position)</vt:lpstr>
      <vt:lpstr>回転(rotation,eulerAngles)</vt:lpstr>
      <vt:lpstr>回転に関する変数、関数</vt:lpstr>
      <vt:lpstr>大きさ(scale)</vt:lpstr>
      <vt:lpstr>方向</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Unityプログラム勉強会 お題:Transform</dc:title>
  <dc:creator>原山一輝</dc:creator>
  <cp:lastModifiedBy>原山一輝</cp:lastModifiedBy>
  <cp:revision>11</cp:revision>
  <dcterms:created xsi:type="dcterms:W3CDTF">2016-11-15T05:29:26Z</dcterms:created>
  <dcterms:modified xsi:type="dcterms:W3CDTF">2016-11-15T07:58:02Z</dcterms:modified>
</cp:coreProperties>
</file>