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6" autoAdjust="0"/>
    <p:restoredTop sz="94660"/>
  </p:normalViewPr>
  <p:slideViewPr>
    <p:cSldViewPr snapToGrid="0">
      <p:cViewPr varScale="1">
        <p:scale>
          <a:sx n="59" d="100"/>
          <a:sy n="59" d="100"/>
        </p:scale>
        <p:origin x="108" y="13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93111628-A1BE-4E39-B7A8-42B11D515824}" type="datetimeFigureOut">
              <a:rPr kumimoji="1" lang="ja-JP" altLang="en-US" smtClean="0"/>
              <a:t>2016/12/13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176A11E-972E-441C-99BB-296ECF69FFF0}" type="slidenum">
              <a:rPr kumimoji="1" lang="ja-JP" altLang="en-US" smtClean="0"/>
              <a:t>‹#›</a:t>
            </a:fld>
            <a:endParaRPr kumimoji="1" lang="ja-JP" altLang="en-US"/>
          </a:p>
        </p:txBody>
      </p:sp>
    </p:spTree>
    <p:extLst>
      <p:ext uri="{BB962C8B-B14F-4D97-AF65-F5344CB8AC3E}">
        <p14:creationId xmlns:p14="http://schemas.microsoft.com/office/powerpoint/2010/main" val="2207770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3111628-A1BE-4E39-B7A8-42B11D515824}" type="datetimeFigureOut">
              <a:rPr kumimoji="1" lang="ja-JP" altLang="en-US" smtClean="0"/>
              <a:t>2016/12/13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176A11E-972E-441C-99BB-296ECF69FFF0}" type="slidenum">
              <a:rPr kumimoji="1" lang="ja-JP" altLang="en-US" smtClean="0"/>
              <a:t>‹#›</a:t>
            </a:fld>
            <a:endParaRPr kumimoji="1" lang="ja-JP" altLang="en-US"/>
          </a:p>
        </p:txBody>
      </p:sp>
    </p:spTree>
    <p:extLst>
      <p:ext uri="{BB962C8B-B14F-4D97-AF65-F5344CB8AC3E}">
        <p14:creationId xmlns:p14="http://schemas.microsoft.com/office/powerpoint/2010/main" val="2356096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3111628-A1BE-4E39-B7A8-42B11D515824}" type="datetimeFigureOut">
              <a:rPr kumimoji="1" lang="ja-JP" altLang="en-US" smtClean="0"/>
              <a:t>2016/12/13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176A11E-972E-441C-99BB-296ECF69FFF0}" type="slidenum">
              <a:rPr kumimoji="1" lang="ja-JP" altLang="en-US" smtClean="0"/>
              <a:t>‹#›</a:t>
            </a:fld>
            <a:endParaRPr kumimoji="1" lang="ja-JP" altLang="en-US"/>
          </a:p>
        </p:txBody>
      </p:sp>
    </p:spTree>
    <p:extLst>
      <p:ext uri="{BB962C8B-B14F-4D97-AF65-F5344CB8AC3E}">
        <p14:creationId xmlns:p14="http://schemas.microsoft.com/office/powerpoint/2010/main" val="3005027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3111628-A1BE-4E39-B7A8-42B11D515824}" type="datetimeFigureOut">
              <a:rPr kumimoji="1" lang="ja-JP" altLang="en-US" smtClean="0"/>
              <a:t>2016/12/13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176A11E-972E-441C-99BB-296ECF69FFF0}" type="slidenum">
              <a:rPr kumimoji="1" lang="ja-JP" altLang="en-US" smtClean="0"/>
              <a:t>‹#›</a:t>
            </a:fld>
            <a:endParaRPr kumimoji="1" lang="ja-JP" altLang="en-US"/>
          </a:p>
        </p:txBody>
      </p:sp>
    </p:spTree>
    <p:extLst>
      <p:ext uri="{BB962C8B-B14F-4D97-AF65-F5344CB8AC3E}">
        <p14:creationId xmlns:p14="http://schemas.microsoft.com/office/powerpoint/2010/main" val="3950660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93111628-A1BE-4E39-B7A8-42B11D515824}" type="datetimeFigureOut">
              <a:rPr kumimoji="1" lang="ja-JP" altLang="en-US" smtClean="0"/>
              <a:t>2016/12/13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176A11E-972E-441C-99BB-296ECF69FFF0}" type="slidenum">
              <a:rPr kumimoji="1" lang="ja-JP" altLang="en-US" smtClean="0"/>
              <a:t>‹#›</a:t>
            </a:fld>
            <a:endParaRPr kumimoji="1" lang="ja-JP" altLang="en-US"/>
          </a:p>
        </p:txBody>
      </p:sp>
    </p:spTree>
    <p:extLst>
      <p:ext uri="{BB962C8B-B14F-4D97-AF65-F5344CB8AC3E}">
        <p14:creationId xmlns:p14="http://schemas.microsoft.com/office/powerpoint/2010/main" val="3094799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93111628-A1BE-4E39-B7A8-42B11D515824}" type="datetimeFigureOut">
              <a:rPr kumimoji="1" lang="ja-JP" altLang="en-US" smtClean="0"/>
              <a:t>2016/12/13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176A11E-972E-441C-99BB-296ECF69FFF0}" type="slidenum">
              <a:rPr kumimoji="1" lang="ja-JP" altLang="en-US" smtClean="0"/>
              <a:t>‹#›</a:t>
            </a:fld>
            <a:endParaRPr kumimoji="1" lang="ja-JP" altLang="en-US"/>
          </a:p>
        </p:txBody>
      </p:sp>
    </p:spTree>
    <p:extLst>
      <p:ext uri="{BB962C8B-B14F-4D97-AF65-F5344CB8AC3E}">
        <p14:creationId xmlns:p14="http://schemas.microsoft.com/office/powerpoint/2010/main" val="1619707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93111628-A1BE-4E39-B7A8-42B11D515824}" type="datetimeFigureOut">
              <a:rPr kumimoji="1" lang="ja-JP" altLang="en-US" smtClean="0"/>
              <a:t>2016/12/13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0176A11E-972E-441C-99BB-296ECF69FFF0}" type="slidenum">
              <a:rPr kumimoji="1" lang="ja-JP" altLang="en-US" smtClean="0"/>
              <a:t>‹#›</a:t>
            </a:fld>
            <a:endParaRPr kumimoji="1" lang="ja-JP" altLang="en-US"/>
          </a:p>
        </p:txBody>
      </p:sp>
    </p:spTree>
    <p:extLst>
      <p:ext uri="{BB962C8B-B14F-4D97-AF65-F5344CB8AC3E}">
        <p14:creationId xmlns:p14="http://schemas.microsoft.com/office/powerpoint/2010/main" val="383715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93111628-A1BE-4E39-B7A8-42B11D515824}" type="datetimeFigureOut">
              <a:rPr kumimoji="1" lang="ja-JP" altLang="en-US" smtClean="0"/>
              <a:t>2016/12/13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0176A11E-972E-441C-99BB-296ECF69FFF0}" type="slidenum">
              <a:rPr kumimoji="1" lang="ja-JP" altLang="en-US" smtClean="0"/>
              <a:t>‹#›</a:t>
            </a:fld>
            <a:endParaRPr kumimoji="1" lang="ja-JP" altLang="en-US"/>
          </a:p>
        </p:txBody>
      </p:sp>
    </p:spTree>
    <p:extLst>
      <p:ext uri="{BB962C8B-B14F-4D97-AF65-F5344CB8AC3E}">
        <p14:creationId xmlns:p14="http://schemas.microsoft.com/office/powerpoint/2010/main" val="291608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93111628-A1BE-4E39-B7A8-42B11D515824}" type="datetimeFigureOut">
              <a:rPr kumimoji="1" lang="ja-JP" altLang="en-US" smtClean="0"/>
              <a:t>2016/12/13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0176A11E-972E-441C-99BB-296ECF69FFF0}" type="slidenum">
              <a:rPr kumimoji="1" lang="ja-JP" altLang="en-US" smtClean="0"/>
              <a:t>‹#›</a:t>
            </a:fld>
            <a:endParaRPr kumimoji="1" lang="ja-JP" altLang="en-US"/>
          </a:p>
        </p:txBody>
      </p:sp>
    </p:spTree>
    <p:extLst>
      <p:ext uri="{BB962C8B-B14F-4D97-AF65-F5344CB8AC3E}">
        <p14:creationId xmlns:p14="http://schemas.microsoft.com/office/powerpoint/2010/main" val="876648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3111628-A1BE-4E39-B7A8-42B11D515824}" type="datetimeFigureOut">
              <a:rPr kumimoji="1" lang="ja-JP" altLang="en-US" smtClean="0"/>
              <a:t>2016/12/13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176A11E-972E-441C-99BB-296ECF69FFF0}" type="slidenum">
              <a:rPr kumimoji="1" lang="ja-JP" altLang="en-US" smtClean="0"/>
              <a:t>‹#›</a:t>
            </a:fld>
            <a:endParaRPr kumimoji="1" lang="ja-JP" altLang="en-US"/>
          </a:p>
        </p:txBody>
      </p:sp>
    </p:spTree>
    <p:extLst>
      <p:ext uri="{BB962C8B-B14F-4D97-AF65-F5344CB8AC3E}">
        <p14:creationId xmlns:p14="http://schemas.microsoft.com/office/powerpoint/2010/main" val="1350643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3111628-A1BE-4E39-B7A8-42B11D515824}" type="datetimeFigureOut">
              <a:rPr kumimoji="1" lang="ja-JP" altLang="en-US" smtClean="0"/>
              <a:t>2016/12/13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176A11E-972E-441C-99BB-296ECF69FFF0}" type="slidenum">
              <a:rPr kumimoji="1" lang="ja-JP" altLang="en-US" smtClean="0"/>
              <a:t>‹#›</a:t>
            </a:fld>
            <a:endParaRPr kumimoji="1" lang="ja-JP" altLang="en-US"/>
          </a:p>
        </p:txBody>
      </p:sp>
    </p:spTree>
    <p:extLst>
      <p:ext uri="{BB962C8B-B14F-4D97-AF65-F5344CB8AC3E}">
        <p14:creationId xmlns:p14="http://schemas.microsoft.com/office/powerpoint/2010/main" val="4044946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111628-A1BE-4E39-B7A8-42B11D515824}" type="datetimeFigureOut">
              <a:rPr kumimoji="1" lang="ja-JP" altLang="en-US" smtClean="0"/>
              <a:t>2016/12/13</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76A11E-972E-441C-99BB-296ECF69FFF0}" type="slidenum">
              <a:rPr kumimoji="1" lang="ja-JP" altLang="en-US" smtClean="0"/>
              <a:t>‹#›</a:t>
            </a:fld>
            <a:endParaRPr kumimoji="1" lang="ja-JP" altLang="en-US"/>
          </a:p>
        </p:txBody>
      </p:sp>
    </p:spTree>
    <p:extLst>
      <p:ext uri="{BB962C8B-B14F-4D97-AF65-F5344CB8AC3E}">
        <p14:creationId xmlns:p14="http://schemas.microsoft.com/office/powerpoint/2010/main" val="14998655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t>Unity</a:t>
            </a:r>
            <a:r>
              <a:rPr lang="ja-JP" altLang="en-US" dirty="0" smtClean="0"/>
              <a:t>勉強会</a:t>
            </a:r>
            <a:r>
              <a:rPr lang="en-US" altLang="ja-JP" dirty="0" smtClean="0"/>
              <a:t/>
            </a:r>
            <a:br>
              <a:rPr lang="en-US" altLang="ja-JP" dirty="0" smtClean="0"/>
            </a:br>
            <a:r>
              <a:rPr lang="ja-JP" altLang="en-US" dirty="0" smtClean="0"/>
              <a:t>お題</a:t>
            </a:r>
            <a:r>
              <a:rPr lang="en-US" altLang="ja-JP" dirty="0" smtClean="0"/>
              <a:t>:</a:t>
            </a:r>
            <a:r>
              <a:rPr lang="en-US" altLang="ja-JP" dirty="0" err="1" smtClean="0"/>
              <a:t>Animation,Animator</a:t>
            </a:r>
            <a:endParaRPr kumimoji="1" lang="ja-JP" altLang="en-US" dirty="0"/>
          </a:p>
        </p:txBody>
      </p:sp>
      <p:sp>
        <p:nvSpPr>
          <p:cNvPr id="3" name="サブタイトル 2"/>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2753576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スクリプトからの</a:t>
            </a:r>
            <a:r>
              <a:rPr kumimoji="1" lang="en-US" altLang="ja-JP" dirty="0" smtClean="0"/>
              <a:t>Parameters</a:t>
            </a:r>
            <a:r>
              <a:rPr kumimoji="1" lang="ja-JP" altLang="en-US" dirty="0" smtClean="0"/>
              <a:t>の変更</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スクリプトから変更するには</a:t>
            </a:r>
            <a:r>
              <a:rPr kumimoji="1" lang="en-US" altLang="ja-JP" dirty="0" smtClean="0"/>
              <a:t>Animator</a:t>
            </a:r>
            <a:r>
              <a:rPr kumimoji="1" lang="ja-JP" altLang="en-US" dirty="0" smtClean="0"/>
              <a:t>を</a:t>
            </a:r>
            <a:r>
              <a:rPr lang="en-US" altLang="ja-JP" dirty="0" err="1" smtClean="0"/>
              <a:t>GetComponent</a:t>
            </a:r>
            <a:r>
              <a:rPr lang="ja-JP" altLang="en-US" dirty="0" smtClean="0"/>
              <a:t>し、</a:t>
            </a:r>
            <a:r>
              <a:rPr lang="en-US" altLang="ja-JP" dirty="0" smtClean="0"/>
              <a:t>Set(</a:t>
            </a:r>
            <a:r>
              <a:rPr lang="ja-JP" altLang="en-US" dirty="0" smtClean="0"/>
              <a:t>参照した</a:t>
            </a:r>
            <a:r>
              <a:rPr lang="en-US" altLang="ja-JP" dirty="0" smtClean="0"/>
              <a:t>Parameters</a:t>
            </a:r>
            <a:r>
              <a:rPr lang="ja-JP" altLang="en-US" dirty="0" smtClean="0"/>
              <a:t>の種類名</a:t>
            </a:r>
            <a:r>
              <a:rPr lang="en-US" altLang="ja-JP" dirty="0" smtClean="0"/>
              <a:t>)</a:t>
            </a:r>
            <a:r>
              <a:rPr lang="ja-JP" altLang="en-US" dirty="0" smtClean="0"/>
              <a:t>関数を呼び出す</a:t>
            </a:r>
            <a:endParaRPr lang="en-US" altLang="ja-JP" dirty="0" smtClean="0"/>
          </a:p>
          <a:p>
            <a:r>
              <a:rPr lang="ja-JP" altLang="en-US" dirty="0" smtClean="0"/>
              <a:t>使用方法は第一引数に参照したい</a:t>
            </a:r>
            <a:r>
              <a:rPr lang="en-US" altLang="ja-JP" dirty="0" smtClean="0"/>
              <a:t>Parameters</a:t>
            </a:r>
            <a:r>
              <a:rPr lang="ja-JP" altLang="en-US" dirty="0" smtClean="0"/>
              <a:t>の名前</a:t>
            </a:r>
            <a:r>
              <a:rPr lang="en-US" altLang="ja-JP" dirty="0" smtClean="0"/>
              <a:t>(</a:t>
            </a:r>
            <a:r>
              <a:rPr lang="ja-JP" altLang="en-US" dirty="0" smtClean="0"/>
              <a:t>文字列</a:t>
            </a:r>
            <a:r>
              <a:rPr lang="en-US" altLang="ja-JP" dirty="0" smtClean="0"/>
              <a:t>)</a:t>
            </a:r>
            <a:r>
              <a:rPr lang="ja-JP" altLang="en-US" dirty="0" err="1" smtClean="0"/>
              <a:t>、</a:t>
            </a:r>
            <a:r>
              <a:rPr lang="ja-JP" altLang="en-US" dirty="0" smtClean="0"/>
              <a:t>第二引数に</a:t>
            </a:r>
            <a:r>
              <a:rPr lang="en-US" altLang="ja-JP" dirty="0" smtClean="0"/>
              <a:t>Parameters</a:t>
            </a:r>
            <a:r>
              <a:rPr lang="ja-JP" altLang="en-US" dirty="0" smtClean="0"/>
              <a:t>に代入する値を入力する。</a:t>
            </a:r>
            <a:endParaRPr lang="en-US" altLang="ja-JP" dirty="0" smtClean="0"/>
          </a:p>
          <a:p>
            <a:r>
              <a:rPr lang="en-US" altLang="ja-JP" dirty="0" smtClean="0"/>
              <a:t>Trigger</a:t>
            </a:r>
            <a:r>
              <a:rPr lang="ja-JP" altLang="en-US" dirty="0" err="1" smtClean="0"/>
              <a:t>だけは</a:t>
            </a:r>
            <a:r>
              <a:rPr lang="ja-JP" altLang="en-US" dirty="0" smtClean="0"/>
              <a:t>例外で第二引数を入力する必要がない。</a:t>
            </a:r>
            <a:endParaRPr lang="en-US" altLang="ja-JP" dirty="0" smtClean="0"/>
          </a:p>
        </p:txBody>
      </p:sp>
    </p:spTree>
    <p:extLst>
      <p:ext uri="{BB962C8B-B14F-4D97-AF65-F5344CB8AC3E}">
        <p14:creationId xmlns:p14="http://schemas.microsoft.com/office/powerpoint/2010/main" val="3153206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課題</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配布したパッケージ中にあるシーン</a:t>
            </a:r>
            <a:r>
              <a:rPr kumimoji="1" lang="en-US" altLang="ja-JP" dirty="0" smtClean="0"/>
              <a:t>Room</a:t>
            </a:r>
            <a:r>
              <a:rPr lang="ja-JP" altLang="en-US" dirty="0" smtClean="0"/>
              <a:t>にあるオブジェクト</a:t>
            </a:r>
            <a:r>
              <a:rPr kumimoji="1" lang="en-US" altLang="ja-JP" dirty="0" err="1" smtClean="0"/>
              <a:t>DirectionalLight</a:t>
            </a:r>
            <a:r>
              <a:rPr kumimoji="1" lang="ja-JP" altLang="en-US" dirty="0" smtClean="0"/>
              <a:t>の角度と</a:t>
            </a:r>
            <a:r>
              <a:rPr kumimoji="1" lang="en-US" altLang="ja-JP" dirty="0" err="1" smtClean="0"/>
              <a:t>Indensity</a:t>
            </a:r>
            <a:r>
              <a:rPr kumimoji="1" lang="ja-JP" altLang="en-US" dirty="0" smtClean="0"/>
              <a:t>をアニメーションさせ昼夜を演出し</a:t>
            </a:r>
            <a:r>
              <a:rPr kumimoji="1" lang="ja-JP" altLang="en-US" smtClean="0"/>
              <a:t>せよ。さらに、マウスクリック</a:t>
            </a:r>
            <a:r>
              <a:rPr kumimoji="1" lang="ja-JP" altLang="en-US" dirty="0" smtClean="0"/>
              <a:t>を行うとそのアニメーションがストップするようスクリプトを追加せよ。</a:t>
            </a:r>
            <a:endParaRPr kumimoji="1" lang="en-US" altLang="ja-JP" dirty="0" smtClean="0"/>
          </a:p>
        </p:txBody>
      </p:sp>
    </p:spTree>
    <p:extLst>
      <p:ext uri="{BB962C8B-B14F-4D97-AF65-F5344CB8AC3E}">
        <p14:creationId xmlns:p14="http://schemas.microsoft.com/office/powerpoint/2010/main" val="1801716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Animation</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Unity</a:t>
            </a:r>
            <a:r>
              <a:rPr lang="ja-JP" altLang="en-US" dirty="0" smtClean="0"/>
              <a:t>内であるオブジェクト内の値がどのように変化するかを曲線で表したもの</a:t>
            </a:r>
            <a:endParaRPr lang="en-US" altLang="ja-JP" dirty="0" smtClean="0"/>
          </a:p>
          <a:p>
            <a:r>
              <a:rPr lang="ja-JP" altLang="en-US" dirty="0"/>
              <a:t>簡単</a:t>
            </a:r>
            <a:r>
              <a:rPr lang="ja-JP" altLang="en-US" dirty="0" smtClean="0"/>
              <a:t>な動きだがスクリプト内で編集するのが面倒、オブジェクトの動かしたいが一定の動きにしたい場合などに便利</a:t>
            </a:r>
            <a:endParaRPr lang="en-US" altLang="ja-JP" dirty="0" smtClean="0"/>
          </a:p>
          <a:p>
            <a:endParaRPr kumimoji="1" lang="ja-JP" altLang="en-US" dirty="0"/>
          </a:p>
        </p:txBody>
      </p:sp>
    </p:spTree>
    <p:extLst>
      <p:ext uri="{BB962C8B-B14F-4D97-AF65-F5344CB8AC3E}">
        <p14:creationId xmlns:p14="http://schemas.microsoft.com/office/powerpoint/2010/main" val="2743530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Animation</a:t>
            </a:r>
            <a:r>
              <a:rPr kumimoji="1" lang="ja-JP" altLang="en-US" dirty="0" smtClean="0"/>
              <a:t>の作り方</a:t>
            </a:r>
            <a:endParaRPr kumimoji="1" lang="ja-JP" altLang="en-US" dirty="0"/>
          </a:p>
        </p:txBody>
      </p:sp>
      <p:sp>
        <p:nvSpPr>
          <p:cNvPr id="3" name="コンテンツ プレースホルダー 2"/>
          <p:cNvSpPr>
            <a:spLocks noGrp="1"/>
          </p:cNvSpPr>
          <p:nvPr>
            <p:ph idx="1"/>
          </p:nvPr>
        </p:nvSpPr>
        <p:spPr>
          <a:xfrm>
            <a:off x="838200" y="1825625"/>
            <a:ext cx="5765800" cy="4351338"/>
          </a:xfrm>
        </p:spPr>
        <p:txBody>
          <a:bodyPr>
            <a:normAutofit fontScale="92500" lnSpcReduction="10000"/>
          </a:bodyPr>
          <a:lstStyle/>
          <a:p>
            <a:r>
              <a:rPr lang="en-US" altLang="ja-JP" dirty="0" smtClean="0"/>
              <a:t>Window</a:t>
            </a:r>
            <a:r>
              <a:rPr lang="ja-JP" altLang="en-US" dirty="0" smtClean="0"/>
              <a:t>タブから</a:t>
            </a:r>
            <a:r>
              <a:rPr lang="en-US" altLang="ja-JP" dirty="0" smtClean="0"/>
              <a:t>Animation</a:t>
            </a:r>
            <a:r>
              <a:rPr lang="ja-JP" altLang="en-US" dirty="0" smtClean="0"/>
              <a:t>を選択する</a:t>
            </a:r>
            <a:endParaRPr lang="en-US" altLang="ja-JP" dirty="0" smtClean="0"/>
          </a:p>
          <a:p>
            <a:r>
              <a:rPr lang="en-US" altLang="ja-JP" dirty="0" smtClean="0"/>
              <a:t>Animation</a:t>
            </a:r>
            <a:r>
              <a:rPr lang="ja-JP" altLang="en-US" dirty="0" smtClean="0"/>
              <a:t>タブが出現したら、アニメーションを付加したいオブジェクトを選択する</a:t>
            </a:r>
            <a:endParaRPr lang="en-US" altLang="ja-JP" dirty="0" smtClean="0"/>
          </a:p>
          <a:p>
            <a:r>
              <a:rPr lang="en-US" altLang="ja-JP" dirty="0" err="1" smtClean="0"/>
              <a:t>AnimationWindow</a:t>
            </a:r>
            <a:r>
              <a:rPr lang="ja-JP" altLang="en-US" dirty="0" smtClean="0"/>
              <a:t>上にある</a:t>
            </a:r>
            <a:r>
              <a:rPr lang="en-US" altLang="ja-JP" dirty="0" smtClean="0"/>
              <a:t>Create</a:t>
            </a:r>
            <a:r>
              <a:rPr lang="ja-JP" altLang="en-US" dirty="0" smtClean="0"/>
              <a:t>をクリックし、アニメーションを保存する場所とアニメーションの名前を付ける</a:t>
            </a:r>
            <a:endParaRPr lang="en-US" altLang="ja-JP" dirty="0" smtClean="0"/>
          </a:p>
          <a:p>
            <a:pPr lvl="1"/>
            <a:r>
              <a:rPr lang="ja-JP" altLang="en-US" dirty="0" smtClean="0"/>
              <a:t>選択したオブジェクトに</a:t>
            </a:r>
            <a:r>
              <a:rPr lang="ja-JP" altLang="en-US" dirty="0"/>
              <a:t>既</a:t>
            </a:r>
            <a:r>
              <a:rPr lang="ja-JP" altLang="en-US" dirty="0" smtClean="0"/>
              <a:t>に</a:t>
            </a:r>
            <a:r>
              <a:rPr lang="en-US" altLang="ja-JP" dirty="0" smtClean="0"/>
              <a:t>Animator</a:t>
            </a:r>
            <a:r>
              <a:rPr lang="ja-JP" altLang="en-US" dirty="0" smtClean="0"/>
              <a:t>がアタッチされていると出現しないため注意</a:t>
            </a:r>
            <a:endParaRPr lang="en-US" altLang="ja-JP" dirty="0" smtClean="0"/>
          </a:p>
          <a:p>
            <a:endParaRPr kumimoji="1" lang="ja-JP" altLang="en-US" dirty="0"/>
          </a:p>
        </p:txBody>
      </p:sp>
      <p:pic>
        <p:nvPicPr>
          <p:cNvPr id="4" name="図 3"/>
          <p:cNvPicPr>
            <a:picLocks noChangeAspect="1"/>
          </p:cNvPicPr>
          <p:nvPr/>
        </p:nvPicPr>
        <p:blipFill rotWithShape="1">
          <a:blip r:embed="rId2"/>
          <a:srcRect l="18173" t="2273" r="67927" b="67518"/>
          <a:stretch/>
        </p:blipFill>
        <p:spPr>
          <a:xfrm>
            <a:off x="7362952" y="103551"/>
            <a:ext cx="2596388" cy="3174274"/>
          </a:xfrm>
          <a:prstGeom prst="rect">
            <a:avLst/>
          </a:prstGeom>
        </p:spPr>
      </p:pic>
      <p:pic>
        <p:nvPicPr>
          <p:cNvPr id="5" name="図 4"/>
          <p:cNvPicPr>
            <a:picLocks noChangeAspect="1"/>
          </p:cNvPicPr>
          <p:nvPr/>
        </p:nvPicPr>
        <p:blipFill>
          <a:blip r:embed="rId3"/>
          <a:stretch>
            <a:fillRect/>
          </a:stretch>
        </p:blipFill>
        <p:spPr>
          <a:xfrm>
            <a:off x="6604000" y="3886200"/>
            <a:ext cx="5355565" cy="2425700"/>
          </a:xfrm>
          <a:prstGeom prst="rect">
            <a:avLst/>
          </a:prstGeom>
        </p:spPr>
      </p:pic>
      <p:sp>
        <p:nvSpPr>
          <p:cNvPr id="6" name="楕円 5"/>
          <p:cNvSpPr/>
          <p:nvPr/>
        </p:nvSpPr>
        <p:spPr>
          <a:xfrm>
            <a:off x="9603740" y="5185637"/>
            <a:ext cx="711200" cy="342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26307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Animation</a:t>
            </a:r>
            <a:r>
              <a:rPr kumimoji="1" lang="ja-JP" altLang="en-US" dirty="0" smtClean="0"/>
              <a:t>の作り方</a:t>
            </a:r>
            <a:endParaRPr kumimoji="1" lang="ja-JP" altLang="en-US" dirty="0"/>
          </a:p>
        </p:txBody>
      </p:sp>
      <p:sp>
        <p:nvSpPr>
          <p:cNvPr id="3" name="コンテンツ プレースホルダー 2"/>
          <p:cNvSpPr>
            <a:spLocks noGrp="1"/>
          </p:cNvSpPr>
          <p:nvPr>
            <p:ph idx="1"/>
          </p:nvPr>
        </p:nvSpPr>
        <p:spPr>
          <a:xfrm>
            <a:off x="838200" y="1825625"/>
            <a:ext cx="6542314" cy="4351338"/>
          </a:xfrm>
        </p:spPr>
        <p:txBody>
          <a:bodyPr>
            <a:normAutofit fontScale="92500" lnSpcReduction="10000"/>
          </a:bodyPr>
          <a:lstStyle/>
          <a:p>
            <a:r>
              <a:rPr kumimoji="1" lang="ja-JP" altLang="en-US" dirty="0" smtClean="0"/>
              <a:t>上スライドの手順で</a:t>
            </a:r>
            <a:r>
              <a:rPr kumimoji="1" lang="en-US" altLang="ja-JP" dirty="0" smtClean="0"/>
              <a:t>Create</a:t>
            </a:r>
            <a:r>
              <a:rPr kumimoji="1" lang="ja-JP" altLang="en-US" dirty="0" smtClean="0"/>
              <a:t>するとタイムラインが出現する。</a:t>
            </a:r>
            <a:endParaRPr kumimoji="1" lang="en-US" altLang="ja-JP" dirty="0" smtClean="0"/>
          </a:p>
          <a:p>
            <a:r>
              <a:rPr lang="ja-JP" altLang="en-US" dirty="0" smtClean="0"/>
              <a:t>ここにアニメーションさせたい数値を入力していくことでアニメーションを作成することができる。</a:t>
            </a:r>
            <a:endParaRPr lang="en-US" altLang="ja-JP" dirty="0" smtClean="0"/>
          </a:p>
          <a:p>
            <a:r>
              <a:rPr kumimoji="1" lang="ja-JP" altLang="en-US" dirty="0" smtClean="0"/>
              <a:t>数値の直接入力では直感的にわかりづらいため、基本的には直接オブジェ</a:t>
            </a:r>
            <a:r>
              <a:rPr kumimoji="1" lang="ja-JP" altLang="en-US" dirty="0" err="1" smtClean="0"/>
              <a:t>っくとを</a:t>
            </a:r>
            <a:r>
              <a:rPr kumimoji="1" lang="ja-JP" altLang="en-US" dirty="0" smtClean="0"/>
              <a:t>操作して数値を入力する</a:t>
            </a:r>
            <a:r>
              <a:rPr lang="ja-JP" altLang="en-US" dirty="0" smtClean="0"/>
              <a:t>。</a:t>
            </a:r>
            <a:endParaRPr kumimoji="1" lang="en-US" altLang="ja-JP" dirty="0" smtClean="0"/>
          </a:p>
          <a:p>
            <a:r>
              <a:rPr kumimoji="1" lang="ja-JP" altLang="en-US" dirty="0" smtClean="0"/>
              <a:t>左上の録画ボタンをクリックし、録画をアクティブにしておくことで、録画ボタンを非アクティブにするまでの間に起こったことを自動的に記録していく。</a:t>
            </a:r>
            <a:endParaRPr kumimoji="1" lang="en-US" altLang="ja-JP" dirty="0" smtClean="0"/>
          </a:p>
          <a:p>
            <a:endParaRPr kumimoji="1" lang="ja-JP" altLang="en-US" dirty="0"/>
          </a:p>
        </p:txBody>
      </p:sp>
      <p:pic>
        <p:nvPicPr>
          <p:cNvPr id="4" name="図 3"/>
          <p:cNvPicPr>
            <a:picLocks noChangeAspect="1"/>
          </p:cNvPicPr>
          <p:nvPr/>
        </p:nvPicPr>
        <p:blipFill rotWithShape="1">
          <a:blip r:embed="rId2"/>
          <a:srcRect r="73040" b="73865"/>
          <a:stretch/>
        </p:blipFill>
        <p:spPr>
          <a:xfrm>
            <a:off x="7380513" y="1825625"/>
            <a:ext cx="4395645" cy="1929946"/>
          </a:xfrm>
          <a:prstGeom prst="rect">
            <a:avLst/>
          </a:prstGeom>
        </p:spPr>
      </p:pic>
      <p:sp>
        <p:nvSpPr>
          <p:cNvPr id="5" name="楕円 4"/>
          <p:cNvSpPr/>
          <p:nvPr/>
        </p:nvSpPr>
        <p:spPr>
          <a:xfrm>
            <a:off x="7151914" y="2073729"/>
            <a:ext cx="930729" cy="47352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06510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Animator</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ここまでのスライドで作った</a:t>
            </a:r>
            <a:r>
              <a:rPr kumimoji="1" lang="en-US" altLang="ja-JP" dirty="0" smtClean="0"/>
              <a:t>Animation</a:t>
            </a:r>
            <a:r>
              <a:rPr lang="ja-JP" altLang="en-US" dirty="0" smtClean="0"/>
              <a:t>や、モデルに付属しているモーションなどの遷移を司るもの</a:t>
            </a:r>
            <a:endParaRPr lang="en-US" altLang="ja-JP" dirty="0" smtClean="0"/>
          </a:p>
          <a:p>
            <a:r>
              <a:rPr kumimoji="1" lang="ja-JP" altLang="en-US" dirty="0" smtClean="0"/>
              <a:t>なんのアニメーションがどの場合にどのアニメーションに遷移するか</a:t>
            </a:r>
            <a:r>
              <a:rPr kumimoji="1" lang="ja-JP" altLang="en-US" dirty="0" err="1" smtClean="0"/>
              <a:t>や</a:t>
            </a:r>
            <a:r>
              <a:rPr kumimoji="1" lang="ja-JP" altLang="en-US" dirty="0" smtClean="0"/>
              <a:t>、</a:t>
            </a:r>
            <a:r>
              <a:rPr lang="ja-JP" altLang="en-US" dirty="0" smtClean="0"/>
              <a:t>アニメーションの再生速度の調整、</a:t>
            </a:r>
            <a:r>
              <a:rPr lang="en-US" altLang="ja-JP" dirty="0" smtClean="0"/>
              <a:t>IK(</a:t>
            </a:r>
            <a:r>
              <a:rPr lang="en-US" altLang="ja-JP" dirty="0" err="1" smtClean="0"/>
              <a:t>InverseKinematic</a:t>
            </a:r>
            <a:r>
              <a:rPr lang="en-US" altLang="ja-JP" dirty="0" smtClean="0"/>
              <a:t>)</a:t>
            </a:r>
            <a:r>
              <a:rPr lang="ja-JP" altLang="en-US" dirty="0" smtClean="0"/>
              <a:t>の操作などもここで行う。</a:t>
            </a:r>
            <a:endParaRPr kumimoji="1" lang="ja-JP" altLang="en-US" dirty="0"/>
          </a:p>
        </p:txBody>
      </p:sp>
    </p:spTree>
    <p:extLst>
      <p:ext uri="{BB962C8B-B14F-4D97-AF65-F5344CB8AC3E}">
        <p14:creationId xmlns:p14="http://schemas.microsoft.com/office/powerpoint/2010/main" val="276391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Animator</a:t>
            </a:r>
            <a:r>
              <a:rPr kumimoji="1" lang="ja-JP" altLang="en-US" dirty="0" smtClean="0"/>
              <a:t>の編集</a:t>
            </a:r>
            <a:endParaRPr kumimoji="1" lang="ja-JP" altLang="en-US" dirty="0"/>
          </a:p>
        </p:txBody>
      </p:sp>
      <p:sp>
        <p:nvSpPr>
          <p:cNvPr id="3" name="コンテンツ プレースホルダー 2"/>
          <p:cNvSpPr>
            <a:spLocks noGrp="1"/>
          </p:cNvSpPr>
          <p:nvPr>
            <p:ph idx="1"/>
          </p:nvPr>
        </p:nvSpPr>
        <p:spPr>
          <a:xfrm>
            <a:off x="804949" y="1867189"/>
            <a:ext cx="5055524" cy="4351338"/>
          </a:xfrm>
        </p:spPr>
        <p:txBody>
          <a:bodyPr>
            <a:normAutofit fontScale="92500" lnSpcReduction="20000"/>
          </a:bodyPr>
          <a:lstStyle/>
          <a:p>
            <a:r>
              <a:rPr kumimoji="1" lang="en-US" altLang="ja-JP" dirty="0" smtClean="0"/>
              <a:t>Animator</a:t>
            </a:r>
            <a:r>
              <a:rPr kumimoji="1" lang="ja-JP" altLang="en-US" dirty="0" smtClean="0"/>
              <a:t>のアタッチされているオブジェクトを選択し、</a:t>
            </a:r>
            <a:r>
              <a:rPr lang="en-US" altLang="ja-JP" dirty="0" smtClean="0"/>
              <a:t>Window</a:t>
            </a:r>
            <a:r>
              <a:rPr lang="ja-JP" altLang="en-US" dirty="0" smtClean="0"/>
              <a:t>タブから</a:t>
            </a:r>
            <a:r>
              <a:rPr lang="en-US" altLang="ja-JP" dirty="0" smtClean="0"/>
              <a:t>Animator</a:t>
            </a:r>
            <a:r>
              <a:rPr lang="ja-JP" altLang="en-US" dirty="0" smtClean="0"/>
              <a:t>を選択する</a:t>
            </a:r>
            <a:endParaRPr lang="en-US" altLang="ja-JP" dirty="0" smtClean="0"/>
          </a:p>
          <a:p>
            <a:r>
              <a:rPr lang="en-US" altLang="ja-JP" dirty="0" err="1" smtClean="0"/>
              <a:t>AnimationWindow</a:t>
            </a:r>
            <a:r>
              <a:rPr lang="ja-JP" altLang="en-US" dirty="0" smtClean="0"/>
              <a:t>でアニメーションを作成した場合はすでに一つ分のアニメーションが入っている。</a:t>
            </a:r>
            <a:endParaRPr lang="en-US" altLang="ja-JP" dirty="0" smtClean="0"/>
          </a:p>
          <a:p>
            <a:pPr lvl="1"/>
            <a:r>
              <a:rPr lang="ja-JP" altLang="en-US" dirty="0" smtClean="0"/>
              <a:t>この場合</a:t>
            </a:r>
            <a:r>
              <a:rPr lang="en-US" altLang="ja-JP" dirty="0" smtClean="0"/>
              <a:t>Entry</a:t>
            </a:r>
            <a:r>
              <a:rPr lang="ja-JP" altLang="en-US" dirty="0" smtClean="0"/>
              <a:t>から作成したアニメーションに矢印が伸びている。</a:t>
            </a:r>
            <a:r>
              <a:rPr lang="en-US" altLang="ja-JP" dirty="0" smtClean="0"/>
              <a:t>Entry</a:t>
            </a:r>
            <a:r>
              <a:rPr lang="ja-JP" altLang="en-US" dirty="0" smtClean="0"/>
              <a:t>から伸びた先のアニメーションが</a:t>
            </a:r>
            <a:r>
              <a:rPr lang="en-US" altLang="ja-JP" dirty="0" smtClean="0"/>
              <a:t>Animator</a:t>
            </a:r>
            <a:r>
              <a:rPr lang="ja-JP" altLang="en-US" dirty="0" smtClean="0"/>
              <a:t>がアクティブになった際に一番最初に実行されるアニメーションである。</a:t>
            </a:r>
            <a:endParaRPr lang="en-US" altLang="ja-JP" dirty="0" smtClean="0"/>
          </a:p>
        </p:txBody>
      </p:sp>
      <p:pic>
        <p:nvPicPr>
          <p:cNvPr id="5" name="図 4"/>
          <p:cNvPicPr>
            <a:picLocks noChangeAspect="1"/>
          </p:cNvPicPr>
          <p:nvPr/>
        </p:nvPicPr>
        <p:blipFill rotWithShape="1">
          <a:blip r:embed="rId2"/>
          <a:srcRect l="18266" t="1718" r="67587" b="60267"/>
          <a:stretch/>
        </p:blipFill>
        <p:spPr>
          <a:xfrm>
            <a:off x="8445732" y="365125"/>
            <a:ext cx="2469844" cy="3733050"/>
          </a:xfrm>
          <a:prstGeom prst="rect">
            <a:avLst/>
          </a:prstGeom>
        </p:spPr>
      </p:pic>
      <p:pic>
        <p:nvPicPr>
          <p:cNvPr id="6" name="図 5"/>
          <p:cNvPicPr>
            <a:picLocks noChangeAspect="1"/>
          </p:cNvPicPr>
          <p:nvPr/>
        </p:nvPicPr>
        <p:blipFill>
          <a:blip r:embed="rId3"/>
          <a:stretch>
            <a:fillRect/>
          </a:stretch>
        </p:blipFill>
        <p:spPr>
          <a:xfrm>
            <a:off x="6476480" y="4239491"/>
            <a:ext cx="4567894" cy="2254221"/>
          </a:xfrm>
          <a:prstGeom prst="rect">
            <a:avLst/>
          </a:prstGeom>
        </p:spPr>
      </p:pic>
    </p:spTree>
    <p:extLst>
      <p:ext uri="{BB962C8B-B14F-4D97-AF65-F5344CB8AC3E}">
        <p14:creationId xmlns:p14="http://schemas.microsoft.com/office/powerpoint/2010/main" val="3488865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Animator</a:t>
            </a:r>
            <a:r>
              <a:rPr kumimoji="1" lang="ja-JP" altLang="en-US" dirty="0" smtClean="0"/>
              <a:t>の編集</a:t>
            </a:r>
            <a:endParaRPr kumimoji="1" lang="ja-JP" altLang="en-US" dirty="0"/>
          </a:p>
        </p:txBody>
      </p:sp>
      <p:sp>
        <p:nvSpPr>
          <p:cNvPr id="3" name="コンテンツ プレースホルダー 2"/>
          <p:cNvSpPr>
            <a:spLocks noGrp="1"/>
          </p:cNvSpPr>
          <p:nvPr>
            <p:ph idx="1"/>
          </p:nvPr>
        </p:nvSpPr>
        <p:spPr>
          <a:xfrm>
            <a:off x="838200" y="1825625"/>
            <a:ext cx="5105400" cy="4351338"/>
          </a:xfrm>
        </p:spPr>
        <p:txBody>
          <a:bodyPr>
            <a:normAutofit fontScale="92500" lnSpcReduction="20000"/>
          </a:bodyPr>
          <a:lstStyle/>
          <a:p>
            <a:r>
              <a:rPr lang="ja-JP" altLang="en-US" dirty="0"/>
              <a:t>何</a:t>
            </a:r>
            <a:r>
              <a:rPr lang="ja-JP" altLang="en-US" dirty="0" smtClean="0"/>
              <a:t>もない箇所で右クリックし、</a:t>
            </a:r>
            <a:r>
              <a:rPr lang="en-US" altLang="ja-JP" dirty="0" err="1" smtClean="0"/>
              <a:t>CreateState</a:t>
            </a:r>
            <a:r>
              <a:rPr lang="en-US" altLang="ja-JP" dirty="0" smtClean="0"/>
              <a:t>-&gt;Empty</a:t>
            </a:r>
            <a:r>
              <a:rPr lang="ja-JP" altLang="en-US" dirty="0" smtClean="0"/>
              <a:t>を選択することで、アニメーションの入れ物を新たに用意することができる</a:t>
            </a:r>
            <a:endParaRPr lang="en-US" altLang="ja-JP" dirty="0"/>
          </a:p>
          <a:p>
            <a:pPr lvl="1"/>
            <a:r>
              <a:rPr lang="ja-JP" altLang="en-US" dirty="0" smtClean="0"/>
              <a:t>この動作で出現するものは</a:t>
            </a:r>
            <a:r>
              <a:rPr lang="en-US" altLang="ja-JP" dirty="0" smtClean="0"/>
              <a:t>State</a:t>
            </a:r>
            <a:r>
              <a:rPr lang="ja-JP" altLang="en-US" dirty="0" smtClean="0"/>
              <a:t>と呼ぶ</a:t>
            </a:r>
            <a:endParaRPr lang="en-US" altLang="ja-JP" dirty="0" smtClean="0"/>
          </a:p>
          <a:p>
            <a:pPr lvl="1"/>
            <a:r>
              <a:rPr lang="ja-JP" altLang="en-US" dirty="0" smtClean="0"/>
              <a:t>この</a:t>
            </a:r>
            <a:r>
              <a:rPr lang="en-US" altLang="ja-JP" dirty="0" smtClean="0"/>
              <a:t>State</a:t>
            </a:r>
            <a:r>
              <a:rPr lang="ja-JP" altLang="en-US" dirty="0" smtClean="0"/>
              <a:t>を矢印</a:t>
            </a:r>
            <a:r>
              <a:rPr lang="en-US" altLang="ja-JP" dirty="0" smtClean="0"/>
              <a:t>(</a:t>
            </a:r>
            <a:r>
              <a:rPr lang="ja-JP" altLang="en-US" dirty="0" smtClean="0"/>
              <a:t>後述</a:t>
            </a:r>
            <a:r>
              <a:rPr lang="en-US" altLang="ja-JP" dirty="0" smtClean="0"/>
              <a:t>)</a:t>
            </a:r>
            <a:r>
              <a:rPr lang="ja-JP" altLang="en-US" dirty="0" smtClean="0"/>
              <a:t>で結ぶことで遷移を操作することができる。</a:t>
            </a:r>
            <a:endParaRPr lang="en-US" altLang="ja-JP" dirty="0" smtClean="0"/>
          </a:p>
          <a:p>
            <a:r>
              <a:rPr lang="en-US" altLang="ja-JP" dirty="0" smtClean="0"/>
              <a:t>State</a:t>
            </a:r>
            <a:r>
              <a:rPr lang="ja-JP" altLang="en-US" dirty="0" smtClean="0"/>
              <a:t>を右クリックし、</a:t>
            </a:r>
            <a:r>
              <a:rPr lang="en-US" altLang="ja-JP" dirty="0" err="1" smtClean="0"/>
              <a:t>MakeTransition</a:t>
            </a:r>
            <a:r>
              <a:rPr lang="ja-JP" altLang="en-US" dirty="0" smtClean="0"/>
              <a:t>を選択、その後ほかの</a:t>
            </a:r>
            <a:r>
              <a:rPr lang="en-US" altLang="ja-JP" dirty="0" smtClean="0"/>
              <a:t>State</a:t>
            </a:r>
            <a:r>
              <a:rPr lang="ja-JP" altLang="en-US" dirty="0" smtClean="0"/>
              <a:t>をクリックすることで遷移を作成することができる。</a:t>
            </a:r>
            <a:endParaRPr lang="en-US" altLang="ja-JP" dirty="0" smtClean="0"/>
          </a:p>
          <a:p>
            <a:pPr lvl="1"/>
            <a:endParaRPr lang="en-US" altLang="ja-JP" dirty="0" smtClean="0"/>
          </a:p>
          <a:p>
            <a:endParaRPr kumimoji="1" lang="ja-JP" altLang="en-US" b="1" dirty="0"/>
          </a:p>
        </p:txBody>
      </p:sp>
      <p:pic>
        <p:nvPicPr>
          <p:cNvPr id="4" name="図 3"/>
          <p:cNvPicPr>
            <a:picLocks noChangeAspect="1"/>
          </p:cNvPicPr>
          <p:nvPr/>
        </p:nvPicPr>
        <p:blipFill rotWithShape="1">
          <a:blip r:embed="rId2"/>
          <a:srcRect l="10866" t="11032" r="37900" b="48817"/>
          <a:stretch/>
        </p:blipFill>
        <p:spPr>
          <a:xfrm>
            <a:off x="6159730" y="656704"/>
            <a:ext cx="5732699" cy="2527069"/>
          </a:xfrm>
          <a:prstGeom prst="rect">
            <a:avLst/>
          </a:prstGeom>
        </p:spPr>
      </p:pic>
    </p:spTree>
    <p:extLst>
      <p:ext uri="{BB962C8B-B14F-4D97-AF65-F5344CB8AC3E}">
        <p14:creationId xmlns:p14="http://schemas.microsoft.com/office/powerpoint/2010/main" val="223996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Parameters</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アニメーションを遷移させたい場合その遷移に条件を使用したい場合がある</a:t>
            </a:r>
            <a:endParaRPr lang="en-US" altLang="ja-JP" dirty="0" smtClean="0"/>
          </a:p>
          <a:p>
            <a:pPr lvl="1"/>
            <a:r>
              <a:rPr kumimoji="1" lang="ja-JP" altLang="en-US" dirty="0" smtClean="0"/>
              <a:t>基本が徒歩のアニメーション、一定速度以上の場合走りのアニメーションなどの場合</a:t>
            </a:r>
            <a:endParaRPr kumimoji="1" lang="en-US" altLang="ja-JP" dirty="0" smtClean="0"/>
          </a:p>
          <a:p>
            <a:r>
              <a:rPr lang="en-US" altLang="ja-JP" dirty="0" smtClean="0"/>
              <a:t>Parameters</a:t>
            </a:r>
            <a:r>
              <a:rPr lang="ja-JP" altLang="en-US" dirty="0" smtClean="0"/>
              <a:t>でその変数を作成する。</a:t>
            </a:r>
            <a:endParaRPr lang="en-US" altLang="ja-JP" dirty="0" smtClean="0"/>
          </a:p>
          <a:p>
            <a:r>
              <a:rPr lang="en-US" altLang="ja-JP" dirty="0" err="1" smtClean="0"/>
              <a:t>Float,Int,Bool</a:t>
            </a:r>
            <a:r>
              <a:rPr lang="en-US" altLang="ja-JP" dirty="0" err="1"/>
              <a:t>,</a:t>
            </a:r>
            <a:r>
              <a:rPr lang="en-US" altLang="ja-JP" dirty="0" err="1" smtClean="0"/>
              <a:t>Trigger</a:t>
            </a:r>
            <a:r>
              <a:rPr lang="ja-JP" altLang="en-US" dirty="0" smtClean="0"/>
              <a:t>の中から一つを選択することができる。</a:t>
            </a:r>
            <a:endParaRPr lang="en-US" altLang="ja-JP" dirty="0" smtClean="0"/>
          </a:p>
          <a:p>
            <a:r>
              <a:rPr kumimoji="1" lang="en-US" altLang="ja-JP" dirty="0" smtClean="0"/>
              <a:t>Trigger</a:t>
            </a:r>
            <a:r>
              <a:rPr kumimoji="1" lang="ja-JP" altLang="en-US" dirty="0" smtClean="0"/>
              <a:t>はアクティブになり、遷移が実行された場合自動的にネガティブに変更されるものである。</a:t>
            </a:r>
            <a:endParaRPr kumimoji="1" lang="ja-JP" altLang="en-US" dirty="0"/>
          </a:p>
        </p:txBody>
      </p:sp>
    </p:spTree>
    <p:extLst>
      <p:ext uri="{BB962C8B-B14F-4D97-AF65-F5344CB8AC3E}">
        <p14:creationId xmlns:p14="http://schemas.microsoft.com/office/powerpoint/2010/main" val="2928888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遷移条件の編集</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Animator</a:t>
            </a:r>
            <a:r>
              <a:rPr kumimoji="1" lang="ja-JP" altLang="en-US" dirty="0" smtClean="0"/>
              <a:t>上の矢印部分をクリックすることで遷移する際の設定を</a:t>
            </a:r>
            <a:r>
              <a:rPr kumimoji="1" lang="en-US" altLang="ja-JP" dirty="0" smtClean="0"/>
              <a:t>Inspector</a:t>
            </a:r>
            <a:r>
              <a:rPr kumimoji="1" lang="ja-JP" altLang="en-US" dirty="0" smtClean="0"/>
              <a:t>上で編集することができる。</a:t>
            </a:r>
            <a:endParaRPr kumimoji="1" lang="en-US" altLang="ja-JP" dirty="0" smtClean="0"/>
          </a:p>
          <a:p>
            <a:r>
              <a:rPr lang="ja-JP" altLang="en-US" dirty="0" smtClean="0"/>
              <a:t>条件は</a:t>
            </a:r>
            <a:r>
              <a:rPr lang="en-US" altLang="ja-JP" dirty="0" smtClean="0"/>
              <a:t>Conditions</a:t>
            </a:r>
            <a:r>
              <a:rPr lang="ja-JP" altLang="en-US" dirty="0" smtClean="0"/>
              <a:t>で変更することができる。</a:t>
            </a:r>
            <a:endParaRPr lang="en-US" altLang="ja-JP" dirty="0" smtClean="0"/>
          </a:p>
          <a:p>
            <a:r>
              <a:rPr lang="ja-JP" altLang="en-US" dirty="0" smtClean="0"/>
              <a:t>右下の</a:t>
            </a:r>
            <a:r>
              <a:rPr lang="en-US" altLang="ja-JP" dirty="0" smtClean="0"/>
              <a:t>+</a:t>
            </a:r>
            <a:r>
              <a:rPr lang="ja-JP" altLang="en-US" dirty="0" smtClean="0"/>
              <a:t>を選択することで条件の追加、</a:t>
            </a:r>
            <a:r>
              <a:rPr lang="en-US" altLang="ja-JP" dirty="0" smtClean="0"/>
              <a:t>-</a:t>
            </a:r>
            <a:r>
              <a:rPr lang="ja-JP" altLang="en-US" dirty="0" smtClean="0"/>
              <a:t>を選択することで現在選択されている条件の削除をすることができる。</a:t>
            </a:r>
            <a:endParaRPr kumimoji="1" lang="ja-JP" altLang="en-US" dirty="0"/>
          </a:p>
        </p:txBody>
      </p:sp>
    </p:spTree>
    <p:extLst>
      <p:ext uri="{BB962C8B-B14F-4D97-AF65-F5344CB8AC3E}">
        <p14:creationId xmlns:p14="http://schemas.microsoft.com/office/powerpoint/2010/main" val="74925710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TotalTime>
  <Words>669</Words>
  <Application>Microsoft Office PowerPoint</Application>
  <PresentationFormat>ワイド画面</PresentationFormat>
  <Paragraphs>42</Paragraphs>
  <Slides>11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11</vt:i4>
      </vt:variant>
    </vt:vector>
  </HeadingPairs>
  <TitlesOfParts>
    <vt:vector size="15" baseType="lpstr">
      <vt:lpstr>游ゴシック</vt:lpstr>
      <vt:lpstr>游ゴシック Light</vt:lpstr>
      <vt:lpstr>Arial</vt:lpstr>
      <vt:lpstr>Office テーマ</vt:lpstr>
      <vt:lpstr>Unity勉強会 お題:Animation,Animator</vt:lpstr>
      <vt:lpstr>Animation</vt:lpstr>
      <vt:lpstr>Animationの作り方</vt:lpstr>
      <vt:lpstr>Animationの作り方</vt:lpstr>
      <vt:lpstr>Animator</vt:lpstr>
      <vt:lpstr>Animatorの編集</vt:lpstr>
      <vt:lpstr>Animatorの編集</vt:lpstr>
      <vt:lpstr>Parameters</vt:lpstr>
      <vt:lpstr>遷移条件の編集</vt:lpstr>
      <vt:lpstr>スクリプトからのParametersの変更</vt:lpstr>
      <vt:lpstr>課題</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Unity勉強会 お題:Animation,Animator</dc:title>
  <dc:creator>原山一輝</dc:creator>
  <cp:lastModifiedBy>原山一輝</cp:lastModifiedBy>
  <cp:revision>17</cp:revision>
  <dcterms:created xsi:type="dcterms:W3CDTF">2016-12-13T02:09:03Z</dcterms:created>
  <dcterms:modified xsi:type="dcterms:W3CDTF">2016-12-13T06:53:53Z</dcterms:modified>
</cp:coreProperties>
</file>