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  <p:sldId id="267" r:id="rId9"/>
    <p:sldId id="258" r:id="rId10"/>
    <p:sldId id="260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1630" autoAdjust="0"/>
  </p:normalViewPr>
  <p:slideViewPr>
    <p:cSldViewPr snapToGrid="0">
      <p:cViewPr varScale="1">
        <p:scale>
          <a:sx n="60" d="100"/>
          <a:sy n="60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22C3B-03B1-4D24-81BF-8DE80531513C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C486B-DAD8-4769-A06E-62E8D3AFB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51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341C-794B-4879-AE11-85889C2E8A7D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2BD2-A470-4DB5-BDBA-D45A9CB76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5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7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66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8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5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8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86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20000"/>
                <a:lumOff val="80000"/>
              </a:schemeClr>
            </a:gs>
            <a:gs pos="39000">
              <a:schemeClr val="bg1"/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3231-08B8-4301-A611-5D0ED6F98098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480F-57B2-46C3-B770-A81E7A616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carotene4035/items/469569a5b5b9904f7d32" TargetMode="External"/><Relationship Id="rId2" Type="http://schemas.openxmlformats.org/officeDocument/2006/relationships/hyperlink" Target="http://tracpath.com/bootcamp/learning_git_gitkraken.html#i-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3367" y="1414997"/>
            <a:ext cx="9144000" cy="2387600"/>
          </a:xfrm>
        </p:spPr>
        <p:txBody>
          <a:bodyPr/>
          <a:lstStyle/>
          <a:p>
            <a:r>
              <a:rPr kumimoji="1" lang="en-US" altLang="ja-JP" dirty="0" err="1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GitKraken</a:t>
            </a:r>
            <a:r>
              <a:rPr kumimoji="1" lang="en-US" altLang="ja-JP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 Study</a:t>
            </a:r>
            <a:endParaRPr kumimoji="1" lang="ja-JP" altLang="en-US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11032" y="5964866"/>
            <a:ext cx="858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参照：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tracpath.com/bootcamp/learning_git_gitkraken.html#i-5</a:t>
            </a:r>
            <a:endParaRPr lang="en-US" altLang="ja-JP" dirty="0" smtClean="0"/>
          </a:p>
          <a:p>
            <a:r>
              <a:rPr kumimoji="1" lang="ja-JP" altLang="en-US" dirty="0" smtClean="0"/>
              <a:t>おまけ：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qiita.com/carotene4035/items/469569a5b5b9904f7d32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279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23014" y="4688958"/>
            <a:ext cx="5135526" cy="18713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ローカル</a:t>
            </a:r>
            <a:endParaRPr kumimoji="1" lang="ja-JP" altLang="en-US" sz="4000" dirty="0"/>
          </a:p>
        </p:txBody>
      </p:sp>
      <p:sp>
        <p:nvSpPr>
          <p:cNvPr id="5" name="楕円 4"/>
          <p:cNvSpPr/>
          <p:nvPr/>
        </p:nvSpPr>
        <p:spPr>
          <a:xfrm>
            <a:off x="723014" y="450112"/>
            <a:ext cx="5135526" cy="18713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リモート</a:t>
            </a:r>
            <a:endParaRPr kumimoji="1" lang="ja-JP" altLang="en-US" sz="4000" dirty="0"/>
          </a:p>
        </p:txBody>
      </p:sp>
      <p:cxnSp>
        <p:nvCxnSpPr>
          <p:cNvPr id="7" name="直線矢印コネクタ 6"/>
          <p:cNvCxnSpPr>
            <a:stCxn id="5" idx="3"/>
            <a:endCxn id="4" idx="1"/>
          </p:cNvCxnSpPr>
          <p:nvPr/>
        </p:nvCxnSpPr>
        <p:spPr>
          <a:xfrm>
            <a:off x="1475094" y="2047392"/>
            <a:ext cx="0" cy="2915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7"/>
            <a:endCxn id="5" idx="5"/>
          </p:cNvCxnSpPr>
          <p:nvPr/>
        </p:nvCxnSpPr>
        <p:spPr>
          <a:xfrm flipV="1">
            <a:off x="5106460" y="2047392"/>
            <a:ext cx="0" cy="2915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2772" y="3030279"/>
            <a:ext cx="94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pull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44679" y="3030279"/>
            <a:ext cx="111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push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86130" y="276447"/>
            <a:ext cx="587980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リモートはネット上だと思ってもらえれば結構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僕もよくわかってない</a:t>
            </a:r>
            <a:r>
              <a:rPr lang="en-US" altLang="ja-JP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ローカルは自身の</a:t>
            </a:r>
            <a:r>
              <a:rPr lang="en-US" altLang="ja-JP" sz="3200" dirty="0" smtClean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push</a:t>
            </a:r>
            <a:r>
              <a:rPr lang="ja-JP" altLang="en-US" sz="3200" dirty="0" smtClean="0"/>
              <a:t>する前には必ずローカルの更新記録を最新にする</a:t>
            </a:r>
            <a:r>
              <a:rPr lang="en-US" altLang="ja-JP" sz="3200" dirty="0" smtClean="0"/>
              <a:t>(pull</a:t>
            </a:r>
            <a:r>
              <a:rPr lang="ja-JP" altLang="en-US" sz="3200" dirty="0" smtClean="0"/>
              <a:t>する</a:t>
            </a:r>
            <a:r>
              <a:rPr lang="en-US" altLang="ja-JP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21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ja-JP" dirty="0" smtClean="0"/>
              <a:t>pull</a:t>
            </a:r>
            <a:r>
              <a:rPr lang="ja-JP" altLang="en-US" dirty="0" smtClean="0"/>
              <a:t>したファイルを開いてみよう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" y="1371600"/>
            <a:ext cx="6858000" cy="50419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697971" y="1669312"/>
            <a:ext cx="41785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今回は</a:t>
            </a:r>
            <a:r>
              <a:rPr kumimoji="1" lang="en-US" altLang="ja-JP" sz="2800" dirty="0" err="1" smtClean="0"/>
              <a:t>git</a:t>
            </a:r>
            <a:r>
              <a:rPr lang="en-US" altLang="ja-JP" sz="2800" dirty="0" smtClean="0"/>
              <a:t>-VR-study</a:t>
            </a:r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ここでファイルを更新したり追加したりすると</a:t>
            </a:r>
            <a:r>
              <a:rPr kumimoji="1" lang="en-US" altLang="ja-JP" sz="2800" dirty="0" err="1" smtClean="0"/>
              <a:t>GitKraken</a:t>
            </a:r>
            <a:r>
              <a:rPr kumimoji="1" lang="ja-JP" altLang="en-US" sz="2800" dirty="0" smtClean="0"/>
              <a:t>に反映</a:t>
            </a:r>
            <a:r>
              <a:rPr kumimoji="1" lang="ja-JP" altLang="en-US" sz="2800" dirty="0" smtClean="0"/>
              <a:t>される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試しにメモ帳に何か書いてここに保存してみよう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996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</p:spPr>
        <p:txBody>
          <a:bodyPr/>
          <a:lstStyle/>
          <a:p>
            <a:r>
              <a:rPr lang="ja-JP" altLang="en-US" dirty="0" smtClean="0"/>
              <a:t>さぁ</a:t>
            </a:r>
            <a:r>
              <a:rPr lang="en-US" altLang="ja-JP" dirty="0" smtClean="0"/>
              <a:t>commit(</a:t>
            </a:r>
            <a:r>
              <a:rPr lang="ja-JP" altLang="en-US" dirty="0" smtClean="0"/>
              <a:t>綴りあってる？</a:t>
            </a:r>
            <a:r>
              <a:rPr lang="en-US" altLang="ja-JP" dirty="0" smtClean="0"/>
              <a:t>)</a:t>
            </a:r>
            <a:r>
              <a:rPr lang="ja-JP" altLang="en-US" dirty="0" smtClean="0"/>
              <a:t>だ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7" y="1527544"/>
            <a:ext cx="6584950" cy="44196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7347098" y="1527544"/>
            <a:ext cx="4412511" cy="239587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真ん中の画面に何か増えました</a:t>
            </a:r>
            <a:endParaRPr kumimoji="1" lang="en-US" altLang="ja-JP" sz="3200" dirty="0" smtClean="0"/>
          </a:p>
          <a:p>
            <a:pPr algn="ctr"/>
            <a:endParaRPr lang="en-US" altLang="ja-JP" sz="3200" dirty="0"/>
          </a:p>
          <a:p>
            <a:pPr algn="ctr"/>
            <a:r>
              <a:rPr kumimoji="1" lang="ja-JP" altLang="en-US" sz="3200" dirty="0" smtClean="0"/>
              <a:t>これをクリックします</a:t>
            </a:r>
            <a:endParaRPr kumimoji="1" lang="ja-JP" altLang="en-US" sz="3200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 flipV="1">
            <a:off x="4295553" y="2169042"/>
            <a:ext cx="3051545" cy="5564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/>
          <a:lstStyle/>
          <a:p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♪</a:t>
            </a:r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♪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1" y="996950"/>
            <a:ext cx="3822700" cy="57785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156791" y="1757990"/>
            <a:ext cx="6049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・画面右側はこうなってるはず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・今から</a:t>
            </a:r>
            <a:r>
              <a:rPr kumimoji="1" lang="en-US" altLang="ja-JP" sz="3200" dirty="0" smtClean="0"/>
              <a:t>commit</a:t>
            </a:r>
            <a:r>
              <a:rPr kumimoji="1" lang="ja-JP" altLang="en-US" sz="3200" dirty="0" smtClean="0"/>
              <a:t>するファイルを選択します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”Stage all changes”</a:t>
            </a:r>
            <a:r>
              <a:rPr kumimoji="1" lang="ja-JP" altLang="en-US" sz="3200" dirty="0" smtClean="0"/>
              <a:t>を押すとこのファイルが</a:t>
            </a:r>
            <a:endParaRPr lang="en-US" altLang="ja-JP" sz="3200" dirty="0"/>
          </a:p>
          <a:p>
            <a:r>
              <a:rPr kumimoji="1" lang="en-US" altLang="ja-JP" sz="3200" dirty="0" smtClean="0"/>
              <a:t>    “Staged Files”</a:t>
            </a:r>
            <a:r>
              <a:rPr kumimoji="1" lang="ja-JP" altLang="en-US" sz="3200" dirty="0" smtClean="0"/>
              <a:t>に移動します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781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68" y="138223"/>
            <a:ext cx="10515600" cy="836354"/>
          </a:xfrm>
        </p:spPr>
        <p:txBody>
          <a:bodyPr/>
          <a:lstStyle/>
          <a:p>
            <a:r>
              <a:rPr kumimoji="1" lang="ja-JP" altLang="en-US" dirty="0" smtClean="0"/>
              <a:t>さぁ</a:t>
            </a:r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だ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3" y="974577"/>
            <a:ext cx="3797300" cy="575945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076893" y="2094614"/>
            <a:ext cx="0" cy="13928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4954771" y="1084520"/>
            <a:ext cx="4667693" cy="2402959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こんな感じに移動します</a:t>
            </a:r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r>
              <a:rPr kumimoji="1" lang="ja-JP" altLang="en-US" sz="2400" dirty="0" smtClean="0"/>
              <a:t>最後に</a:t>
            </a:r>
            <a:r>
              <a:rPr kumimoji="1" lang="en-US" altLang="ja-JP" sz="2400" dirty="0" smtClean="0"/>
              <a:t>”</a:t>
            </a:r>
            <a:r>
              <a:rPr lang="en-US" altLang="ja-JP" sz="2400" dirty="0" smtClean="0"/>
              <a:t>C</a:t>
            </a:r>
            <a:r>
              <a:rPr kumimoji="1" lang="en-US" altLang="ja-JP" sz="2400" dirty="0" smtClean="0"/>
              <a:t>ommit Message”</a:t>
            </a:r>
          </a:p>
          <a:p>
            <a:pPr algn="ctr"/>
            <a:r>
              <a:rPr lang="ja-JP" altLang="en-US" sz="2400" dirty="0" smtClean="0"/>
              <a:t>にメッセージをうち込みま</a:t>
            </a:r>
            <a:r>
              <a:rPr lang="ja-JP" altLang="en-US" sz="2400" dirty="0"/>
              <a:t>す</a:t>
            </a:r>
            <a:endParaRPr lang="en-US" altLang="ja-JP" sz="2400" dirty="0" smtClean="0"/>
          </a:p>
        </p:txBody>
      </p:sp>
      <p:cxnSp>
        <p:nvCxnSpPr>
          <p:cNvPr id="9" name="直線矢印コネクタ 8"/>
          <p:cNvCxnSpPr>
            <a:stCxn id="7" idx="1"/>
          </p:cNvCxnSpPr>
          <p:nvPr/>
        </p:nvCxnSpPr>
        <p:spPr>
          <a:xfrm flipH="1">
            <a:off x="1967023" y="2286000"/>
            <a:ext cx="2987748" cy="2860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954771" y="4774019"/>
            <a:ext cx="5231220" cy="1860697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緑のボタンを押すと</a:t>
            </a:r>
            <a:r>
              <a:rPr kumimoji="1" lang="en-US" altLang="ja-JP" sz="3600" dirty="0" smtClean="0"/>
              <a:t>commit</a:t>
            </a:r>
            <a:r>
              <a:rPr kumimoji="1" lang="ja-JP" altLang="en-US" sz="3600" dirty="0" smtClean="0"/>
              <a:t>完了です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331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8168"/>
            <a:ext cx="10515600" cy="804456"/>
          </a:xfrm>
        </p:spPr>
        <p:txBody>
          <a:bodyPr/>
          <a:lstStyle/>
          <a:p>
            <a:r>
              <a:rPr kumimoji="1" lang="ja-JP" altLang="en-US" dirty="0" smtClean="0"/>
              <a:t>多分こんな感じ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3" y="1248883"/>
            <a:ext cx="7054850" cy="52959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7559748" y="512173"/>
            <a:ext cx="4136065" cy="1826990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半透明だったものがはっきりしました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40502" y="3125972"/>
            <a:ext cx="4093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これでローカルの中でリポジトリを更新することができました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次はこの更新履歴をリモートにあげていきます</a:t>
            </a:r>
            <a:r>
              <a:rPr kumimoji="1" lang="en-US" altLang="ja-JP" sz="2800" dirty="0" smtClean="0"/>
              <a:t>(push)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43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9344" y="141842"/>
            <a:ext cx="10515600" cy="985210"/>
          </a:xfrm>
        </p:spPr>
        <p:txBody>
          <a:bodyPr/>
          <a:lstStyle/>
          <a:p>
            <a:r>
              <a:rPr lang="ja-JP" altLang="en-US" dirty="0" smtClean="0"/>
              <a:t>さぁ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です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3" y="1272437"/>
            <a:ext cx="8547100" cy="490855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4327451" y="1509822"/>
            <a:ext cx="489098" cy="478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46288" y="425302"/>
            <a:ext cx="32322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赤で囲んだボタンを押すだけです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en-US" altLang="ja-JP" sz="3200" dirty="0" smtClean="0"/>
              <a:t>※push</a:t>
            </a:r>
            <a:r>
              <a:rPr kumimoji="1" lang="ja-JP" altLang="en-US" sz="3200" dirty="0" smtClean="0"/>
              <a:t>する前に</a:t>
            </a:r>
            <a:r>
              <a:rPr kumimoji="1" lang="en-US" altLang="ja-JP" sz="3200" dirty="0" smtClean="0"/>
              <a:t>pull</a:t>
            </a:r>
            <a:r>
              <a:rPr kumimoji="1" lang="ja-JP" altLang="en-US" sz="3200" dirty="0" smtClean="0"/>
              <a:t>はしましたか？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一回の</a:t>
            </a:r>
            <a:r>
              <a:rPr kumimoji="1" lang="en-US" altLang="ja-JP" sz="3200" dirty="0" smtClean="0"/>
              <a:t>push</a:t>
            </a:r>
            <a:r>
              <a:rPr kumimoji="1" lang="ja-JP" altLang="en-US" sz="3200" dirty="0" smtClean="0"/>
              <a:t>で上げられるファイルの最大容量は</a:t>
            </a:r>
            <a:r>
              <a:rPr kumimoji="1" lang="en-US" altLang="ja-JP" sz="3200" dirty="0" smtClean="0"/>
              <a:t>100Mb</a:t>
            </a:r>
            <a:r>
              <a:rPr lang="ja-JP" altLang="en-US" sz="3200" dirty="0" smtClean="0"/>
              <a:t>までで</a:t>
            </a:r>
            <a:r>
              <a:rPr lang="ja-JP" altLang="en-US" sz="3200" dirty="0"/>
              <a:t>す</a:t>
            </a:r>
            <a:endParaRPr kumimoji="1" lang="en-US" altLang="ja-JP" sz="32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8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9465" y="211949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これで更新記録</a:t>
            </a:r>
            <a:r>
              <a:rPr lang="ja-JP" altLang="en-US" dirty="0" smtClean="0"/>
              <a:t>がリモートにいきました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991270" y="5532437"/>
            <a:ext cx="4383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次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branch</a:t>
            </a:r>
            <a:r>
              <a:rPr lang="ja-JP" altLang="en-US" sz="2800" dirty="0" smtClean="0"/>
              <a:t>していきます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505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branch</a:t>
            </a:r>
            <a:r>
              <a:rPr kumimoji="1" lang="ja-JP" altLang="en-US" dirty="0" smtClean="0"/>
              <a:t>を切っていきます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branch</a:t>
            </a:r>
            <a:r>
              <a:rPr kumimoji="1" lang="ja-JP" altLang="en-US" dirty="0" err="1" smtClean="0"/>
              <a:t>ってな</a:t>
            </a:r>
            <a:r>
              <a:rPr kumimoji="1" lang="ja-JP" altLang="en-US" dirty="0" smtClean="0"/>
              <a:t>ーに？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06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2213344" cy="4351338"/>
          </a:xfrm>
        </p:spPr>
        <p:txBody>
          <a:bodyPr vert="horz">
            <a:normAutofit fontScale="92500" lnSpcReduction="20000"/>
          </a:bodyPr>
          <a:lstStyle/>
          <a:p>
            <a:r>
              <a:rPr lang="en-US" altLang="ja-JP" sz="3600" dirty="0" smtClean="0"/>
              <a:t>clone</a:t>
            </a:r>
          </a:p>
          <a:p>
            <a:endParaRPr lang="en-US" altLang="ja-JP" sz="3600" dirty="0"/>
          </a:p>
          <a:p>
            <a:r>
              <a:rPr lang="en-US" altLang="ja-JP" sz="3600" dirty="0" smtClean="0"/>
              <a:t>pull</a:t>
            </a:r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lang="en-US" altLang="ja-JP" sz="3600" dirty="0" smtClean="0"/>
              <a:t>commit</a:t>
            </a:r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push</a:t>
            </a:r>
          </a:p>
          <a:p>
            <a:endParaRPr lang="en-US" altLang="ja-JP" sz="3600" dirty="0"/>
          </a:p>
          <a:p>
            <a:r>
              <a:rPr lang="en-US" altLang="ja-JP" sz="3600" dirty="0" smtClean="0"/>
              <a:t>branch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縦書きテキスト プレースホルダー 2"/>
          <p:cNvSpPr txBox="1">
            <a:spLocks/>
          </p:cNvSpPr>
          <p:nvPr/>
        </p:nvSpPr>
        <p:spPr>
          <a:xfrm>
            <a:off x="4595036" y="1825625"/>
            <a:ext cx="25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/>
              <a:t>プルリク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en-US" altLang="ja-JP" sz="3600" dirty="0" smtClean="0"/>
              <a:t>marge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6" y="1690688"/>
            <a:ext cx="4166191" cy="4166191"/>
          </a:xfrm>
          <a:prstGeom prst="rect">
            <a:avLst/>
          </a:prstGeom>
        </p:spPr>
      </p:pic>
      <p:sp>
        <p:nvSpPr>
          <p:cNvPr id="6" name="縦書きテキスト プレースホルダー 2"/>
          <p:cNvSpPr txBox="1">
            <a:spLocks/>
          </p:cNvSpPr>
          <p:nvPr/>
        </p:nvSpPr>
        <p:spPr>
          <a:xfrm>
            <a:off x="6959008" y="6176963"/>
            <a:ext cx="5077048" cy="81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勉強会ちょっと前に</a:t>
            </a:r>
            <a:r>
              <a:rPr lang="en-US" altLang="ja-JP" sz="1800" dirty="0"/>
              <a:t>Microsoft</a:t>
            </a:r>
            <a:r>
              <a:rPr lang="ja-JP" altLang="en-US" sz="1800" dirty="0" smtClean="0"/>
              <a:t>に飲まれました</a:t>
            </a:r>
            <a:endParaRPr lang="en-US" altLang="ja-JP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8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507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clone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902842" y="372140"/>
            <a:ext cx="5985891" cy="5932967"/>
          </a:xfrm>
        </p:spPr>
        <p:txBody>
          <a:bodyPr vert="horz"/>
          <a:lstStyle/>
          <a:p>
            <a:pPr marL="285750" indent="-285750"/>
            <a:r>
              <a:rPr lang="ja-JP" altLang="en-US" dirty="0"/>
              <a:t>リモートはネット上だと思ってもらえれば結構</a:t>
            </a:r>
            <a:r>
              <a:rPr lang="en-US" altLang="ja-JP" dirty="0"/>
              <a:t>(</a:t>
            </a:r>
            <a:r>
              <a:rPr lang="ja-JP" altLang="en-US" dirty="0"/>
              <a:t>僕もよくわかってない</a:t>
            </a:r>
            <a:r>
              <a:rPr lang="en-US" altLang="ja-JP" dirty="0"/>
              <a:t>)</a:t>
            </a:r>
          </a:p>
          <a:p>
            <a:pPr marL="285750" indent="-285750"/>
            <a:endParaRPr lang="en-US" altLang="ja-JP" dirty="0"/>
          </a:p>
          <a:p>
            <a:pPr marL="285750" indent="-285750"/>
            <a:r>
              <a:rPr lang="ja-JP" altLang="en-US" dirty="0"/>
              <a:t>ローカルは自身の</a:t>
            </a:r>
            <a:r>
              <a:rPr lang="en-US" altLang="ja-JP" dirty="0" smtClean="0"/>
              <a:t>PC</a:t>
            </a:r>
          </a:p>
          <a:p>
            <a:pPr marL="285750" indent="-285750"/>
            <a:endParaRPr lang="en-US" altLang="ja-JP" dirty="0"/>
          </a:p>
          <a:p>
            <a:pPr marL="285750" indent="-285750"/>
            <a:r>
              <a:rPr lang="en-US" altLang="ja-JP" dirty="0" smtClean="0"/>
              <a:t>clone</a:t>
            </a:r>
            <a:r>
              <a:rPr lang="ja-JP" altLang="en-US" dirty="0" smtClean="0"/>
              <a:t>はリモートにあるファイルと同じものを自分のローカルに作成する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言ってしまえばコピー</a:t>
            </a:r>
            <a:r>
              <a:rPr lang="en-US" altLang="ja-JP" dirty="0" smtClean="0"/>
              <a:t>)</a:t>
            </a:r>
          </a:p>
          <a:p>
            <a:pPr marL="285750" indent="-285750"/>
            <a:endParaRPr lang="en-US" altLang="ja-JP" dirty="0"/>
          </a:p>
          <a:p>
            <a:pPr marL="285750" indent="-285750"/>
            <a:r>
              <a:rPr lang="ja-JP" altLang="en-US" dirty="0" smtClean="0"/>
              <a:t>詳しくは自分で</a:t>
            </a:r>
            <a:r>
              <a:rPr lang="en-US" altLang="ja-JP" dirty="0" err="1" smtClean="0"/>
              <a:t>ggrks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169581" y="4295507"/>
            <a:ext cx="4306188" cy="180753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ローカル</a:t>
            </a:r>
            <a:endParaRPr kumimoji="1" lang="ja-JP" altLang="en-US" sz="4000" dirty="0"/>
          </a:p>
        </p:txBody>
      </p:sp>
      <p:sp>
        <p:nvSpPr>
          <p:cNvPr id="5" name="楕円 4"/>
          <p:cNvSpPr/>
          <p:nvPr/>
        </p:nvSpPr>
        <p:spPr>
          <a:xfrm>
            <a:off x="1169581" y="1325563"/>
            <a:ext cx="4306187" cy="15771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リモート</a:t>
            </a:r>
            <a:endParaRPr kumimoji="1" lang="ja-JP" altLang="en-US" sz="4000" dirty="0"/>
          </a:p>
        </p:txBody>
      </p:sp>
      <p:cxnSp>
        <p:nvCxnSpPr>
          <p:cNvPr id="6" name="直線矢印コネクタ 5"/>
          <p:cNvCxnSpPr>
            <a:stCxn id="5" idx="3"/>
            <a:endCxn id="4" idx="1"/>
          </p:cNvCxnSpPr>
          <p:nvPr/>
        </p:nvCxnSpPr>
        <p:spPr>
          <a:xfrm>
            <a:off x="1800207" y="2671756"/>
            <a:ext cx="1" cy="18884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7"/>
            <a:endCxn id="5" idx="5"/>
          </p:cNvCxnSpPr>
          <p:nvPr/>
        </p:nvCxnSpPr>
        <p:spPr>
          <a:xfrm flipV="1">
            <a:off x="4845142" y="2671756"/>
            <a:ext cx="0" cy="18884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87094" y="3120580"/>
            <a:ext cx="94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pull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1907" y="3051499"/>
            <a:ext cx="111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push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837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21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したい</a:t>
            </a:r>
            <a:r>
              <a:rPr lang="ja-JP" altLang="en-US" dirty="0"/>
              <a:t>リポジトリ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を持ってくる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" y="1206796"/>
            <a:ext cx="10058400" cy="537443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5216" y="4742122"/>
            <a:ext cx="3344161" cy="169057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GitHub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clone</a:t>
            </a:r>
            <a:r>
              <a:rPr lang="ja-JP" altLang="en-US" sz="2800" dirty="0" smtClean="0"/>
              <a:t>したいリポジトリをクリックし入る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8387096" y="1959935"/>
            <a:ext cx="3344161" cy="169057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この下の緑のボタンを押し、</a:t>
            </a:r>
            <a:r>
              <a:rPr lang="en-US" altLang="ja-JP" sz="2800" dirty="0" smtClean="0"/>
              <a:t>URL</a:t>
            </a:r>
            <a:r>
              <a:rPr lang="ja-JP" altLang="en-US" sz="2800" dirty="0" smtClean="0"/>
              <a:t>をコピー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88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283" y="237535"/>
            <a:ext cx="10515600" cy="719396"/>
          </a:xfrm>
        </p:spPr>
        <p:txBody>
          <a:bodyPr/>
          <a:lstStyle/>
          <a:p>
            <a:r>
              <a:rPr lang="en-US" altLang="ja-JP" dirty="0" smtClean="0"/>
              <a:t>clone</a:t>
            </a:r>
            <a:r>
              <a:rPr lang="ja-JP" altLang="en-US" dirty="0" smtClean="0"/>
              <a:t>してみよう</a:t>
            </a:r>
            <a:r>
              <a:rPr lang="en-US" altLang="ja-JP" dirty="0" smtClean="0"/>
              <a:t>(URL</a:t>
            </a:r>
            <a:r>
              <a:rPr lang="ja-JP" altLang="en-US" dirty="0" smtClean="0"/>
              <a:t>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3" y="956931"/>
            <a:ext cx="7450244" cy="5567547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274673" y="988829"/>
            <a:ext cx="659219" cy="606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endCxn id="4" idx="6"/>
          </p:cNvCxnSpPr>
          <p:nvPr/>
        </p:nvCxnSpPr>
        <p:spPr>
          <a:xfrm flipH="1" flipV="1">
            <a:off x="933892" y="1291857"/>
            <a:ext cx="7444564" cy="13131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8378456" y="1594885"/>
            <a:ext cx="3551274" cy="2934585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/>
              <a:t>まずは画面左上のフォルダマークをクリック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2705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6182" y="173740"/>
            <a:ext cx="10515600" cy="1017108"/>
          </a:xfrm>
        </p:spPr>
        <p:txBody>
          <a:bodyPr/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してみよう</a:t>
            </a:r>
            <a:r>
              <a:rPr kumimoji="1" lang="en-US" altLang="ja-JP" dirty="0" smtClean="0"/>
              <a:t>(URL</a:t>
            </a:r>
            <a:r>
              <a:rPr kumimoji="1" lang="ja-JP" altLang="en-US" dirty="0" smtClean="0"/>
              <a:t>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6" y="1190848"/>
            <a:ext cx="8112198" cy="480709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583121" y="4661483"/>
            <a:ext cx="3444949" cy="19989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さっきコピーしてきた</a:t>
            </a:r>
            <a:r>
              <a:rPr kumimoji="1" lang="en-US" altLang="ja-JP" sz="3200" dirty="0" smtClean="0"/>
              <a:t>URL</a:t>
            </a:r>
            <a:r>
              <a:rPr kumimoji="1" lang="ja-JP" altLang="en-US" sz="3200" dirty="0" smtClean="0"/>
              <a:t>をここに貼ってネ</a:t>
            </a:r>
            <a:endParaRPr kumimoji="1" lang="ja-JP" altLang="en-US" sz="3200" dirty="0"/>
          </a:p>
        </p:txBody>
      </p:sp>
      <p:sp>
        <p:nvSpPr>
          <p:cNvPr id="6" name="楕円 5"/>
          <p:cNvSpPr/>
          <p:nvPr/>
        </p:nvSpPr>
        <p:spPr>
          <a:xfrm>
            <a:off x="5220586" y="2280684"/>
            <a:ext cx="2732568" cy="39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5" idx="0"/>
            <a:endCxn id="6" idx="4"/>
          </p:cNvCxnSpPr>
          <p:nvPr/>
        </p:nvCxnSpPr>
        <p:spPr>
          <a:xfrm flipV="1">
            <a:off x="4305596" y="2674088"/>
            <a:ext cx="2281274" cy="19873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8615326" y="173740"/>
            <a:ext cx="3444949" cy="2250483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clone</a:t>
            </a:r>
            <a:r>
              <a:rPr lang="ja-JP" altLang="en-US" sz="3200" dirty="0" smtClean="0"/>
              <a:t>したいリポジトリをどのファイルに作るかを選びます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>
            <a:off x="6551356" y="1298982"/>
            <a:ext cx="2063970" cy="69993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8615325" y="4409921"/>
            <a:ext cx="3444949" cy="2250483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全部終わったらココをクリック</a:t>
            </a:r>
            <a:endParaRPr lang="en-US" altLang="ja-JP" sz="3200" dirty="0" smtClean="0"/>
          </a:p>
          <a:p>
            <a:pPr algn="ctr"/>
            <a:endParaRPr kumimoji="1" lang="en-US" altLang="ja-JP" sz="3200" dirty="0"/>
          </a:p>
          <a:p>
            <a:pPr algn="ctr"/>
            <a:r>
              <a:rPr lang="ja-JP" altLang="en-US" sz="3200" dirty="0" smtClean="0"/>
              <a:t>これで完了</a:t>
            </a:r>
            <a:endParaRPr kumimoji="1" lang="ja-JP" altLang="en-US" sz="3200" dirty="0"/>
          </a:p>
        </p:txBody>
      </p:sp>
      <p:sp>
        <p:nvSpPr>
          <p:cNvPr id="17" name="楕円 16"/>
          <p:cNvSpPr/>
          <p:nvPr/>
        </p:nvSpPr>
        <p:spPr>
          <a:xfrm>
            <a:off x="7112960" y="3088757"/>
            <a:ext cx="1292004" cy="4550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6" idx="0"/>
            <a:endCxn id="17" idx="5"/>
          </p:cNvCxnSpPr>
          <p:nvPr/>
        </p:nvCxnSpPr>
        <p:spPr>
          <a:xfrm flipH="1" flipV="1">
            <a:off x="8215754" y="3477170"/>
            <a:ext cx="2122046" cy="9327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4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kumimoji="1" lang="en-US" altLang="ja-JP" dirty="0" smtClean="0"/>
              <a:t>clone</a:t>
            </a:r>
            <a:r>
              <a:rPr kumimoji="1" lang="ja-JP" altLang="en-US" dirty="0" smtClean="0"/>
              <a:t>してみよう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なんか簡単なやつ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3" y="1807535"/>
            <a:ext cx="7681802" cy="453855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8133907" y="1222744"/>
            <a:ext cx="3678865" cy="1850065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ここは前のやつと一緒</a:t>
            </a:r>
            <a:endParaRPr kumimoji="1" lang="ja-JP" altLang="en-US" sz="3200" dirty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>
            <a:off x="6283842" y="2147777"/>
            <a:ext cx="1850065" cy="5209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8016949" y="3700130"/>
            <a:ext cx="4051004" cy="293458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KIESpro</a:t>
            </a:r>
            <a:r>
              <a:rPr kumimoji="1" lang="ja-JP" altLang="en-US" sz="3200" dirty="0" smtClean="0"/>
              <a:t>の中にあるリポジトリを選ぶならここから選んでもオッケー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 flipV="1">
            <a:off x="6283842" y="3923414"/>
            <a:ext cx="1733107" cy="12440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5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935" y="28106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6600" dirty="0" smtClean="0"/>
              <a:t>clone</a:t>
            </a:r>
            <a:r>
              <a:rPr kumimoji="1" lang="ja-JP" altLang="en-US" sz="6600" dirty="0" smtClean="0"/>
              <a:t>できたらさっそく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開いてみよう</a:t>
            </a:r>
            <a:endParaRPr kumimoji="1" lang="ja-JP" altLang="en-US" sz="66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2489790" y="5355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次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pull</a:t>
            </a:r>
            <a:r>
              <a:rPr lang="ja-JP" altLang="en-US" sz="2400" dirty="0" smtClean="0"/>
              <a:t>いきます</a:t>
            </a:r>
            <a:r>
              <a:rPr lang="en-US" altLang="ja-JP" sz="2400" dirty="0" smtClean="0"/>
              <a:t>........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06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6181" y="350874"/>
            <a:ext cx="10515600" cy="1148317"/>
          </a:xfrm>
        </p:spPr>
        <p:txBody>
          <a:bodyPr vert="horz"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pull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dirty="0" smtClean="0"/>
              <a:t>リモートからローカルに持ってくる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2" y="1283069"/>
            <a:ext cx="9207565" cy="5287851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4994380" y="1499191"/>
            <a:ext cx="659219" cy="606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0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461</Words>
  <Application>Microsoft Office PowerPoint</Application>
  <PresentationFormat>ワイド画面</PresentationFormat>
  <Paragraphs>108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HGS創英ﾌﾟﾚｾﾞﾝｽEB</vt:lpstr>
      <vt:lpstr>游ゴシック</vt:lpstr>
      <vt:lpstr>游ゴシック Light</vt:lpstr>
      <vt:lpstr>Arial</vt:lpstr>
      <vt:lpstr>Office テーマ</vt:lpstr>
      <vt:lpstr>GitKraken Study</vt:lpstr>
      <vt:lpstr>今日やること</vt:lpstr>
      <vt:lpstr>まずはclone</vt:lpstr>
      <vt:lpstr>cloneしたいリポジトリURLを持ってくる</vt:lpstr>
      <vt:lpstr>cloneしてみよう(URL編)</vt:lpstr>
      <vt:lpstr>cloneしてみよう(URL編)</vt:lpstr>
      <vt:lpstr>cloneしてみよう(なんか簡単なやつ)</vt:lpstr>
      <vt:lpstr>cloneできたらさっそく 開いてみよう</vt:lpstr>
      <vt:lpstr>PowerPoint プレゼンテーション</vt:lpstr>
      <vt:lpstr>PowerPoint プレゼンテーション</vt:lpstr>
      <vt:lpstr>pullしたファイルを開いてみよう</vt:lpstr>
      <vt:lpstr>さぁcommit(綴りあってる？)だ</vt:lpstr>
      <vt:lpstr>commit♪commit♪</vt:lpstr>
      <vt:lpstr>さぁcommitだ</vt:lpstr>
      <vt:lpstr>多分こんな感じ</vt:lpstr>
      <vt:lpstr>さぁpushです</vt:lpstr>
      <vt:lpstr>これで更新記録がリモートにいきました</vt:lpstr>
      <vt:lpstr>branchを切っていきます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図書館検索システム</dc:title>
  <dc:creator>yomogizawa ryo</dc:creator>
  <cp:lastModifiedBy>蓬澤 涼</cp:lastModifiedBy>
  <cp:revision>44</cp:revision>
  <cp:lastPrinted>2018-05-28T03:30:38Z</cp:lastPrinted>
  <dcterms:created xsi:type="dcterms:W3CDTF">2018-05-06T23:56:03Z</dcterms:created>
  <dcterms:modified xsi:type="dcterms:W3CDTF">2018-06-12T10:06:48Z</dcterms:modified>
</cp:coreProperties>
</file>