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5"/>
  </p:notesMasterIdLst>
  <p:handoutMasterIdLst>
    <p:handoutMasterId r:id="rId26"/>
  </p:handoutMasterIdLst>
  <p:sldIdLst>
    <p:sldId id="258" r:id="rId5"/>
    <p:sldId id="257" r:id="rId6"/>
    <p:sldId id="256" r:id="rId7"/>
    <p:sldId id="264" r:id="rId8"/>
    <p:sldId id="265" r:id="rId9"/>
    <p:sldId id="266" r:id="rId10"/>
    <p:sldId id="267" r:id="rId11"/>
    <p:sldId id="284" r:id="rId12"/>
    <p:sldId id="268" r:id="rId13"/>
    <p:sldId id="285" r:id="rId14"/>
    <p:sldId id="269" r:id="rId15"/>
    <p:sldId id="286" r:id="rId16"/>
    <p:sldId id="287" r:id="rId17"/>
    <p:sldId id="277" r:id="rId18"/>
    <p:sldId id="278" r:id="rId19"/>
    <p:sldId id="279" r:id="rId20"/>
    <p:sldId id="280" r:id="rId21"/>
    <p:sldId id="281"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909" autoAdjust="0"/>
  </p:normalViewPr>
  <p:slideViewPr>
    <p:cSldViewPr snapToGrid="0">
      <p:cViewPr varScale="1">
        <p:scale>
          <a:sx n="59" d="100"/>
          <a:sy n="59" d="100"/>
        </p:scale>
        <p:origin x="1176" y="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dgm:t>
        <a:bodyPr/>
        <a:lstStyle/>
        <a:p>
          <a:r>
            <a:rPr lang="en" sz="2800" dirty="0" smtClean="0">
              <a:latin typeface="Tahoma" panose="020B0604030504040204" pitchFamily="34" charset="0"/>
              <a:ea typeface="Tahoma" panose="020B0604030504040204" pitchFamily="34" charset="0"/>
              <a:cs typeface="Tahoma" panose="020B0604030504040204" pitchFamily="34" charset="0"/>
              <a:sym typeface="Droid Serif"/>
            </a:rPr>
            <a:t>1. </a:t>
          </a:r>
          <a:r>
            <a:rPr lang="en-US" sz="2800" dirty="0" err="1" smtClean="0">
              <a:latin typeface="Tahoma" panose="020B0604030504040204" pitchFamily="34" charset="0"/>
              <a:ea typeface="Tahoma" panose="020B0604030504040204" pitchFamily="34" charset="0"/>
              <a:cs typeface="Tahoma" panose="020B0604030504040204" pitchFamily="34" charset="0"/>
              <a:sym typeface="Droid Serif"/>
            </a:rPr>
            <a:t>Giới</a:t>
          </a:r>
          <a:r>
            <a:rPr lang="en-US" sz="2800" dirty="0" smtClean="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smtClean="0">
              <a:latin typeface="Tahoma" panose="020B0604030504040204" pitchFamily="34" charset="0"/>
              <a:ea typeface="Tahoma" panose="020B0604030504040204" pitchFamily="34" charset="0"/>
              <a:cs typeface="Tahoma" panose="020B0604030504040204" pitchFamily="34" charset="0"/>
              <a:sym typeface="Droid Serif"/>
            </a:rPr>
            <a:t>thiệu</a:t>
          </a:r>
          <a:r>
            <a:rPr lang="en-US" sz="2800" dirty="0" smtClean="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smtClean="0">
              <a:latin typeface="Tahoma" panose="020B0604030504040204" pitchFamily="34" charset="0"/>
              <a:ea typeface="Tahoma" panose="020B0604030504040204" pitchFamily="34" charset="0"/>
              <a:cs typeface="Tahoma" panose="020B0604030504040204" pitchFamily="34" charset="0"/>
              <a:sym typeface="Droid Serif"/>
            </a:rPr>
            <a:t>đề</a:t>
          </a:r>
          <a:r>
            <a:rPr lang="en-US" sz="2800" dirty="0" smtClean="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smtClean="0">
              <a:latin typeface="Tahoma" panose="020B0604030504040204" pitchFamily="34" charset="0"/>
              <a:ea typeface="Tahoma" panose="020B0604030504040204" pitchFamily="34" charset="0"/>
              <a:cs typeface="Tahoma" panose="020B0604030504040204" pitchFamily="34" charset="0"/>
              <a:sym typeface="Droid Serif"/>
            </a:rPr>
            <a:t>tài</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A7F7584C-6CC5-40A2-9566-2842A5DEA97A}">
      <dgm:prSet phldrT="[Text]" custT="1"/>
      <dgm:spPr/>
      <dgm:t>
        <a:bodyPr/>
        <a:lstStyle/>
        <a:p>
          <a:r>
            <a:rPr lang="en" sz="2800" smtClean="0">
              <a:latin typeface="Tahoma" panose="020B0604030504040204" pitchFamily="34" charset="0"/>
              <a:ea typeface="Tahoma" panose="020B0604030504040204" pitchFamily="34" charset="0"/>
              <a:cs typeface="Tahoma" panose="020B0604030504040204" pitchFamily="34" charset="0"/>
              <a:sym typeface="Droid Serif"/>
            </a:rPr>
            <a:t>2. </a:t>
          </a:r>
          <a:r>
            <a:rPr lang="en-US" sz="2800" smtClean="0">
              <a:latin typeface="Tahoma" panose="020B0604030504040204" pitchFamily="34" charset="0"/>
              <a:ea typeface="Tahoma" panose="020B0604030504040204" pitchFamily="34" charset="0"/>
              <a:cs typeface="Tahoma" panose="020B0604030504040204" pitchFamily="34" charset="0"/>
              <a:sym typeface="Droid Serif"/>
            </a:rPr>
            <a:t>C</a:t>
          </a:r>
          <a:r>
            <a:rPr lang="vi-VN" sz="2800" smtClean="0">
              <a:latin typeface="Tahoma" panose="020B0604030504040204" pitchFamily="34" charset="0"/>
              <a:ea typeface="Tahoma" panose="020B0604030504040204" pitchFamily="34" charset="0"/>
              <a:cs typeface="Tahoma" panose="020B0604030504040204" pitchFamily="34" charset="0"/>
              <a:sym typeface="Droid Serif"/>
            </a:rPr>
            <a:t>ơ</a:t>
          </a:r>
          <a:r>
            <a:rPr lang="en-US" sz="2800" smtClean="0">
              <a:latin typeface="Tahoma" panose="020B0604030504040204" pitchFamily="34" charset="0"/>
              <a:ea typeface="Tahoma" panose="020B0604030504040204" pitchFamily="34" charset="0"/>
              <a:cs typeface="Tahoma" panose="020B0604030504040204" pitchFamily="34" charset="0"/>
              <a:sym typeface="Droid Serif"/>
            </a:rPr>
            <a:t> sở lý thuyết</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51A6936C-668E-4912-B1B4-BA2D45D3F624}">
      <dgm:prSet phldrT="[Text]" custT="1"/>
      <dgm:spPr/>
      <dgm:t>
        <a:bodyPr/>
        <a:lstStyle/>
        <a:p>
          <a:pPr algn="l"/>
          <a:r>
            <a:rPr lang="en" sz="2800" dirty="0" smtClean="0">
              <a:latin typeface="Tahoma" panose="020B0604030504040204" pitchFamily="34" charset="0"/>
              <a:ea typeface="Tahoma" panose="020B0604030504040204" pitchFamily="34" charset="0"/>
              <a:cs typeface="Tahoma" panose="020B0604030504040204" pitchFamily="34" charset="0"/>
              <a:sym typeface="Droid Serif"/>
            </a:rPr>
            <a:t>3. </a:t>
          </a:r>
          <a:r>
            <a:rPr lang="vi-VN" sz="2800" dirty="0" smtClean="0">
              <a:latin typeface="Tahoma" panose="020B0604030504040204" pitchFamily="34" charset="0"/>
              <a:ea typeface="Tahoma" panose="020B0604030504040204" pitchFamily="34" charset="0"/>
              <a:cs typeface="Tahoma" panose="020B0604030504040204" pitchFamily="34" charset="0"/>
              <a:sym typeface="Droid Serif"/>
            </a:rPr>
            <a:t>Thiết kế ứ</a:t>
          </a:r>
          <a:r>
            <a:rPr lang="en-US" sz="2800" dirty="0" smtClean="0">
              <a:latin typeface="Tahoma" panose="020B0604030504040204" pitchFamily="34" charset="0"/>
              <a:ea typeface="Tahoma" panose="020B0604030504040204" pitchFamily="34" charset="0"/>
              <a:cs typeface="Tahoma" panose="020B0604030504040204" pitchFamily="34" charset="0"/>
              <a:sym typeface="Droid Serif"/>
            </a:rPr>
            <a:t>ng </a:t>
          </a:r>
          <a:r>
            <a:rPr lang="en-US" sz="2800" dirty="0" err="1" smtClean="0">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928B5CB8-3545-4EE5-8BED-981D3C6157A5}">
      <dgm:prSet phldrT="[Text]" custT="1"/>
      <dgm:spPr/>
      <dgm:t>
        <a:bodyPr/>
        <a:lstStyle/>
        <a:p>
          <a:pPr algn="l"/>
          <a:r>
            <a:rPr lang="en" sz="2800" dirty="0" smtClean="0">
              <a:latin typeface="Tahoma" panose="020B0604030504040204" pitchFamily="34" charset="0"/>
              <a:ea typeface="Tahoma" panose="020B0604030504040204" pitchFamily="34" charset="0"/>
              <a:cs typeface="Tahoma" panose="020B0604030504040204" pitchFamily="34" charset="0"/>
              <a:sym typeface="Droid Serif"/>
            </a:rPr>
            <a:t>4. </a:t>
          </a:r>
          <a:r>
            <a:rPr lang="en-US" sz="2800" dirty="0" err="1" smtClean="0">
              <a:latin typeface="Tahoma" panose="020B0604030504040204" pitchFamily="34" charset="0"/>
              <a:ea typeface="Tahoma" panose="020B0604030504040204" pitchFamily="34" charset="0"/>
              <a:cs typeface="Tahoma" panose="020B0604030504040204" pitchFamily="34" charset="0"/>
              <a:sym typeface="Droid Serif"/>
            </a:rPr>
            <a:t>Kết</a:t>
          </a:r>
          <a:r>
            <a:rPr lang="vi-VN" sz="2800" dirty="0" smtClean="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smtClean="0">
              <a:latin typeface="Tahoma" panose="020B0604030504040204" pitchFamily="34" charset="0"/>
              <a:ea typeface="Tahoma" panose="020B0604030504040204" pitchFamily="34" charset="0"/>
              <a:cs typeface="Tahoma" panose="020B0604030504040204" pitchFamily="34" charset="0"/>
              <a:sym typeface="Droid Serif"/>
            </a:rPr>
            <a:t>luận</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E9E1BEB4-22EC-415C-A6F8-AFB736378920}" type="pres">
      <dgm:prSet presAssocID="{81269538-BFC5-48BB-BEA1-D7AF1F385FD5}" presName="Name0" presStyleCnt="0">
        <dgm:presLayoutVars>
          <dgm:dir/>
          <dgm:resizeHandles val="exact"/>
        </dgm:presLayoutVars>
      </dgm:prSet>
      <dgm:spPr/>
      <dgm:t>
        <a:bodyPr/>
        <a:lstStyle/>
        <a:p>
          <a:endParaRPr lang="en-US"/>
        </a:p>
      </dgm:t>
    </dgm:pt>
    <dgm:pt modelId="{3D4677D0-1025-4DA9-BE60-3500C30F0B43}" type="pres">
      <dgm:prSet presAssocID="{0D51337A-31FA-4717-B2BF-9243F96D2B9B}" presName="node" presStyleLbl="node1" presStyleIdx="0" presStyleCnt="4">
        <dgm:presLayoutVars>
          <dgm:bulletEnabled val="1"/>
        </dgm:presLayoutVars>
      </dgm:prSet>
      <dgm:spPr/>
      <dgm:t>
        <a:bodyPr/>
        <a:lstStyle/>
        <a:p>
          <a:endParaRPr lang="en-US"/>
        </a:p>
      </dgm:t>
    </dgm:pt>
    <dgm:pt modelId="{BA287305-44AF-484F-AEE7-24671C6856D5}" type="pres">
      <dgm:prSet presAssocID="{6799645E-F42F-43D8-B2EA-A1377D84D0B3}" presName="sibTrans" presStyleCnt="0"/>
      <dgm:spPr/>
      <dgm:t>
        <a:bodyPr/>
        <a:lstStyle/>
        <a:p>
          <a:endParaRPr lang="en-US"/>
        </a:p>
      </dgm:t>
    </dgm:pt>
    <dgm:pt modelId="{F1FB7D10-611B-4F7B-B07A-662E24C5599A}" type="pres">
      <dgm:prSet presAssocID="{A7F7584C-6CC5-40A2-9566-2842A5DEA97A}" presName="node" presStyleLbl="node1" presStyleIdx="1" presStyleCnt="4">
        <dgm:presLayoutVars>
          <dgm:bulletEnabled val="1"/>
        </dgm:presLayoutVars>
      </dgm:prSet>
      <dgm:spPr/>
      <dgm:t>
        <a:bodyPr/>
        <a:lstStyle/>
        <a:p>
          <a:endParaRPr lang="en-US"/>
        </a:p>
      </dgm:t>
    </dgm:pt>
    <dgm:pt modelId="{AD551CAA-2921-441B-9419-6836C037A7DF}" type="pres">
      <dgm:prSet presAssocID="{C41ED6A4-512C-48AB-901D-671B73446005}" presName="sibTrans" presStyleCnt="0"/>
      <dgm:spPr/>
      <dgm:t>
        <a:bodyPr/>
        <a:lstStyle/>
        <a:p>
          <a:endParaRPr lang="en-US"/>
        </a:p>
      </dgm:t>
    </dgm:pt>
    <dgm:pt modelId="{12E2EBE9-8CBB-494D-AFAB-5051D255F251}" type="pres">
      <dgm:prSet presAssocID="{51A6936C-668E-4912-B1B4-BA2D45D3F624}" presName="node" presStyleLbl="node1" presStyleIdx="2" presStyleCnt="4">
        <dgm:presLayoutVars>
          <dgm:bulletEnabled val="1"/>
        </dgm:presLayoutVars>
      </dgm:prSet>
      <dgm:spPr/>
      <dgm:t>
        <a:bodyPr/>
        <a:lstStyle/>
        <a:p>
          <a:endParaRPr lang="en-US"/>
        </a:p>
      </dgm:t>
    </dgm:pt>
    <dgm:pt modelId="{1743E9FD-39D1-490B-9616-F080C6EA036B}" type="pres">
      <dgm:prSet presAssocID="{E68031D9-E3F9-439E-86FC-2A0A3A3988D0}" presName="sibTrans" presStyleCnt="0"/>
      <dgm:spPr/>
      <dgm:t>
        <a:bodyPr/>
        <a:lstStyle/>
        <a:p>
          <a:endParaRPr lang="en-US"/>
        </a:p>
      </dgm:t>
    </dgm:pt>
    <dgm:pt modelId="{7CD0F072-CDC5-489D-96C4-92F22DFA32D5}" type="pres">
      <dgm:prSet presAssocID="{928B5CB8-3545-4EE5-8BED-981D3C6157A5}" presName="node" presStyleLbl="node1" presStyleIdx="3" presStyleCnt="4">
        <dgm:presLayoutVars>
          <dgm:bulletEnabled val="1"/>
        </dgm:presLayoutVars>
      </dgm:prSet>
      <dgm:spPr/>
      <dgm:t>
        <a:bodyPr/>
        <a:lstStyle/>
        <a:p>
          <a:endParaRPr lang="en-US"/>
        </a:p>
      </dgm:t>
    </dgm:pt>
  </dgm:ptLst>
  <dgm:cxnLst>
    <dgm:cxn modelId="{F5BBDA86-0900-4692-B4FE-81FE3D2C2969}" type="presOf" srcId="{928B5CB8-3545-4EE5-8BED-981D3C6157A5}" destId="{7CD0F072-CDC5-489D-96C4-92F22DFA32D5}" srcOrd="0" destOrd="0" presId="urn:microsoft.com/office/officeart/2005/8/layout/hList6"/>
    <dgm:cxn modelId="{F74813EA-3C24-4C69-8E37-7A09AD686311}" type="presOf" srcId="{0D51337A-31FA-4717-B2BF-9243F96D2B9B}" destId="{3D4677D0-1025-4DA9-BE60-3500C30F0B43}" srcOrd="0" destOrd="0" presId="urn:microsoft.com/office/officeart/2005/8/layout/hList6"/>
    <dgm:cxn modelId="{F68422C1-CD34-4DED-AA4B-85EFFF4FE933}" srcId="{81269538-BFC5-48BB-BEA1-D7AF1F385FD5}" destId="{A7F7584C-6CC5-40A2-9566-2842A5DEA97A}" srcOrd="1" destOrd="0" parTransId="{581272CD-5908-4C17-8E9B-8BF6DCE43C3E}" sibTransId="{C41ED6A4-512C-48AB-901D-671B73446005}"/>
    <dgm:cxn modelId="{085D3777-7996-4375-B5FB-BFD96D1BF9E4}" srcId="{81269538-BFC5-48BB-BEA1-D7AF1F385FD5}" destId="{928B5CB8-3545-4EE5-8BED-981D3C6157A5}" srcOrd="3" destOrd="0" parTransId="{8452F8D0-82FD-4609-B6BD-446E31563D8A}" sibTransId="{8EF545BA-8D8A-4813-A428-2F18D76E61FA}"/>
    <dgm:cxn modelId="{000FE2BB-9FE6-4965-ADF5-E3E85B644286}" srcId="{81269538-BFC5-48BB-BEA1-D7AF1F385FD5}" destId="{51A6936C-668E-4912-B1B4-BA2D45D3F624}" srcOrd="2" destOrd="0" parTransId="{8F7D40F1-9723-47F5-BFD2-340696378D49}" sibTransId="{E68031D9-E3F9-439E-86FC-2A0A3A3988D0}"/>
    <dgm:cxn modelId="{D2F332CC-1529-436E-B76D-DF46317173FA}" type="presOf" srcId="{81269538-BFC5-48BB-BEA1-D7AF1F385FD5}" destId="{E9E1BEB4-22EC-415C-A6F8-AFB736378920}" srcOrd="0" destOrd="0" presId="urn:microsoft.com/office/officeart/2005/8/layout/hList6"/>
    <dgm:cxn modelId="{9E6BB655-7FE4-4F8D-B1D2-F885E60B8754}" srcId="{81269538-BFC5-48BB-BEA1-D7AF1F385FD5}" destId="{0D51337A-31FA-4717-B2BF-9243F96D2B9B}" srcOrd="0" destOrd="0" parTransId="{A9294D65-F371-46C8-A624-E557E9DF1A30}" sibTransId="{6799645E-F42F-43D8-B2EA-A1377D84D0B3}"/>
    <dgm:cxn modelId="{8285F036-FE0A-4A2E-8065-41AC05B0F404}" type="presOf" srcId="{51A6936C-668E-4912-B1B4-BA2D45D3F624}" destId="{12E2EBE9-8CBB-494D-AFAB-5051D255F251}" srcOrd="0" destOrd="0" presId="urn:microsoft.com/office/officeart/2005/8/layout/hList6"/>
    <dgm:cxn modelId="{8D5D4BD7-4A07-482C-A653-42EAC49B5C61}" type="presOf" srcId="{A7F7584C-6CC5-40A2-9566-2842A5DEA97A}" destId="{F1FB7D10-611B-4F7B-B07A-662E24C5599A}" srcOrd="0" destOrd="0" presId="urn:microsoft.com/office/officeart/2005/8/layout/hList6"/>
    <dgm:cxn modelId="{1346A597-FD9A-42B0-8455-9898702A162F}" type="presParOf" srcId="{E9E1BEB4-22EC-415C-A6F8-AFB736378920}" destId="{3D4677D0-1025-4DA9-BE60-3500C30F0B43}" srcOrd="0" destOrd="0" presId="urn:microsoft.com/office/officeart/2005/8/layout/hList6"/>
    <dgm:cxn modelId="{41AC205D-B034-4BDC-A268-0D33C963A3BD}" type="presParOf" srcId="{E9E1BEB4-22EC-415C-A6F8-AFB736378920}" destId="{BA287305-44AF-484F-AEE7-24671C6856D5}" srcOrd="1" destOrd="0" presId="urn:microsoft.com/office/officeart/2005/8/layout/hList6"/>
    <dgm:cxn modelId="{67D6EF08-944D-4C29-943D-B371682AB5FA}" type="presParOf" srcId="{E9E1BEB4-22EC-415C-A6F8-AFB736378920}" destId="{F1FB7D10-611B-4F7B-B07A-662E24C5599A}" srcOrd="2" destOrd="0" presId="urn:microsoft.com/office/officeart/2005/8/layout/hList6"/>
    <dgm:cxn modelId="{87362E65-E845-425C-94B8-40E9A61B90E3}" type="presParOf" srcId="{E9E1BEB4-22EC-415C-A6F8-AFB736378920}" destId="{AD551CAA-2921-441B-9419-6836C037A7DF}" srcOrd="3" destOrd="0" presId="urn:microsoft.com/office/officeart/2005/8/layout/hList6"/>
    <dgm:cxn modelId="{8C03DDA4-6463-45CD-A71B-5F733313E48C}" type="presParOf" srcId="{E9E1BEB4-22EC-415C-A6F8-AFB736378920}" destId="{12E2EBE9-8CBB-494D-AFAB-5051D255F251}" srcOrd="4" destOrd="0" presId="urn:microsoft.com/office/officeart/2005/8/layout/hList6"/>
    <dgm:cxn modelId="{45A638EC-D5B9-45FD-9DB0-4FF07C236003}" type="presParOf" srcId="{E9E1BEB4-22EC-415C-A6F8-AFB736378920}" destId="{1743E9FD-39D1-490B-9616-F080C6EA036B}" srcOrd="5" destOrd="0" presId="urn:microsoft.com/office/officeart/2005/8/layout/hList6"/>
    <dgm:cxn modelId="{42937CF0-B973-42C6-A322-213D91728E78}" type="presParOf" srcId="{E9E1BEB4-22EC-415C-A6F8-AFB736378920}" destId="{7CD0F072-CDC5-489D-96C4-92F22DFA32D5}"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157401-C167-43B4-BF6C-7AE0E9F5AB60}" type="doc">
      <dgm:prSet loTypeId="urn:microsoft.com/office/officeart/2005/8/layout/chevron1" loCatId="process" qsTypeId="urn:microsoft.com/office/officeart/2005/8/quickstyle/simple4" qsCatId="simple" csTypeId="urn:microsoft.com/office/officeart/2005/8/colors/accent1_2" csCatId="accent1" phldr="1"/>
      <dgm:spPr/>
    </dgm:pt>
    <dgm:pt modelId="{CB80AF73-654F-4410-8B9E-0559969A8353}">
      <dgm:prSet phldrT="[Text]"/>
      <dgm:spPr/>
      <dgm:t>
        <a:bodyPr/>
        <a:lstStyle/>
        <a:p>
          <a:r>
            <a:rPr lang="vi-VN" dirty="0" smtClean="0"/>
            <a:t>Google form</a:t>
          </a:r>
          <a:endParaRPr lang="en-US" dirty="0"/>
        </a:p>
      </dgm:t>
    </dgm:pt>
    <dgm:pt modelId="{635C8A4F-96E9-496A-A84F-DF08AC1C786B}" type="parTrans" cxnId="{FBB49C64-C8D0-4065-8C31-D4A7456D8FA9}">
      <dgm:prSet/>
      <dgm:spPr/>
      <dgm:t>
        <a:bodyPr/>
        <a:lstStyle/>
        <a:p>
          <a:endParaRPr lang="en-US"/>
        </a:p>
      </dgm:t>
    </dgm:pt>
    <dgm:pt modelId="{13BAE415-DCF1-4C8A-BA42-A2D9A90B69CA}" type="sibTrans" cxnId="{FBB49C64-C8D0-4065-8C31-D4A7456D8FA9}">
      <dgm:prSet/>
      <dgm:spPr/>
      <dgm:t>
        <a:bodyPr/>
        <a:lstStyle/>
        <a:p>
          <a:endParaRPr lang="en-US"/>
        </a:p>
      </dgm:t>
    </dgm:pt>
    <dgm:pt modelId="{08E800CD-A70E-4213-8904-1D0E71EDA279}">
      <dgm:prSet phldrT="[Text]"/>
      <dgm:spPr/>
      <dgm:t>
        <a:bodyPr/>
        <a:lstStyle/>
        <a:p>
          <a:r>
            <a:rPr lang="vi-VN" dirty="0" smtClean="0"/>
            <a:t>Điểm danh</a:t>
          </a:r>
          <a:endParaRPr lang="en-US" dirty="0"/>
        </a:p>
      </dgm:t>
    </dgm:pt>
    <dgm:pt modelId="{925EFC3A-C9FE-4C75-94E5-59593C29053D}" type="parTrans" cxnId="{3C5D5374-AEDD-4542-81D9-41F98075BF98}">
      <dgm:prSet/>
      <dgm:spPr/>
      <dgm:t>
        <a:bodyPr/>
        <a:lstStyle/>
        <a:p>
          <a:endParaRPr lang="en-US"/>
        </a:p>
      </dgm:t>
    </dgm:pt>
    <dgm:pt modelId="{9C263F72-7987-4C4F-831A-0DF336808DF6}" type="sibTrans" cxnId="{3C5D5374-AEDD-4542-81D9-41F98075BF98}">
      <dgm:prSet/>
      <dgm:spPr/>
      <dgm:t>
        <a:bodyPr/>
        <a:lstStyle/>
        <a:p>
          <a:endParaRPr lang="en-US"/>
        </a:p>
      </dgm:t>
    </dgm:pt>
    <dgm:pt modelId="{646A3846-A348-44D1-B012-71A5D11A33E8}">
      <dgm:prSet phldrT="[Text]"/>
      <dgm:spPr/>
      <dgm:t>
        <a:bodyPr/>
        <a:lstStyle/>
        <a:p>
          <a:r>
            <a:rPr lang="vi-VN" dirty="0" smtClean="0"/>
            <a:t>Lưu file cứng/mềm</a:t>
          </a:r>
          <a:endParaRPr lang="en-US" dirty="0"/>
        </a:p>
      </dgm:t>
    </dgm:pt>
    <dgm:pt modelId="{D281B660-A699-4A5E-90F2-25666EEC95C9}" type="parTrans" cxnId="{D410A309-92AF-4092-8C60-C5971DFD8DAB}">
      <dgm:prSet/>
      <dgm:spPr/>
      <dgm:t>
        <a:bodyPr/>
        <a:lstStyle/>
        <a:p>
          <a:endParaRPr lang="en-US"/>
        </a:p>
      </dgm:t>
    </dgm:pt>
    <dgm:pt modelId="{DBBD78DF-BDB0-49AB-A94B-E5A7B4170DA5}" type="sibTrans" cxnId="{D410A309-92AF-4092-8C60-C5971DFD8DAB}">
      <dgm:prSet/>
      <dgm:spPr/>
      <dgm:t>
        <a:bodyPr/>
        <a:lstStyle/>
        <a:p>
          <a:endParaRPr lang="en-US"/>
        </a:p>
      </dgm:t>
    </dgm:pt>
    <dgm:pt modelId="{E161C8BA-3819-4906-BE22-D110CCB4773C}">
      <dgm:prSet phldrT="[Text]"/>
      <dgm:spPr/>
      <dgm:t>
        <a:bodyPr/>
        <a:lstStyle/>
        <a:p>
          <a:r>
            <a:rPr lang="vi-VN" dirty="0" smtClean="0"/>
            <a:t>Excel</a:t>
          </a:r>
          <a:endParaRPr lang="en-US" dirty="0"/>
        </a:p>
      </dgm:t>
    </dgm:pt>
    <dgm:pt modelId="{78C519A3-B058-423C-A452-CD82C421C995}" type="parTrans" cxnId="{98A005E0-4B00-4B30-AADE-5435468ACBBE}">
      <dgm:prSet/>
      <dgm:spPr/>
      <dgm:t>
        <a:bodyPr/>
        <a:lstStyle/>
        <a:p>
          <a:endParaRPr lang="en-US"/>
        </a:p>
      </dgm:t>
    </dgm:pt>
    <dgm:pt modelId="{5D642D90-E795-48E4-827B-33C3A73D44C6}" type="sibTrans" cxnId="{98A005E0-4B00-4B30-AADE-5435468ACBBE}">
      <dgm:prSet/>
      <dgm:spPr/>
      <dgm:t>
        <a:bodyPr/>
        <a:lstStyle/>
        <a:p>
          <a:endParaRPr lang="en-US"/>
        </a:p>
      </dgm:t>
    </dgm:pt>
    <dgm:pt modelId="{34A6152D-63CD-4E04-8B5E-E3F7A9D5E8C7}" type="pres">
      <dgm:prSet presAssocID="{51157401-C167-43B4-BF6C-7AE0E9F5AB60}" presName="Name0" presStyleCnt="0">
        <dgm:presLayoutVars>
          <dgm:dir/>
          <dgm:animLvl val="lvl"/>
          <dgm:resizeHandles val="exact"/>
        </dgm:presLayoutVars>
      </dgm:prSet>
      <dgm:spPr/>
    </dgm:pt>
    <dgm:pt modelId="{1997A2EE-8BFF-47E9-A95D-EEA154090CAC}" type="pres">
      <dgm:prSet presAssocID="{CB80AF73-654F-4410-8B9E-0559969A8353}" presName="parTxOnly" presStyleLbl="node1" presStyleIdx="0" presStyleCnt="4">
        <dgm:presLayoutVars>
          <dgm:chMax val="0"/>
          <dgm:chPref val="0"/>
          <dgm:bulletEnabled val="1"/>
        </dgm:presLayoutVars>
      </dgm:prSet>
      <dgm:spPr/>
      <dgm:t>
        <a:bodyPr/>
        <a:lstStyle/>
        <a:p>
          <a:endParaRPr lang="en-US"/>
        </a:p>
      </dgm:t>
    </dgm:pt>
    <dgm:pt modelId="{B2A5341B-CDC9-4DFC-AD2C-2748A2D26D7C}" type="pres">
      <dgm:prSet presAssocID="{13BAE415-DCF1-4C8A-BA42-A2D9A90B69CA}" presName="parTxOnlySpace" presStyleCnt="0"/>
      <dgm:spPr/>
    </dgm:pt>
    <dgm:pt modelId="{D8327D52-1659-4B99-943C-53D789CCD078}" type="pres">
      <dgm:prSet presAssocID="{E161C8BA-3819-4906-BE22-D110CCB4773C}" presName="parTxOnly" presStyleLbl="node1" presStyleIdx="1" presStyleCnt="4">
        <dgm:presLayoutVars>
          <dgm:chMax val="0"/>
          <dgm:chPref val="0"/>
          <dgm:bulletEnabled val="1"/>
        </dgm:presLayoutVars>
      </dgm:prSet>
      <dgm:spPr/>
      <dgm:t>
        <a:bodyPr/>
        <a:lstStyle/>
        <a:p>
          <a:endParaRPr lang="en-US"/>
        </a:p>
      </dgm:t>
    </dgm:pt>
    <dgm:pt modelId="{7A47076D-C193-45EC-AEAE-4703AA1B0573}" type="pres">
      <dgm:prSet presAssocID="{5D642D90-E795-48E4-827B-33C3A73D44C6}" presName="parTxOnlySpace" presStyleCnt="0"/>
      <dgm:spPr/>
    </dgm:pt>
    <dgm:pt modelId="{881AB044-1A3E-4DF4-A98D-8ABE62143F46}" type="pres">
      <dgm:prSet presAssocID="{08E800CD-A70E-4213-8904-1D0E71EDA279}" presName="parTxOnly" presStyleLbl="node1" presStyleIdx="2" presStyleCnt="4">
        <dgm:presLayoutVars>
          <dgm:chMax val="0"/>
          <dgm:chPref val="0"/>
          <dgm:bulletEnabled val="1"/>
        </dgm:presLayoutVars>
      </dgm:prSet>
      <dgm:spPr/>
      <dgm:t>
        <a:bodyPr/>
        <a:lstStyle/>
        <a:p>
          <a:endParaRPr lang="en-US"/>
        </a:p>
      </dgm:t>
    </dgm:pt>
    <dgm:pt modelId="{4C0CA08A-1133-43AA-A3D1-0EDE1907B80D}" type="pres">
      <dgm:prSet presAssocID="{9C263F72-7987-4C4F-831A-0DF336808DF6}" presName="parTxOnlySpace" presStyleCnt="0"/>
      <dgm:spPr/>
    </dgm:pt>
    <dgm:pt modelId="{3F7021AA-A820-4FDE-883A-82CC84D32B3B}" type="pres">
      <dgm:prSet presAssocID="{646A3846-A348-44D1-B012-71A5D11A33E8}" presName="parTxOnly" presStyleLbl="node1" presStyleIdx="3" presStyleCnt="4">
        <dgm:presLayoutVars>
          <dgm:chMax val="0"/>
          <dgm:chPref val="0"/>
          <dgm:bulletEnabled val="1"/>
        </dgm:presLayoutVars>
      </dgm:prSet>
      <dgm:spPr/>
      <dgm:t>
        <a:bodyPr/>
        <a:lstStyle/>
        <a:p>
          <a:endParaRPr lang="en-US"/>
        </a:p>
      </dgm:t>
    </dgm:pt>
  </dgm:ptLst>
  <dgm:cxnLst>
    <dgm:cxn modelId="{B50665F4-B961-4D6B-AED0-EB7C7C66833C}" type="presOf" srcId="{51157401-C167-43B4-BF6C-7AE0E9F5AB60}" destId="{34A6152D-63CD-4E04-8B5E-E3F7A9D5E8C7}" srcOrd="0" destOrd="0" presId="urn:microsoft.com/office/officeart/2005/8/layout/chevron1"/>
    <dgm:cxn modelId="{0D3CD5B2-B1D7-45C3-98A3-4C049593217B}" type="presOf" srcId="{CB80AF73-654F-4410-8B9E-0559969A8353}" destId="{1997A2EE-8BFF-47E9-A95D-EEA154090CAC}" srcOrd="0" destOrd="0" presId="urn:microsoft.com/office/officeart/2005/8/layout/chevron1"/>
    <dgm:cxn modelId="{2A56D054-9695-4F37-A52D-5A3F5FCFDF51}" type="presOf" srcId="{08E800CD-A70E-4213-8904-1D0E71EDA279}" destId="{881AB044-1A3E-4DF4-A98D-8ABE62143F46}" srcOrd="0" destOrd="0" presId="urn:microsoft.com/office/officeart/2005/8/layout/chevron1"/>
    <dgm:cxn modelId="{D410A309-92AF-4092-8C60-C5971DFD8DAB}" srcId="{51157401-C167-43B4-BF6C-7AE0E9F5AB60}" destId="{646A3846-A348-44D1-B012-71A5D11A33E8}" srcOrd="3" destOrd="0" parTransId="{D281B660-A699-4A5E-90F2-25666EEC95C9}" sibTransId="{DBBD78DF-BDB0-49AB-A94B-E5A7B4170DA5}"/>
    <dgm:cxn modelId="{3C5D5374-AEDD-4542-81D9-41F98075BF98}" srcId="{51157401-C167-43B4-BF6C-7AE0E9F5AB60}" destId="{08E800CD-A70E-4213-8904-1D0E71EDA279}" srcOrd="2" destOrd="0" parTransId="{925EFC3A-C9FE-4C75-94E5-59593C29053D}" sibTransId="{9C263F72-7987-4C4F-831A-0DF336808DF6}"/>
    <dgm:cxn modelId="{C0C55968-6A09-4142-9220-70421FA46E6E}" type="presOf" srcId="{646A3846-A348-44D1-B012-71A5D11A33E8}" destId="{3F7021AA-A820-4FDE-883A-82CC84D32B3B}" srcOrd="0" destOrd="0" presId="urn:microsoft.com/office/officeart/2005/8/layout/chevron1"/>
    <dgm:cxn modelId="{838D0752-E09A-4402-952A-8DAE53A85CBE}" type="presOf" srcId="{E161C8BA-3819-4906-BE22-D110CCB4773C}" destId="{D8327D52-1659-4B99-943C-53D789CCD078}" srcOrd="0" destOrd="0" presId="urn:microsoft.com/office/officeart/2005/8/layout/chevron1"/>
    <dgm:cxn modelId="{98A005E0-4B00-4B30-AADE-5435468ACBBE}" srcId="{51157401-C167-43B4-BF6C-7AE0E9F5AB60}" destId="{E161C8BA-3819-4906-BE22-D110CCB4773C}" srcOrd="1" destOrd="0" parTransId="{78C519A3-B058-423C-A452-CD82C421C995}" sibTransId="{5D642D90-E795-48E4-827B-33C3A73D44C6}"/>
    <dgm:cxn modelId="{FBB49C64-C8D0-4065-8C31-D4A7456D8FA9}" srcId="{51157401-C167-43B4-BF6C-7AE0E9F5AB60}" destId="{CB80AF73-654F-4410-8B9E-0559969A8353}" srcOrd="0" destOrd="0" parTransId="{635C8A4F-96E9-496A-A84F-DF08AC1C786B}" sibTransId="{13BAE415-DCF1-4C8A-BA42-A2D9A90B69CA}"/>
    <dgm:cxn modelId="{7AC0A89A-3E27-46ED-9CC3-76F1FAE8E21C}" type="presParOf" srcId="{34A6152D-63CD-4E04-8B5E-E3F7A9D5E8C7}" destId="{1997A2EE-8BFF-47E9-A95D-EEA154090CAC}" srcOrd="0" destOrd="0" presId="urn:microsoft.com/office/officeart/2005/8/layout/chevron1"/>
    <dgm:cxn modelId="{ADB488CC-7B35-4670-BB48-3FBF97236176}" type="presParOf" srcId="{34A6152D-63CD-4E04-8B5E-E3F7A9D5E8C7}" destId="{B2A5341B-CDC9-4DFC-AD2C-2748A2D26D7C}" srcOrd="1" destOrd="0" presId="urn:microsoft.com/office/officeart/2005/8/layout/chevron1"/>
    <dgm:cxn modelId="{A3647265-20EA-4993-907D-956087B9E625}" type="presParOf" srcId="{34A6152D-63CD-4E04-8B5E-E3F7A9D5E8C7}" destId="{D8327D52-1659-4B99-943C-53D789CCD078}" srcOrd="2" destOrd="0" presId="urn:microsoft.com/office/officeart/2005/8/layout/chevron1"/>
    <dgm:cxn modelId="{6A96A5A7-0796-4057-97B1-D394A896388E}" type="presParOf" srcId="{34A6152D-63CD-4E04-8B5E-E3F7A9D5E8C7}" destId="{7A47076D-C193-45EC-AEAE-4703AA1B0573}" srcOrd="3" destOrd="0" presId="urn:microsoft.com/office/officeart/2005/8/layout/chevron1"/>
    <dgm:cxn modelId="{9EA3DD0F-6D74-4ED6-BE54-E3335C314576}" type="presParOf" srcId="{34A6152D-63CD-4E04-8B5E-E3F7A9D5E8C7}" destId="{881AB044-1A3E-4DF4-A98D-8ABE62143F46}" srcOrd="4" destOrd="0" presId="urn:microsoft.com/office/officeart/2005/8/layout/chevron1"/>
    <dgm:cxn modelId="{E4D507F0-6DAE-4E14-866C-0B95996ED86D}" type="presParOf" srcId="{34A6152D-63CD-4E04-8B5E-E3F7A9D5E8C7}" destId="{4C0CA08A-1133-43AA-A3D1-0EDE1907B80D}" srcOrd="5" destOrd="0" presId="urn:microsoft.com/office/officeart/2005/8/layout/chevron1"/>
    <dgm:cxn modelId="{5E001E5D-AB7D-4ADE-8C72-A84870A12130}" type="presParOf" srcId="{34A6152D-63CD-4E04-8B5E-E3F7A9D5E8C7}" destId="{3F7021AA-A820-4FDE-883A-82CC84D32B3B}"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FA251A-F8E0-426B-BE7B-515CBBD809D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6655019-C7AB-4781-8E11-5B31CCA05872}">
      <dgm:prSet phldrT="[Text]"/>
      <dgm:spPr/>
      <dgm:t>
        <a:bodyPr/>
        <a:lstStyle/>
        <a:p>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HTML, CSS, </a:t>
          </a:r>
          <a:r>
            <a:rPr lang="en-US" dirty="0" err="1" smtClean="0">
              <a:latin typeface="Times New Roman" panose="02020603050405020304" pitchFamily="18" charset="0"/>
              <a:cs typeface="Times New Roman" panose="02020603050405020304" pitchFamily="18" charset="0"/>
            </a:rPr>
            <a:t>Boostrap</a:t>
          </a:r>
          <a:r>
            <a:rPr lang="en-US" dirty="0" smtClean="0">
              <a:latin typeface="Times New Roman" panose="02020603050405020304" pitchFamily="18" charset="0"/>
              <a:cs typeface="Times New Roman" panose="02020603050405020304" pitchFamily="18" charset="0"/>
            </a:rPr>
            <a:t>, JavaScript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web.</a:t>
          </a:r>
          <a:endParaRPr lang="en-US" dirty="0"/>
        </a:p>
      </dgm:t>
    </dgm:pt>
    <dgm:pt modelId="{A50F45CC-B065-4DC1-894C-3CA8DD770B08}" type="parTrans" cxnId="{1D84879B-B452-45D2-A049-A75DF0E66208}">
      <dgm:prSet/>
      <dgm:spPr/>
      <dgm:t>
        <a:bodyPr/>
        <a:lstStyle/>
        <a:p>
          <a:endParaRPr lang="en-US"/>
        </a:p>
      </dgm:t>
    </dgm:pt>
    <dgm:pt modelId="{74B13C81-B446-448E-BDED-6C3C50B523D0}" type="sibTrans" cxnId="{1D84879B-B452-45D2-A049-A75DF0E66208}">
      <dgm:prSet/>
      <dgm:spPr/>
      <dgm:t>
        <a:bodyPr/>
        <a:lstStyle/>
        <a:p>
          <a:endParaRPr lang="en-US"/>
        </a:p>
      </dgm:t>
    </dgm:pt>
    <dgm:pt modelId="{919E2043-51BB-46C7-8B9A-B15D075D9969}">
      <dgm:prSet phldrT="[Text]"/>
      <dgm:spPr/>
      <dgm:t>
        <a:bodyPr/>
        <a:lstStyle/>
        <a:p>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MVC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web.</a:t>
          </a:r>
          <a:endParaRPr lang="en-US" dirty="0"/>
        </a:p>
      </dgm:t>
    </dgm:pt>
    <dgm:pt modelId="{4655AC4A-7833-4881-9D7B-7DD0B65FE938}" type="parTrans" cxnId="{820B2796-2DAB-43C4-9BDD-D646634EC571}">
      <dgm:prSet/>
      <dgm:spPr/>
      <dgm:t>
        <a:bodyPr/>
        <a:lstStyle/>
        <a:p>
          <a:endParaRPr lang="en-US"/>
        </a:p>
      </dgm:t>
    </dgm:pt>
    <dgm:pt modelId="{09A9CE33-DAF2-4A7B-A585-F126244D06D4}" type="sibTrans" cxnId="{820B2796-2DAB-43C4-9BDD-D646634EC571}">
      <dgm:prSet/>
      <dgm:spPr/>
      <dgm:t>
        <a:bodyPr/>
        <a:lstStyle/>
        <a:p>
          <a:endParaRPr lang="en-US"/>
        </a:p>
      </dgm:t>
    </dgm:pt>
    <dgm:pt modelId="{E54FD03C-9AEA-40BF-A455-C5D9E32980C5}">
      <dgm:prSet phldrT="[Text]"/>
      <dgm:spPr/>
      <dgm:t>
        <a:bodyPr/>
        <a:lstStyle/>
        <a:p>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PHP, </a:t>
          </a:r>
          <a:r>
            <a:rPr lang="en-US" dirty="0" err="1" smtClean="0">
              <a:latin typeface="Times New Roman" panose="02020603050405020304" pitchFamily="18" charset="0"/>
              <a:cs typeface="Times New Roman" panose="02020603050405020304" pitchFamily="18" charset="0"/>
            </a:rPr>
            <a:t>Laravel</a:t>
          </a:r>
          <a:r>
            <a:rPr lang="en-US" dirty="0" smtClean="0">
              <a:latin typeface="Times New Roman" panose="02020603050405020304" pitchFamily="18" charset="0"/>
              <a:cs typeface="Times New Roman" panose="02020603050405020304" pitchFamily="18" charset="0"/>
            </a:rPr>
            <a:t> Framework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website.</a:t>
          </a:r>
          <a:endParaRPr lang="en-US" dirty="0"/>
        </a:p>
      </dgm:t>
    </dgm:pt>
    <dgm:pt modelId="{9D1F9C2B-A5FC-4DE3-A946-B3EBF3C886A0}" type="parTrans" cxnId="{3C88ACEE-8604-48E3-9CF3-0066031ACE62}">
      <dgm:prSet/>
      <dgm:spPr/>
      <dgm:t>
        <a:bodyPr/>
        <a:lstStyle/>
        <a:p>
          <a:endParaRPr lang="en-US"/>
        </a:p>
      </dgm:t>
    </dgm:pt>
    <dgm:pt modelId="{ADD33479-8116-4DE1-B393-AD09BC53A4E5}" type="sibTrans" cxnId="{3C88ACEE-8604-48E3-9CF3-0066031ACE62}">
      <dgm:prSet/>
      <dgm:spPr/>
      <dgm:t>
        <a:bodyPr/>
        <a:lstStyle/>
        <a:p>
          <a:endParaRPr lang="en-US"/>
        </a:p>
      </dgm:t>
    </dgm:pt>
    <dgm:pt modelId="{03DAD690-26D2-46CE-A7EF-AFAE7270A7B0}">
      <dgm:prSet phldrT="[Text]"/>
      <dgm:spPr/>
      <dgm:t>
        <a:bodyPr/>
        <a:lstStyle/>
        <a:p>
          <a:r>
            <a:rPr lang="en-US" dirty="0" err="1" smtClean="0">
              <a:latin typeface="Times New Roman" panose="02020603050405020304" pitchFamily="18" charset="0"/>
              <a:cs typeface="Times New Roman" panose="02020603050405020304" pitchFamily="18" charset="0"/>
            </a:rPr>
            <a:t>Nghiên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cứu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c</a:t>
          </a:r>
          <a:r>
            <a:rPr lang="vi-VN" dirty="0" smtClean="0">
              <a:latin typeface="Times New Roman" panose="02020603050405020304" pitchFamily="18" charset="0"/>
              <a:cs typeface="Times New Roman" panose="02020603050405020304" pitchFamily="18" charset="0"/>
            </a:rPr>
            <a:t>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MySQL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c</a:t>
          </a:r>
          <a:r>
            <a:rPr lang="vi-VN" dirty="0" smtClean="0">
              <a:latin typeface="Times New Roman" panose="02020603050405020304" pitchFamily="18" charset="0"/>
              <a:cs typeface="Times New Roman" panose="02020603050405020304" pitchFamily="18" charset="0"/>
            </a:rPr>
            <a:t>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ư</a:t>
          </a:r>
          <a:r>
            <a:rPr lang="en-US" dirty="0" smtClean="0">
              <a:latin typeface="Times New Roman" panose="02020603050405020304" pitchFamily="18" charset="0"/>
              <a:cs typeface="Times New Roman" panose="02020603050405020304" pitchFamily="18" charset="0"/>
            </a:rPr>
            <a:t>u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a:t>
          </a:r>
          <a:endParaRPr lang="en-US" dirty="0"/>
        </a:p>
      </dgm:t>
    </dgm:pt>
    <dgm:pt modelId="{E5EF0F3F-1202-4AF7-95FC-BD021A9C4359}" type="parTrans" cxnId="{7A618162-BB65-4DC4-BAD6-DAA9970509BE}">
      <dgm:prSet/>
      <dgm:spPr/>
      <dgm:t>
        <a:bodyPr/>
        <a:lstStyle/>
        <a:p>
          <a:endParaRPr lang="en-US"/>
        </a:p>
      </dgm:t>
    </dgm:pt>
    <dgm:pt modelId="{769C70A5-47AA-4B42-A454-2948AA233A31}" type="sibTrans" cxnId="{7A618162-BB65-4DC4-BAD6-DAA9970509BE}">
      <dgm:prSet/>
      <dgm:spPr/>
      <dgm:t>
        <a:bodyPr/>
        <a:lstStyle/>
        <a:p>
          <a:endParaRPr lang="en-US"/>
        </a:p>
      </dgm:t>
    </dgm:pt>
    <dgm:pt modelId="{515937D7-14BE-4C41-8B31-38BA4F475407}" type="pres">
      <dgm:prSet presAssocID="{31FA251A-F8E0-426B-BE7B-515CBBD809DC}" presName="Name0" presStyleCnt="0">
        <dgm:presLayoutVars>
          <dgm:chMax val="7"/>
          <dgm:chPref val="7"/>
          <dgm:dir/>
        </dgm:presLayoutVars>
      </dgm:prSet>
      <dgm:spPr/>
      <dgm:t>
        <a:bodyPr/>
        <a:lstStyle/>
        <a:p>
          <a:endParaRPr lang="en-US"/>
        </a:p>
      </dgm:t>
    </dgm:pt>
    <dgm:pt modelId="{9A03C230-91D2-4D08-97E2-51EC1BB94FB8}" type="pres">
      <dgm:prSet presAssocID="{31FA251A-F8E0-426B-BE7B-515CBBD809DC}" presName="Name1" presStyleCnt="0"/>
      <dgm:spPr/>
    </dgm:pt>
    <dgm:pt modelId="{F977AE10-16E2-4721-8F40-089C872178A5}" type="pres">
      <dgm:prSet presAssocID="{31FA251A-F8E0-426B-BE7B-515CBBD809DC}" presName="cycle" presStyleCnt="0"/>
      <dgm:spPr/>
    </dgm:pt>
    <dgm:pt modelId="{2F5BC335-23C7-4CDA-ACED-5CE9D29352CF}" type="pres">
      <dgm:prSet presAssocID="{31FA251A-F8E0-426B-BE7B-515CBBD809DC}" presName="srcNode" presStyleLbl="node1" presStyleIdx="0" presStyleCnt="4"/>
      <dgm:spPr/>
    </dgm:pt>
    <dgm:pt modelId="{EA4A3DA6-5269-4B90-896F-AEC0C6E8D04A}" type="pres">
      <dgm:prSet presAssocID="{31FA251A-F8E0-426B-BE7B-515CBBD809DC}" presName="conn" presStyleLbl="parChTrans1D2" presStyleIdx="0" presStyleCnt="1"/>
      <dgm:spPr/>
      <dgm:t>
        <a:bodyPr/>
        <a:lstStyle/>
        <a:p>
          <a:endParaRPr lang="en-US"/>
        </a:p>
      </dgm:t>
    </dgm:pt>
    <dgm:pt modelId="{55F39D3D-7DDF-4E5C-A3EA-A52EC5B596CE}" type="pres">
      <dgm:prSet presAssocID="{31FA251A-F8E0-426B-BE7B-515CBBD809DC}" presName="extraNode" presStyleLbl="node1" presStyleIdx="0" presStyleCnt="4"/>
      <dgm:spPr/>
    </dgm:pt>
    <dgm:pt modelId="{445FCF20-F9C5-491B-A120-99B5A5319AA8}" type="pres">
      <dgm:prSet presAssocID="{31FA251A-F8E0-426B-BE7B-515CBBD809DC}" presName="dstNode" presStyleLbl="node1" presStyleIdx="0" presStyleCnt="4"/>
      <dgm:spPr/>
    </dgm:pt>
    <dgm:pt modelId="{87BF91C1-5A6C-400C-A0A0-0D9028E27F94}" type="pres">
      <dgm:prSet presAssocID="{86655019-C7AB-4781-8E11-5B31CCA05872}" presName="text_1" presStyleLbl="node1" presStyleIdx="0" presStyleCnt="4">
        <dgm:presLayoutVars>
          <dgm:bulletEnabled val="1"/>
        </dgm:presLayoutVars>
      </dgm:prSet>
      <dgm:spPr/>
      <dgm:t>
        <a:bodyPr/>
        <a:lstStyle/>
        <a:p>
          <a:endParaRPr lang="en-US"/>
        </a:p>
      </dgm:t>
    </dgm:pt>
    <dgm:pt modelId="{FDD32904-4B52-43F6-9A61-0B55BEA66BA5}" type="pres">
      <dgm:prSet presAssocID="{86655019-C7AB-4781-8E11-5B31CCA05872}" presName="accent_1" presStyleCnt="0"/>
      <dgm:spPr/>
    </dgm:pt>
    <dgm:pt modelId="{46C88146-2BF9-4BDC-83AB-C182DA09677D}" type="pres">
      <dgm:prSet presAssocID="{86655019-C7AB-4781-8E11-5B31CCA05872}" presName="accentRepeatNode" presStyleLbl="solidFgAcc1" presStyleIdx="0" presStyleCnt="4"/>
      <dgm:spPr/>
    </dgm:pt>
    <dgm:pt modelId="{150695E3-5127-4DCA-AE72-A73E6073BD6F}" type="pres">
      <dgm:prSet presAssocID="{919E2043-51BB-46C7-8B9A-B15D075D9969}" presName="text_2" presStyleLbl="node1" presStyleIdx="1" presStyleCnt="4">
        <dgm:presLayoutVars>
          <dgm:bulletEnabled val="1"/>
        </dgm:presLayoutVars>
      </dgm:prSet>
      <dgm:spPr/>
      <dgm:t>
        <a:bodyPr/>
        <a:lstStyle/>
        <a:p>
          <a:endParaRPr lang="en-US"/>
        </a:p>
      </dgm:t>
    </dgm:pt>
    <dgm:pt modelId="{B147B87F-12EA-4D27-8162-5CC3FED06925}" type="pres">
      <dgm:prSet presAssocID="{919E2043-51BB-46C7-8B9A-B15D075D9969}" presName="accent_2" presStyleCnt="0"/>
      <dgm:spPr/>
    </dgm:pt>
    <dgm:pt modelId="{C154DD31-62F8-4E29-9615-EA8A7AA59FC1}" type="pres">
      <dgm:prSet presAssocID="{919E2043-51BB-46C7-8B9A-B15D075D9969}" presName="accentRepeatNode" presStyleLbl="solidFgAcc1" presStyleIdx="1" presStyleCnt="4"/>
      <dgm:spPr/>
    </dgm:pt>
    <dgm:pt modelId="{347C21D4-542C-4ACF-BC20-2F12158C2066}" type="pres">
      <dgm:prSet presAssocID="{E54FD03C-9AEA-40BF-A455-C5D9E32980C5}" presName="text_3" presStyleLbl="node1" presStyleIdx="2" presStyleCnt="4">
        <dgm:presLayoutVars>
          <dgm:bulletEnabled val="1"/>
        </dgm:presLayoutVars>
      </dgm:prSet>
      <dgm:spPr/>
      <dgm:t>
        <a:bodyPr/>
        <a:lstStyle/>
        <a:p>
          <a:endParaRPr lang="en-US"/>
        </a:p>
      </dgm:t>
    </dgm:pt>
    <dgm:pt modelId="{30C322D1-A25E-4829-A725-95D76C7266E8}" type="pres">
      <dgm:prSet presAssocID="{E54FD03C-9AEA-40BF-A455-C5D9E32980C5}" presName="accent_3" presStyleCnt="0"/>
      <dgm:spPr/>
    </dgm:pt>
    <dgm:pt modelId="{EF2A2787-B68E-49FF-BE2F-A7F469A4348B}" type="pres">
      <dgm:prSet presAssocID="{E54FD03C-9AEA-40BF-A455-C5D9E32980C5}" presName="accentRepeatNode" presStyleLbl="solidFgAcc1" presStyleIdx="2" presStyleCnt="4"/>
      <dgm:spPr/>
    </dgm:pt>
    <dgm:pt modelId="{3E27893C-DFD8-48F4-92CE-0F2D5A39FA70}" type="pres">
      <dgm:prSet presAssocID="{03DAD690-26D2-46CE-A7EF-AFAE7270A7B0}" presName="text_4" presStyleLbl="node1" presStyleIdx="3" presStyleCnt="4">
        <dgm:presLayoutVars>
          <dgm:bulletEnabled val="1"/>
        </dgm:presLayoutVars>
      </dgm:prSet>
      <dgm:spPr/>
      <dgm:t>
        <a:bodyPr/>
        <a:lstStyle/>
        <a:p>
          <a:endParaRPr lang="en-US"/>
        </a:p>
      </dgm:t>
    </dgm:pt>
    <dgm:pt modelId="{2EB90CFE-D155-482C-B719-2F53EBA859A8}" type="pres">
      <dgm:prSet presAssocID="{03DAD690-26D2-46CE-A7EF-AFAE7270A7B0}" presName="accent_4" presStyleCnt="0"/>
      <dgm:spPr/>
    </dgm:pt>
    <dgm:pt modelId="{39E1B068-CF20-48EB-B73F-D5D55884DF3B}" type="pres">
      <dgm:prSet presAssocID="{03DAD690-26D2-46CE-A7EF-AFAE7270A7B0}" presName="accentRepeatNode" presStyleLbl="solidFgAcc1" presStyleIdx="3" presStyleCnt="4"/>
      <dgm:spPr/>
    </dgm:pt>
  </dgm:ptLst>
  <dgm:cxnLst>
    <dgm:cxn modelId="{3C88ACEE-8604-48E3-9CF3-0066031ACE62}" srcId="{31FA251A-F8E0-426B-BE7B-515CBBD809DC}" destId="{E54FD03C-9AEA-40BF-A455-C5D9E32980C5}" srcOrd="2" destOrd="0" parTransId="{9D1F9C2B-A5FC-4DE3-A946-B3EBF3C886A0}" sibTransId="{ADD33479-8116-4DE1-B393-AD09BC53A4E5}"/>
    <dgm:cxn modelId="{178AC520-BD59-4CC1-ABF7-C649CDA5616E}" type="presOf" srcId="{919E2043-51BB-46C7-8B9A-B15D075D9969}" destId="{150695E3-5127-4DCA-AE72-A73E6073BD6F}" srcOrd="0" destOrd="0" presId="urn:microsoft.com/office/officeart/2008/layout/VerticalCurvedList"/>
    <dgm:cxn modelId="{1D84879B-B452-45D2-A049-A75DF0E66208}" srcId="{31FA251A-F8E0-426B-BE7B-515CBBD809DC}" destId="{86655019-C7AB-4781-8E11-5B31CCA05872}" srcOrd="0" destOrd="0" parTransId="{A50F45CC-B065-4DC1-894C-3CA8DD770B08}" sibTransId="{74B13C81-B446-448E-BDED-6C3C50B523D0}"/>
    <dgm:cxn modelId="{101B0457-9838-4611-A575-1F6B82DBFAFE}" type="presOf" srcId="{74B13C81-B446-448E-BDED-6C3C50B523D0}" destId="{EA4A3DA6-5269-4B90-896F-AEC0C6E8D04A}" srcOrd="0" destOrd="0" presId="urn:microsoft.com/office/officeart/2008/layout/VerticalCurvedList"/>
    <dgm:cxn modelId="{A7FD0C40-FE7A-4175-911D-7647D44E64D9}" type="presOf" srcId="{86655019-C7AB-4781-8E11-5B31CCA05872}" destId="{87BF91C1-5A6C-400C-A0A0-0D9028E27F94}" srcOrd="0" destOrd="0" presId="urn:microsoft.com/office/officeart/2008/layout/VerticalCurvedList"/>
    <dgm:cxn modelId="{820B2796-2DAB-43C4-9BDD-D646634EC571}" srcId="{31FA251A-F8E0-426B-BE7B-515CBBD809DC}" destId="{919E2043-51BB-46C7-8B9A-B15D075D9969}" srcOrd="1" destOrd="0" parTransId="{4655AC4A-7833-4881-9D7B-7DD0B65FE938}" sibTransId="{09A9CE33-DAF2-4A7B-A585-F126244D06D4}"/>
    <dgm:cxn modelId="{E551457B-857C-4ECF-A900-95E7A5155483}" type="presOf" srcId="{31FA251A-F8E0-426B-BE7B-515CBBD809DC}" destId="{515937D7-14BE-4C41-8B31-38BA4F475407}" srcOrd="0" destOrd="0" presId="urn:microsoft.com/office/officeart/2008/layout/VerticalCurvedList"/>
    <dgm:cxn modelId="{7A618162-BB65-4DC4-BAD6-DAA9970509BE}" srcId="{31FA251A-F8E0-426B-BE7B-515CBBD809DC}" destId="{03DAD690-26D2-46CE-A7EF-AFAE7270A7B0}" srcOrd="3" destOrd="0" parTransId="{E5EF0F3F-1202-4AF7-95FC-BD021A9C4359}" sibTransId="{769C70A5-47AA-4B42-A454-2948AA233A31}"/>
    <dgm:cxn modelId="{88C1F514-B8E5-4AA8-A87C-7E7A7ED6966F}" type="presOf" srcId="{03DAD690-26D2-46CE-A7EF-AFAE7270A7B0}" destId="{3E27893C-DFD8-48F4-92CE-0F2D5A39FA70}" srcOrd="0" destOrd="0" presId="urn:microsoft.com/office/officeart/2008/layout/VerticalCurvedList"/>
    <dgm:cxn modelId="{40984C86-9CEA-40A2-B120-67A56ACC8238}" type="presOf" srcId="{E54FD03C-9AEA-40BF-A455-C5D9E32980C5}" destId="{347C21D4-542C-4ACF-BC20-2F12158C2066}" srcOrd="0" destOrd="0" presId="urn:microsoft.com/office/officeart/2008/layout/VerticalCurvedList"/>
    <dgm:cxn modelId="{2E9DC4E4-902D-4142-A00D-8DBB97DDC124}" type="presParOf" srcId="{515937D7-14BE-4C41-8B31-38BA4F475407}" destId="{9A03C230-91D2-4D08-97E2-51EC1BB94FB8}" srcOrd="0" destOrd="0" presId="urn:microsoft.com/office/officeart/2008/layout/VerticalCurvedList"/>
    <dgm:cxn modelId="{024588C4-676B-438B-9473-61CD9DCD7B77}" type="presParOf" srcId="{9A03C230-91D2-4D08-97E2-51EC1BB94FB8}" destId="{F977AE10-16E2-4721-8F40-089C872178A5}" srcOrd="0" destOrd="0" presId="urn:microsoft.com/office/officeart/2008/layout/VerticalCurvedList"/>
    <dgm:cxn modelId="{93035C18-8D79-4307-A981-8ACB70CA2C0A}" type="presParOf" srcId="{F977AE10-16E2-4721-8F40-089C872178A5}" destId="{2F5BC335-23C7-4CDA-ACED-5CE9D29352CF}" srcOrd="0" destOrd="0" presId="urn:microsoft.com/office/officeart/2008/layout/VerticalCurvedList"/>
    <dgm:cxn modelId="{89DF453F-6A97-47ED-909B-D9CE4DA06151}" type="presParOf" srcId="{F977AE10-16E2-4721-8F40-089C872178A5}" destId="{EA4A3DA6-5269-4B90-896F-AEC0C6E8D04A}" srcOrd="1" destOrd="0" presId="urn:microsoft.com/office/officeart/2008/layout/VerticalCurvedList"/>
    <dgm:cxn modelId="{E98F1FBE-E74E-4E27-B1A6-F3D3A6C45E80}" type="presParOf" srcId="{F977AE10-16E2-4721-8F40-089C872178A5}" destId="{55F39D3D-7DDF-4E5C-A3EA-A52EC5B596CE}" srcOrd="2" destOrd="0" presId="urn:microsoft.com/office/officeart/2008/layout/VerticalCurvedList"/>
    <dgm:cxn modelId="{7926738F-EDCA-428D-A020-FA222F4E5475}" type="presParOf" srcId="{F977AE10-16E2-4721-8F40-089C872178A5}" destId="{445FCF20-F9C5-491B-A120-99B5A5319AA8}" srcOrd="3" destOrd="0" presId="urn:microsoft.com/office/officeart/2008/layout/VerticalCurvedList"/>
    <dgm:cxn modelId="{706B3807-38A6-47F3-AB3F-FF2DED0C750D}" type="presParOf" srcId="{9A03C230-91D2-4D08-97E2-51EC1BB94FB8}" destId="{87BF91C1-5A6C-400C-A0A0-0D9028E27F94}" srcOrd="1" destOrd="0" presId="urn:microsoft.com/office/officeart/2008/layout/VerticalCurvedList"/>
    <dgm:cxn modelId="{5AF697A2-3126-499E-ABD5-FCFB938EDD22}" type="presParOf" srcId="{9A03C230-91D2-4D08-97E2-51EC1BB94FB8}" destId="{FDD32904-4B52-43F6-9A61-0B55BEA66BA5}" srcOrd="2" destOrd="0" presId="urn:microsoft.com/office/officeart/2008/layout/VerticalCurvedList"/>
    <dgm:cxn modelId="{C39988A5-5FAA-43B8-9ED8-AC6572EED743}" type="presParOf" srcId="{FDD32904-4B52-43F6-9A61-0B55BEA66BA5}" destId="{46C88146-2BF9-4BDC-83AB-C182DA09677D}" srcOrd="0" destOrd="0" presId="urn:microsoft.com/office/officeart/2008/layout/VerticalCurvedList"/>
    <dgm:cxn modelId="{1AE16E95-6AC3-4D92-A9D2-E1B4AD630B6E}" type="presParOf" srcId="{9A03C230-91D2-4D08-97E2-51EC1BB94FB8}" destId="{150695E3-5127-4DCA-AE72-A73E6073BD6F}" srcOrd="3" destOrd="0" presId="urn:microsoft.com/office/officeart/2008/layout/VerticalCurvedList"/>
    <dgm:cxn modelId="{5AAF3E40-DEA7-45F4-8BB3-AE607EAAA313}" type="presParOf" srcId="{9A03C230-91D2-4D08-97E2-51EC1BB94FB8}" destId="{B147B87F-12EA-4D27-8162-5CC3FED06925}" srcOrd="4" destOrd="0" presId="urn:microsoft.com/office/officeart/2008/layout/VerticalCurvedList"/>
    <dgm:cxn modelId="{996A53EA-4581-4041-986E-BBCE176E1DD3}" type="presParOf" srcId="{B147B87F-12EA-4D27-8162-5CC3FED06925}" destId="{C154DD31-62F8-4E29-9615-EA8A7AA59FC1}" srcOrd="0" destOrd="0" presId="urn:microsoft.com/office/officeart/2008/layout/VerticalCurvedList"/>
    <dgm:cxn modelId="{A68FDE7B-3F66-4F57-BDCD-A4844CC01F3D}" type="presParOf" srcId="{9A03C230-91D2-4D08-97E2-51EC1BB94FB8}" destId="{347C21D4-542C-4ACF-BC20-2F12158C2066}" srcOrd="5" destOrd="0" presId="urn:microsoft.com/office/officeart/2008/layout/VerticalCurvedList"/>
    <dgm:cxn modelId="{33681CA2-2256-4C18-8AC3-9EDBFB6D8370}" type="presParOf" srcId="{9A03C230-91D2-4D08-97E2-51EC1BB94FB8}" destId="{30C322D1-A25E-4829-A725-95D76C7266E8}" srcOrd="6" destOrd="0" presId="urn:microsoft.com/office/officeart/2008/layout/VerticalCurvedList"/>
    <dgm:cxn modelId="{F5D696EB-2F3B-4468-B52C-0334A1C735F0}" type="presParOf" srcId="{30C322D1-A25E-4829-A725-95D76C7266E8}" destId="{EF2A2787-B68E-49FF-BE2F-A7F469A4348B}" srcOrd="0" destOrd="0" presId="urn:microsoft.com/office/officeart/2008/layout/VerticalCurvedList"/>
    <dgm:cxn modelId="{76BF5DFE-FB9B-4864-BFE1-EEBBAC26C465}" type="presParOf" srcId="{9A03C230-91D2-4D08-97E2-51EC1BB94FB8}" destId="{3E27893C-DFD8-48F4-92CE-0F2D5A39FA70}" srcOrd="7" destOrd="0" presId="urn:microsoft.com/office/officeart/2008/layout/VerticalCurvedList"/>
    <dgm:cxn modelId="{50CF092F-4FED-4468-BAEC-D7C9CB3CC1B6}" type="presParOf" srcId="{9A03C230-91D2-4D08-97E2-51EC1BB94FB8}" destId="{2EB90CFE-D155-482C-B719-2F53EBA859A8}" srcOrd="8" destOrd="0" presId="urn:microsoft.com/office/officeart/2008/layout/VerticalCurvedList"/>
    <dgm:cxn modelId="{A24E3690-738C-4B57-9B76-5C15F2722EC1}" type="presParOf" srcId="{2EB90CFE-D155-482C-B719-2F53EBA859A8}" destId="{39E1B068-CF20-48EB-B73F-D5D55884DF3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EDECD-4D10-4338-AE84-525E0D0F848B}" type="doc">
      <dgm:prSet loTypeId="urn:microsoft.com/office/officeart/2005/8/layout/venn3" loCatId="relationship" qsTypeId="urn:microsoft.com/office/officeart/2005/8/quickstyle/simple2" qsCatId="simple" csTypeId="urn:microsoft.com/office/officeart/2005/8/colors/accent1_2" csCatId="accent1" phldr="1"/>
      <dgm:spPr/>
    </dgm:pt>
    <dgm:pt modelId="{AA87DFD0-9576-4FEB-BF12-F19760F42A11}">
      <dgm:prSet phldrT="[Text]"/>
      <dgm:spPr/>
      <dgm:t>
        <a:bodyPr/>
        <a:lstStyle/>
        <a:p>
          <a:r>
            <a:rPr lang="en-US" smtClean="0">
              <a:latin typeface="Droid Serif"/>
              <a:ea typeface="Droid Serif"/>
              <a:cs typeface="Droid Serif"/>
              <a:sym typeface="Droid Serif"/>
            </a:rPr>
            <a:t>Route</a:t>
          </a:r>
        </a:p>
        <a:p>
          <a:r>
            <a:rPr lang="en-US" smtClean="0">
              <a:latin typeface="Droid Serif"/>
              <a:ea typeface="Droid Serif"/>
              <a:cs typeface="Droid Serif"/>
              <a:sym typeface="Droid Serif"/>
            </a:rPr>
            <a:t>Controller</a:t>
          </a:r>
        </a:p>
        <a:p>
          <a:r>
            <a:rPr lang="en-US" smtClean="0">
              <a:latin typeface="Droid Serif"/>
              <a:ea typeface="Droid Serif"/>
              <a:cs typeface="Droid Serif"/>
              <a:sym typeface="Droid Serif"/>
            </a:rPr>
            <a:t>Blade</a:t>
          </a:r>
          <a:endParaRPr lang="en-US" dirty="0"/>
        </a:p>
      </dgm:t>
    </dgm:pt>
    <dgm:pt modelId="{D1F30F4B-0A47-449D-8AFD-0A331D7E2636}" type="parTrans" cxnId="{4AA6891E-0B29-42F5-A798-657FB8D99C22}">
      <dgm:prSet/>
      <dgm:spPr/>
      <dgm:t>
        <a:bodyPr/>
        <a:lstStyle/>
        <a:p>
          <a:endParaRPr lang="en-US"/>
        </a:p>
      </dgm:t>
    </dgm:pt>
    <dgm:pt modelId="{7D8F8F4D-A844-4D54-8FA4-E314A74AC92C}" type="sibTrans" cxnId="{4AA6891E-0B29-42F5-A798-657FB8D99C22}">
      <dgm:prSet/>
      <dgm:spPr/>
      <dgm:t>
        <a:bodyPr/>
        <a:lstStyle/>
        <a:p>
          <a:endParaRPr lang="en-US"/>
        </a:p>
      </dgm:t>
    </dgm:pt>
    <dgm:pt modelId="{693F9042-44C8-47FB-8DD8-C35E69F0EA48}">
      <dgm:prSet phldrT="[Text]"/>
      <dgm:spPr/>
      <dgm:t>
        <a:bodyPr/>
        <a:lstStyle/>
        <a:p>
          <a:r>
            <a:rPr lang="en-US" smtClean="0">
              <a:latin typeface="Droid Serif"/>
              <a:ea typeface="Droid Serif"/>
              <a:cs typeface="Droid Serif"/>
              <a:sym typeface="Droid Serif"/>
            </a:rPr>
            <a:t>Eloquent</a:t>
          </a:r>
        </a:p>
        <a:p>
          <a:r>
            <a:rPr lang="en-US" smtClean="0">
              <a:latin typeface="Droid Serif"/>
              <a:ea typeface="Droid Serif"/>
              <a:cs typeface="Droid Serif"/>
              <a:sym typeface="Droid Serif"/>
            </a:rPr>
            <a:t>Middleware</a:t>
          </a:r>
        </a:p>
        <a:p>
          <a:r>
            <a:rPr lang="en-US" smtClean="0">
              <a:latin typeface="Droid Serif"/>
              <a:ea typeface="Droid Serif"/>
              <a:cs typeface="Droid Serif"/>
              <a:sym typeface="Droid Serif"/>
            </a:rPr>
            <a:t>Request</a:t>
          </a:r>
          <a:endParaRPr lang="en-US" dirty="0"/>
        </a:p>
      </dgm:t>
    </dgm:pt>
    <dgm:pt modelId="{36089757-7900-42CD-8E39-1204A24D101C}" type="parTrans" cxnId="{43781BC2-3261-45AD-A12E-856FCE4B478B}">
      <dgm:prSet/>
      <dgm:spPr/>
      <dgm:t>
        <a:bodyPr/>
        <a:lstStyle/>
        <a:p>
          <a:endParaRPr lang="en-US"/>
        </a:p>
      </dgm:t>
    </dgm:pt>
    <dgm:pt modelId="{FEC0B0D8-9E92-4E1F-BCBB-01C3928BDCC7}" type="sibTrans" cxnId="{43781BC2-3261-45AD-A12E-856FCE4B478B}">
      <dgm:prSet/>
      <dgm:spPr/>
      <dgm:t>
        <a:bodyPr/>
        <a:lstStyle/>
        <a:p>
          <a:endParaRPr lang="en-US"/>
        </a:p>
      </dgm:t>
    </dgm:pt>
    <dgm:pt modelId="{FF7B31AA-0172-464A-B89A-AE4D3BFFB4E5}">
      <dgm:prSet phldrT="[Text]"/>
      <dgm:spPr/>
      <dgm:t>
        <a:bodyPr/>
        <a:lstStyle/>
        <a:p>
          <a:r>
            <a:rPr lang="en-US" smtClean="0">
              <a:latin typeface="Droid Serif"/>
              <a:ea typeface="Droid Serif"/>
              <a:cs typeface="Droid Serif"/>
              <a:sym typeface="Droid Serif"/>
            </a:rPr>
            <a:t>Migration</a:t>
          </a:r>
        </a:p>
        <a:p>
          <a:r>
            <a:rPr lang="en-US" smtClean="0">
              <a:latin typeface="Droid Serif"/>
              <a:ea typeface="Droid Serif"/>
              <a:cs typeface="Droid Serif"/>
              <a:sym typeface="Droid Serif"/>
            </a:rPr>
            <a:t>Authentication</a:t>
          </a:r>
          <a:endParaRPr lang="en-US" dirty="0"/>
        </a:p>
      </dgm:t>
    </dgm:pt>
    <dgm:pt modelId="{B500C18F-A46B-4DBC-98DD-8E01CE5EE6F4}" type="parTrans" cxnId="{96E421D3-3EE1-4CDD-892B-17328AAD02E2}">
      <dgm:prSet/>
      <dgm:spPr/>
      <dgm:t>
        <a:bodyPr/>
        <a:lstStyle/>
        <a:p>
          <a:endParaRPr lang="en-US"/>
        </a:p>
      </dgm:t>
    </dgm:pt>
    <dgm:pt modelId="{86475177-8B84-4FE7-8134-5FE761B14D89}" type="sibTrans" cxnId="{96E421D3-3EE1-4CDD-892B-17328AAD02E2}">
      <dgm:prSet/>
      <dgm:spPr/>
      <dgm:t>
        <a:bodyPr/>
        <a:lstStyle/>
        <a:p>
          <a:endParaRPr lang="en-US"/>
        </a:p>
      </dgm:t>
    </dgm:pt>
    <dgm:pt modelId="{EA113723-BB7E-4E72-9413-DF99261D15E3}" type="pres">
      <dgm:prSet presAssocID="{259EDECD-4D10-4338-AE84-525E0D0F848B}" presName="Name0" presStyleCnt="0">
        <dgm:presLayoutVars>
          <dgm:dir/>
          <dgm:resizeHandles val="exact"/>
        </dgm:presLayoutVars>
      </dgm:prSet>
      <dgm:spPr/>
    </dgm:pt>
    <dgm:pt modelId="{BD12B554-99CD-4314-A85C-07090BC9A9E7}" type="pres">
      <dgm:prSet presAssocID="{AA87DFD0-9576-4FEB-BF12-F19760F42A11}" presName="Name5" presStyleLbl="vennNode1" presStyleIdx="0" presStyleCnt="3">
        <dgm:presLayoutVars>
          <dgm:bulletEnabled val="1"/>
        </dgm:presLayoutVars>
      </dgm:prSet>
      <dgm:spPr/>
      <dgm:t>
        <a:bodyPr/>
        <a:lstStyle/>
        <a:p>
          <a:endParaRPr lang="en-US"/>
        </a:p>
      </dgm:t>
    </dgm:pt>
    <dgm:pt modelId="{7704A96D-17C3-47B1-A41C-C5BC0FEBD931}" type="pres">
      <dgm:prSet presAssocID="{7D8F8F4D-A844-4D54-8FA4-E314A74AC92C}" presName="space" presStyleCnt="0"/>
      <dgm:spPr/>
    </dgm:pt>
    <dgm:pt modelId="{BB23C49B-5FA6-44A1-B105-E3AE179C33A0}" type="pres">
      <dgm:prSet presAssocID="{693F9042-44C8-47FB-8DD8-C35E69F0EA48}" presName="Name5" presStyleLbl="vennNode1" presStyleIdx="1" presStyleCnt="3">
        <dgm:presLayoutVars>
          <dgm:bulletEnabled val="1"/>
        </dgm:presLayoutVars>
      </dgm:prSet>
      <dgm:spPr/>
      <dgm:t>
        <a:bodyPr/>
        <a:lstStyle/>
        <a:p>
          <a:endParaRPr lang="en-US"/>
        </a:p>
      </dgm:t>
    </dgm:pt>
    <dgm:pt modelId="{83293F09-0EBB-40AC-A438-A1A775770F9D}" type="pres">
      <dgm:prSet presAssocID="{FEC0B0D8-9E92-4E1F-BCBB-01C3928BDCC7}" presName="space" presStyleCnt="0"/>
      <dgm:spPr/>
    </dgm:pt>
    <dgm:pt modelId="{3548B524-2AE8-413A-BFB4-0643FE921527}" type="pres">
      <dgm:prSet presAssocID="{FF7B31AA-0172-464A-B89A-AE4D3BFFB4E5}" presName="Name5" presStyleLbl="vennNode1" presStyleIdx="2" presStyleCnt="3">
        <dgm:presLayoutVars>
          <dgm:bulletEnabled val="1"/>
        </dgm:presLayoutVars>
      </dgm:prSet>
      <dgm:spPr/>
      <dgm:t>
        <a:bodyPr/>
        <a:lstStyle/>
        <a:p>
          <a:endParaRPr lang="en-US"/>
        </a:p>
      </dgm:t>
    </dgm:pt>
  </dgm:ptLst>
  <dgm:cxnLst>
    <dgm:cxn modelId="{998EBFD0-798E-4480-9015-B3D49BE945D1}" type="presOf" srcId="{AA87DFD0-9576-4FEB-BF12-F19760F42A11}" destId="{BD12B554-99CD-4314-A85C-07090BC9A9E7}" srcOrd="0" destOrd="0" presId="urn:microsoft.com/office/officeart/2005/8/layout/venn3"/>
    <dgm:cxn modelId="{CD31F77E-B1DF-4FC8-BE76-707A8A438129}" type="presOf" srcId="{FF7B31AA-0172-464A-B89A-AE4D3BFFB4E5}" destId="{3548B524-2AE8-413A-BFB4-0643FE921527}" srcOrd="0" destOrd="0" presId="urn:microsoft.com/office/officeart/2005/8/layout/venn3"/>
    <dgm:cxn modelId="{4AA6891E-0B29-42F5-A798-657FB8D99C22}" srcId="{259EDECD-4D10-4338-AE84-525E0D0F848B}" destId="{AA87DFD0-9576-4FEB-BF12-F19760F42A11}" srcOrd="0" destOrd="0" parTransId="{D1F30F4B-0A47-449D-8AFD-0A331D7E2636}" sibTransId="{7D8F8F4D-A844-4D54-8FA4-E314A74AC92C}"/>
    <dgm:cxn modelId="{96E421D3-3EE1-4CDD-892B-17328AAD02E2}" srcId="{259EDECD-4D10-4338-AE84-525E0D0F848B}" destId="{FF7B31AA-0172-464A-B89A-AE4D3BFFB4E5}" srcOrd="2" destOrd="0" parTransId="{B500C18F-A46B-4DBC-98DD-8E01CE5EE6F4}" sibTransId="{86475177-8B84-4FE7-8134-5FE761B14D89}"/>
    <dgm:cxn modelId="{A6B22D47-BB95-4124-BA3D-17070B82038A}" type="presOf" srcId="{693F9042-44C8-47FB-8DD8-C35E69F0EA48}" destId="{BB23C49B-5FA6-44A1-B105-E3AE179C33A0}" srcOrd="0" destOrd="0" presId="urn:microsoft.com/office/officeart/2005/8/layout/venn3"/>
    <dgm:cxn modelId="{43781BC2-3261-45AD-A12E-856FCE4B478B}" srcId="{259EDECD-4D10-4338-AE84-525E0D0F848B}" destId="{693F9042-44C8-47FB-8DD8-C35E69F0EA48}" srcOrd="1" destOrd="0" parTransId="{36089757-7900-42CD-8E39-1204A24D101C}" sibTransId="{FEC0B0D8-9E92-4E1F-BCBB-01C3928BDCC7}"/>
    <dgm:cxn modelId="{4E27DE14-9B4A-40ED-A345-11BD02D37698}" type="presOf" srcId="{259EDECD-4D10-4338-AE84-525E0D0F848B}" destId="{EA113723-BB7E-4E72-9413-DF99261D15E3}" srcOrd="0" destOrd="0" presId="urn:microsoft.com/office/officeart/2005/8/layout/venn3"/>
    <dgm:cxn modelId="{00B89A3D-F581-4D08-921A-8341FE4B068A}" type="presParOf" srcId="{EA113723-BB7E-4E72-9413-DF99261D15E3}" destId="{BD12B554-99CD-4314-A85C-07090BC9A9E7}" srcOrd="0" destOrd="0" presId="urn:microsoft.com/office/officeart/2005/8/layout/venn3"/>
    <dgm:cxn modelId="{1F4C3054-D8BB-4DDC-96DB-A71E1DAF5788}" type="presParOf" srcId="{EA113723-BB7E-4E72-9413-DF99261D15E3}" destId="{7704A96D-17C3-47B1-A41C-C5BC0FEBD931}" srcOrd="1" destOrd="0" presId="urn:microsoft.com/office/officeart/2005/8/layout/venn3"/>
    <dgm:cxn modelId="{7741ECD0-429D-4CF9-94FE-EC8623389E94}" type="presParOf" srcId="{EA113723-BB7E-4E72-9413-DF99261D15E3}" destId="{BB23C49B-5FA6-44A1-B105-E3AE179C33A0}" srcOrd="2" destOrd="0" presId="urn:microsoft.com/office/officeart/2005/8/layout/venn3"/>
    <dgm:cxn modelId="{28AB2E3B-A5AA-4FF5-9847-34F090B89031}" type="presParOf" srcId="{EA113723-BB7E-4E72-9413-DF99261D15E3}" destId="{83293F09-0EBB-40AC-A438-A1A775770F9D}" srcOrd="3" destOrd="0" presId="urn:microsoft.com/office/officeart/2005/8/layout/venn3"/>
    <dgm:cxn modelId="{5EFC6704-C1B4-4308-B3E0-317357325E65}" type="presParOf" srcId="{EA113723-BB7E-4E72-9413-DF99261D15E3}" destId="{3548B524-2AE8-413A-BFB4-0643FE921527}"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677D0-1025-4DA9-BE60-3500C30F0B43}">
      <dsp:nvSpPr>
        <dsp:cNvPr id="0" name=""/>
        <dsp:cNvSpPr/>
      </dsp:nvSpPr>
      <dsp:spPr>
        <a:xfrm rot="16200000">
          <a:off x="-562216" y="564674"/>
          <a:ext cx="3541712" cy="2412362"/>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ctr" defTabSz="1244600">
            <a:lnSpc>
              <a:spcPct val="90000"/>
            </a:lnSpc>
            <a:spcBef>
              <a:spcPct val="0"/>
            </a:spcBef>
            <a:spcAft>
              <a:spcPct val="35000"/>
            </a:spcAft>
          </a:pPr>
          <a:r>
            <a:rPr lang="en" sz="2800" kern="1200" dirty="0" smtClean="0">
              <a:latin typeface="Tahoma" panose="020B0604030504040204" pitchFamily="34" charset="0"/>
              <a:ea typeface="Tahoma" panose="020B0604030504040204" pitchFamily="34" charset="0"/>
              <a:cs typeface="Tahoma" panose="020B0604030504040204" pitchFamily="34" charset="0"/>
              <a:sym typeface="Droid Serif"/>
            </a:rPr>
            <a:t>1. </a:t>
          </a:r>
          <a:r>
            <a:rPr lang="en-US" sz="2800" kern="1200" dirty="0" err="1" smtClean="0">
              <a:latin typeface="Tahoma" panose="020B0604030504040204" pitchFamily="34" charset="0"/>
              <a:ea typeface="Tahoma" panose="020B0604030504040204" pitchFamily="34" charset="0"/>
              <a:cs typeface="Tahoma" panose="020B0604030504040204" pitchFamily="34" charset="0"/>
              <a:sym typeface="Droid Serif"/>
            </a:rPr>
            <a:t>Giới</a:t>
          </a:r>
          <a:r>
            <a:rPr lang="en-US" sz="2800" kern="1200" dirty="0" smtClean="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smtClean="0">
              <a:latin typeface="Tahoma" panose="020B0604030504040204" pitchFamily="34" charset="0"/>
              <a:ea typeface="Tahoma" panose="020B0604030504040204" pitchFamily="34" charset="0"/>
              <a:cs typeface="Tahoma" panose="020B0604030504040204" pitchFamily="34" charset="0"/>
              <a:sym typeface="Droid Serif"/>
            </a:rPr>
            <a:t>thiệu</a:t>
          </a:r>
          <a:r>
            <a:rPr lang="en-US" sz="2800" kern="1200" dirty="0" smtClean="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smtClean="0">
              <a:latin typeface="Tahoma" panose="020B0604030504040204" pitchFamily="34" charset="0"/>
              <a:ea typeface="Tahoma" panose="020B0604030504040204" pitchFamily="34" charset="0"/>
              <a:cs typeface="Tahoma" panose="020B0604030504040204" pitchFamily="34" charset="0"/>
              <a:sym typeface="Droid Serif"/>
            </a:rPr>
            <a:t>đề</a:t>
          </a:r>
          <a:r>
            <a:rPr lang="en-US" sz="2800" kern="1200" dirty="0" smtClean="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smtClean="0">
              <a:latin typeface="Tahoma" panose="020B0604030504040204" pitchFamily="34" charset="0"/>
              <a:ea typeface="Tahoma" panose="020B0604030504040204" pitchFamily="34" charset="0"/>
              <a:cs typeface="Tahoma" panose="020B0604030504040204" pitchFamily="34" charset="0"/>
              <a:sym typeface="Droid Serif"/>
            </a:rPr>
            <a:t>tài</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2459" y="708341"/>
        <a:ext cx="2412362" cy="2125028"/>
      </dsp:txXfrm>
    </dsp:sp>
    <dsp:sp modelId="{F1FB7D10-611B-4F7B-B07A-662E24C5599A}">
      <dsp:nvSpPr>
        <dsp:cNvPr id="0" name=""/>
        <dsp:cNvSpPr/>
      </dsp:nvSpPr>
      <dsp:spPr>
        <a:xfrm rot="16200000">
          <a:off x="2031072" y="564674"/>
          <a:ext cx="3541712" cy="2412362"/>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ctr" defTabSz="1244600">
            <a:lnSpc>
              <a:spcPct val="90000"/>
            </a:lnSpc>
            <a:spcBef>
              <a:spcPct val="0"/>
            </a:spcBef>
            <a:spcAft>
              <a:spcPct val="35000"/>
            </a:spcAft>
          </a:pPr>
          <a:r>
            <a:rPr lang="en" sz="2800" kern="1200" smtClean="0">
              <a:latin typeface="Tahoma" panose="020B0604030504040204" pitchFamily="34" charset="0"/>
              <a:ea typeface="Tahoma" panose="020B0604030504040204" pitchFamily="34" charset="0"/>
              <a:cs typeface="Tahoma" panose="020B0604030504040204" pitchFamily="34" charset="0"/>
              <a:sym typeface="Droid Serif"/>
            </a:rPr>
            <a:t>2. </a:t>
          </a:r>
          <a:r>
            <a:rPr lang="en-US" sz="2800" kern="1200" smtClean="0">
              <a:latin typeface="Tahoma" panose="020B0604030504040204" pitchFamily="34" charset="0"/>
              <a:ea typeface="Tahoma" panose="020B0604030504040204" pitchFamily="34" charset="0"/>
              <a:cs typeface="Tahoma" panose="020B0604030504040204" pitchFamily="34" charset="0"/>
              <a:sym typeface="Droid Serif"/>
            </a:rPr>
            <a:t>C</a:t>
          </a:r>
          <a:r>
            <a:rPr lang="vi-VN" sz="2800" kern="1200" smtClean="0">
              <a:latin typeface="Tahoma" panose="020B0604030504040204" pitchFamily="34" charset="0"/>
              <a:ea typeface="Tahoma" panose="020B0604030504040204" pitchFamily="34" charset="0"/>
              <a:cs typeface="Tahoma" panose="020B0604030504040204" pitchFamily="34" charset="0"/>
              <a:sym typeface="Droid Serif"/>
            </a:rPr>
            <a:t>ơ</a:t>
          </a:r>
          <a:r>
            <a:rPr lang="en-US" sz="2800" kern="1200" smtClean="0">
              <a:latin typeface="Tahoma" panose="020B0604030504040204" pitchFamily="34" charset="0"/>
              <a:ea typeface="Tahoma" panose="020B0604030504040204" pitchFamily="34" charset="0"/>
              <a:cs typeface="Tahoma" panose="020B0604030504040204" pitchFamily="34" charset="0"/>
              <a:sym typeface="Droid Serif"/>
            </a:rPr>
            <a:t> sở lý thuyết</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2595747" y="708341"/>
        <a:ext cx="2412362" cy="2125028"/>
      </dsp:txXfrm>
    </dsp:sp>
    <dsp:sp modelId="{12E2EBE9-8CBB-494D-AFAB-5051D255F251}">
      <dsp:nvSpPr>
        <dsp:cNvPr id="0" name=""/>
        <dsp:cNvSpPr/>
      </dsp:nvSpPr>
      <dsp:spPr>
        <a:xfrm rot="16200000">
          <a:off x="4624362" y="564674"/>
          <a:ext cx="3541712" cy="2412362"/>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 sz="2800" kern="1200" dirty="0" smtClean="0">
              <a:latin typeface="Tahoma" panose="020B0604030504040204" pitchFamily="34" charset="0"/>
              <a:ea typeface="Tahoma" panose="020B0604030504040204" pitchFamily="34" charset="0"/>
              <a:cs typeface="Tahoma" panose="020B0604030504040204" pitchFamily="34" charset="0"/>
              <a:sym typeface="Droid Serif"/>
            </a:rPr>
            <a:t>3. </a:t>
          </a:r>
          <a:r>
            <a:rPr lang="vi-VN" sz="2800" kern="1200" dirty="0" smtClean="0">
              <a:latin typeface="Tahoma" panose="020B0604030504040204" pitchFamily="34" charset="0"/>
              <a:ea typeface="Tahoma" panose="020B0604030504040204" pitchFamily="34" charset="0"/>
              <a:cs typeface="Tahoma" panose="020B0604030504040204" pitchFamily="34" charset="0"/>
              <a:sym typeface="Droid Serif"/>
            </a:rPr>
            <a:t>Thiết kế ứ</a:t>
          </a:r>
          <a:r>
            <a:rPr lang="en-US" sz="2800" kern="1200" dirty="0" smtClean="0">
              <a:latin typeface="Tahoma" panose="020B0604030504040204" pitchFamily="34" charset="0"/>
              <a:ea typeface="Tahoma" panose="020B0604030504040204" pitchFamily="34" charset="0"/>
              <a:cs typeface="Tahoma" panose="020B0604030504040204" pitchFamily="34" charset="0"/>
              <a:sym typeface="Droid Serif"/>
            </a:rPr>
            <a:t>ng </a:t>
          </a:r>
          <a:r>
            <a:rPr lang="en-US" sz="2800" kern="1200" dirty="0" err="1" smtClean="0">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5189037" y="708341"/>
        <a:ext cx="2412362" cy="2125028"/>
      </dsp:txXfrm>
    </dsp:sp>
    <dsp:sp modelId="{7CD0F072-CDC5-489D-96C4-92F22DFA32D5}">
      <dsp:nvSpPr>
        <dsp:cNvPr id="0" name=""/>
        <dsp:cNvSpPr/>
      </dsp:nvSpPr>
      <dsp:spPr>
        <a:xfrm rot="16200000">
          <a:off x="7217651" y="564674"/>
          <a:ext cx="3541712" cy="2412362"/>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 sz="2800" kern="1200" dirty="0" smtClean="0">
              <a:latin typeface="Tahoma" panose="020B0604030504040204" pitchFamily="34" charset="0"/>
              <a:ea typeface="Tahoma" panose="020B0604030504040204" pitchFamily="34" charset="0"/>
              <a:cs typeface="Tahoma" panose="020B0604030504040204" pitchFamily="34" charset="0"/>
              <a:sym typeface="Droid Serif"/>
            </a:rPr>
            <a:t>4. </a:t>
          </a:r>
          <a:r>
            <a:rPr lang="en-US" sz="2800" kern="1200" dirty="0" err="1" smtClean="0">
              <a:latin typeface="Tahoma" panose="020B0604030504040204" pitchFamily="34" charset="0"/>
              <a:ea typeface="Tahoma" panose="020B0604030504040204" pitchFamily="34" charset="0"/>
              <a:cs typeface="Tahoma" panose="020B0604030504040204" pitchFamily="34" charset="0"/>
              <a:sym typeface="Droid Serif"/>
            </a:rPr>
            <a:t>Kết</a:t>
          </a:r>
          <a:r>
            <a:rPr lang="vi-VN" sz="2800" kern="1200" dirty="0" smtClean="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smtClean="0">
              <a:latin typeface="Tahoma" panose="020B0604030504040204" pitchFamily="34" charset="0"/>
              <a:ea typeface="Tahoma" panose="020B0604030504040204" pitchFamily="34" charset="0"/>
              <a:cs typeface="Tahoma" panose="020B0604030504040204" pitchFamily="34" charset="0"/>
              <a:sym typeface="Droid Serif"/>
            </a:rPr>
            <a:t>luận</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7782326" y="708341"/>
        <a:ext cx="2412362" cy="2125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7A2EE-8BFF-47E9-A95D-EEA154090CAC}">
      <dsp:nvSpPr>
        <dsp:cNvPr id="0" name=""/>
        <dsp:cNvSpPr/>
      </dsp:nvSpPr>
      <dsp:spPr>
        <a:xfrm>
          <a:off x="4181" y="320754"/>
          <a:ext cx="2434337" cy="973734"/>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vi-VN" sz="2200" kern="1200" dirty="0" smtClean="0"/>
            <a:t>Google form</a:t>
          </a:r>
          <a:endParaRPr lang="en-US" sz="2200" kern="1200" dirty="0"/>
        </a:p>
      </dsp:txBody>
      <dsp:txXfrm>
        <a:off x="491048" y="320754"/>
        <a:ext cx="1460603" cy="973734"/>
      </dsp:txXfrm>
    </dsp:sp>
    <dsp:sp modelId="{D8327D52-1659-4B99-943C-53D789CCD078}">
      <dsp:nvSpPr>
        <dsp:cNvPr id="0" name=""/>
        <dsp:cNvSpPr/>
      </dsp:nvSpPr>
      <dsp:spPr>
        <a:xfrm>
          <a:off x="2195085" y="320754"/>
          <a:ext cx="2434337" cy="973734"/>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vi-VN" sz="2200" kern="1200" dirty="0" smtClean="0"/>
            <a:t>Excel</a:t>
          </a:r>
          <a:endParaRPr lang="en-US" sz="2200" kern="1200" dirty="0"/>
        </a:p>
      </dsp:txBody>
      <dsp:txXfrm>
        <a:off x="2681952" y="320754"/>
        <a:ext cx="1460603" cy="973734"/>
      </dsp:txXfrm>
    </dsp:sp>
    <dsp:sp modelId="{881AB044-1A3E-4DF4-A98D-8ABE62143F46}">
      <dsp:nvSpPr>
        <dsp:cNvPr id="0" name=""/>
        <dsp:cNvSpPr/>
      </dsp:nvSpPr>
      <dsp:spPr>
        <a:xfrm>
          <a:off x="4385988" y="320754"/>
          <a:ext cx="2434337" cy="973734"/>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vi-VN" sz="2200" kern="1200" dirty="0" smtClean="0"/>
            <a:t>Điểm danh</a:t>
          </a:r>
          <a:endParaRPr lang="en-US" sz="2200" kern="1200" dirty="0"/>
        </a:p>
      </dsp:txBody>
      <dsp:txXfrm>
        <a:off x="4872855" y="320754"/>
        <a:ext cx="1460603" cy="973734"/>
      </dsp:txXfrm>
    </dsp:sp>
    <dsp:sp modelId="{3F7021AA-A820-4FDE-883A-82CC84D32B3B}">
      <dsp:nvSpPr>
        <dsp:cNvPr id="0" name=""/>
        <dsp:cNvSpPr/>
      </dsp:nvSpPr>
      <dsp:spPr>
        <a:xfrm>
          <a:off x="6576891" y="320754"/>
          <a:ext cx="2434337" cy="973734"/>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vi-VN" sz="2200" kern="1200" dirty="0" smtClean="0"/>
            <a:t>Lưu file cứng/mềm</a:t>
          </a:r>
          <a:endParaRPr lang="en-US" sz="2200" kern="1200" dirty="0"/>
        </a:p>
      </dsp:txBody>
      <dsp:txXfrm>
        <a:off x="7063758" y="320754"/>
        <a:ext cx="1460603" cy="973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A3DA6-5269-4B90-896F-AEC0C6E8D04A}">
      <dsp:nvSpPr>
        <dsp:cNvPr id="0" name=""/>
        <dsp:cNvSpPr/>
      </dsp:nvSpPr>
      <dsp:spPr>
        <a:xfrm>
          <a:off x="-4696146" y="-719885"/>
          <a:ext cx="5593759" cy="5593759"/>
        </a:xfrm>
        <a:prstGeom prst="blockArc">
          <a:avLst>
            <a:gd name="adj1" fmla="val 18900000"/>
            <a:gd name="adj2" fmla="val 2700000"/>
            <a:gd name="adj3" fmla="val 38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91C1-5A6C-400C-A0A0-0D9028E27F94}">
      <dsp:nvSpPr>
        <dsp:cNvPr id="0" name=""/>
        <dsp:cNvSpPr/>
      </dsp:nvSpPr>
      <dsp:spPr>
        <a:xfrm>
          <a:off x="470117" y="319358"/>
          <a:ext cx="9379273"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lvl="0" algn="l" defTabSz="889000">
            <a:lnSpc>
              <a:spcPct val="90000"/>
            </a:lnSpc>
            <a:spcBef>
              <a:spcPct val="0"/>
            </a:spcBef>
            <a:spcAft>
              <a:spcPct val="35000"/>
            </a:spcAft>
          </a:pPr>
          <a:r>
            <a:rPr lang="en-US" sz="2000" kern="1200" dirty="0" err="1" smtClean="0">
              <a:latin typeface="Times New Roman" panose="02020603050405020304" pitchFamily="18" charset="0"/>
              <a:cs typeface="Times New Roman" panose="02020603050405020304" pitchFamily="18" charset="0"/>
            </a:rPr>
            <a:t>Tìm</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hiểu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và</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sử</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dụng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ngôn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ngữ</a:t>
          </a:r>
          <a:r>
            <a:rPr lang="en-US" sz="2000" kern="1200" dirty="0" smtClean="0">
              <a:latin typeface="Times New Roman" panose="02020603050405020304" pitchFamily="18" charset="0"/>
              <a:cs typeface="Times New Roman" panose="02020603050405020304" pitchFamily="18" charset="0"/>
            </a:rPr>
            <a:t> HTML, CSS, </a:t>
          </a:r>
          <a:r>
            <a:rPr lang="en-US" sz="2000" kern="1200" dirty="0" err="1" smtClean="0">
              <a:latin typeface="Times New Roman" panose="02020603050405020304" pitchFamily="18" charset="0"/>
              <a:cs typeface="Times New Roman" panose="02020603050405020304" pitchFamily="18" charset="0"/>
            </a:rPr>
            <a:t>Boostrap</a:t>
          </a:r>
          <a:r>
            <a:rPr lang="en-US" sz="2000" kern="1200" dirty="0" smtClean="0">
              <a:latin typeface="Times New Roman" panose="02020603050405020304" pitchFamily="18" charset="0"/>
              <a:cs typeface="Times New Roman" panose="02020603050405020304" pitchFamily="18" charset="0"/>
            </a:rPr>
            <a:t>, JavaScript </a:t>
          </a:r>
          <a:r>
            <a:rPr lang="en-US" sz="2000" kern="1200" dirty="0" err="1" smtClean="0">
              <a:latin typeface="Times New Roman" panose="02020603050405020304" pitchFamily="18" charset="0"/>
              <a:cs typeface="Times New Roman" panose="02020603050405020304" pitchFamily="18" charset="0"/>
            </a:rPr>
            <a:t>để</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xây</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dựng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giao</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diện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trang</a:t>
          </a:r>
          <a:r>
            <a:rPr lang="en-US" sz="2000" kern="1200" dirty="0" smtClean="0">
              <a:latin typeface="Times New Roman" panose="02020603050405020304" pitchFamily="18" charset="0"/>
              <a:cs typeface="Times New Roman" panose="02020603050405020304" pitchFamily="18" charset="0"/>
            </a:rPr>
            <a:t> web.</a:t>
          </a:r>
          <a:endParaRPr lang="en-US" sz="2000" kern="1200" dirty="0"/>
        </a:p>
      </dsp:txBody>
      <dsp:txXfrm>
        <a:off x="470117" y="319358"/>
        <a:ext cx="9379273" cy="639049"/>
      </dsp:txXfrm>
    </dsp:sp>
    <dsp:sp modelId="{46C88146-2BF9-4BDC-83AB-C182DA09677D}">
      <dsp:nvSpPr>
        <dsp:cNvPr id="0" name=""/>
        <dsp:cNvSpPr/>
      </dsp:nvSpPr>
      <dsp:spPr>
        <a:xfrm>
          <a:off x="70711" y="239477"/>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0695E3-5127-4DCA-AE72-A73E6073BD6F}">
      <dsp:nvSpPr>
        <dsp:cNvPr id="0" name=""/>
        <dsp:cNvSpPr/>
      </dsp:nvSpPr>
      <dsp:spPr>
        <a:xfrm>
          <a:off x="836499" y="1278099"/>
          <a:ext cx="9012891"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lvl="0" algn="l" defTabSz="889000">
            <a:lnSpc>
              <a:spcPct val="90000"/>
            </a:lnSpc>
            <a:spcBef>
              <a:spcPct val="0"/>
            </a:spcBef>
            <a:spcAft>
              <a:spcPct val="35000"/>
            </a:spcAft>
          </a:pPr>
          <a:r>
            <a:rPr lang="en-US" sz="2000" kern="1200" dirty="0" err="1" smtClean="0">
              <a:latin typeface="Times New Roman" panose="02020603050405020304" pitchFamily="18" charset="0"/>
              <a:cs typeface="Times New Roman" panose="02020603050405020304" pitchFamily="18" charset="0"/>
            </a:rPr>
            <a:t>Ứng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dụng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mô</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hình</a:t>
          </a:r>
          <a:r>
            <a:rPr lang="en-US" sz="2000" kern="1200" dirty="0" smtClean="0">
              <a:latin typeface="Times New Roman" panose="02020603050405020304" pitchFamily="18" charset="0"/>
              <a:cs typeface="Times New Roman" panose="02020603050405020304" pitchFamily="18" charset="0"/>
            </a:rPr>
            <a:t> MVC </a:t>
          </a:r>
          <a:r>
            <a:rPr lang="en-US" sz="2000" kern="1200" dirty="0" err="1" smtClean="0">
              <a:latin typeface="Times New Roman" panose="02020603050405020304" pitchFamily="18" charset="0"/>
              <a:cs typeface="Times New Roman" panose="02020603050405020304" pitchFamily="18" charset="0"/>
            </a:rPr>
            <a:t>để</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xây</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dựng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cấu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trúc</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trang</a:t>
          </a:r>
          <a:r>
            <a:rPr lang="en-US" sz="2000" kern="1200" dirty="0" smtClean="0">
              <a:latin typeface="Times New Roman" panose="02020603050405020304" pitchFamily="18" charset="0"/>
              <a:cs typeface="Times New Roman" panose="02020603050405020304" pitchFamily="18" charset="0"/>
            </a:rPr>
            <a:t> web.</a:t>
          </a:r>
          <a:endParaRPr lang="en-US" sz="2000" kern="1200" dirty="0"/>
        </a:p>
      </dsp:txBody>
      <dsp:txXfrm>
        <a:off x="836499" y="1278099"/>
        <a:ext cx="9012891" cy="639049"/>
      </dsp:txXfrm>
    </dsp:sp>
    <dsp:sp modelId="{C154DD31-62F8-4E29-9615-EA8A7AA59FC1}">
      <dsp:nvSpPr>
        <dsp:cNvPr id="0" name=""/>
        <dsp:cNvSpPr/>
      </dsp:nvSpPr>
      <dsp:spPr>
        <a:xfrm>
          <a:off x="437093" y="1198217"/>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C21D4-542C-4ACF-BC20-2F12158C2066}">
      <dsp:nvSpPr>
        <dsp:cNvPr id="0" name=""/>
        <dsp:cNvSpPr/>
      </dsp:nvSpPr>
      <dsp:spPr>
        <a:xfrm>
          <a:off x="836499" y="2236839"/>
          <a:ext cx="9012891"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lvl="0" algn="l" defTabSz="889000">
            <a:lnSpc>
              <a:spcPct val="90000"/>
            </a:lnSpc>
            <a:spcBef>
              <a:spcPct val="0"/>
            </a:spcBef>
            <a:spcAft>
              <a:spcPct val="35000"/>
            </a:spcAft>
          </a:pPr>
          <a:r>
            <a:rPr lang="en-US" sz="2000" kern="1200" dirty="0" err="1" smtClean="0">
              <a:latin typeface="Times New Roman" panose="02020603050405020304" pitchFamily="18" charset="0"/>
              <a:cs typeface="Times New Roman" panose="02020603050405020304" pitchFamily="18" charset="0"/>
            </a:rPr>
            <a:t>Tìm</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hiểu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và</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sử</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dụng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ngôn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ngữ</a:t>
          </a:r>
          <a:r>
            <a:rPr lang="en-US" sz="2000" kern="1200" dirty="0" smtClean="0">
              <a:latin typeface="Times New Roman" panose="02020603050405020304" pitchFamily="18" charset="0"/>
              <a:cs typeface="Times New Roman" panose="02020603050405020304" pitchFamily="18" charset="0"/>
            </a:rPr>
            <a:t> PHP, </a:t>
          </a:r>
          <a:r>
            <a:rPr lang="en-US" sz="2000" kern="1200" dirty="0" err="1" smtClean="0">
              <a:latin typeface="Times New Roman" panose="02020603050405020304" pitchFamily="18" charset="0"/>
              <a:cs typeface="Times New Roman" panose="02020603050405020304" pitchFamily="18" charset="0"/>
            </a:rPr>
            <a:t>Laravel</a:t>
          </a:r>
          <a:r>
            <a:rPr lang="en-US" sz="2000" kern="1200" dirty="0" smtClean="0">
              <a:latin typeface="Times New Roman" panose="02020603050405020304" pitchFamily="18" charset="0"/>
              <a:cs typeface="Times New Roman" panose="02020603050405020304" pitchFamily="18" charset="0"/>
            </a:rPr>
            <a:t> Framework </a:t>
          </a:r>
          <a:r>
            <a:rPr lang="en-US" sz="2000" kern="1200" dirty="0" err="1" smtClean="0">
              <a:latin typeface="Times New Roman" panose="02020603050405020304" pitchFamily="18" charset="0"/>
              <a:cs typeface="Times New Roman" panose="02020603050405020304" pitchFamily="18" charset="0"/>
            </a:rPr>
            <a:t>để</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xây</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dựng</a:t>
          </a:r>
          <a:r>
            <a:rPr lang="en-US" sz="2000" kern="1200" dirty="0" smtClean="0">
              <a:latin typeface="Times New Roman" panose="02020603050405020304" pitchFamily="18" charset="0"/>
              <a:cs typeface="Times New Roman" panose="02020603050405020304" pitchFamily="18" charset="0"/>
            </a:rPr>
            <a:t> website.</a:t>
          </a:r>
          <a:endParaRPr lang="en-US" sz="2000" kern="1200" dirty="0"/>
        </a:p>
      </dsp:txBody>
      <dsp:txXfrm>
        <a:off x="836499" y="2236839"/>
        <a:ext cx="9012891" cy="639049"/>
      </dsp:txXfrm>
    </dsp:sp>
    <dsp:sp modelId="{EF2A2787-B68E-49FF-BE2F-A7F469A4348B}">
      <dsp:nvSpPr>
        <dsp:cNvPr id="0" name=""/>
        <dsp:cNvSpPr/>
      </dsp:nvSpPr>
      <dsp:spPr>
        <a:xfrm>
          <a:off x="437093" y="2156958"/>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27893C-DFD8-48F4-92CE-0F2D5A39FA70}">
      <dsp:nvSpPr>
        <dsp:cNvPr id="0" name=""/>
        <dsp:cNvSpPr/>
      </dsp:nvSpPr>
      <dsp:spPr>
        <a:xfrm>
          <a:off x="470117" y="3195579"/>
          <a:ext cx="9379273"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lvl="0" algn="l" defTabSz="889000">
            <a:lnSpc>
              <a:spcPct val="90000"/>
            </a:lnSpc>
            <a:spcBef>
              <a:spcPct val="0"/>
            </a:spcBef>
            <a:spcAft>
              <a:spcPct val="35000"/>
            </a:spcAft>
          </a:pPr>
          <a:r>
            <a:rPr lang="en-US" sz="2000" kern="1200" dirty="0" err="1" smtClean="0">
              <a:latin typeface="Times New Roman" panose="02020603050405020304" pitchFamily="18" charset="0"/>
              <a:cs typeface="Times New Roman" panose="02020603050405020304" pitchFamily="18" charset="0"/>
            </a:rPr>
            <a:t>Nghiên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cứu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và</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sử</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dụng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hệ</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quản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trị</a:t>
          </a:r>
          <a:r>
            <a:rPr lang="en-US" sz="2000" kern="1200" dirty="0" smtClean="0">
              <a:latin typeface="Times New Roman" panose="02020603050405020304" pitchFamily="18" charset="0"/>
              <a:cs typeface="Times New Roman" panose="02020603050405020304" pitchFamily="18" charset="0"/>
            </a:rPr>
            <a:t> c</a:t>
          </a:r>
          <a:r>
            <a:rPr lang="vi-VN" sz="2000" kern="1200" dirty="0" smtClean="0">
              <a:latin typeface="Times New Roman" panose="02020603050405020304" pitchFamily="18" charset="0"/>
              <a:cs typeface="Times New Roman" panose="02020603050405020304" pitchFamily="18" charset="0"/>
            </a:rPr>
            <a:t>ơ</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sở</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dữ</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liệu</a:t>
          </a:r>
          <a:r>
            <a:rPr lang="en-US" sz="2000" kern="1200" dirty="0" smtClean="0">
              <a:latin typeface="Times New Roman" panose="02020603050405020304" pitchFamily="18" charset="0"/>
              <a:cs typeface="Times New Roman" panose="02020603050405020304" pitchFamily="18" charset="0"/>
            </a:rPr>
            <a:t> MySQL </a:t>
          </a:r>
          <a:r>
            <a:rPr lang="en-US" sz="2000" kern="1200" dirty="0" err="1" smtClean="0">
              <a:latin typeface="Times New Roman" panose="02020603050405020304" pitchFamily="18" charset="0"/>
              <a:cs typeface="Times New Roman" panose="02020603050405020304" pitchFamily="18" charset="0"/>
            </a:rPr>
            <a:t>để</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xây</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dựng</a:t>
          </a:r>
          <a:r>
            <a:rPr lang="en-US" sz="2000" kern="1200" dirty="0" smtClean="0">
              <a:latin typeface="Times New Roman" panose="02020603050405020304" pitchFamily="18" charset="0"/>
              <a:cs typeface="Times New Roman" panose="02020603050405020304" pitchFamily="18" charset="0"/>
            </a:rPr>
            <a:t> c</a:t>
          </a:r>
          <a:r>
            <a:rPr lang="vi-VN" sz="2000" kern="1200" dirty="0" smtClean="0">
              <a:latin typeface="Times New Roman" panose="02020603050405020304" pitchFamily="18" charset="0"/>
              <a:cs typeface="Times New Roman" panose="02020603050405020304" pitchFamily="18" charset="0"/>
            </a:rPr>
            <a:t>ơ</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sở</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dữ</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liệu</a:t>
          </a:r>
          <a:r>
            <a:rPr lang="en-US" sz="2000" kern="1200" dirty="0" smtClean="0">
              <a:latin typeface="Times New Roman" panose="02020603050405020304" pitchFamily="18" charset="0"/>
              <a:cs typeface="Times New Roman" panose="02020603050405020304" pitchFamily="18" charset="0"/>
            </a:rPr>
            <a:t> l</a:t>
          </a:r>
          <a:r>
            <a:rPr lang="vi-VN" sz="2000" kern="1200" dirty="0" smtClean="0">
              <a:latin typeface="Times New Roman" panose="02020603050405020304" pitchFamily="18" charset="0"/>
              <a:cs typeface="Times New Roman" panose="02020603050405020304" pitchFamily="18" charset="0"/>
            </a:rPr>
            <a:t>ư</a:t>
          </a:r>
          <a:r>
            <a:rPr lang="en-US" sz="2000" kern="1200" dirty="0" smtClean="0">
              <a:latin typeface="Times New Roman" panose="02020603050405020304" pitchFamily="18" charset="0"/>
              <a:cs typeface="Times New Roman" panose="02020603050405020304" pitchFamily="18" charset="0"/>
            </a:rPr>
            <a:t>u </a:t>
          </a:r>
          <a:r>
            <a:rPr lang="en-US" sz="2000" kern="1200" dirty="0" err="1" smtClean="0">
              <a:latin typeface="Times New Roman" panose="02020603050405020304" pitchFamily="18" charset="0"/>
              <a:cs typeface="Times New Roman" panose="02020603050405020304" pitchFamily="18" charset="0"/>
            </a:rPr>
            <a:t>trữ</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dữ</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liệu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của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hệ</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thống</a:t>
          </a:r>
          <a:r>
            <a:rPr lang="en-US" sz="2000" kern="1200" dirty="0" smtClean="0">
              <a:latin typeface="Times New Roman" panose="02020603050405020304" pitchFamily="18" charset="0"/>
              <a:cs typeface="Times New Roman" panose="02020603050405020304" pitchFamily="18" charset="0"/>
            </a:rPr>
            <a:t>.</a:t>
          </a:r>
          <a:endParaRPr lang="en-US" sz="2000" kern="1200" dirty="0"/>
        </a:p>
      </dsp:txBody>
      <dsp:txXfrm>
        <a:off x="470117" y="3195579"/>
        <a:ext cx="9379273" cy="639049"/>
      </dsp:txXfrm>
    </dsp:sp>
    <dsp:sp modelId="{39E1B068-CF20-48EB-B73F-D5D55884DF3B}">
      <dsp:nvSpPr>
        <dsp:cNvPr id="0" name=""/>
        <dsp:cNvSpPr/>
      </dsp:nvSpPr>
      <dsp:spPr>
        <a:xfrm>
          <a:off x="70711" y="3115698"/>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2B554-99CD-4314-A85C-07090BC9A9E7}">
      <dsp:nvSpPr>
        <dsp:cNvPr id="0" name=""/>
        <dsp:cNvSpPr/>
      </dsp:nvSpPr>
      <dsp:spPr>
        <a:xfrm>
          <a:off x="3735"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30480" rIns="179780" bIns="30480" numCol="1" spcCol="1270" anchor="ctr" anchorCtr="0">
          <a:noAutofit/>
        </a:bodyPr>
        <a:lstStyle/>
        <a:p>
          <a:pPr lvl="0" algn="ctr" defTabSz="1066800">
            <a:lnSpc>
              <a:spcPct val="90000"/>
            </a:lnSpc>
            <a:spcBef>
              <a:spcPct val="0"/>
            </a:spcBef>
            <a:spcAft>
              <a:spcPct val="35000"/>
            </a:spcAft>
          </a:pPr>
          <a:r>
            <a:rPr lang="en-US" sz="2400" kern="1200" smtClean="0">
              <a:latin typeface="Droid Serif"/>
              <a:ea typeface="Droid Serif"/>
              <a:cs typeface="Droid Serif"/>
              <a:sym typeface="Droid Serif"/>
            </a:rPr>
            <a:t>Route</a:t>
          </a:r>
        </a:p>
        <a:p>
          <a:pPr lvl="0" algn="ctr" defTabSz="1066800">
            <a:lnSpc>
              <a:spcPct val="90000"/>
            </a:lnSpc>
            <a:spcBef>
              <a:spcPct val="0"/>
            </a:spcBef>
            <a:spcAft>
              <a:spcPct val="35000"/>
            </a:spcAft>
          </a:pPr>
          <a:r>
            <a:rPr lang="en-US" sz="2400" kern="1200" smtClean="0">
              <a:latin typeface="Droid Serif"/>
              <a:ea typeface="Droid Serif"/>
              <a:cs typeface="Droid Serif"/>
              <a:sym typeface="Droid Serif"/>
            </a:rPr>
            <a:t>Controller</a:t>
          </a:r>
        </a:p>
        <a:p>
          <a:pPr lvl="0" algn="ctr" defTabSz="1066800">
            <a:lnSpc>
              <a:spcPct val="90000"/>
            </a:lnSpc>
            <a:spcBef>
              <a:spcPct val="0"/>
            </a:spcBef>
            <a:spcAft>
              <a:spcPct val="35000"/>
            </a:spcAft>
          </a:pPr>
          <a:r>
            <a:rPr lang="en-US" sz="2400" kern="1200" smtClean="0">
              <a:latin typeface="Droid Serif"/>
              <a:ea typeface="Droid Serif"/>
              <a:cs typeface="Droid Serif"/>
              <a:sym typeface="Droid Serif"/>
            </a:rPr>
            <a:t>Blade</a:t>
          </a:r>
          <a:endParaRPr lang="en-US" sz="2400" kern="1200" dirty="0"/>
        </a:p>
      </dsp:txBody>
      <dsp:txXfrm>
        <a:off x="482139" y="777728"/>
        <a:ext cx="2309940" cy="2309940"/>
      </dsp:txXfrm>
    </dsp:sp>
    <dsp:sp modelId="{BB23C49B-5FA6-44A1-B105-E3AE179C33A0}">
      <dsp:nvSpPr>
        <dsp:cNvPr id="0" name=""/>
        <dsp:cNvSpPr/>
      </dsp:nvSpPr>
      <dsp:spPr>
        <a:xfrm>
          <a:off x="2617134"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30480" rIns="179780" bIns="30480" numCol="1" spcCol="1270" anchor="ctr" anchorCtr="0">
          <a:noAutofit/>
        </a:bodyPr>
        <a:lstStyle/>
        <a:p>
          <a:pPr lvl="0" algn="ctr" defTabSz="1066800">
            <a:lnSpc>
              <a:spcPct val="90000"/>
            </a:lnSpc>
            <a:spcBef>
              <a:spcPct val="0"/>
            </a:spcBef>
            <a:spcAft>
              <a:spcPct val="35000"/>
            </a:spcAft>
          </a:pPr>
          <a:r>
            <a:rPr lang="en-US" sz="2400" kern="1200" smtClean="0">
              <a:latin typeface="Droid Serif"/>
              <a:ea typeface="Droid Serif"/>
              <a:cs typeface="Droid Serif"/>
              <a:sym typeface="Droid Serif"/>
            </a:rPr>
            <a:t>Eloquent</a:t>
          </a:r>
        </a:p>
        <a:p>
          <a:pPr lvl="0" algn="ctr" defTabSz="1066800">
            <a:lnSpc>
              <a:spcPct val="90000"/>
            </a:lnSpc>
            <a:spcBef>
              <a:spcPct val="0"/>
            </a:spcBef>
            <a:spcAft>
              <a:spcPct val="35000"/>
            </a:spcAft>
          </a:pPr>
          <a:r>
            <a:rPr lang="en-US" sz="2400" kern="1200" smtClean="0">
              <a:latin typeface="Droid Serif"/>
              <a:ea typeface="Droid Serif"/>
              <a:cs typeface="Droid Serif"/>
              <a:sym typeface="Droid Serif"/>
            </a:rPr>
            <a:t>Middleware</a:t>
          </a:r>
        </a:p>
        <a:p>
          <a:pPr lvl="0" algn="ctr" defTabSz="1066800">
            <a:lnSpc>
              <a:spcPct val="90000"/>
            </a:lnSpc>
            <a:spcBef>
              <a:spcPct val="0"/>
            </a:spcBef>
            <a:spcAft>
              <a:spcPct val="35000"/>
            </a:spcAft>
          </a:pPr>
          <a:r>
            <a:rPr lang="en-US" sz="2400" kern="1200" smtClean="0">
              <a:latin typeface="Droid Serif"/>
              <a:ea typeface="Droid Serif"/>
              <a:cs typeface="Droid Serif"/>
              <a:sym typeface="Droid Serif"/>
            </a:rPr>
            <a:t>Request</a:t>
          </a:r>
          <a:endParaRPr lang="en-US" sz="2400" kern="1200" dirty="0"/>
        </a:p>
      </dsp:txBody>
      <dsp:txXfrm>
        <a:off x="3095538" y="777728"/>
        <a:ext cx="2309940" cy="2309940"/>
      </dsp:txXfrm>
    </dsp:sp>
    <dsp:sp modelId="{3548B524-2AE8-413A-BFB4-0643FE921527}">
      <dsp:nvSpPr>
        <dsp:cNvPr id="0" name=""/>
        <dsp:cNvSpPr/>
      </dsp:nvSpPr>
      <dsp:spPr>
        <a:xfrm>
          <a:off x="5230532"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30480" rIns="179780" bIns="30480" numCol="1" spcCol="1270" anchor="ctr" anchorCtr="0">
          <a:noAutofit/>
        </a:bodyPr>
        <a:lstStyle/>
        <a:p>
          <a:pPr lvl="0" algn="ctr" defTabSz="1066800">
            <a:lnSpc>
              <a:spcPct val="90000"/>
            </a:lnSpc>
            <a:spcBef>
              <a:spcPct val="0"/>
            </a:spcBef>
            <a:spcAft>
              <a:spcPct val="35000"/>
            </a:spcAft>
          </a:pPr>
          <a:r>
            <a:rPr lang="en-US" sz="2400" kern="1200" smtClean="0">
              <a:latin typeface="Droid Serif"/>
              <a:ea typeface="Droid Serif"/>
              <a:cs typeface="Droid Serif"/>
              <a:sym typeface="Droid Serif"/>
            </a:rPr>
            <a:t>Migration</a:t>
          </a:r>
        </a:p>
        <a:p>
          <a:pPr lvl="0" algn="ctr" defTabSz="1066800">
            <a:lnSpc>
              <a:spcPct val="90000"/>
            </a:lnSpc>
            <a:spcBef>
              <a:spcPct val="0"/>
            </a:spcBef>
            <a:spcAft>
              <a:spcPct val="35000"/>
            </a:spcAft>
          </a:pPr>
          <a:r>
            <a:rPr lang="en-US" sz="2400" kern="1200" smtClean="0">
              <a:latin typeface="Droid Serif"/>
              <a:ea typeface="Droid Serif"/>
              <a:cs typeface="Droid Serif"/>
              <a:sym typeface="Droid Serif"/>
            </a:rPr>
            <a:t>Authentication</a:t>
          </a:r>
          <a:endParaRPr lang="en-US" sz="2400" kern="1200" dirty="0"/>
        </a:p>
      </dsp:txBody>
      <dsp:txXfrm>
        <a:off x="5708936" y="777728"/>
        <a:ext cx="2309940" cy="230994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07/24/19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07/24/19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Tx/>
              <a:buChar char="-"/>
            </a:pP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Ban </a:t>
            </a:r>
            <a:r>
              <a:rPr lang="en-US" dirty="0" err="1" smtClean="0">
                <a:latin typeface="Times New Roman" panose="02020603050405020304" pitchFamily="18" charset="0"/>
                <a:cs typeface="Times New Roman" panose="02020603050405020304" pitchFamily="18" charset="0"/>
              </a:rPr>
              <a:t>chấp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khối</a:t>
            </a:r>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ư</a:t>
            </a:r>
            <a:r>
              <a:rPr lang="en-US" dirty="0" err="1" smtClean="0">
                <a:latin typeface="Times New Roman" panose="02020603050405020304" pitchFamily="18" charset="0"/>
                <a:cs typeface="Times New Roman" panose="02020603050405020304" pitchFamily="18" charset="0"/>
              </a:rPr>
              <a:t>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lớn</a:t>
            </a:r>
            <a:r>
              <a:rPr lang="en-US" dirty="0" smtClean="0">
                <a:latin typeface="Times New Roman" panose="02020603050405020304" pitchFamily="18" charset="0"/>
                <a:cs typeface="Times New Roman" panose="02020603050405020304" pitchFamily="18" charset="0"/>
              </a:rPr>
              <a:t> các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sức</a:t>
            </a:r>
            <a:r>
              <a:rPr lang="en-US" dirty="0" smtClean="0">
                <a:latin typeface="Times New Roman" panose="02020603050405020304" pitchFamily="18" charset="0"/>
                <a:cs typeface="Times New Roman" panose="02020603050405020304" pitchFamily="18" charset="0"/>
              </a:rPr>
              <a:t> ng</a:t>
            </a:r>
            <a:r>
              <a:rPr lang="vi-VN" dirty="0" smtClean="0">
                <a:latin typeface="Times New Roman" panose="02020603050405020304" pitchFamily="18" charset="0"/>
                <a:cs typeface="Times New Roman" panose="02020603050405020304" pitchFamily="18" charset="0"/>
              </a:rPr>
              <a:t>ư</a:t>
            </a:r>
            <a:r>
              <a:rPr lang="en-US" dirty="0" err="1" smtClean="0">
                <a:latin typeface="Times New Roman" panose="02020603050405020304" pitchFamily="18" charset="0"/>
                <a:cs typeface="Times New Roman" panose="02020603050405020304" pitchFamily="18" charset="0"/>
              </a:rPr>
              <a:t>ời</a:t>
            </a:r>
            <a:r>
              <a:rPr lang="en-US" dirty="0" smtClean="0">
                <a:latin typeface="Times New Roman" panose="02020603050405020304" pitchFamily="18" charset="0"/>
                <a:cs typeface="Times New Roman" panose="02020603050405020304" pitchFamily="18" charset="0"/>
              </a:rPr>
              <a:t>.</a:t>
            </a:r>
          </a:p>
          <a:p>
            <a:pPr marL="285750" indent="-285750" algn="just">
              <a:buFontTx/>
              <a:buChar char="-"/>
            </a:pPr>
            <a:r>
              <a:rPr lang="en-US" dirty="0" err="1" smtClean="0">
                <a:latin typeface="Times New Roman" panose="02020603050405020304" pitchFamily="18" charset="0"/>
                <a:cs typeface="Times New Roman" panose="02020603050405020304" pitchFamily="18" charset="0"/>
              </a:rPr>
              <a:t>Ch</a:t>
            </a:r>
            <a:r>
              <a:rPr lang="vi-VN" dirty="0" smtClean="0">
                <a:latin typeface="Times New Roman" panose="02020603050405020304" pitchFamily="18" charset="0"/>
                <a:cs typeface="Times New Roman" panose="02020603050405020304" pitchFamily="18" charset="0"/>
              </a:rPr>
              <a:t>ư</a:t>
            </a:r>
            <a:r>
              <a:rPr lang="en-US" dirty="0" smtClean="0">
                <a:latin typeface="Times New Roman" panose="02020603050405020304" pitchFamily="18" charset="0"/>
                <a:cs typeface="Times New Roman" panose="02020603050405020304" pitchFamily="18" charset="0"/>
              </a:rPr>
              <a:t>a </a:t>
            </a:r>
            <a:r>
              <a:rPr lang="en-US" dirty="0" err="1" smtClean="0">
                <a:latin typeface="Times New Roman" panose="02020603050405020304" pitchFamily="18" charset="0"/>
                <a:cs typeface="Times New Roman" panose="02020603050405020304" pitchFamily="18" charset="0"/>
              </a:rPr>
              <a:t>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các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a:t>
            </a:r>
          </a:p>
          <a:p>
            <a:pPr marL="285750" indent="-285750" algn="just">
              <a:buFontTx/>
              <a:buChar char="-"/>
            </a:pPr>
            <a:r>
              <a:rPr lang="en-US" dirty="0" err="1" smtClean="0">
                <a:latin typeface="Times New Roman" panose="02020603050405020304" pitchFamily="18" charset="0"/>
                <a:cs typeface="Times New Roman" panose="02020603050405020304" pitchFamily="18" charset="0"/>
              </a:rPr>
              <a:t>Thiếu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en-US" dirty="0" smtClean="0">
              <a:latin typeface="Times New Roman" panose="02020603050405020304" pitchFamily="18" charset="0"/>
              <a:cs typeface="Times New Roman" panose="02020603050405020304" pitchFamily="18" charset="0"/>
            </a:endParaRPr>
          </a:p>
          <a:p>
            <a:pPr marL="285750" indent="-285750" algn="just">
              <a:buFontTx/>
              <a:buChar char="-"/>
            </a:pPr>
            <a:r>
              <a:rPr lang="en-US" dirty="0" smtClean="0">
                <a:latin typeface="Times New Roman" panose="02020603050405020304" pitchFamily="18" charset="0"/>
                <a:cs typeface="Times New Roman" panose="02020603050405020304" pitchFamily="18" charset="0"/>
              </a:rPr>
              <a:t>Các </a:t>
            </a:r>
            <a:r>
              <a:rPr lang="en-US" dirty="0" err="1" smtClean="0">
                <a:latin typeface="Times New Roman" panose="02020603050405020304" pitchFamily="18" charset="0"/>
                <a:cs typeface="Times New Roman" panose="02020603050405020304" pitchFamily="18" charset="0"/>
              </a:rPr>
              <a:t>khâu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a:t>
            </a:r>
            <a:r>
              <a:rPr lang="vi-VN" dirty="0" smtClean="0">
                <a:latin typeface="Times New Roman" panose="02020603050405020304" pitchFamily="18" charset="0"/>
                <a:cs typeface="Times New Roman" panose="02020603050405020304" pitchFamily="18" charset="0"/>
              </a:rPr>
              <a:t>ư</a:t>
            </a:r>
            <a:r>
              <a:rPr lang="en-US" dirty="0" smtClean="0">
                <a:latin typeface="Times New Roman" panose="02020603050405020304" pitchFamily="18" charset="0"/>
                <a:cs typeface="Times New Roman" panose="02020603050405020304" pitchFamily="18" charset="0"/>
              </a:rPr>
              <a:t>a đ</a:t>
            </a:r>
            <a:r>
              <a:rPr lang="vi-VN" dirty="0" smtClean="0">
                <a:latin typeface="Times New Roman" panose="02020603050405020304" pitchFamily="18" charset="0"/>
                <a:cs typeface="Times New Roman" panose="02020603050405020304" pitchFamily="18" charset="0"/>
              </a:rPr>
              <a:t>ư</a:t>
            </a:r>
            <a:r>
              <a:rPr lang="en-US" dirty="0" err="1" smtClean="0">
                <a:latin typeface="Times New Roman" panose="02020603050405020304" pitchFamily="18" charset="0"/>
                <a:cs typeface="Times New Roman" panose="02020603050405020304" pitchFamily="18" charset="0"/>
              </a:rPr>
              <a:t>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mạch</a:t>
            </a:r>
            <a:r>
              <a:rPr lang="en-US" dirty="0" smtClean="0">
                <a:latin typeface="Times New Roman" panose="02020603050405020304" pitchFamily="18" charset="0"/>
                <a:cs typeface="Times New Roman" panose="02020603050405020304" pitchFamily="18" charset="0"/>
              </a:rPr>
              <a:t>.</a:t>
            </a:r>
            <a:endParaRPr lang="en"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3</a:t>
            </a:fld>
            <a:endParaRPr lang="en-US" dirty="0"/>
          </a:p>
        </p:txBody>
      </p:sp>
    </p:spTree>
    <p:extLst>
      <p:ext uri="{BB962C8B-B14F-4D97-AF65-F5344CB8AC3E}">
        <p14:creationId xmlns:p14="http://schemas.microsoft.com/office/powerpoint/2010/main" val="316893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MVC= Model + View + Controller</a:t>
            </a:r>
          </a:p>
          <a:p>
            <a:r>
              <a:rPr lang="vi-VN" sz="1200" b="0" i="0" kern="1200" dirty="0" smtClean="0">
                <a:solidFill>
                  <a:schemeClr val="tx1"/>
                </a:solidFill>
                <a:effectLst/>
                <a:latin typeface="+mn-lt"/>
                <a:ea typeface="+mn-ea"/>
                <a:cs typeface="+mn-cs"/>
              </a:rPr>
              <a:t>Model: Chính là dự liệu ( cụ thể hơn trong ZF sẽ là các class làm nhiệm vụ thao tác trực tiếp xuống DBMS)</a:t>
            </a:r>
          </a:p>
          <a:p>
            <a:r>
              <a:rPr lang="vi-VN" sz="1200" b="0" i="0" kern="1200" dirty="0" smtClean="0">
                <a:solidFill>
                  <a:schemeClr val="tx1"/>
                </a:solidFill>
                <a:effectLst/>
                <a:latin typeface="+mn-lt"/>
                <a:ea typeface="+mn-ea"/>
                <a:cs typeface="+mn-cs"/>
              </a:rPr>
              <a:t>Mô hình Views có nhiệm vụ liên kết với Mô hình Model và xuất các dữ liệu ra trình duyệt theo nhu cầu đòi hỏi của người tiêu dùng( user). Điển hình là các văn bản HTML.</a:t>
            </a:r>
          </a:p>
          <a:p>
            <a:r>
              <a:rPr lang="vi-VN" sz="1200" b="0" i="0" kern="1200" dirty="0" smtClean="0">
                <a:solidFill>
                  <a:schemeClr val="tx1"/>
                </a:solidFill>
                <a:effectLst/>
                <a:latin typeface="+mn-lt"/>
                <a:ea typeface="+mn-ea"/>
                <a:cs typeface="+mn-cs"/>
              </a:rPr>
              <a:t>View : Làm nhiệm vụ render trang web từ các action do Controller truyền sang + dữ liệu từ model ( có thể hiểu nó như template render).</a:t>
            </a:r>
          </a:p>
          <a:p>
            <a:r>
              <a:rPr lang="vi-VN" sz="1200" b="0" i="0" kern="1200" dirty="0" smtClean="0">
                <a:solidFill>
                  <a:schemeClr val="tx1"/>
                </a:solidFill>
                <a:effectLst/>
                <a:latin typeface="+mn-lt"/>
                <a:ea typeface="+mn-ea"/>
                <a:cs typeface="+mn-cs"/>
              </a:rPr>
              <a:t>Controller: chính là phần cốt lõi, điều hành trang web của bạn, 1 trang web có thể có nhiều module ( có thể  hiểu như compoment của Joomla), một module có thể có nhiều controller. Một controller sẽ gồm nhiều action .</a:t>
            </a:r>
          </a:p>
          <a:p>
            <a:r>
              <a:rPr lang="vi-VN" sz="1200" b="0" i="0" kern="1200" dirty="0" smtClean="0">
                <a:solidFill>
                  <a:schemeClr val="tx1"/>
                </a:solidFill>
                <a:effectLst/>
                <a:latin typeface="+mn-lt"/>
                <a:ea typeface="+mn-ea"/>
                <a:cs typeface="+mn-cs"/>
              </a:rPr>
              <a:t>Ví dụ trong Forum sẽ có Post Controller bao gồm các action như listAction, readAction, writeAction,…</a:t>
            </a:r>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6</a:t>
            </a:fld>
            <a:endParaRPr lang="en-US" dirty="0"/>
          </a:p>
        </p:txBody>
      </p:sp>
    </p:spTree>
    <p:extLst>
      <p:ext uri="{BB962C8B-B14F-4D97-AF65-F5344CB8AC3E}">
        <p14:creationId xmlns:p14="http://schemas.microsoft.com/office/powerpoint/2010/main" val="261721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7</a:t>
            </a:fld>
            <a:endParaRPr lang="en-US" dirty="0"/>
          </a:p>
        </p:txBody>
      </p:sp>
    </p:spTree>
    <p:extLst>
      <p:ext uri="{BB962C8B-B14F-4D97-AF65-F5344CB8AC3E}">
        <p14:creationId xmlns:p14="http://schemas.microsoft.com/office/powerpoint/2010/main" val="116815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8</a:t>
            </a:fld>
            <a:endParaRPr lang="en-US" dirty="0"/>
          </a:p>
        </p:txBody>
      </p:sp>
    </p:spTree>
    <p:extLst>
      <p:ext uri="{BB962C8B-B14F-4D97-AF65-F5344CB8AC3E}">
        <p14:creationId xmlns:p14="http://schemas.microsoft.com/office/powerpoint/2010/main" val="1033424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Request -&gt; check </a:t>
            </a:r>
            <a:r>
              <a:rPr lang="en-US" sz="1200" b="0" i="0" kern="1200" dirty="0" err="1" smtClean="0">
                <a:solidFill>
                  <a:schemeClr val="tx1"/>
                </a:solidFill>
                <a:effectLst/>
                <a:latin typeface="+mn-lt"/>
                <a:ea typeface="+mn-ea"/>
                <a:cs typeface="+mn-cs"/>
              </a:rPr>
              <a:t>authen</a:t>
            </a:r>
            <a:r>
              <a:rPr lang="en-US" sz="1200" b="0" i="0" kern="1200" dirty="0" smtClean="0">
                <a:solidFill>
                  <a:schemeClr val="tx1"/>
                </a:solidFill>
                <a:effectLst/>
                <a:latin typeface="+mn-lt"/>
                <a:ea typeface="+mn-ea"/>
                <a:cs typeface="+mn-cs"/>
              </a:rPr>
              <a:t> -&gt; check author -&gt; validation -&gt; process raw request data -&gt; update database -&gt; render view -&gt; Response</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9</a:t>
            </a:fld>
            <a:endParaRPr lang="en-US" dirty="0"/>
          </a:p>
        </p:txBody>
      </p:sp>
    </p:spTree>
    <p:extLst>
      <p:ext uri="{BB962C8B-B14F-4D97-AF65-F5344CB8AC3E}">
        <p14:creationId xmlns:p14="http://schemas.microsoft.com/office/powerpoint/2010/main" val="380471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Thư mục app : chứa mã nguồn của ứng dụng mà chúng ta sẽ viết trong laravel tại</a:t>
            </a:r>
            <a:r>
              <a:rPr lang="vi-VN"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đây chứa phần lớn source code xử lý logic , helper và điều hướng controller …</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Thư mục bootstrap : chứa các file hệ thống quan trọng cho quá trình khởi động</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Thư mục config : chứa các file cấu hình cho ứng dụng như xác thực , cache , mail ,</a:t>
            </a:r>
            <a:r>
              <a:rPr lang="vi-VN"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cơ sở dữ liệu …</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Thư mục database : chứa các file migration và seeder</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Thư mục public : chứa file index.php và các file tài sản như css js sass less …</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Thư mục resource : chứa view và blade</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Thư mục routes : chứa các file route</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Thư mục storage : chứa các file cần lưu trữ như cache , session , logs …</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Thư mục vendor : chứa core laravel và thư viện</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EEE60E-651F-40CC-AD73-C00F10CE42B6}" type="slidenum">
              <a:rPr lang="en-US" smtClean="0"/>
              <a:t>10</a:t>
            </a:fld>
            <a:endParaRPr lang="en-US" dirty="0"/>
          </a:p>
        </p:txBody>
      </p:sp>
    </p:spTree>
    <p:extLst>
      <p:ext uri="{BB962C8B-B14F-4D97-AF65-F5344CB8AC3E}">
        <p14:creationId xmlns:p14="http://schemas.microsoft.com/office/powerpoint/2010/main" val="3935582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07/24/19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07/24/19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135191"/>
            <a:ext cx="9905998" cy="1478570"/>
          </a:xfrm>
        </p:spPr>
        <p:txBody>
          <a:bodyPr>
            <a:normAutofit/>
          </a:bodyPr>
          <a:lstStyle/>
          <a:p>
            <a:pPr algn="ctr"/>
            <a:r>
              <a:rPr lang="en-US" sz="2400" b="1" dirty="0">
                <a:latin typeface="Times New Roman" panose="02020603050405020304" pitchFamily="18" charset="0"/>
                <a:cs typeface="Times New Roman" panose="02020603050405020304" pitchFamily="18" charset="0"/>
              </a:rPr>
              <a:t>TRƯỜNG ĐẠI HỌC SƯ PHẠM KỸ THUẬT TP.HCM</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KHOA CÔNG NGHỆ THÔNG TIN</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BỘ MÔN CÔNG NGHỆ PHẦN MỀM</a:t>
            </a:r>
            <a:endParaRPr lang="en-US" sz="2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095719" y="2406241"/>
            <a:ext cx="9905999" cy="3541714"/>
          </a:xfrm>
        </p:spPr>
        <p:txBody>
          <a:bodyPr/>
          <a:lstStyle/>
          <a:p>
            <a:pPr lvl="0" algn="ctr">
              <a:spcBef>
                <a:spcPts val="0"/>
              </a:spcBef>
              <a:buNone/>
            </a:pPr>
            <a:r>
              <a:rPr lang="en-US" dirty="0" smtClean="0">
                <a:latin typeface="Times New Roman" panose="02020603050405020304" pitchFamily="18" charset="0"/>
                <a:cs typeface="Times New Roman" panose="02020603050405020304" pitchFamily="18" charset="0"/>
              </a:rPr>
              <a:t>LUẬN VĂN TỐT NGHIỆP</a:t>
            </a:r>
            <a:endParaRPr lang="vi-VN" dirty="0" smtClean="0">
              <a:latin typeface="Times New Roman" panose="02020603050405020304" pitchFamily="18" charset="0"/>
              <a:cs typeface="Times New Roman" panose="02020603050405020304" pitchFamily="18" charset="0"/>
            </a:endParaRPr>
          </a:p>
          <a:p>
            <a:pPr>
              <a:spcBef>
                <a:spcPts val="0"/>
              </a:spcBef>
              <a:buFont typeface="Droid Serif"/>
              <a:buNone/>
            </a:pPr>
            <a:r>
              <a:rPr lang="en-US" u="sng" dirty="0" err="1">
                <a:latin typeface="Times New Roman" panose="02020603050405020304" pitchFamily="18" charset="0"/>
                <a:cs typeface="Times New Roman" panose="02020603050405020304" pitchFamily="18" charset="0"/>
              </a:rPr>
              <a:t>Đề</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tài</a:t>
            </a:r>
            <a:r>
              <a:rPr lang="en-US" u="sng" dirty="0">
                <a:latin typeface="Times New Roman" panose="02020603050405020304" pitchFamily="18" charset="0"/>
                <a:cs typeface="Times New Roman" panose="02020603050405020304" pitchFamily="18" charset="0"/>
              </a:rPr>
              <a:t>: </a:t>
            </a:r>
          </a:p>
          <a:p>
            <a:pPr algn="ctr">
              <a:spcBef>
                <a:spcPts val="0"/>
              </a:spcBef>
              <a:buFont typeface="Droid Serif"/>
              <a:buNone/>
            </a:pPr>
            <a:r>
              <a:rPr lang="en-US" sz="2800" dirty="0">
                <a:latin typeface="Times New Roman" panose="02020603050405020304" pitchFamily="18" charset="0"/>
                <a:cs typeface="Times New Roman" panose="02020603050405020304" pitchFamily="18" charset="0"/>
              </a:rPr>
              <a:t>PHÁT TRIỂN WEBSITE QUẢN LÝ HOẠT ĐỘNG ĐOÀN - HỘI </a:t>
            </a:r>
          </a:p>
          <a:p>
            <a:pPr algn="ctr">
              <a:spcBef>
                <a:spcPts val="0"/>
              </a:spcBef>
              <a:buFont typeface="Droid Serif"/>
              <a:buNone/>
            </a:pPr>
            <a:r>
              <a:rPr lang="en-US" sz="2800" dirty="0">
                <a:latin typeface="Times New Roman" panose="02020603050405020304" pitchFamily="18" charset="0"/>
                <a:cs typeface="Times New Roman" panose="02020603050405020304" pitchFamily="18" charset="0"/>
              </a:rPr>
              <a:t>SỬ DỤNG LARAVEL FRAMEWORK</a:t>
            </a:r>
            <a:endParaRPr lang="en" sz="2800" dirty="0">
              <a:latin typeface="Times New Roman" panose="02020603050405020304" pitchFamily="18" charset="0"/>
              <a:cs typeface="Times New Roman" panose="02020603050405020304" pitchFamily="18" charset="0"/>
            </a:endParaRPr>
          </a:p>
          <a:p>
            <a:pPr lvl="0" algn="ctr">
              <a:spcBef>
                <a:spcPts val="0"/>
              </a:spcBef>
              <a:buNone/>
            </a:pPr>
            <a:endParaRPr lang="e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37080738-1EC7-4980-8544-858C13559074}"/>
              </a:ext>
            </a:extLst>
          </p:cNvPr>
          <p:cNvGrpSpPr/>
          <p:nvPr/>
        </p:nvGrpSpPr>
        <p:grpSpPr>
          <a:xfrm>
            <a:off x="5328775" y="1528524"/>
            <a:ext cx="1531271" cy="760152"/>
            <a:chOff x="1236593" y="157883"/>
            <a:chExt cx="960598" cy="475445"/>
          </a:xfrm>
        </p:grpSpPr>
        <p:pic>
          <p:nvPicPr>
            <p:cNvPr id="5" name="Picture 4">
              <a:extLst>
                <a:ext uri="{FF2B5EF4-FFF2-40B4-BE49-F238E27FC236}">
                  <a16:creationId xmlns:a16="http://schemas.microsoft.com/office/drawing/2014/main" id="{712B2A4A-71BB-4627-AA2D-97F5F7498E82}"/>
                </a:ext>
              </a:extLst>
            </p:cNvPr>
            <p:cNvPicPr>
              <a:picLocks noChangeAspect="1"/>
            </p:cNvPicPr>
            <p:nvPr/>
          </p:nvPicPr>
          <p:blipFill>
            <a:blip r:embed="rId2"/>
            <a:stretch>
              <a:fillRect/>
            </a:stretch>
          </p:blipFill>
          <p:spPr>
            <a:xfrm>
              <a:off x="1236593" y="159682"/>
              <a:ext cx="369555" cy="473646"/>
            </a:xfrm>
            <a:prstGeom prst="rect">
              <a:avLst/>
            </a:prstGeom>
          </p:spPr>
        </p:pic>
        <p:pic>
          <p:nvPicPr>
            <p:cNvPr id="6" name="Picture 5">
              <a:extLst>
                <a:ext uri="{FF2B5EF4-FFF2-40B4-BE49-F238E27FC236}">
                  <a16:creationId xmlns:a16="http://schemas.microsoft.com/office/drawing/2014/main" id="{F8E457C1-916C-4DAF-9A88-27198D103B4A}"/>
                </a:ext>
              </a:extLst>
            </p:cNvPr>
            <p:cNvPicPr>
              <a:picLocks noChangeAspect="1"/>
            </p:cNvPicPr>
            <p:nvPr/>
          </p:nvPicPr>
          <p:blipFill>
            <a:blip r:embed="rId3"/>
            <a:stretch>
              <a:fillRect/>
            </a:stretch>
          </p:blipFill>
          <p:spPr>
            <a:xfrm>
              <a:off x="1688229" y="157883"/>
              <a:ext cx="508962" cy="468867"/>
            </a:xfrm>
            <a:prstGeom prst="rect">
              <a:avLst/>
            </a:prstGeom>
          </p:spPr>
        </p:pic>
      </p:grpSp>
      <p:sp>
        <p:nvSpPr>
          <p:cNvPr id="7" name="Shape 215">
            <a:extLst>
              <a:ext uri="{FF2B5EF4-FFF2-40B4-BE49-F238E27FC236}">
                <a16:creationId xmlns:a16="http://schemas.microsoft.com/office/drawing/2014/main" id="{123953A4-5382-4623-919C-546EBDB81651}"/>
              </a:ext>
            </a:extLst>
          </p:cNvPr>
          <p:cNvSpPr txBox="1">
            <a:spLocks/>
          </p:cNvSpPr>
          <p:nvPr/>
        </p:nvSpPr>
        <p:spPr>
          <a:xfrm>
            <a:off x="6094411" y="4376058"/>
            <a:ext cx="5950221" cy="1802674"/>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134F5C"/>
              </a:buClr>
              <a:buSzPct val="100000"/>
              <a:buFont typeface="Droid Serif"/>
              <a:buChar char="❄"/>
              <a:defRPr sz="1800" b="0" i="0" u="none" strike="noStrike" cap="none">
                <a:solidFill>
                  <a:srgbClr val="134F5C"/>
                </a:solidFill>
                <a:latin typeface="Droid Serif"/>
                <a:ea typeface="Droid Serif"/>
                <a:cs typeface="Droid Serif"/>
                <a:sym typeface="Droid Serif"/>
                <a:rtl val="0"/>
              </a:defRPr>
            </a:lvl1pPr>
            <a:lvl2pPr marR="0" lvl="1" algn="l" rtl="0">
              <a:lnSpc>
                <a:spcPct val="100000"/>
              </a:lnSpc>
              <a:spcBef>
                <a:spcPts val="480"/>
              </a:spcBef>
              <a:spcAft>
                <a:spcPts val="0"/>
              </a:spcAft>
              <a:buClr>
                <a:srgbClr val="134F5C"/>
              </a:buClr>
              <a:buSzPct val="100000"/>
              <a:buFont typeface="Droid Serif"/>
              <a:buChar char="☆"/>
              <a:defRPr sz="1800" b="0" i="0" u="none" strike="noStrike" cap="none">
                <a:solidFill>
                  <a:srgbClr val="134F5C"/>
                </a:solidFill>
                <a:latin typeface="Droid Serif"/>
                <a:ea typeface="Droid Serif"/>
                <a:cs typeface="Droid Serif"/>
                <a:sym typeface="Droid Serif"/>
                <a:rtl val="0"/>
              </a:defRPr>
            </a:lvl2pPr>
            <a:lvl3pPr marR="0" lvl="2" algn="l" rtl="0">
              <a:lnSpc>
                <a:spcPct val="100000"/>
              </a:lnSpc>
              <a:spcBef>
                <a:spcPts val="48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3pPr>
            <a:lvl4pPr marR="0" lvl="3"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4pPr>
            <a:lvl5pPr marR="0" lvl="4"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5pPr>
            <a:lvl6pPr marR="0" lvl="5"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6pPr>
            <a:lvl7pPr marR="0" lvl="6"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7pPr>
            <a:lvl8pPr marR="0" lvl="7"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8pPr>
            <a:lvl9pPr marR="0" lvl="8"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9pPr>
          </a:lstStyle>
          <a:p>
            <a:pPr>
              <a:lnSpc>
                <a:spcPct val="150000"/>
              </a:lnSpc>
              <a:spcBef>
                <a:spcPts val="0"/>
              </a:spcBef>
              <a:buFont typeface="Droid Serif"/>
              <a:buNone/>
            </a:pPr>
            <a:r>
              <a:rPr lang="en-US" sz="2000" dirty="0">
                <a:solidFill>
                  <a:schemeClr val="tx1"/>
                </a:solidFill>
                <a:latin typeface="Times New Roman" panose="02020603050405020304" pitchFamily="18" charset="0"/>
                <a:cs typeface="Times New Roman" panose="02020603050405020304" pitchFamily="18" charset="0"/>
              </a:rPr>
              <a:t>GVHD: TS. Lê </a:t>
            </a:r>
            <a:r>
              <a:rPr lang="en-US" sz="2000" dirty="0" err="1">
                <a:solidFill>
                  <a:schemeClr val="tx1"/>
                </a:solidFill>
                <a:latin typeface="Times New Roman" panose="02020603050405020304" pitchFamily="18" charset="0"/>
                <a:cs typeface="Times New Roman" panose="02020603050405020304" pitchFamily="18" charset="0"/>
              </a:rPr>
              <a:t>Văn</a:t>
            </a:r>
            <a:r>
              <a:rPr lang="en-US" sz="2000" dirty="0">
                <a:solidFill>
                  <a:schemeClr val="tx1"/>
                </a:solidFill>
                <a:latin typeface="Times New Roman" panose="02020603050405020304" pitchFamily="18" charset="0"/>
                <a:cs typeface="Times New Roman" panose="02020603050405020304" pitchFamily="18" charset="0"/>
              </a:rPr>
              <a:t> Vinh</a:t>
            </a:r>
          </a:p>
          <a:p>
            <a:pPr>
              <a:lnSpc>
                <a:spcPct val="150000"/>
              </a:lnSpc>
              <a:spcBef>
                <a:spcPts val="0"/>
              </a:spcBef>
              <a:buFont typeface="Droid Serif"/>
              <a:buNone/>
            </a:pP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SV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hiện</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buNone/>
            </a:pPr>
            <a:r>
              <a:rPr lang="vi-VN" sz="2000" dirty="0" smtClean="0">
                <a:solidFill>
                  <a:schemeClr val="tx1"/>
                </a:solidFill>
                <a:latin typeface="Times New Roman" panose="02020603050405020304" pitchFamily="18" charset="0"/>
                <a:cs typeface="Times New Roman" panose="02020603050405020304" pitchFamily="18" charset="0"/>
              </a:rPr>
              <a:t>1.	</a:t>
            </a:r>
            <a:r>
              <a:rPr lang="en-US" sz="2000" dirty="0" smtClean="0">
                <a:solidFill>
                  <a:schemeClr val="tx1"/>
                </a:solidFill>
                <a:latin typeface="Times New Roman" panose="02020603050405020304" pitchFamily="18" charset="0"/>
                <a:cs typeface="Times New Roman" panose="02020603050405020304" pitchFamily="18" charset="0"/>
              </a:rPr>
              <a:t>D</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ơng</a:t>
            </a:r>
            <a:r>
              <a:rPr lang="en-US" sz="2000" dirty="0">
                <a:solidFill>
                  <a:schemeClr val="tx1"/>
                </a:solidFill>
                <a:latin typeface="Times New Roman" panose="02020603050405020304" pitchFamily="18" charset="0"/>
                <a:cs typeface="Times New Roman" panose="02020603050405020304" pitchFamily="18" charset="0"/>
              </a:rPr>
              <a:t> Tuấn Kiệt	</a:t>
            </a:r>
            <a:r>
              <a:rPr lang="vi-V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MSSV</a:t>
            </a:r>
            <a:r>
              <a:rPr lang="en-US" sz="2000" dirty="0">
                <a:solidFill>
                  <a:schemeClr val="tx1"/>
                </a:solidFill>
                <a:latin typeface="Times New Roman" panose="02020603050405020304" pitchFamily="18" charset="0"/>
                <a:cs typeface="Times New Roman" panose="02020603050405020304" pitchFamily="18" charset="0"/>
              </a:rPr>
              <a:t>: 15110237</a:t>
            </a:r>
          </a:p>
          <a:p>
            <a:pPr>
              <a:lnSpc>
                <a:spcPct val="150000"/>
              </a:lnSpc>
              <a:spcBef>
                <a:spcPts val="0"/>
              </a:spcBef>
              <a:buNone/>
            </a:pPr>
            <a:r>
              <a:rPr lang="vi-VN" sz="2000" dirty="0" smtClean="0">
                <a:solidFill>
                  <a:schemeClr val="tx1"/>
                </a:solidFill>
                <a:latin typeface="Times New Roman" panose="02020603050405020304" pitchFamily="18" charset="0"/>
                <a:cs typeface="Times New Roman" panose="02020603050405020304" pitchFamily="18" charset="0"/>
              </a:rPr>
              <a:t>2.	</a:t>
            </a:r>
            <a:r>
              <a:rPr lang="en-US" sz="2000" dirty="0" err="1" smtClean="0">
                <a:solidFill>
                  <a:schemeClr val="tx1"/>
                </a:solidFill>
                <a:latin typeface="Times New Roman" panose="02020603050405020304" pitchFamily="18" charset="0"/>
                <a:cs typeface="Times New Roman" panose="02020603050405020304" pitchFamily="18" charset="0"/>
              </a:rPr>
              <a:t>Lê</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Vy</a:t>
            </a:r>
            <a:r>
              <a:rPr lang="en-US" sz="2000" dirty="0">
                <a:solidFill>
                  <a:schemeClr val="tx1"/>
                </a:solidFill>
                <a:latin typeface="Times New Roman" panose="02020603050405020304" pitchFamily="18" charset="0"/>
                <a:cs typeface="Times New Roman" panose="02020603050405020304" pitchFamily="18" charset="0"/>
              </a:rPr>
              <a:t> Nhật Hiếu	</a:t>
            </a:r>
            <a:r>
              <a:rPr lang="vi-V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MSSV</a:t>
            </a:r>
            <a:r>
              <a:rPr lang="en-US" sz="2000" dirty="0">
                <a:solidFill>
                  <a:schemeClr val="tx1"/>
                </a:solidFill>
                <a:latin typeface="Times New Roman" panose="02020603050405020304" pitchFamily="18" charset="0"/>
                <a:cs typeface="Times New Roman" panose="02020603050405020304" pitchFamily="18" charset="0"/>
              </a:rPr>
              <a:t>: 15110204</a:t>
            </a:r>
            <a:endParaRPr lang="e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a:t>
            </a:r>
            <a:r>
              <a:rPr lang="vi-VN" sz="4800" dirty="0">
                <a:latin typeface="Times New Roman" panose="02020603050405020304" pitchFamily="18" charset="0"/>
                <a:cs typeface="Times New Roman" panose="02020603050405020304" pitchFamily="18" charset="0"/>
              </a:rPr>
              <a:t>Ơ</a:t>
            </a:r>
            <a:r>
              <a:rPr lang="en-US" sz="4800" dirty="0">
                <a:latin typeface="Times New Roman" panose="02020603050405020304" pitchFamily="18" charset="0"/>
                <a:cs typeface="Times New Roman" panose="02020603050405020304" pitchFamily="18" charset="0"/>
              </a:rPr>
              <a:t> SỞ LÝ THUYẾT</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smtClean="0">
                <a:solidFill>
                  <a:schemeClr val="tx1"/>
                </a:solidFill>
                <a:latin typeface="Times New Roman" panose="02020603050405020304" pitchFamily="18" charset="0"/>
                <a:cs typeface="Times New Roman" panose="02020603050405020304" pitchFamily="18" charset="0"/>
              </a:rPr>
              <a:t>2.</a:t>
            </a:r>
            <a:r>
              <a:rPr lang="vi-VN" sz="2400" dirty="0" smtClean="0">
                <a:solidFill>
                  <a:schemeClr val="tx1"/>
                </a:solidFill>
                <a:latin typeface="Times New Roman" panose="02020603050405020304" pitchFamily="18" charset="0"/>
                <a:cs typeface="Times New Roman" panose="02020603050405020304" pitchFamily="18" charset="0"/>
              </a:rPr>
              <a:t>5</a:t>
            </a:r>
            <a:r>
              <a:rPr lang="en-US" sz="2400" dirty="0" smtClean="0">
                <a:solidFill>
                  <a:schemeClr val="tx1"/>
                </a:solidFill>
                <a:latin typeface="Times New Roman" panose="02020603050405020304" pitchFamily="18" charset="0"/>
                <a:cs typeface="Times New Roman" panose="02020603050405020304" pitchFamily="18" charset="0"/>
              </a:rPr>
              <a:t>. C</a:t>
            </a:r>
            <a:r>
              <a:rPr lang="vi-VN" sz="2400" dirty="0" smtClean="0">
                <a:solidFill>
                  <a:schemeClr val="tx1"/>
                </a:solidFill>
                <a:latin typeface="Times New Roman" panose="02020603050405020304" pitchFamily="18" charset="0"/>
                <a:cs typeface="Times New Roman" panose="02020603050405020304" pitchFamily="18" charset="0"/>
              </a:rPr>
              <a:t>ấu trúc thư mục</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Káº¿t quáº£ hÃ¬nh áº£nh cho laravel thÃ nh pháº§n"/>
          <p:cNvPicPr>
            <a:picLocks noChangeAspect="1" noChangeArrowheads="1"/>
          </p:cNvPicPr>
          <p:nvPr/>
        </p:nvPicPr>
        <p:blipFill rotWithShape="1">
          <a:blip r:embed="rId3">
            <a:extLst>
              <a:ext uri="{28A0092B-C50C-407E-A947-70E740481C1C}">
                <a14:useLocalDpi xmlns:a14="http://schemas.microsoft.com/office/drawing/2010/main" val="0"/>
              </a:ext>
            </a:extLst>
          </a:blip>
          <a:srcRect r="30698"/>
          <a:stretch/>
        </p:blipFill>
        <p:spPr bwMode="auto">
          <a:xfrm>
            <a:off x="4025447" y="1760129"/>
            <a:ext cx="5592082" cy="498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010784" y="-42435"/>
            <a:ext cx="9905998" cy="1478570"/>
          </a:xfrm>
        </p:spPr>
        <p:txBody>
          <a:bodyPr>
            <a:normAutofit/>
          </a:bodyPr>
          <a:lstStyle/>
          <a:p>
            <a:pPr lvl="0">
              <a:spcBef>
                <a:spcPts val="0"/>
              </a:spcBef>
            </a:pPr>
            <a:r>
              <a:rPr lang="en" sz="3200" dirty="0">
                <a:latin typeface="Times New Roman" panose="02020603050405020304" pitchFamily="18" charset="0"/>
                <a:cs typeface="Times New Roman" panose="02020603050405020304" pitchFamily="18" charset="0"/>
                <a:sym typeface="Old Standard TT"/>
              </a:rPr>
              <a:t>3. </a:t>
            </a:r>
            <a:r>
              <a:rPr lang="vi-VN" sz="3200" dirty="0" smtClean="0">
                <a:latin typeface="Times New Roman" panose="02020603050405020304" pitchFamily="18" charset="0"/>
                <a:cs typeface="Times New Roman" panose="02020603050405020304" pitchFamily="18" charset="0"/>
                <a:sym typeface="Old Standard TT"/>
              </a:rPr>
              <a:t>THIẾT KẾ ỨNG DỤNG</a:t>
            </a:r>
            <a:endParaRPr lang="en" sz="3200" dirty="0">
              <a:latin typeface="Times New Roman" panose="02020603050405020304" pitchFamily="18" charset="0"/>
              <a:cs typeface="Times New Roman" panose="02020603050405020304" pitchFamily="18" charset="0"/>
              <a:sym typeface="Old Standard TT"/>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0784" y="990968"/>
            <a:ext cx="7952014" cy="369332"/>
          </a:xfrm>
          <a:prstGeom prst="rect">
            <a:avLst/>
          </a:prstGeom>
          <a:noFill/>
        </p:spPr>
        <p:txBody>
          <a:bodyPr wrap="square" rtlCol="0">
            <a:spAutoFit/>
          </a:bodyPr>
          <a:lstStyle/>
          <a:p>
            <a:r>
              <a:rPr lang="vi-VN" i="1" dirty="0" smtClean="0"/>
              <a:t>3.1. Lược đồ Usecase</a:t>
            </a:r>
            <a:endParaRPr lang="en-US" i="1" dirty="0"/>
          </a:p>
        </p:txBody>
      </p:sp>
      <p:pic>
        <p:nvPicPr>
          <p:cNvPr id="9" name="Picture 8">
            <a:extLst>
              <a:ext uri="{FF2B5EF4-FFF2-40B4-BE49-F238E27FC236}">
                <a16:creationId xmlns:a16="http://schemas.microsoft.com/office/drawing/2014/main" id="{0075D81F-33EB-47BD-9D03-AA57D67FA5C1}"/>
              </a:ext>
            </a:extLst>
          </p:cNvPr>
          <p:cNvPicPr/>
          <p:nvPr/>
        </p:nvPicPr>
        <p:blipFill>
          <a:blip r:embed="rId2">
            <a:extLst>
              <a:ext uri="{28A0092B-C50C-407E-A947-70E740481C1C}">
                <a14:useLocalDpi xmlns:a14="http://schemas.microsoft.com/office/drawing/2010/main" val="0"/>
              </a:ext>
            </a:extLst>
          </a:blip>
          <a:stretch>
            <a:fillRect/>
          </a:stretch>
        </p:blipFill>
        <p:spPr>
          <a:xfrm>
            <a:off x="3530488" y="990968"/>
            <a:ext cx="5205298" cy="5736404"/>
          </a:xfrm>
          <a:prstGeom prst="rect">
            <a:avLst/>
          </a:prstGeom>
        </p:spPr>
      </p:pic>
    </p:spTree>
    <p:extLst>
      <p:ext uri="{BB962C8B-B14F-4D97-AF65-F5344CB8AC3E}">
        <p14:creationId xmlns:p14="http://schemas.microsoft.com/office/powerpoint/2010/main" val="2211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53"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010784" y="-42435"/>
            <a:ext cx="9905998" cy="1478570"/>
          </a:xfrm>
        </p:spPr>
        <p:txBody>
          <a:bodyPr>
            <a:normAutofit/>
          </a:bodyPr>
          <a:lstStyle/>
          <a:p>
            <a:pPr lvl="0">
              <a:spcBef>
                <a:spcPts val="0"/>
              </a:spcBef>
            </a:pPr>
            <a:r>
              <a:rPr lang="en" sz="3200" dirty="0">
                <a:latin typeface="Times New Roman" panose="02020603050405020304" pitchFamily="18" charset="0"/>
                <a:cs typeface="Times New Roman" panose="02020603050405020304" pitchFamily="18" charset="0"/>
                <a:sym typeface="Old Standard TT"/>
              </a:rPr>
              <a:t>3. </a:t>
            </a:r>
            <a:r>
              <a:rPr lang="vi-VN" sz="3200" dirty="0" smtClean="0">
                <a:latin typeface="Times New Roman" panose="02020603050405020304" pitchFamily="18" charset="0"/>
                <a:cs typeface="Times New Roman" panose="02020603050405020304" pitchFamily="18" charset="0"/>
                <a:sym typeface="Old Standard TT"/>
              </a:rPr>
              <a:t>THIẾT KẾ ỨNG DỤNG</a:t>
            </a:r>
            <a:endParaRPr lang="en" sz="3200" dirty="0">
              <a:latin typeface="Times New Roman" panose="02020603050405020304" pitchFamily="18" charset="0"/>
              <a:cs typeface="Times New Roman" panose="02020603050405020304" pitchFamily="18" charset="0"/>
              <a:sym typeface="Old Standard TT"/>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0784" y="990968"/>
            <a:ext cx="7952014" cy="369332"/>
          </a:xfrm>
          <a:prstGeom prst="rect">
            <a:avLst/>
          </a:prstGeom>
          <a:noFill/>
        </p:spPr>
        <p:txBody>
          <a:bodyPr wrap="square" rtlCol="0">
            <a:spAutoFit/>
          </a:bodyPr>
          <a:lstStyle/>
          <a:p>
            <a:r>
              <a:rPr lang="vi-VN" i="1" dirty="0" smtClean="0"/>
              <a:t>3.2. Lược đồ cơ sở dữ liệu</a:t>
            </a:r>
            <a:endParaRPr lang="en-US" i="1" dirty="0"/>
          </a:p>
        </p:txBody>
      </p:sp>
      <p:pic>
        <p:nvPicPr>
          <p:cNvPr id="6" name="Picture 5"/>
          <p:cNvPicPr/>
          <p:nvPr/>
        </p:nvPicPr>
        <p:blipFill>
          <a:blip r:embed="rId2"/>
          <a:stretch>
            <a:fillRect/>
          </a:stretch>
        </p:blipFill>
        <p:spPr>
          <a:xfrm>
            <a:off x="1374660" y="1360300"/>
            <a:ext cx="9178245" cy="5421865"/>
          </a:xfrm>
          <a:prstGeom prst="rect">
            <a:avLst/>
          </a:prstGeom>
        </p:spPr>
      </p:pic>
    </p:spTree>
    <p:extLst>
      <p:ext uri="{BB962C8B-B14F-4D97-AF65-F5344CB8AC3E}">
        <p14:creationId xmlns:p14="http://schemas.microsoft.com/office/powerpoint/2010/main" val="157000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010784" y="-42435"/>
            <a:ext cx="9905998" cy="1478570"/>
          </a:xfrm>
        </p:spPr>
        <p:txBody>
          <a:bodyPr>
            <a:normAutofit/>
          </a:bodyPr>
          <a:lstStyle/>
          <a:p>
            <a:pPr lvl="0">
              <a:spcBef>
                <a:spcPts val="0"/>
              </a:spcBef>
            </a:pPr>
            <a:r>
              <a:rPr lang="en" sz="3200" dirty="0">
                <a:latin typeface="Times New Roman" panose="02020603050405020304" pitchFamily="18" charset="0"/>
                <a:cs typeface="Times New Roman" panose="02020603050405020304" pitchFamily="18" charset="0"/>
                <a:sym typeface="Old Standard TT"/>
              </a:rPr>
              <a:t>3. </a:t>
            </a:r>
            <a:r>
              <a:rPr lang="vi-VN" sz="3200" dirty="0" smtClean="0">
                <a:latin typeface="Times New Roman" panose="02020603050405020304" pitchFamily="18" charset="0"/>
                <a:cs typeface="Times New Roman" panose="02020603050405020304" pitchFamily="18" charset="0"/>
                <a:sym typeface="Old Standard TT"/>
              </a:rPr>
              <a:t>THIẾT KẾ ỨNG DỤNG</a:t>
            </a:r>
            <a:endParaRPr lang="en" sz="3200" dirty="0">
              <a:latin typeface="Times New Roman" panose="02020603050405020304" pitchFamily="18" charset="0"/>
              <a:cs typeface="Times New Roman" panose="02020603050405020304" pitchFamily="18" charset="0"/>
              <a:sym typeface="Old Standard TT"/>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0784" y="990968"/>
            <a:ext cx="7952014" cy="369332"/>
          </a:xfrm>
          <a:prstGeom prst="rect">
            <a:avLst/>
          </a:prstGeom>
          <a:noFill/>
        </p:spPr>
        <p:txBody>
          <a:bodyPr wrap="square" rtlCol="0">
            <a:spAutoFit/>
          </a:bodyPr>
          <a:lstStyle/>
          <a:p>
            <a:r>
              <a:rPr lang="vi-VN" i="1" dirty="0" smtClean="0"/>
              <a:t>3.3. Lược đồ lớp chức năng quản lý sinh viên</a:t>
            </a:r>
            <a:endParaRPr lang="en-US" i="1"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963782" y="217144"/>
            <a:ext cx="5923417" cy="6314285"/>
          </a:xfrm>
          <a:prstGeom prst="rect">
            <a:avLst/>
          </a:prstGeom>
        </p:spPr>
      </p:pic>
    </p:spTree>
    <p:extLst>
      <p:ext uri="{BB962C8B-B14F-4D97-AF65-F5344CB8AC3E}">
        <p14:creationId xmlns:p14="http://schemas.microsoft.com/office/powerpoint/2010/main" val="10460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38"/>
          <p:cNvSpPr txBox="1">
            <a:spLocks/>
          </p:cNvSpPr>
          <p:nvPr/>
        </p:nvSpPr>
        <p:spPr>
          <a:xfrm>
            <a:off x="4799846" y="2754020"/>
            <a:ext cx="8141135" cy="1763301"/>
          </a:xfrm>
          <a:prstGeom prst="rect">
            <a:avLst/>
          </a:prstGeom>
          <a:noFill/>
          <a:ln>
            <a:noFill/>
          </a:ln>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r>
              <a:rPr lang="en-US" sz="6000" dirty="0" smtClean="0"/>
              <a:t>Demo</a:t>
            </a:r>
            <a:endParaRPr lang="en" sz="6000" dirty="0"/>
          </a:p>
        </p:txBody>
      </p:sp>
      <p:sp>
        <p:nvSpPr>
          <p:cNvPr id="5" name="Shape 351">
            <a:extLst>
              <a:ext uri="{FF2B5EF4-FFF2-40B4-BE49-F238E27FC236}">
                <a16:creationId xmlns:a16="http://schemas.microsoft.com/office/drawing/2014/main" id="{B3423683-F068-4538-9F8C-7059498FFA68}"/>
              </a:ext>
            </a:extLst>
          </p:cNvPr>
          <p:cNvSpPr/>
          <p:nvPr/>
        </p:nvSpPr>
        <p:spPr>
          <a:xfrm>
            <a:off x="1953607" y="752976"/>
            <a:ext cx="7882723" cy="5765387"/>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34F5C"/>
          </a:solidFill>
          <a:ln w="9525" cap="flat" cmpd="sng">
            <a:solidFill>
              <a:srgbClr val="79C6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95633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4.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4.1.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đạt</a:t>
            </a:r>
            <a:r>
              <a:rPr lang="en-US" sz="2400" dirty="0">
                <a:solidFill>
                  <a:schemeClr val="tx1"/>
                </a:solidFill>
                <a:latin typeface="Times New Roman" panose="02020603050405020304" pitchFamily="18" charset="0"/>
                <a:cs typeface="Times New Roman" panose="02020603050405020304" pitchFamily="18" charset="0"/>
              </a:rPr>
              <a:t> đ</a:t>
            </a:r>
            <a:r>
              <a:rPr lang="vi-VN" sz="2400" dirty="0">
                <a:solidFill>
                  <a:schemeClr val="tx1"/>
                </a:solidFill>
                <a:latin typeface="Times New Roman" panose="02020603050405020304" pitchFamily="18" charset="0"/>
                <a:cs typeface="Times New Roman" panose="02020603050405020304" pitchFamily="18" charset="0"/>
              </a:rPr>
              <a:t>ư</a:t>
            </a:r>
            <a:r>
              <a:rPr lang="en-US" sz="2400" dirty="0" err="1">
                <a:solidFill>
                  <a:schemeClr val="tx1"/>
                </a:solidFill>
                <a:latin typeface="Times New Roman" panose="02020603050405020304" pitchFamily="18" charset="0"/>
                <a:cs typeface="Times New Roman" panose="02020603050405020304" pitchFamily="18" charset="0"/>
              </a:rPr>
              <a:t>ợc</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Hiểu</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cơ</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bản</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ngôn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ngữ</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cấu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trúc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vận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hành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mô</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 MVC </a:t>
            </a:r>
            <a:r>
              <a:rPr lang="en-US" sz="2400" i="0" dirty="0" err="1">
                <a:solidFill>
                  <a:schemeClr val="tx1"/>
                </a:solidFill>
                <a:latin typeface="Times New Roman" panose="02020603050405020304" pitchFamily="18" charset="0"/>
                <a:cs typeface="Times New Roman" panose="02020603050405020304" pitchFamily="18" charset="0"/>
              </a:rPr>
              <a:t>cũng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 framework </a:t>
            </a:r>
            <a:r>
              <a:rPr lang="en-US" sz="2400" i="0" dirty="0" err="1">
                <a:solidFill>
                  <a:schemeClr val="tx1"/>
                </a:solidFill>
                <a:latin typeface="Times New Roman" panose="02020603050405020304" pitchFamily="18" charset="0"/>
                <a:cs typeface="Times New Roman" panose="02020603050405020304" pitchFamily="18" charset="0"/>
              </a:rPr>
              <a:t>Laravel</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Đáp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ứng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thực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đúng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hạn</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vấn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đề</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đề</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ra.</a:t>
            </a:r>
            <a:endParaRPr lang="en-US" sz="2400" i="0"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Nâng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cao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khả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năng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tự</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nghiên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cứu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bản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thân</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Xây</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dựng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thành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công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Đoàn</a:t>
            </a:r>
            <a:r>
              <a:rPr lang="en-US" sz="2400" i="0" dirty="0">
                <a:solidFill>
                  <a:schemeClr val="tx1"/>
                </a:solidFill>
                <a:latin typeface="Times New Roman" panose="02020603050405020304" pitchFamily="18" charset="0"/>
                <a:cs typeface="Times New Roman" panose="02020603050405020304" pitchFamily="18" charset="0"/>
              </a:rPr>
              <a:t> – </a:t>
            </a:r>
            <a:r>
              <a:rPr lang="en-US" sz="2400" i="0" dirty="0" err="1">
                <a:solidFill>
                  <a:schemeClr val="tx1"/>
                </a:solidFill>
                <a:latin typeface="Times New Roman" panose="02020603050405020304" pitchFamily="18" charset="0"/>
                <a:cs typeface="Times New Roman" panose="02020603050405020304" pitchFamily="18" charset="0"/>
              </a:rPr>
              <a:t>Hội</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63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4.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4.2. </a:t>
            </a:r>
            <a:r>
              <a:rPr lang="en-US" sz="2400" dirty="0" err="1">
                <a:solidFill>
                  <a:schemeClr val="tx1"/>
                </a:solidFill>
                <a:latin typeface="Times New Roman" panose="02020603050405020304" pitchFamily="18" charset="0"/>
                <a:cs typeface="Times New Roman" panose="02020603050405020304" pitchFamily="18" charset="0"/>
              </a:rPr>
              <a:t>Ưu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điểm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Giao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diện</a:t>
            </a:r>
            <a:r>
              <a:rPr lang="en-US" sz="2400" i="0" dirty="0">
                <a:solidFill>
                  <a:schemeClr val="tx1"/>
                </a:solidFill>
                <a:latin typeface="Times New Roman" panose="02020603050405020304" pitchFamily="18" charset="0"/>
                <a:cs typeface="Times New Roman" panose="02020603050405020304" pitchFamily="18" charset="0"/>
              </a:rPr>
              <a:t> ng</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ời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dùng</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ơ</a:t>
            </a:r>
            <a:r>
              <a:rPr lang="en-US" sz="2400" i="0" dirty="0">
                <a:solidFill>
                  <a:schemeClr val="tx1"/>
                </a:solidFill>
                <a:latin typeface="Times New Roman" panose="02020603050405020304" pitchFamily="18" charset="0"/>
                <a:cs typeface="Times New Roman" panose="02020603050405020304" pitchFamily="18" charset="0"/>
              </a:rPr>
              <a:t>n </a:t>
            </a:r>
            <a:r>
              <a:rPr lang="en-US" sz="2400" i="0" dirty="0" err="1">
                <a:solidFill>
                  <a:schemeClr val="tx1"/>
                </a:solidFill>
                <a:latin typeface="Times New Roman" panose="02020603050405020304" pitchFamily="18" charset="0"/>
                <a:cs typeface="Times New Roman" panose="02020603050405020304" pitchFamily="18" charset="0"/>
              </a:rPr>
              <a:t>giản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dễ</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dàng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sử</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dụng</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Sử</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dụng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công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mới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nhằm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hỗ</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một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cho</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nghiệp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vụ</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Góp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phần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rất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lớn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công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việc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smtClean="0">
                <a:solidFill>
                  <a:schemeClr val="tx1"/>
                </a:solidFill>
                <a:latin typeface="Times New Roman" panose="02020603050405020304" pitchFamily="18" charset="0"/>
                <a:cs typeface="Times New Roman" panose="02020603050405020304" pitchFamily="18" charset="0"/>
              </a:rPr>
              <a:t>đ</a:t>
            </a:r>
            <a:r>
              <a:rPr lang="vi-VN" sz="2400" i="0" dirty="0" smtClean="0">
                <a:solidFill>
                  <a:schemeClr val="tx1"/>
                </a:solidFill>
                <a:latin typeface="Times New Roman" panose="02020603050405020304" pitchFamily="18" charset="0"/>
                <a:cs typeface="Times New Roman" panose="02020603050405020304" pitchFamily="18" charset="0"/>
              </a:rPr>
              <a:t>ộ</a:t>
            </a:r>
            <a:r>
              <a:rPr lang="en-US" sz="2400" i="0" dirty="0" smtClean="0">
                <a:solidFill>
                  <a:schemeClr val="tx1"/>
                </a:solidFill>
                <a:latin typeface="Times New Roman" panose="02020603050405020304" pitchFamily="18" charset="0"/>
                <a:cs typeface="Times New Roman" panose="02020603050405020304" pitchFamily="18" charset="0"/>
              </a:rPr>
              <a:t>ng </a:t>
            </a:r>
            <a:r>
              <a:rPr lang="en-US" sz="2400" i="0" dirty="0" err="1">
                <a:solidFill>
                  <a:schemeClr val="tx1"/>
                </a:solidFill>
                <a:latin typeface="Times New Roman" panose="02020603050405020304" pitchFamily="18" charset="0"/>
                <a:cs typeface="Times New Roman" panose="02020603050405020304" pitchFamily="18" charset="0"/>
              </a:rPr>
              <a:t>Đoàn</a:t>
            </a:r>
            <a:r>
              <a:rPr lang="en-US" sz="2400" i="0" dirty="0">
                <a:solidFill>
                  <a:schemeClr val="tx1"/>
                </a:solidFill>
                <a:latin typeface="Times New Roman" panose="02020603050405020304" pitchFamily="18" charset="0"/>
                <a:cs typeface="Times New Roman" panose="02020603050405020304" pitchFamily="18" charset="0"/>
              </a:rPr>
              <a:t> – </a:t>
            </a:r>
            <a:r>
              <a:rPr lang="en-US" sz="2400" i="0" dirty="0" err="1">
                <a:solidFill>
                  <a:schemeClr val="tx1"/>
                </a:solidFill>
                <a:latin typeface="Times New Roman" panose="02020603050405020304" pitchFamily="18" charset="0"/>
                <a:cs typeface="Times New Roman" panose="02020603050405020304" pitchFamily="18" charset="0"/>
              </a:rPr>
              <a:t>Hội</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801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4.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4.3. </a:t>
            </a:r>
            <a:r>
              <a:rPr lang="en-US" sz="2400" dirty="0" err="1">
                <a:solidFill>
                  <a:schemeClr val="tx1"/>
                </a:solidFill>
                <a:latin typeface="Times New Roman" panose="02020603050405020304" pitchFamily="18" charset="0"/>
                <a:cs typeface="Times New Roman" panose="02020603050405020304" pitchFamily="18" charset="0"/>
              </a:rPr>
              <a:t>Hạn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Hiện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tại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chỉ</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mới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động</a:t>
            </a:r>
            <a:r>
              <a:rPr lang="en-US" sz="2400" i="0" dirty="0">
                <a:solidFill>
                  <a:schemeClr val="tx1"/>
                </a:solidFill>
                <a:latin typeface="Times New Roman" panose="02020603050405020304" pitchFamily="18" charset="0"/>
                <a:cs typeface="Times New Roman" panose="02020603050405020304" pitchFamily="18" charset="0"/>
              </a:rPr>
              <a:t> ở </a:t>
            </a:r>
            <a:r>
              <a:rPr lang="en-US" sz="2400" i="0" dirty="0" err="1">
                <a:solidFill>
                  <a:schemeClr val="tx1"/>
                </a:solidFill>
                <a:latin typeface="Times New Roman" panose="02020603050405020304" pitchFamily="18" charset="0"/>
                <a:cs typeface="Times New Roman" panose="02020603050405020304" pitchFamily="18" charset="0"/>
              </a:rPr>
              <a:t>cấp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khoa</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Tối</a:t>
            </a:r>
            <a:r>
              <a:rPr lang="en-US" sz="2400" i="0" dirty="0">
                <a:solidFill>
                  <a:schemeClr val="tx1"/>
                </a:solidFill>
                <a:latin typeface="Times New Roman" panose="02020603050405020304" pitchFamily="18" charset="0"/>
                <a:cs typeface="Times New Roman" panose="02020603050405020304" pitchFamily="18" charset="0"/>
              </a:rPr>
              <a:t> </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u </a:t>
            </a:r>
            <a:r>
              <a:rPr lang="en-US" sz="2400" i="0" dirty="0" err="1">
                <a:solidFill>
                  <a:schemeClr val="tx1"/>
                </a:solidFill>
                <a:latin typeface="Times New Roman" panose="02020603050405020304" pitchFamily="18" charset="0"/>
                <a:cs typeface="Times New Roman" panose="02020603050405020304" pitchFamily="18" charset="0"/>
              </a:rPr>
              <a:t>dữ</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liệu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a </a:t>
            </a:r>
            <a:r>
              <a:rPr lang="en-US" sz="2400" i="0" dirty="0" err="1">
                <a:solidFill>
                  <a:schemeClr val="tx1"/>
                </a:solidFill>
                <a:latin typeface="Times New Roman" panose="02020603050405020304" pitchFamily="18" charset="0"/>
                <a:cs typeface="Times New Roman" panose="02020603050405020304" pitchFamily="18" charset="0"/>
              </a:rPr>
              <a:t>thực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sự</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truy</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vấn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a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nhanh</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tính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năng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a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do </a:t>
            </a:r>
            <a:r>
              <a:rPr lang="en-US" sz="2400" i="0" dirty="0" err="1">
                <a:solidFill>
                  <a:schemeClr val="tx1"/>
                </a:solidFill>
                <a:latin typeface="Times New Roman" panose="02020603050405020304" pitchFamily="18" charset="0"/>
                <a:cs typeface="Times New Roman" panose="02020603050405020304" pitchFamily="18" charset="0"/>
              </a:rPr>
              <a:t>giới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hạn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về</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thời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gian</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0494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4.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4.4. H</a:t>
            </a:r>
            <a:r>
              <a:rPr lang="vi-VN" sz="2400" dirty="0">
                <a:solidFill>
                  <a:schemeClr val="tx1"/>
                </a:solidFill>
                <a:latin typeface="Times New Roman" panose="02020603050405020304" pitchFamily="18" charset="0"/>
                <a:cs typeface="Times New Roman" panose="02020603050405020304" pitchFamily="18" charset="0"/>
              </a:rPr>
              <a:t>ư</a:t>
            </a:r>
            <a:r>
              <a:rPr lang="en-US" sz="2400" dirty="0" err="1">
                <a:solidFill>
                  <a:schemeClr val="tx1"/>
                </a:solidFill>
                <a:latin typeface="Times New Roman" panose="02020603050405020304" pitchFamily="18" charset="0"/>
                <a:cs typeface="Times New Roman" panose="02020603050405020304" pitchFamily="18" charset="0"/>
              </a:rPr>
              <a:t>ớng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triển</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Mở</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rộng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cấp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ờng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khoa</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Nghiên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cứu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giải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để</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tối</a:t>
            </a:r>
            <a:r>
              <a:rPr lang="en-US" sz="2400" i="0" dirty="0">
                <a:solidFill>
                  <a:schemeClr val="tx1"/>
                </a:solidFill>
                <a:latin typeface="Times New Roman" panose="02020603050405020304" pitchFamily="18" charset="0"/>
                <a:cs typeface="Times New Roman" panose="02020603050405020304" pitchFamily="18" charset="0"/>
              </a:rPr>
              <a:t> </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u </a:t>
            </a:r>
            <a:r>
              <a:rPr lang="en-US" sz="2400" i="0" dirty="0" err="1">
                <a:solidFill>
                  <a:schemeClr val="tx1"/>
                </a:solidFill>
                <a:latin typeface="Times New Roman" panose="02020603050405020304" pitchFamily="18" charset="0"/>
                <a:cs typeface="Times New Roman" panose="02020603050405020304" pitchFamily="18" charset="0"/>
              </a:rPr>
              <a:t>dữ</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liệu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nghiệm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ng</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ời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dùng</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thêm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tính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năng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mới</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23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38"/>
          <p:cNvSpPr txBox="1">
            <a:spLocks/>
          </p:cNvSpPr>
          <p:nvPr/>
        </p:nvSpPr>
        <p:spPr>
          <a:xfrm>
            <a:off x="2804675" y="2123826"/>
            <a:ext cx="6408477" cy="1159799"/>
          </a:xfrm>
          <a:prstGeom prst="rect">
            <a:avLst/>
          </a:prstGeom>
          <a:noFill/>
          <a:ln>
            <a:noFill/>
          </a:ln>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5000" smtClean="0"/>
              <a:t>Question &amp; Answer!</a:t>
            </a:r>
            <a:endParaRPr lang="en" sz="5000" dirty="0"/>
          </a:p>
        </p:txBody>
      </p:sp>
      <p:pic>
        <p:nvPicPr>
          <p:cNvPr id="5" name="Picture 4">
            <a:extLst>
              <a:ext uri="{FF2B5EF4-FFF2-40B4-BE49-F238E27FC236}">
                <a16:creationId xmlns:a16="http://schemas.microsoft.com/office/drawing/2014/main" id="{AF1D9E63-DB4A-4790-AEA6-0E6A1BAC2EF8}"/>
              </a:ext>
            </a:extLst>
          </p:cNvPr>
          <p:cNvPicPr>
            <a:picLocks noChangeAspect="1"/>
          </p:cNvPicPr>
          <p:nvPr/>
        </p:nvPicPr>
        <p:blipFill>
          <a:blip r:embed="rId2"/>
          <a:stretch>
            <a:fillRect/>
          </a:stretch>
        </p:blipFill>
        <p:spPr>
          <a:xfrm>
            <a:off x="3895579" y="3236815"/>
            <a:ext cx="4226668" cy="1814650"/>
          </a:xfrm>
          <a:prstGeom prst="rect">
            <a:avLst/>
          </a:prstGeom>
        </p:spPr>
      </p:pic>
    </p:spTree>
    <p:extLst>
      <p:ext uri="{BB962C8B-B14F-4D97-AF65-F5344CB8AC3E}">
        <p14:creationId xmlns:p14="http://schemas.microsoft.com/office/powerpoint/2010/main" val="131178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NỘI DUNG BÁO CÁO</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74872198"/>
              </p:ext>
            </p:extLst>
          </p:nvPr>
        </p:nvGraphicFramePr>
        <p:xfrm>
          <a:off x="1141412" y="2249488"/>
          <a:ext cx="10197147"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57"/>
          <p:cNvSpPr txBox="1">
            <a:spLocks/>
          </p:cNvSpPr>
          <p:nvPr/>
        </p:nvSpPr>
        <p:spPr>
          <a:xfrm>
            <a:off x="2730270" y="3076066"/>
            <a:ext cx="7262816" cy="1887819"/>
          </a:xfrm>
          <a:prstGeom prst="rect">
            <a:avLst/>
          </a:prstGeom>
          <a:noFill/>
          <a:ln>
            <a:noFill/>
          </a:ln>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4000" smtClean="0"/>
              <a:t>Thank you for watching and listening!</a:t>
            </a:r>
            <a:endParaRPr lang="en" sz="4000" dirty="0"/>
          </a:p>
        </p:txBody>
      </p:sp>
    </p:spTree>
    <p:extLst>
      <p:ext uri="{BB962C8B-B14F-4D97-AF65-F5344CB8AC3E}">
        <p14:creationId xmlns:p14="http://schemas.microsoft.com/office/powerpoint/2010/main" val="420731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2" y="1942458"/>
            <a:ext cx="9905999" cy="3541714"/>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1.1</a:t>
            </a:r>
            <a:r>
              <a:rPr lang="vi-VN" dirty="0" smtClean="0">
                <a:latin typeface="Times New Roman" panose="02020603050405020304" pitchFamily="18" charset="0"/>
                <a:cs typeface="Times New Roman" panose="02020603050405020304" pitchFamily="18" charset="0"/>
              </a:rPr>
              <a:t>. Lý do chọn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Nhu cầu của sinh viên</a:t>
            </a:r>
            <a:endParaRPr lang="vi-VN" dirty="0">
              <a:latin typeface="Times New Roman" panose="02020603050405020304" pitchFamily="18" charset="0"/>
              <a:cs typeface="Times New Roman" panose="02020603050405020304" pitchFamily="18" charset="0"/>
            </a:endParaRPr>
          </a:p>
          <a:p>
            <a:pPr marL="0" indent="0" algn="just">
              <a:lnSpc>
                <a:spcPct val="100000"/>
              </a:lnSpc>
              <a:buNone/>
            </a:pPr>
            <a:endParaRPr lang="vi-VN"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Công tác quản lý</a:t>
            </a:r>
            <a:endParaRPr lang="en-US"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449023671"/>
              </p:ext>
            </p:extLst>
          </p:nvPr>
        </p:nvGraphicFramePr>
        <p:xfrm>
          <a:off x="1586705" y="4083428"/>
          <a:ext cx="9015411" cy="1615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935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3" y="1955573"/>
            <a:ext cx="9905999" cy="3541714"/>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1.2.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endParaRPr lang="en-US" dirty="0">
              <a:latin typeface="Times New Roman" panose="02020603050405020304" pitchFamily="18" charset="0"/>
              <a:cs typeface="Times New Roman" panose="02020603050405020304" pitchFamily="18" charset="0"/>
            </a:endParaRPr>
          </a:p>
          <a:p>
            <a:pPr marL="285750" indent="-285750" algn="just">
              <a:buFontTx/>
              <a:buChar char="-"/>
            </a:pP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Đoàn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a:t>
            </a: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pic>
        <p:nvPicPr>
          <p:cNvPr id="1028" name="Picture 4" descr="Káº¿t quáº£ hÃ¬nh áº£nh cho ide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503" y="3253603"/>
            <a:ext cx="6407816" cy="360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58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2" y="1841863"/>
            <a:ext cx="9905999" cy="3949338"/>
          </a:xfrm>
        </p:spPr>
        <p:txBody>
          <a:bodyPr>
            <a:normAutofit/>
          </a:bodyPr>
          <a:lstStyle/>
          <a:p>
            <a:pPr algn="just"/>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113887926"/>
              </p:ext>
            </p:extLst>
          </p:nvPr>
        </p:nvGraphicFramePr>
        <p:xfrm>
          <a:off x="1141412" y="2272938"/>
          <a:ext cx="9905999" cy="415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9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a:t>
            </a:r>
            <a:r>
              <a:rPr lang="vi-VN" sz="4800" dirty="0">
                <a:latin typeface="Times New Roman" panose="02020603050405020304" pitchFamily="18" charset="0"/>
                <a:cs typeface="Times New Roman" panose="02020603050405020304" pitchFamily="18" charset="0"/>
              </a:rPr>
              <a:t>Ơ</a:t>
            </a:r>
            <a:r>
              <a:rPr lang="en-US" sz="4800" dirty="0">
                <a:latin typeface="Times New Roman" panose="02020603050405020304" pitchFamily="18" charset="0"/>
                <a:cs typeface="Times New Roman" panose="02020603050405020304" pitchFamily="18" charset="0"/>
              </a:rPr>
              <a:t> SỞ LÝ THUYẾT</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2.1. </a:t>
            </a:r>
            <a:r>
              <a:rPr lang="en-US" sz="2400" dirty="0" err="1">
                <a:solidFill>
                  <a:schemeClr val="tx1"/>
                </a:solidFill>
                <a:latin typeface="Times New Roman" panose="02020603050405020304" pitchFamily="18" charset="0"/>
                <a:cs typeface="Times New Roman" panose="02020603050405020304" pitchFamily="18" charset="0"/>
              </a:rPr>
              <a:t>Tổng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về</a:t>
            </a:r>
            <a:r>
              <a:rPr lang="en-US" sz="2400" dirty="0">
                <a:solidFill>
                  <a:schemeClr val="tx1"/>
                </a:solidFill>
                <a:latin typeface="Times New Roman" panose="02020603050405020304" pitchFamily="18" charset="0"/>
                <a:cs typeface="Times New Roman" panose="02020603050405020304" pitchFamily="18" charset="0"/>
              </a:rPr>
              <a:t> Laravel Framework.</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Là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một</a:t>
            </a:r>
            <a:r>
              <a:rPr lang="en-US" sz="2400" i="0" dirty="0">
                <a:solidFill>
                  <a:schemeClr val="tx1"/>
                </a:solidFill>
                <a:latin typeface="Times New Roman" panose="02020603050405020304" pitchFamily="18" charset="0"/>
                <a:cs typeface="Times New Roman" panose="02020603050405020304" pitchFamily="18" charset="0"/>
              </a:rPr>
              <a:t> PHP framework </a:t>
            </a:r>
            <a:r>
              <a:rPr lang="en-US" sz="2400" i="0" dirty="0" err="1">
                <a:solidFill>
                  <a:schemeClr val="tx1"/>
                </a:solidFill>
                <a:latin typeface="Times New Roman" panose="02020603050405020304" pitchFamily="18" charset="0"/>
                <a:cs typeface="Times New Roman" panose="02020603050405020304" pitchFamily="18" charset="0"/>
              </a:rPr>
              <a:t>mã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nguồn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mở</a:t>
            </a:r>
            <a:r>
              <a:rPr lang="en-US" sz="2400" i="0" dirty="0">
                <a:solidFill>
                  <a:schemeClr val="tx1"/>
                </a:solidFill>
                <a:latin typeface="Times New Roman" panose="02020603050405020304" pitchFamily="18" charset="0"/>
                <a:cs typeface="Times New Roman" panose="02020603050405020304" pitchFamily="18" charset="0"/>
              </a:rPr>
              <a:t>. </a:t>
            </a:r>
          </a:p>
          <a:p>
            <a:pPr marL="285750" indent="-285750" algn="just">
              <a:buFontTx/>
              <a:buChar char="-"/>
            </a:pPr>
            <a:r>
              <a:rPr lang="en-US" sz="2400" i="0" dirty="0">
                <a:solidFill>
                  <a:schemeClr val="tx1"/>
                </a:solidFill>
                <a:latin typeface="Times New Roman" panose="02020603050405020304" pitchFamily="18" charset="0"/>
                <a:cs typeface="Times New Roman" panose="02020603050405020304" pitchFamily="18" charset="0"/>
              </a:rPr>
              <a:t>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bởi</a:t>
            </a:r>
            <a:r>
              <a:rPr lang="en-US" sz="2400" i="0" dirty="0">
                <a:solidFill>
                  <a:schemeClr val="tx1"/>
                </a:solidFill>
                <a:latin typeface="Times New Roman" panose="02020603050405020304" pitchFamily="18" charset="0"/>
                <a:cs typeface="Times New Roman" panose="02020603050405020304" pitchFamily="18" charset="0"/>
              </a:rPr>
              <a:t> Taylor </a:t>
            </a:r>
            <a:r>
              <a:rPr lang="en-US" sz="2400" i="0" dirty="0" err="1">
                <a:solidFill>
                  <a:schemeClr val="tx1"/>
                </a:solidFill>
                <a:latin typeface="Times New Roman" panose="02020603050405020304" pitchFamily="18" charset="0"/>
                <a:cs typeface="Times New Roman" panose="02020603050405020304" pitchFamily="18" charset="0"/>
              </a:rPr>
              <a:t>Otwell</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nhằm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mục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tiêu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ứng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dụng</a:t>
            </a:r>
            <a:r>
              <a:rPr lang="en-US" sz="2400" i="0" dirty="0">
                <a:solidFill>
                  <a:schemeClr val="tx1"/>
                </a:solidFill>
                <a:latin typeface="Times New Roman" panose="02020603050405020304" pitchFamily="18" charset="0"/>
                <a:cs typeface="Times New Roman" panose="02020603050405020304" pitchFamily="18" charset="0"/>
              </a:rPr>
              <a:t> web </a:t>
            </a:r>
            <a:r>
              <a:rPr lang="en-US" sz="2400" i="0" dirty="0" err="1">
                <a:solidFill>
                  <a:schemeClr val="tx1"/>
                </a:solidFill>
                <a:latin typeface="Times New Roman" panose="02020603050405020304" pitchFamily="18" charset="0"/>
                <a:cs typeface="Times New Roman" panose="02020603050405020304" pitchFamily="18" charset="0"/>
              </a:rPr>
              <a:t>theo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mô</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 MVC.</a:t>
            </a:r>
          </a:p>
        </p:txBody>
      </p:sp>
      <p:pic>
        <p:nvPicPr>
          <p:cNvPr id="7" name="Picture 6">
            <a:extLst>
              <a:ext uri="{FF2B5EF4-FFF2-40B4-BE49-F238E27FC236}">
                <a16:creationId xmlns:a16="http://schemas.microsoft.com/office/drawing/2014/main" id="{4FF69DD6-200E-465B-B9E0-A247CF64EA95}"/>
              </a:ext>
            </a:extLst>
          </p:cNvPr>
          <p:cNvPicPr>
            <a:picLocks noChangeAspect="1"/>
          </p:cNvPicPr>
          <p:nvPr/>
        </p:nvPicPr>
        <p:blipFill>
          <a:blip r:embed="rId3"/>
          <a:stretch>
            <a:fillRect/>
          </a:stretch>
        </p:blipFill>
        <p:spPr>
          <a:xfrm>
            <a:off x="1415731" y="3811990"/>
            <a:ext cx="3926978" cy="1409184"/>
          </a:xfrm>
          <a:prstGeom prst="rect">
            <a:avLst/>
          </a:prstGeom>
        </p:spPr>
      </p:pic>
      <p:pic>
        <p:nvPicPr>
          <p:cNvPr id="8" name="Picture 7">
            <a:extLst>
              <a:ext uri="{FF2B5EF4-FFF2-40B4-BE49-F238E27FC236}">
                <a16:creationId xmlns:a16="http://schemas.microsoft.com/office/drawing/2014/main" id="{1A33A18C-2F30-4B7B-8D50-C279399055CC}"/>
              </a:ext>
            </a:extLst>
          </p:cNvPr>
          <p:cNvPicPr>
            <a:picLocks noChangeAspect="1"/>
          </p:cNvPicPr>
          <p:nvPr/>
        </p:nvPicPr>
        <p:blipFill>
          <a:blip r:embed="rId4"/>
          <a:stretch>
            <a:fillRect/>
          </a:stretch>
        </p:blipFill>
        <p:spPr>
          <a:xfrm>
            <a:off x="5452790" y="3287056"/>
            <a:ext cx="4894750" cy="2459052"/>
          </a:xfrm>
          <a:prstGeom prst="rect">
            <a:avLst/>
          </a:prstGeom>
        </p:spPr>
      </p:pic>
    </p:spTree>
    <p:extLst>
      <p:ext uri="{BB962C8B-B14F-4D97-AF65-F5344CB8AC3E}">
        <p14:creationId xmlns:p14="http://schemas.microsoft.com/office/powerpoint/2010/main" val="173786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a:t>
            </a:r>
            <a:r>
              <a:rPr lang="vi-VN" sz="4800" dirty="0">
                <a:latin typeface="Times New Roman" panose="02020603050405020304" pitchFamily="18" charset="0"/>
                <a:cs typeface="Times New Roman" panose="02020603050405020304" pitchFamily="18" charset="0"/>
              </a:rPr>
              <a:t>Ơ</a:t>
            </a:r>
            <a:r>
              <a:rPr lang="en-US" sz="4800" dirty="0">
                <a:latin typeface="Times New Roman" panose="02020603050405020304" pitchFamily="18" charset="0"/>
                <a:cs typeface="Times New Roman" panose="02020603050405020304" pitchFamily="18" charset="0"/>
              </a:rPr>
              <a:t> SỞ LÝ THUYẾT</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2.2. Các </a:t>
            </a:r>
            <a:r>
              <a:rPr lang="en-US" sz="2400" dirty="0" err="1">
                <a:solidFill>
                  <a:schemeClr val="tx1"/>
                </a:solidFill>
                <a:latin typeface="Times New Roman" panose="02020603050405020304" pitchFamily="18" charset="0"/>
                <a:cs typeface="Times New Roman" panose="02020603050405020304" pitchFamily="18" charset="0"/>
              </a:rPr>
              <a:t>thành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Laravel</a:t>
            </a:r>
            <a:r>
              <a:rPr lang="en-US" sz="2400" dirty="0">
                <a:solidFill>
                  <a:schemeClr val="tx1"/>
                </a:solidFill>
                <a:latin typeface="Times New Roman" panose="02020603050405020304" pitchFamily="18" charset="0"/>
                <a:cs typeface="Times New Roman" panose="02020603050405020304" pitchFamily="18" charset="0"/>
              </a:rPr>
              <a:t> Framework</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577090585"/>
              </p:ext>
            </p:extLst>
          </p:nvPr>
        </p:nvGraphicFramePr>
        <p:xfrm>
          <a:off x="1658983" y="2457026"/>
          <a:ext cx="8501017" cy="3865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0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a:t>
            </a:r>
            <a:r>
              <a:rPr lang="vi-VN" sz="4800" dirty="0">
                <a:latin typeface="Times New Roman" panose="02020603050405020304" pitchFamily="18" charset="0"/>
                <a:cs typeface="Times New Roman" panose="02020603050405020304" pitchFamily="18" charset="0"/>
              </a:rPr>
              <a:t>Ơ</a:t>
            </a:r>
            <a:r>
              <a:rPr lang="en-US" sz="4800" dirty="0">
                <a:latin typeface="Times New Roman" panose="02020603050405020304" pitchFamily="18" charset="0"/>
                <a:cs typeface="Times New Roman" panose="02020603050405020304" pitchFamily="18" charset="0"/>
              </a:rPr>
              <a:t> SỞ LÝ THUYẾT</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vi-VN" sz="2400" dirty="0" smtClean="0">
                <a:solidFill>
                  <a:schemeClr val="tx1"/>
                </a:solidFill>
                <a:latin typeface="Times New Roman" panose="02020603050405020304" pitchFamily="18" charset="0"/>
                <a:cs typeface="Times New Roman" panose="02020603050405020304" pitchFamily="18" charset="0"/>
              </a:rPr>
              <a:t>2.3. Mô hình MVC</a:t>
            </a:r>
          </a:p>
          <a:p>
            <a:pPr algn="just"/>
            <a:endParaRPr lang="en-US" sz="2400" i="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Káº¿t quáº£ hÃ¬nh áº£nh cho laravel 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895" y="2645274"/>
            <a:ext cx="7627032" cy="3515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78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a:t>
            </a:r>
            <a:r>
              <a:rPr lang="vi-VN" sz="4800" dirty="0">
                <a:latin typeface="Times New Roman" panose="02020603050405020304" pitchFamily="18" charset="0"/>
                <a:cs typeface="Times New Roman" panose="02020603050405020304" pitchFamily="18" charset="0"/>
              </a:rPr>
              <a:t>Ơ</a:t>
            </a:r>
            <a:r>
              <a:rPr lang="en-US" sz="4800" dirty="0">
                <a:latin typeface="Times New Roman" panose="02020603050405020304" pitchFamily="18" charset="0"/>
                <a:cs typeface="Times New Roman" panose="02020603050405020304" pitchFamily="18" charset="0"/>
              </a:rPr>
              <a:t> SỞ LÝ THUYẾT</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smtClean="0">
                <a:solidFill>
                  <a:schemeClr val="tx1"/>
                </a:solidFill>
                <a:latin typeface="Times New Roman" panose="02020603050405020304" pitchFamily="18" charset="0"/>
                <a:cs typeface="Times New Roman" panose="02020603050405020304" pitchFamily="18" charset="0"/>
              </a:rPr>
              <a:t>2.</a:t>
            </a:r>
            <a:r>
              <a:rPr lang="vi-VN" sz="2400" dirty="0" smtClean="0">
                <a:solidFill>
                  <a:schemeClr val="tx1"/>
                </a:solidFill>
                <a:latin typeface="Times New Roman" panose="02020603050405020304" pitchFamily="18" charset="0"/>
                <a:cs typeface="Times New Roman" panose="02020603050405020304" pitchFamily="18" charset="0"/>
              </a:rPr>
              <a:t>4</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a:t>
            </a:r>
            <a:r>
              <a:rPr lang="vi-VN" sz="2400" dirty="0">
                <a:solidFill>
                  <a:schemeClr val="tx1"/>
                </a:solidFill>
                <a:latin typeface="Times New Roman" panose="02020603050405020304" pitchFamily="18" charset="0"/>
                <a:cs typeface="Times New Roman" panose="02020603050405020304" pitchFamily="18" charset="0"/>
              </a:rPr>
              <a:t>ơ</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hoạt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động</a:t>
            </a:r>
            <a:r>
              <a:rPr lang="en-US" sz="2400" dirty="0">
                <a:solidFill>
                  <a:schemeClr val="tx1"/>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C57B166-6CE1-46FC-A0AF-6F0EA63FC09E}"/>
              </a:ext>
            </a:extLst>
          </p:cNvPr>
          <p:cNvPicPr>
            <a:picLocks noChangeAspect="1"/>
          </p:cNvPicPr>
          <p:nvPr/>
        </p:nvPicPr>
        <p:blipFill>
          <a:blip r:embed="rId3"/>
          <a:stretch>
            <a:fillRect/>
          </a:stretch>
        </p:blipFill>
        <p:spPr>
          <a:xfrm>
            <a:off x="2839395" y="2482823"/>
            <a:ext cx="6500548" cy="4076886"/>
          </a:xfrm>
          <a:prstGeom prst="rect">
            <a:avLst/>
          </a:prstGeom>
        </p:spPr>
      </p:pic>
    </p:spTree>
    <p:extLst>
      <p:ext uri="{BB962C8B-B14F-4D97-AF65-F5344CB8AC3E}">
        <p14:creationId xmlns:p14="http://schemas.microsoft.com/office/powerpoint/2010/main" val="104381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1049</Words>
  <Application>Microsoft Office PowerPoint</Application>
  <PresentationFormat>Widescreen</PresentationFormat>
  <Paragraphs>108</Paragraphs>
  <Slides>20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Droid Serif</vt:lpstr>
      <vt:lpstr>Old Standard TT</vt:lpstr>
      <vt:lpstr>Rockwell</vt:lpstr>
      <vt:lpstr>Tahoma</vt:lpstr>
      <vt:lpstr>Times New Roman</vt:lpstr>
      <vt:lpstr>Trebuchet MS</vt:lpstr>
      <vt:lpstr>Tw Cen MT</vt:lpstr>
      <vt:lpstr>Wingdings</vt:lpstr>
      <vt:lpstr>Circuit</vt:lpstr>
      <vt:lpstr>TRƯỜNG ĐẠI HỌC SƯ PHẠM KỸ THUẬT TP.HCM KHOA CÔNG NGHỆ THÔNG TIN BỘ MÔN CÔNG NGHỆ PHẦN MỀM</vt:lpstr>
      <vt:lpstr>NỘI DUNG BÁO CÁO</vt:lpstr>
      <vt:lpstr>1. GIỚI THIỆU ĐỀ TÀI</vt:lpstr>
      <vt:lpstr>1. GIỚI THIỆU ĐỀ TÀI</vt:lpstr>
      <vt:lpstr>1. GIỚI THIỆU ĐỀ TÀI</vt:lpstr>
      <vt:lpstr>2. CƠ SỞ LÝ THUYẾT</vt:lpstr>
      <vt:lpstr>2. CƠ SỞ LÝ THUYẾT</vt:lpstr>
      <vt:lpstr>2. CƠ SỞ LÝ THUYẾT</vt:lpstr>
      <vt:lpstr>2. CƠ SỞ LÝ THUYẾT</vt:lpstr>
      <vt:lpstr>2. CƠ SỞ LÝ THUYẾT</vt:lpstr>
      <vt:lpstr>3. THIẾT KẾ ỨNG DỤNG</vt:lpstr>
      <vt:lpstr>3. THIẾT KẾ ỨNG DỤNG</vt:lpstr>
      <vt:lpstr>3. THIẾT KẾ ỨNG DỤNG</vt:lpstr>
      <vt:lpstr>PowerPoint Presentation</vt:lpstr>
      <vt:lpstr>4. KẾT LUẬN</vt:lpstr>
      <vt:lpstr>4. KẾT LUẬN</vt:lpstr>
      <vt:lpstr>4. KẾT LUẬN</vt:lpstr>
      <vt:lpstr>4. KẾT LUẬN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2019-07-22T16:13:47Z</dcterms:created>
  <dcterms:modified xsi:type="dcterms:W3CDTF">2019-07-24T15:43:32Z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