
<file path=[Content_Types].xml><?xml version="1.0" encoding="utf-8"?>
<Types xmlns="http://schemas.openxmlformats.org/package/2006/content-types">
  <Default Extension="png" ContentType="image/png"/>
  <Default Extension="jpeg" ContentType="image/jpeg"/>
  <Default Extension="glb" ContentType="model/gltf.binary"/>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26"/>
  </p:notesMasterIdLst>
  <p:handoutMasterIdLst>
    <p:handoutMasterId r:id="rId27"/>
  </p:handoutMasterIdLst>
  <p:sldIdLst>
    <p:sldId id="258" r:id="rId5"/>
    <p:sldId id="257" r:id="rId6"/>
    <p:sldId id="256" r:id="rId7"/>
    <p:sldId id="264" r:id="rId8"/>
    <p:sldId id="265" r:id="rId9"/>
    <p:sldId id="288" r:id="rId10"/>
    <p:sldId id="266" r:id="rId11"/>
    <p:sldId id="267" r:id="rId12"/>
    <p:sldId id="290" r:id="rId13"/>
    <p:sldId id="292" r:id="rId14"/>
    <p:sldId id="291" r:id="rId15"/>
    <p:sldId id="269" r:id="rId16"/>
    <p:sldId id="286" r:id="rId17"/>
    <p:sldId id="287" r:id="rId18"/>
    <p:sldId id="277" r:id="rId19"/>
    <p:sldId id="278" r:id="rId20"/>
    <p:sldId id="279" r:id="rId21"/>
    <p:sldId id="280" r:id="rId22"/>
    <p:sldId id="281" r:id="rId23"/>
    <p:sldId id="282"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3455" autoAdjust="0"/>
  </p:normalViewPr>
  <p:slideViewPr>
    <p:cSldViewPr snapToGrid="0">
      <p:cViewPr varScale="1">
        <p:scale>
          <a:sx n="46" d="100"/>
          <a:sy n="46" d="100"/>
        </p:scale>
        <p:origin x="1656" y="60"/>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hList6" loCatId="list" qsTypeId="urn:microsoft.com/office/officeart/2005/8/quickstyle/3d5" qsCatId="3D" csTypeId="urn:microsoft.com/office/officeart/2005/8/colors/accent1_2" csCatId="accent1" phldr="1"/>
      <dgm:spPr/>
      <dgm:t>
        <a:bodyPr/>
        <a:lstStyle/>
        <a:p>
          <a:endParaRPr lang="en-US"/>
        </a:p>
      </dgm:t>
    </dgm:pt>
    <dgm:pt modelId="{0D51337A-31FA-4717-B2BF-9243F96D2B9B}">
      <dgm:prSet phldrT="[Text]" custT="1"/>
      <dgm:spPr/>
      <dgm:t>
        <a:bodyPr/>
        <a:lstStyle/>
        <a:p>
          <a:r>
            <a:rPr lang="en" sz="2800" dirty="0">
              <a:latin typeface="Tahoma" panose="020B0604030504040204" pitchFamily="34" charset="0"/>
              <a:ea typeface="Tahoma" panose="020B0604030504040204" pitchFamily="34" charset="0"/>
              <a:cs typeface="Tahoma" panose="020B0604030504040204" pitchFamily="34" charset="0"/>
              <a:sym typeface="Droid Serif"/>
            </a:rPr>
            <a:t>1. </a:t>
          </a:r>
          <a:r>
            <a:rPr lang="en-US" sz="2800" dirty="0" err="1">
              <a:latin typeface="Tahoma" panose="020B0604030504040204" pitchFamily="34" charset="0"/>
              <a:ea typeface="Tahoma" panose="020B0604030504040204" pitchFamily="34" charset="0"/>
              <a:cs typeface="Tahoma" panose="020B0604030504040204" pitchFamily="34" charset="0"/>
              <a:sym typeface="Droid Serif"/>
            </a:rPr>
            <a:t>Giới</a:t>
          </a:r>
          <a:r>
            <a:rPr lang="en-US" sz="28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dirty="0" err="1">
              <a:latin typeface="Tahoma" panose="020B0604030504040204" pitchFamily="34" charset="0"/>
              <a:ea typeface="Tahoma" panose="020B0604030504040204" pitchFamily="34" charset="0"/>
              <a:cs typeface="Tahoma" panose="020B0604030504040204" pitchFamily="34" charset="0"/>
              <a:sym typeface="Droid Serif"/>
            </a:rPr>
            <a:t>thiệu</a:t>
          </a:r>
          <a:r>
            <a:rPr lang="en-US" sz="28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dirty="0" err="1">
              <a:latin typeface="Tahoma" panose="020B0604030504040204" pitchFamily="34" charset="0"/>
              <a:ea typeface="Tahoma" panose="020B0604030504040204" pitchFamily="34" charset="0"/>
              <a:cs typeface="Tahoma" panose="020B0604030504040204" pitchFamily="34" charset="0"/>
              <a:sym typeface="Droid Serif"/>
            </a:rPr>
            <a:t>đề</a:t>
          </a:r>
          <a:r>
            <a:rPr lang="en-US" sz="28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dirty="0" err="1">
              <a:latin typeface="Tahoma" panose="020B0604030504040204" pitchFamily="34" charset="0"/>
              <a:ea typeface="Tahoma" panose="020B0604030504040204" pitchFamily="34" charset="0"/>
              <a:cs typeface="Tahoma" panose="020B0604030504040204" pitchFamily="34" charset="0"/>
              <a:sym typeface="Droid Serif"/>
            </a:rPr>
            <a:t>tài</a:t>
          </a:r>
          <a:endParaRPr lang="en-US" sz="2800" dirty="0">
            <a:latin typeface="Tahoma" panose="020B0604030504040204" pitchFamily="34" charset="0"/>
            <a:ea typeface="Tahoma" panose="020B0604030504040204" pitchFamily="34" charset="0"/>
            <a:cs typeface="Tahoma" panose="020B0604030504040204" pitchFamily="34" charset="0"/>
          </a:endParaRP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A7F7584C-6CC5-40A2-9566-2842A5DEA97A}">
      <dgm:prSet phldrT="[Text]" custT="1"/>
      <dgm:spPr/>
      <dgm:t>
        <a:bodyPr/>
        <a:lstStyle/>
        <a:p>
          <a:r>
            <a:rPr lang="en" sz="2800" dirty="0">
              <a:latin typeface="Tahoma" panose="020B0604030504040204" pitchFamily="34" charset="0"/>
              <a:ea typeface="Tahoma" panose="020B0604030504040204" pitchFamily="34" charset="0"/>
              <a:cs typeface="Tahoma" panose="020B0604030504040204" pitchFamily="34" charset="0"/>
              <a:sym typeface="Droid Serif"/>
            </a:rPr>
            <a:t>2. </a:t>
          </a:r>
          <a:r>
            <a:rPr lang="en-US" sz="2800" dirty="0" err="1">
              <a:latin typeface="Tahoma" panose="020B0604030504040204" pitchFamily="34" charset="0"/>
              <a:ea typeface="Tahoma" panose="020B0604030504040204" pitchFamily="34" charset="0"/>
              <a:cs typeface="Tahoma" panose="020B0604030504040204" pitchFamily="34" charset="0"/>
              <a:sym typeface="Droid Serif"/>
            </a:rPr>
            <a:t>Công</a:t>
          </a:r>
          <a:r>
            <a:rPr lang="en-US" sz="28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dirty="0" err="1">
              <a:latin typeface="Tahoma" panose="020B0604030504040204" pitchFamily="34" charset="0"/>
              <a:ea typeface="Tahoma" panose="020B0604030504040204" pitchFamily="34" charset="0"/>
              <a:cs typeface="Tahoma" panose="020B0604030504040204" pitchFamily="34" charset="0"/>
              <a:sym typeface="Droid Serif"/>
            </a:rPr>
            <a:t>nghệ</a:t>
          </a:r>
          <a:r>
            <a:rPr lang="en-US" sz="28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dirty="0" err="1">
              <a:latin typeface="Tahoma" panose="020B0604030504040204" pitchFamily="34" charset="0"/>
              <a:ea typeface="Tahoma" panose="020B0604030504040204" pitchFamily="34" charset="0"/>
              <a:cs typeface="Tahoma" panose="020B0604030504040204" pitchFamily="34" charset="0"/>
              <a:sym typeface="Droid Serif"/>
            </a:rPr>
            <a:t>sử</a:t>
          </a:r>
          <a:r>
            <a:rPr lang="en-US" sz="28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dirty="0" err="1">
              <a:latin typeface="Tahoma" panose="020B0604030504040204" pitchFamily="34" charset="0"/>
              <a:ea typeface="Tahoma" panose="020B0604030504040204" pitchFamily="34" charset="0"/>
              <a:cs typeface="Tahoma" panose="020B0604030504040204" pitchFamily="34" charset="0"/>
              <a:sym typeface="Droid Serif"/>
            </a:rPr>
            <a:t>dụng</a:t>
          </a:r>
          <a:endParaRPr lang="en-US" sz="2800" dirty="0">
            <a:latin typeface="Tahoma" panose="020B0604030504040204" pitchFamily="34" charset="0"/>
            <a:ea typeface="Tahoma" panose="020B0604030504040204" pitchFamily="34" charset="0"/>
            <a:cs typeface="Tahoma" panose="020B0604030504040204" pitchFamily="34" charset="0"/>
          </a:endParaRP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51A6936C-668E-4912-B1B4-BA2D45D3F624}">
      <dgm:prSet phldrT="[Text]" custT="1"/>
      <dgm:spPr/>
      <dgm:t>
        <a:bodyPr/>
        <a:lstStyle/>
        <a:p>
          <a:pPr algn="l"/>
          <a:r>
            <a:rPr lang="en" sz="2800" dirty="0">
              <a:latin typeface="Tahoma" panose="020B0604030504040204" pitchFamily="34" charset="0"/>
              <a:ea typeface="Tahoma" panose="020B0604030504040204" pitchFamily="34" charset="0"/>
              <a:cs typeface="Tahoma" panose="020B0604030504040204" pitchFamily="34" charset="0"/>
              <a:sym typeface="Droid Serif"/>
            </a:rPr>
            <a:t>3. </a:t>
          </a:r>
          <a:r>
            <a:rPr lang="en-US" sz="2800" dirty="0" err="1">
              <a:latin typeface="Tahoma" panose="020B0604030504040204" pitchFamily="34" charset="0"/>
              <a:ea typeface="Tahoma" panose="020B0604030504040204" pitchFamily="34" charset="0"/>
              <a:cs typeface="Tahoma" panose="020B0604030504040204" pitchFamily="34" charset="0"/>
              <a:sym typeface="Droid Serif"/>
            </a:rPr>
            <a:t>Phát</a:t>
          </a:r>
          <a:r>
            <a:rPr lang="en-US" sz="28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dirty="0" err="1">
              <a:latin typeface="Tahoma" panose="020B0604030504040204" pitchFamily="34" charset="0"/>
              <a:ea typeface="Tahoma" panose="020B0604030504040204" pitchFamily="34" charset="0"/>
              <a:cs typeface="Tahoma" panose="020B0604030504040204" pitchFamily="34" charset="0"/>
              <a:sym typeface="Droid Serif"/>
            </a:rPr>
            <a:t>triển</a:t>
          </a:r>
          <a:r>
            <a:rPr lang="en-US" sz="28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dirty="0" err="1">
              <a:latin typeface="Tahoma" panose="020B0604030504040204" pitchFamily="34" charset="0"/>
              <a:ea typeface="Tahoma" panose="020B0604030504040204" pitchFamily="34" charset="0"/>
              <a:cs typeface="Tahoma" panose="020B0604030504040204" pitchFamily="34" charset="0"/>
              <a:sym typeface="Droid Serif"/>
            </a:rPr>
            <a:t>ứng</a:t>
          </a:r>
          <a:r>
            <a:rPr lang="en-US" sz="28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dirty="0" err="1">
              <a:latin typeface="Tahoma" panose="020B0604030504040204" pitchFamily="34" charset="0"/>
              <a:ea typeface="Tahoma" panose="020B0604030504040204" pitchFamily="34" charset="0"/>
              <a:cs typeface="Tahoma" panose="020B0604030504040204" pitchFamily="34" charset="0"/>
              <a:sym typeface="Droid Serif"/>
            </a:rPr>
            <a:t>dụng</a:t>
          </a:r>
          <a:endParaRPr lang="en-US" sz="2800" dirty="0">
            <a:latin typeface="Tahoma" panose="020B0604030504040204" pitchFamily="34" charset="0"/>
            <a:ea typeface="Tahoma" panose="020B0604030504040204" pitchFamily="34" charset="0"/>
            <a:cs typeface="Tahoma" panose="020B0604030504040204" pitchFamily="34" charset="0"/>
          </a:endParaRP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928B5CB8-3545-4EE5-8BED-981D3C6157A5}">
      <dgm:prSet phldrT="[Text]" custT="1"/>
      <dgm:spPr/>
      <dgm:t>
        <a:bodyPr/>
        <a:lstStyle/>
        <a:p>
          <a:pPr algn="l"/>
          <a:r>
            <a:rPr lang="en" sz="2800" dirty="0">
              <a:latin typeface="Tahoma" panose="020B0604030504040204" pitchFamily="34" charset="0"/>
              <a:ea typeface="Tahoma" panose="020B0604030504040204" pitchFamily="34" charset="0"/>
              <a:cs typeface="Tahoma" panose="020B0604030504040204" pitchFamily="34" charset="0"/>
              <a:sym typeface="Droid Serif"/>
            </a:rPr>
            <a:t>4. Demo</a:t>
          </a:r>
          <a:endParaRPr lang="en-US" sz="2800" dirty="0">
            <a:latin typeface="Tahoma" panose="020B0604030504040204" pitchFamily="34" charset="0"/>
            <a:ea typeface="Tahoma" panose="020B0604030504040204" pitchFamily="34" charset="0"/>
            <a:cs typeface="Tahoma" panose="020B0604030504040204" pitchFamily="34" charset="0"/>
          </a:endParaRP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BBDD7F70-569C-41F4-BECD-EB68093FB58D}">
      <dgm:prSet phldrT="[Text]" custT="1"/>
      <dgm:spPr/>
      <dgm:t>
        <a:bodyPr/>
        <a:lstStyle/>
        <a:p>
          <a:pPr algn="l"/>
          <a:r>
            <a:rPr lang="en-US" sz="2800" dirty="0">
              <a:latin typeface="Tahoma" panose="020B0604030504040204" pitchFamily="34" charset="0"/>
              <a:ea typeface="Tahoma" panose="020B0604030504040204" pitchFamily="34" charset="0"/>
              <a:cs typeface="Tahoma" panose="020B0604030504040204" pitchFamily="34" charset="0"/>
            </a:rPr>
            <a:t>5. </a:t>
          </a:r>
          <a:r>
            <a:rPr lang="en-US" sz="2800" dirty="0" err="1">
              <a:latin typeface="Tahoma" panose="020B0604030504040204" pitchFamily="34" charset="0"/>
              <a:ea typeface="Tahoma" panose="020B0604030504040204" pitchFamily="34" charset="0"/>
              <a:cs typeface="Tahoma" panose="020B0604030504040204" pitchFamily="34" charset="0"/>
            </a:rPr>
            <a:t>Kết</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luận</a:t>
          </a:r>
          <a:endParaRPr lang="en-US" sz="2800" dirty="0">
            <a:latin typeface="Tahoma" panose="020B0604030504040204" pitchFamily="34" charset="0"/>
            <a:ea typeface="Tahoma" panose="020B0604030504040204" pitchFamily="34" charset="0"/>
            <a:cs typeface="Tahoma" panose="020B0604030504040204" pitchFamily="34" charset="0"/>
          </a:endParaRPr>
        </a:p>
      </dgm:t>
    </dgm:pt>
    <dgm:pt modelId="{AAB1651E-7883-41A4-A25F-2C8F00ED012D}" type="parTrans" cxnId="{1FF7D550-4585-4B95-B3E8-647F66A796F0}">
      <dgm:prSet/>
      <dgm:spPr/>
      <dgm:t>
        <a:bodyPr/>
        <a:lstStyle/>
        <a:p>
          <a:endParaRPr lang="en-US"/>
        </a:p>
      </dgm:t>
    </dgm:pt>
    <dgm:pt modelId="{969BE856-183B-4424-AFE9-831D3CFBB432}" type="sibTrans" cxnId="{1FF7D550-4585-4B95-B3E8-647F66A796F0}">
      <dgm:prSet/>
      <dgm:spPr/>
      <dgm:t>
        <a:bodyPr/>
        <a:lstStyle/>
        <a:p>
          <a:endParaRPr lang="en-US"/>
        </a:p>
      </dgm:t>
    </dgm:pt>
    <dgm:pt modelId="{E9E1BEB4-22EC-415C-A6F8-AFB736378920}" type="pres">
      <dgm:prSet presAssocID="{81269538-BFC5-48BB-BEA1-D7AF1F385FD5}" presName="Name0" presStyleCnt="0">
        <dgm:presLayoutVars>
          <dgm:dir/>
          <dgm:resizeHandles val="exact"/>
        </dgm:presLayoutVars>
      </dgm:prSet>
      <dgm:spPr/>
      <dgm:t>
        <a:bodyPr/>
        <a:lstStyle/>
        <a:p>
          <a:endParaRPr lang="en-US"/>
        </a:p>
      </dgm:t>
    </dgm:pt>
    <dgm:pt modelId="{3D4677D0-1025-4DA9-BE60-3500C30F0B43}" type="pres">
      <dgm:prSet presAssocID="{0D51337A-31FA-4717-B2BF-9243F96D2B9B}" presName="node" presStyleLbl="node1" presStyleIdx="0" presStyleCnt="5">
        <dgm:presLayoutVars>
          <dgm:bulletEnabled val="1"/>
        </dgm:presLayoutVars>
      </dgm:prSet>
      <dgm:spPr/>
      <dgm:t>
        <a:bodyPr/>
        <a:lstStyle/>
        <a:p>
          <a:endParaRPr lang="en-US"/>
        </a:p>
      </dgm:t>
    </dgm:pt>
    <dgm:pt modelId="{BA287305-44AF-484F-AEE7-24671C6856D5}" type="pres">
      <dgm:prSet presAssocID="{6799645E-F42F-43D8-B2EA-A1377D84D0B3}" presName="sibTrans" presStyleCnt="0"/>
      <dgm:spPr/>
    </dgm:pt>
    <dgm:pt modelId="{F1FB7D10-611B-4F7B-B07A-662E24C5599A}" type="pres">
      <dgm:prSet presAssocID="{A7F7584C-6CC5-40A2-9566-2842A5DEA97A}" presName="node" presStyleLbl="node1" presStyleIdx="1" presStyleCnt="5">
        <dgm:presLayoutVars>
          <dgm:bulletEnabled val="1"/>
        </dgm:presLayoutVars>
      </dgm:prSet>
      <dgm:spPr/>
      <dgm:t>
        <a:bodyPr/>
        <a:lstStyle/>
        <a:p>
          <a:endParaRPr lang="en-US"/>
        </a:p>
      </dgm:t>
    </dgm:pt>
    <dgm:pt modelId="{AD551CAA-2921-441B-9419-6836C037A7DF}" type="pres">
      <dgm:prSet presAssocID="{C41ED6A4-512C-48AB-901D-671B73446005}" presName="sibTrans" presStyleCnt="0"/>
      <dgm:spPr/>
    </dgm:pt>
    <dgm:pt modelId="{12E2EBE9-8CBB-494D-AFAB-5051D255F251}" type="pres">
      <dgm:prSet presAssocID="{51A6936C-668E-4912-B1B4-BA2D45D3F624}" presName="node" presStyleLbl="node1" presStyleIdx="2" presStyleCnt="5">
        <dgm:presLayoutVars>
          <dgm:bulletEnabled val="1"/>
        </dgm:presLayoutVars>
      </dgm:prSet>
      <dgm:spPr/>
      <dgm:t>
        <a:bodyPr/>
        <a:lstStyle/>
        <a:p>
          <a:endParaRPr lang="en-US"/>
        </a:p>
      </dgm:t>
    </dgm:pt>
    <dgm:pt modelId="{1743E9FD-39D1-490B-9616-F080C6EA036B}" type="pres">
      <dgm:prSet presAssocID="{E68031D9-E3F9-439E-86FC-2A0A3A3988D0}" presName="sibTrans" presStyleCnt="0"/>
      <dgm:spPr/>
    </dgm:pt>
    <dgm:pt modelId="{7CD0F072-CDC5-489D-96C4-92F22DFA32D5}" type="pres">
      <dgm:prSet presAssocID="{928B5CB8-3545-4EE5-8BED-981D3C6157A5}" presName="node" presStyleLbl="node1" presStyleIdx="3" presStyleCnt="5">
        <dgm:presLayoutVars>
          <dgm:bulletEnabled val="1"/>
        </dgm:presLayoutVars>
      </dgm:prSet>
      <dgm:spPr/>
      <dgm:t>
        <a:bodyPr/>
        <a:lstStyle/>
        <a:p>
          <a:endParaRPr lang="en-US"/>
        </a:p>
      </dgm:t>
    </dgm:pt>
    <dgm:pt modelId="{DA18DA8B-F1AB-49DA-94B8-3808F006855E}" type="pres">
      <dgm:prSet presAssocID="{8EF545BA-8D8A-4813-A428-2F18D76E61FA}" presName="sibTrans" presStyleCnt="0"/>
      <dgm:spPr/>
    </dgm:pt>
    <dgm:pt modelId="{E3476111-0716-4DD0-A990-ACB5626C7067}" type="pres">
      <dgm:prSet presAssocID="{BBDD7F70-569C-41F4-BECD-EB68093FB58D}" presName="node" presStyleLbl="node1" presStyleIdx="4" presStyleCnt="5">
        <dgm:presLayoutVars>
          <dgm:bulletEnabled val="1"/>
        </dgm:presLayoutVars>
      </dgm:prSet>
      <dgm:spPr/>
      <dgm:t>
        <a:bodyPr/>
        <a:lstStyle/>
        <a:p>
          <a:endParaRPr lang="en-US"/>
        </a:p>
      </dgm:t>
    </dgm:pt>
  </dgm:ptLst>
  <dgm:cxnLst>
    <dgm:cxn modelId="{9E6BB655-7FE4-4F8D-B1D2-F885E60B8754}" srcId="{81269538-BFC5-48BB-BEA1-D7AF1F385FD5}" destId="{0D51337A-31FA-4717-B2BF-9243F96D2B9B}" srcOrd="0" destOrd="0" parTransId="{A9294D65-F371-46C8-A624-E557E9DF1A30}" sibTransId="{6799645E-F42F-43D8-B2EA-A1377D84D0B3}"/>
    <dgm:cxn modelId="{1FF7D550-4585-4B95-B3E8-647F66A796F0}" srcId="{81269538-BFC5-48BB-BEA1-D7AF1F385FD5}" destId="{BBDD7F70-569C-41F4-BECD-EB68093FB58D}" srcOrd="4" destOrd="0" parTransId="{AAB1651E-7883-41A4-A25F-2C8F00ED012D}" sibTransId="{969BE856-183B-4424-AFE9-831D3CFBB432}"/>
    <dgm:cxn modelId="{000FE2BB-9FE6-4965-ADF5-E3E85B644286}" srcId="{81269538-BFC5-48BB-BEA1-D7AF1F385FD5}" destId="{51A6936C-668E-4912-B1B4-BA2D45D3F624}" srcOrd="2" destOrd="0" parTransId="{8F7D40F1-9723-47F5-BFD2-340696378D49}" sibTransId="{E68031D9-E3F9-439E-86FC-2A0A3A3988D0}"/>
    <dgm:cxn modelId="{8285F036-FE0A-4A2E-8065-41AC05B0F404}" type="presOf" srcId="{51A6936C-668E-4912-B1B4-BA2D45D3F624}" destId="{12E2EBE9-8CBB-494D-AFAB-5051D255F251}" srcOrd="0" destOrd="0" presId="urn:microsoft.com/office/officeart/2005/8/layout/hList6"/>
    <dgm:cxn modelId="{F74813EA-3C24-4C69-8E37-7A09AD686311}" type="presOf" srcId="{0D51337A-31FA-4717-B2BF-9243F96D2B9B}" destId="{3D4677D0-1025-4DA9-BE60-3500C30F0B43}" srcOrd="0" destOrd="0" presId="urn:microsoft.com/office/officeart/2005/8/layout/hList6"/>
    <dgm:cxn modelId="{085D3777-7996-4375-B5FB-BFD96D1BF9E4}" srcId="{81269538-BFC5-48BB-BEA1-D7AF1F385FD5}" destId="{928B5CB8-3545-4EE5-8BED-981D3C6157A5}" srcOrd="3" destOrd="0" parTransId="{8452F8D0-82FD-4609-B6BD-446E31563D8A}" sibTransId="{8EF545BA-8D8A-4813-A428-2F18D76E61FA}"/>
    <dgm:cxn modelId="{F68422C1-CD34-4DED-AA4B-85EFFF4FE933}" srcId="{81269538-BFC5-48BB-BEA1-D7AF1F385FD5}" destId="{A7F7584C-6CC5-40A2-9566-2842A5DEA97A}" srcOrd="1" destOrd="0" parTransId="{581272CD-5908-4C17-8E9B-8BF6DCE43C3E}" sibTransId="{C41ED6A4-512C-48AB-901D-671B73446005}"/>
    <dgm:cxn modelId="{CAE1FDDA-2C9F-4791-AE4E-8BCD16592BC1}" type="presOf" srcId="{BBDD7F70-569C-41F4-BECD-EB68093FB58D}" destId="{E3476111-0716-4DD0-A990-ACB5626C7067}" srcOrd="0" destOrd="0" presId="urn:microsoft.com/office/officeart/2005/8/layout/hList6"/>
    <dgm:cxn modelId="{F5BBDA86-0900-4692-B4FE-81FE3D2C2969}" type="presOf" srcId="{928B5CB8-3545-4EE5-8BED-981D3C6157A5}" destId="{7CD0F072-CDC5-489D-96C4-92F22DFA32D5}" srcOrd="0" destOrd="0" presId="urn:microsoft.com/office/officeart/2005/8/layout/hList6"/>
    <dgm:cxn modelId="{8D5D4BD7-4A07-482C-A653-42EAC49B5C61}" type="presOf" srcId="{A7F7584C-6CC5-40A2-9566-2842A5DEA97A}" destId="{F1FB7D10-611B-4F7B-B07A-662E24C5599A}" srcOrd="0" destOrd="0" presId="urn:microsoft.com/office/officeart/2005/8/layout/hList6"/>
    <dgm:cxn modelId="{D2F332CC-1529-436E-B76D-DF46317173FA}" type="presOf" srcId="{81269538-BFC5-48BB-BEA1-D7AF1F385FD5}" destId="{E9E1BEB4-22EC-415C-A6F8-AFB736378920}" srcOrd="0" destOrd="0" presId="urn:microsoft.com/office/officeart/2005/8/layout/hList6"/>
    <dgm:cxn modelId="{1346A597-FD9A-42B0-8455-9898702A162F}" type="presParOf" srcId="{E9E1BEB4-22EC-415C-A6F8-AFB736378920}" destId="{3D4677D0-1025-4DA9-BE60-3500C30F0B43}" srcOrd="0" destOrd="0" presId="urn:microsoft.com/office/officeart/2005/8/layout/hList6"/>
    <dgm:cxn modelId="{41AC205D-B034-4BDC-A268-0D33C963A3BD}" type="presParOf" srcId="{E9E1BEB4-22EC-415C-A6F8-AFB736378920}" destId="{BA287305-44AF-484F-AEE7-24671C6856D5}" srcOrd="1" destOrd="0" presId="urn:microsoft.com/office/officeart/2005/8/layout/hList6"/>
    <dgm:cxn modelId="{67D6EF08-944D-4C29-943D-B371682AB5FA}" type="presParOf" srcId="{E9E1BEB4-22EC-415C-A6F8-AFB736378920}" destId="{F1FB7D10-611B-4F7B-B07A-662E24C5599A}" srcOrd="2" destOrd="0" presId="urn:microsoft.com/office/officeart/2005/8/layout/hList6"/>
    <dgm:cxn modelId="{87362E65-E845-425C-94B8-40E9A61B90E3}" type="presParOf" srcId="{E9E1BEB4-22EC-415C-A6F8-AFB736378920}" destId="{AD551CAA-2921-441B-9419-6836C037A7DF}" srcOrd="3" destOrd="0" presId="urn:microsoft.com/office/officeart/2005/8/layout/hList6"/>
    <dgm:cxn modelId="{8C03DDA4-6463-45CD-A71B-5F733313E48C}" type="presParOf" srcId="{E9E1BEB4-22EC-415C-A6F8-AFB736378920}" destId="{12E2EBE9-8CBB-494D-AFAB-5051D255F251}" srcOrd="4" destOrd="0" presId="urn:microsoft.com/office/officeart/2005/8/layout/hList6"/>
    <dgm:cxn modelId="{45A638EC-D5B9-45FD-9DB0-4FF07C236003}" type="presParOf" srcId="{E9E1BEB4-22EC-415C-A6F8-AFB736378920}" destId="{1743E9FD-39D1-490B-9616-F080C6EA036B}" srcOrd="5" destOrd="0" presId="urn:microsoft.com/office/officeart/2005/8/layout/hList6"/>
    <dgm:cxn modelId="{42937CF0-B973-42C6-A322-213D91728E78}" type="presParOf" srcId="{E9E1BEB4-22EC-415C-A6F8-AFB736378920}" destId="{7CD0F072-CDC5-489D-96C4-92F22DFA32D5}" srcOrd="6" destOrd="0" presId="urn:microsoft.com/office/officeart/2005/8/layout/hList6"/>
    <dgm:cxn modelId="{5FC81A2A-580A-4802-85AB-5C665E04AAB8}" type="presParOf" srcId="{E9E1BEB4-22EC-415C-A6F8-AFB736378920}" destId="{DA18DA8B-F1AB-49DA-94B8-3808F006855E}" srcOrd="7" destOrd="0" presId="urn:microsoft.com/office/officeart/2005/8/layout/hList6"/>
    <dgm:cxn modelId="{5D4946BB-11DC-4F02-A1BF-0E30DEB1BEAE}" type="presParOf" srcId="{E9E1BEB4-22EC-415C-A6F8-AFB736378920}" destId="{E3476111-0716-4DD0-A990-ACB5626C7067}"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FA251A-F8E0-426B-BE7B-515CBBD809D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86655019-C7AB-4781-8E11-5B31CCA05872}">
      <dgm:prSet phldrT="[Text]"/>
      <dgm:spPr/>
      <dgm:t>
        <a:bodyPr/>
        <a:lstStyle/>
        <a:p>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HTML, CSS, </a:t>
          </a:r>
          <a:r>
            <a:rPr lang="en-US" dirty="0" err="1">
              <a:latin typeface="Times New Roman" panose="02020603050405020304" pitchFamily="18" charset="0"/>
              <a:cs typeface="Times New Roman" panose="02020603050405020304" pitchFamily="18" charset="0"/>
            </a:rPr>
            <a:t>Boostrap</a:t>
          </a:r>
          <a:r>
            <a:rPr lang="en-US" dirty="0">
              <a:latin typeface="Times New Roman" panose="02020603050405020304" pitchFamily="18" charset="0"/>
              <a:cs typeface="Times New Roman" panose="02020603050405020304" pitchFamily="18" charset="0"/>
            </a:rPr>
            <a:t>, JavaScript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a:t>
          </a:r>
          <a:endParaRPr lang="en-US" dirty="0"/>
        </a:p>
      </dgm:t>
    </dgm:pt>
    <dgm:pt modelId="{A50F45CC-B065-4DC1-894C-3CA8DD770B08}" type="parTrans" cxnId="{1D84879B-B452-45D2-A049-A75DF0E66208}">
      <dgm:prSet/>
      <dgm:spPr/>
      <dgm:t>
        <a:bodyPr/>
        <a:lstStyle/>
        <a:p>
          <a:endParaRPr lang="en-US"/>
        </a:p>
      </dgm:t>
    </dgm:pt>
    <dgm:pt modelId="{74B13C81-B446-448E-BDED-6C3C50B523D0}" type="sibTrans" cxnId="{1D84879B-B452-45D2-A049-A75DF0E66208}">
      <dgm:prSet/>
      <dgm:spPr/>
      <dgm:t>
        <a:bodyPr/>
        <a:lstStyle/>
        <a:p>
          <a:endParaRPr lang="en-US"/>
        </a:p>
      </dgm:t>
    </dgm:pt>
    <dgm:pt modelId="{919E2043-51BB-46C7-8B9A-B15D075D9969}">
      <dgm:prSet phldrT="[Text]"/>
      <dgm:spPr/>
      <dgm:t>
        <a:bodyPr/>
        <a:lstStyle/>
        <a:p>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MVC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a:t>
          </a:r>
          <a:endParaRPr lang="en-US" dirty="0"/>
        </a:p>
      </dgm:t>
    </dgm:pt>
    <dgm:pt modelId="{4655AC4A-7833-4881-9D7B-7DD0B65FE938}" type="parTrans" cxnId="{820B2796-2DAB-43C4-9BDD-D646634EC571}">
      <dgm:prSet/>
      <dgm:spPr/>
      <dgm:t>
        <a:bodyPr/>
        <a:lstStyle/>
        <a:p>
          <a:endParaRPr lang="en-US"/>
        </a:p>
      </dgm:t>
    </dgm:pt>
    <dgm:pt modelId="{09A9CE33-DAF2-4A7B-A585-F126244D06D4}" type="sibTrans" cxnId="{820B2796-2DAB-43C4-9BDD-D646634EC571}">
      <dgm:prSet/>
      <dgm:spPr/>
      <dgm:t>
        <a:bodyPr/>
        <a:lstStyle/>
        <a:p>
          <a:endParaRPr lang="en-US"/>
        </a:p>
      </dgm:t>
    </dgm:pt>
    <dgm:pt modelId="{E54FD03C-9AEA-40BF-A455-C5D9E32980C5}">
      <dgm:prSet phldrT="[Text]"/>
      <dgm:spPr/>
      <dgm:t>
        <a:bodyPr/>
        <a:lstStyle/>
        <a:p>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PHP, </a:t>
          </a:r>
          <a:r>
            <a:rPr lang="en-US" dirty="0" err="1">
              <a:latin typeface="Times New Roman" panose="02020603050405020304" pitchFamily="18" charset="0"/>
              <a:cs typeface="Times New Roman" panose="02020603050405020304" pitchFamily="18" charset="0"/>
            </a:rPr>
            <a:t>Laravel</a:t>
          </a:r>
          <a:r>
            <a:rPr lang="en-US" dirty="0">
              <a:latin typeface="Times New Roman" panose="02020603050405020304" pitchFamily="18" charset="0"/>
              <a:cs typeface="Times New Roman" panose="02020603050405020304" pitchFamily="18" charset="0"/>
            </a:rPr>
            <a:t> Framework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website.</a:t>
          </a:r>
          <a:endParaRPr lang="en-US" dirty="0"/>
        </a:p>
      </dgm:t>
    </dgm:pt>
    <dgm:pt modelId="{9D1F9C2B-A5FC-4DE3-A946-B3EBF3C886A0}" type="parTrans" cxnId="{3C88ACEE-8604-48E3-9CF3-0066031ACE62}">
      <dgm:prSet/>
      <dgm:spPr/>
      <dgm:t>
        <a:bodyPr/>
        <a:lstStyle/>
        <a:p>
          <a:endParaRPr lang="en-US"/>
        </a:p>
      </dgm:t>
    </dgm:pt>
    <dgm:pt modelId="{ADD33479-8116-4DE1-B393-AD09BC53A4E5}" type="sibTrans" cxnId="{3C88ACEE-8604-48E3-9CF3-0066031ACE62}">
      <dgm:prSet/>
      <dgm:spPr/>
      <dgm:t>
        <a:bodyPr/>
        <a:lstStyle/>
        <a:p>
          <a:endParaRPr lang="en-US"/>
        </a:p>
      </dgm:t>
    </dgm:pt>
    <dgm:pt modelId="{03DAD690-26D2-46CE-A7EF-AFAE7270A7B0}">
      <dgm:prSet phldrT="[Text]"/>
      <dgm:spPr/>
      <dgm:t>
        <a:bodyPr/>
        <a:lstStyle/>
        <a:p>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c</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MySQL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c</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endParaRPr lang="en-US" dirty="0"/>
        </a:p>
      </dgm:t>
    </dgm:pt>
    <dgm:pt modelId="{E5EF0F3F-1202-4AF7-95FC-BD021A9C4359}" type="parTrans" cxnId="{7A618162-BB65-4DC4-BAD6-DAA9970509BE}">
      <dgm:prSet/>
      <dgm:spPr/>
      <dgm:t>
        <a:bodyPr/>
        <a:lstStyle/>
        <a:p>
          <a:endParaRPr lang="en-US"/>
        </a:p>
      </dgm:t>
    </dgm:pt>
    <dgm:pt modelId="{769C70A5-47AA-4B42-A454-2948AA233A31}" type="sibTrans" cxnId="{7A618162-BB65-4DC4-BAD6-DAA9970509BE}">
      <dgm:prSet/>
      <dgm:spPr/>
      <dgm:t>
        <a:bodyPr/>
        <a:lstStyle/>
        <a:p>
          <a:endParaRPr lang="en-US"/>
        </a:p>
      </dgm:t>
    </dgm:pt>
    <dgm:pt modelId="{515937D7-14BE-4C41-8B31-38BA4F475407}" type="pres">
      <dgm:prSet presAssocID="{31FA251A-F8E0-426B-BE7B-515CBBD809DC}" presName="Name0" presStyleCnt="0">
        <dgm:presLayoutVars>
          <dgm:chMax val="7"/>
          <dgm:chPref val="7"/>
          <dgm:dir/>
        </dgm:presLayoutVars>
      </dgm:prSet>
      <dgm:spPr/>
      <dgm:t>
        <a:bodyPr/>
        <a:lstStyle/>
        <a:p>
          <a:endParaRPr lang="en-US"/>
        </a:p>
      </dgm:t>
    </dgm:pt>
    <dgm:pt modelId="{9A03C230-91D2-4D08-97E2-51EC1BB94FB8}" type="pres">
      <dgm:prSet presAssocID="{31FA251A-F8E0-426B-BE7B-515CBBD809DC}" presName="Name1" presStyleCnt="0"/>
      <dgm:spPr/>
    </dgm:pt>
    <dgm:pt modelId="{F977AE10-16E2-4721-8F40-089C872178A5}" type="pres">
      <dgm:prSet presAssocID="{31FA251A-F8E0-426B-BE7B-515CBBD809DC}" presName="cycle" presStyleCnt="0"/>
      <dgm:spPr/>
    </dgm:pt>
    <dgm:pt modelId="{2F5BC335-23C7-4CDA-ACED-5CE9D29352CF}" type="pres">
      <dgm:prSet presAssocID="{31FA251A-F8E0-426B-BE7B-515CBBD809DC}" presName="srcNode" presStyleLbl="node1" presStyleIdx="0" presStyleCnt="4"/>
      <dgm:spPr/>
    </dgm:pt>
    <dgm:pt modelId="{EA4A3DA6-5269-4B90-896F-AEC0C6E8D04A}" type="pres">
      <dgm:prSet presAssocID="{31FA251A-F8E0-426B-BE7B-515CBBD809DC}" presName="conn" presStyleLbl="parChTrans1D2" presStyleIdx="0" presStyleCnt="1"/>
      <dgm:spPr/>
      <dgm:t>
        <a:bodyPr/>
        <a:lstStyle/>
        <a:p>
          <a:endParaRPr lang="en-US"/>
        </a:p>
      </dgm:t>
    </dgm:pt>
    <dgm:pt modelId="{55F39D3D-7DDF-4E5C-A3EA-A52EC5B596CE}" type="pres">
      <dgm:prSet presAssocID="{31FA251A-F8E0-426B-BE7B-515CBBD809DC}" presName="extraNode" presStyleLbl="node1" presStyleIdx="0" presStyleCnt="4"/>
      <dgm:spPr/>
    </dgm:pt>
    <dgm:pt modelId="{445FCF20-F9C5-491B-A120-99B5A5319AA8}" type="pres">
      <dgm:prSet presAssocID="{31FA251A-F8E0-426B-BE7B-515CBBD809DC}" presName="dstNode" presStyleLbl="node1" presStyleIdx="0" presStyleCnt="4"/>
      <dgm:spPr/>
    </dgm:pt>
    <dgm:pt modelId="{87BF91C1-5A6C-400C-A0A0-0D9028E27F94}" type="pres">
      <dgm:prSet presAssocID="{86655019-C7AB-4781-8E11-5B31CCA05872}" presName="text_1" presStyleLbl="node1" presStyleIdx="0" presStyleCnt="4">
        <dgm:presLayoutVars>
          <dgm:bulletEnabled val="1"/>
        </dgm:presLayoutVars>
      </dgm:prSet>
      <dgm:spPr/>
      <dgm:t>
        <a:bodyPr/>
        <a:lstStyle/>
        <a:p>
          <a:endParaRPr lang="en-US"/>
        </a:p>
      </dgm:t>
    </dgm:pt>
    <dgm:pt modelId="{FDD32904-4B52-43F6-9A61-0B55BEA66BA5}" type="pres">
      <dgm:prSet presAssocID="{86655019-C7AB-4781-8E11-5B31CCA05872}" presName="accent_1" presStyleCnt="0"/>
      <dgm:spPr/>
    </dgm:pt>
    <dgm:pt modelId="{46C88146-2BF9-4BDC-83AB-C182DA09677D}" type="pres">
      <dgm:prSet presAssocID="{86655019-C7AB-4781-8E11-5B31CCA05872}" presName="accentRepeatNode" presStyleLbl="solidFgAcc1" presStyleIdx="0" presStyleCnt="4"/>
      <dgm:spPr/>
    </dgm:pt>
    <dgm:pt modelId="{150695E3-5127-4DCA-AE72-A73E6073BD6F}" type="pres">
      <dgm:prSet presAssocID="{919E2043-51BB-46C7-8B9A-B15D075D9969}" presName="text_2" presStyleLbl="node1" presStyleIdx="1" presStyleCnt="4">
        <dgm:presLayoutVars>
          <dgm:bulletEnabled val="1"/>
        </dgm:presLayoutVars>
      </dgm:prSet>
      <dgm:spPr/>
      <dgm:t>
        <a:bodyPr/>
        <a:lstStyle/>
        <a:p>
          <a:endParaRPr lang="en-US"/>
        </a:p>
      </dgm:t>
    </dgm:pt>
    <dgm:pt modelId="{B147B87F-12EA-4D27-8162-5CC3FED06925}" type="pres">
      <dgm:prSet presAssocID="{919E2043-51BB-46C7-8B9A-B15D075D9969}" presName="accent_2" presStyleCnt="0"/>
      <dgm:spPr/>
    </dgm:pt>
    <dgm:pt modelId="{C154DD31-62F8-4E29-9615-EA8A7AA59FC1}" type="pres">
      <dgm:prSet presAssocID="{919E2043-51BB-46C7-8B9A-B15D075D9969}" presName="accentRepeatNode" presStyleLbl="solidFgAcc1" presStyleIdx="1" presStyleCnt="4"/>
      <dgm:spPr/>
    </dgm:pt>
    <dgm:pt modelId="{347C21D4-542C-4ACF-BC20-2F12158C2066}" type="pres">
      <dgm:prSet presAssocID="{E54FD03C-9AEA-40BF-A455-C5D9E32980C5}" presName="text_3" presStyleLbl="node1" presStyleIdx="2" presStyleCnt="4">
        <dgm:presLayoutVars>
          <dgm:bulletEnabled val="1"/>
        </dgm:presLayoutVars>
      </dgm:prSet>
      <dgm:spPr/>
      <dgm:t>
        <a:bodyPr/>
        <a:lstStyle/>
        <a:p>
          <a:endParaRPr lang="en-US"/>
        </a:p>
      </dgm:t>
    </dgm:pt>
    <dgm:pt modelId="{30C322D1-A25E-4829-A725-95D76C7266E8}" type="pres">
      <dgm:prSet presAssocID="{E54FD03C-9AEA-40BF-A455-C5D9E32980C5}" presName="accent_3" presStyleCnt="0"/>
      <dgm:spPr/>
    </dgm:pt>
    <dgm:pt modelId="{EF2A2787-B68E-49FF-BE2F-A7F469A4348B}" type="pres">
      <dgm:prSet presAssocID="{E54FD03C-9AEA-40BF-A455-C5D9E32980C5}" presName="accentRepeatNode" presStyleLbl="solidFgAcc1" presStyleIdx="2" presStyleCnt="4"/>
      <dgm:spPr/>
    </dgm:pt>
    <dgm:pt modelId="{3E27893C-DFD8-48F4-92CE-0F2D5A39FA70}" type="pres">
      <dgm:prSet presAssocID="{03DAD690-26D2-46CE-A7EF-AFAE7270A7B0}" presName="text_4" presStyleLbl="node1" presStyleIdx="3" presStyleCnt="4">
        <dgm:presLayoutVars>
          <dgm:bulletEnabled val="1"/>
        </dgm:presLayoutVars>
      </dgm:prSet>
      <dgm:spPr/>
      <dgm:t>
        <a:bodyPr/>
        <a:lstStyle/>
        <a:p>
          <a:endParaRPr lang="en-US"/>
        </a:p>
      </dgm:t>
    </dgm:pt>
    <dgm:pt modelId="{2EB90CFE-D155-482C-B719-2F53EBA859A8}" type="pres">
      <dgm:prSet presAssocID="{03DAD690-26D2-46CE-A7EF-AFAE7270A7B0}" presName="accent_4" presStyleCnt="0"/>
      <dgm:spPr/>
    </dgm:pt>
    <dgm:pt modelId="{39E1B068-CF20-48EB-B73F-D5D55884DF3B}" type="pres">
      <dgm:prSet presAssocID="{03DAD690-26D2-46CE-A7EF-AFAE7270A7B0}" presName="accentRepeatNode" presStyleLbl="solidFgAcc1" presStyleIdx="3" presStyleCnt="4"/>
      <dgm:spPr/>
    </dgm:pt>
  </dgm:ptLst>
  <dgm:cxnLst>
    <dgm:cxn modelId="{3C88ACEE-8604-48E3-9CF3-0066031ACE62}" srcId="{31FA251A-F8E0-426B-BE7B-515CBBD809DC}" destId="{E54FD03C-9AEA-40BF-A455-C5D9E32980C5}" srcOrd="2" destOrd="0" parTransId="{9D1F9C2B-A5FC-4DE3-A946-B3EBF3C886A0}" sibTransId="{ADD33479-8116-4DE1-B393-AD09BC53A4E5}"/>
    <dgm:cxn modelId="{178AC520-BD59-4CC1-ABF7-C649CDA5616E}" type="presOf" srcId="{919E2043-51BB-46C7-8B9A-B15D075D9969}" destId="{150695E3-5127-4DCA-AE72-A73E6073BD6F}" srcOrd="0" destOrd="0" presId="urn:microsoft.com/office/officeart/2008/layout/VerticalCurvedList"/>
    <dgm:cxn modelId="{1D84879B-B452-45D2-A049-A75DF0E66208}" srcId="{31FA251A-F8E0-426B-BE7B-515CBBD809DC}" destId="{86655019-C7AB-4781-8E11-5B31CCA05872}" srcOrd="0" destOrd="0" parTransId="{A50F45CC-B065-4DC1-894C-3CA8DD770B08}" sibTransId="{74B13C81-B446-448E-BDED-6C3C50B523D0}"/>
    <dgm:cxn modelId="{101B0457-9838-4611-A575-1F6B82DBFAFE}" type="presOf" srcId="{74B13C81-B446-448E-BDED-6C3C50B523D0}" destId="{EA4A3DA6-5269-4B90-896F-AEC0C6E8D04A}" srcOrd="0" destOrd="0" presId="urn:microsoft.com/office/officeart/2008/layout/VerticalCurvedList"/>
    <dgm:cxn modelId="{A7FD0C40-FE7A-4175-911D-7647D44E64D9}" type="presOf" srcId="{86655019-C7AB-4781-8E11-5B31CCA05872}" destId="{87BF91C1-5A6C-400C-A0A0-0D9028E27F94}" srcOrd="0" destOrd="0" presId="urn:microsoft.com/office/officeart/2008/layout/VerticalCurvedList"/>
    <dgm:cxn modelId="{820B2796-2DAB-43C4-9BDD-D646634EC571}" srcId="{31FA251A-F8E0-426B-BE7B-515CBBD809DC}" destId="{919E2043-51BB-46C7-8B9A-B15D075D9969}" srcOrd="1" destOrd="0" parTransId="{4655AC4A-7833-4881-9D7B-7DD0B65FE938}" sibTransId="{09A9CE33-DAF2-4A7B-A585-F126244D06D4}"/>
    <dgm:cxn modelId="{E551457B-857C-4ECF-A900-95E7A5155483}" type="presOf" srcId="{31FA251A-F8E0-426B-BE7B-515CBBD809DC}" destId="{515937D7-14BE-4C41-8B31-38BA4F475407}" srcOrd="0" destOrd="0" presId="urn:microsoft.com/office/officeart/2008/layout/VerticalCurvedList"/>
    <dgm:cxn modelId="{7A618162-BB65-4DC4-BAD6-DAA9970509BE}" srcId="{31FA251A-F8E0-426B-BE7B-515CBBD809DC}" destId="{03DAD690-26D2-46CE-A7EF-AFAE7270A7B0}" srcOrd="3" destOrd="0" parTransId="{E5EF0F3F-1202-4AF7-95FC-BD021A9C4359}" sibTransId="{769C70A5-47AA-4B42-A454-2948AA233A31}"/>
    <dgm:cxn modelId="{88C1F514-B8E5-4AA8-A87C-7E7A7ED6966F}" type="presOf" srcId="{03DAD690-26D2-46CE-A7EF-AFAE7270A7B0}" destId="{3E27893C-DFD8-48F4-92CE-0F2D5A39FA70}" srcOrd="0" destOrd="0" presId="urn:microsoft.com/office/officeart/2008/layout/VerticalCurvedList"/>
    <dgm:cxn modelId="{40984C86-9CEA-40A2-B120-67A56ACC8238}" type="presOf" srcId="{E54FD03C-9AEA-40BF-A455-C5D9E32980C5}" destId="{347C21D4-542C-4ACF-BC20-2F12158C2066}" srcOrd="0" destOrd="0" presId="urn:microsoft.com/office/officeart/2008/layout/VerticalCurvedList"/>
    <dgm:cxn modelId="{2E9DC4E4-902D-4142-A00D-8DBB97DDC124}" type="presParOf" srcId="{515937D7-14BE-4C41-8B31-38BA4F475407}" destId="{9A03C230-91D2-4D08-97E2-51EC1BB94FB8}" srcOrd="0" destOrd="0" presId="urn:microsoft.com/office/officeart/2008/layout/VerticalCurvedList"/>
    <dgm:cxn modelId="{024588C4-676B-438B-9473-61CD9DCD7B77}" type="presParOf" srcId="{9A03C230-91D2-4D08-97E2-51EC1BB94FB8}" destId="{F977AE10-16E2-4721-8F40-089C872178A5}" srcOrd="0" destOrd="0" presId="urn:microsoft.com/office/officeart/2008/layout/VerticalCurvedList"/>
    <dgm:cxn modelId="{93035C18-8D79-4307-A981-8ACB70CA2C0A}" type="presParOf" srcId="{F977AE10-16E2-4721-8F40-089C872178A5}" destId="{2F5BC335-23C7-4CDA-ACED-5CE9D29352CF}" srcOrd="0" destOrd="0" presId="urn:microsoft.com/office/officeart/2008/layout/VerticalCurvedList"/>
    <dgm:cxn modelId="{89DF453F-6A97-47ED-909B-D9CE4DA06151}" type="presParOf" srcId="{F977AE10-16E2-4721-8F40-089C872178A5}" destId="{EA4A3DA6-5269-4B90-896F-AEC0C6E8D04A}" srcOrd="1" destOrd="0" presId="urn:microsoft.com/office/officeart/2008/layout/VerticalCurvedList"/>
    <dgm:cxn modelId="{E98F1FBE-E74E-4E27-B1A6-F3D3A6C45E80}" type="presParOf" srcId="{F977AE10-16E2-4721-8F40-089C872178A5}" destId="{55F39D3D-7DDF-4E5C-A3EA-A52EC5B596CE}" srcOrd="2" destOrd="0" presId="urn:microsoft.com/office/officeart/2008/layout/VerticalCurvedList"/>
    <dgm:cxn modelId="{7926738F-EDCA-428D-A020-FA222F4E5475}" type="presParOf" srcId="{F977AE10-16E2-4721-8F40-089C872178A5}" destId="{445FCF20-F9C5-491B-A120-99B5A5319AA8}" srcOrd="3" destOrd="0" presId="urn:microsoft.com/office/officeart/2008/layout/VerticalCurvedList"/>
    <dgm:cxn modelId="{706B3807-38A6-47F3-AB3F-FF2DED0C750D}" type="presParOf" srcId="{9A03C230-91D2-4D08-97E2-51EC1BB94FB8}" destId="{87BF91C1-5A6C-400C-A0A0-0D9028E27F94}" srcOrd="1" destOrd="0" presId="urn:microsoft.com/office/officeart/2008/layout/VerticalCurvedList"/>
    <dgm:cxn modelId="{5AF697A2-3126-499E-ABD5-FCFB938EDD22}" type="presParOf" srcId="{9A03C230-91D2-4D08-97E2-51EC1BB94FB8}" destId="{FDD32904-4B52-43F6-9A61-0B55BEA66BA5}" srcOrd="2" destOrd="0" presId="urn:microsoft.com/office/officeart/2008/layout/VerticalCurvedList"/>
    <dgm:cxn modelId="{C39988A5-5FAA-43B8-9ED8-AC6572EED743}" type="presParOf" srcId="{FDD32904-4B52-43F6-9A61-0B55BEA66BA5}" destId="{46C88146-2BF9-4BDC-83AB-C182DA09677D}" srcOrd="0" destOrd="0" presId="urn:microsoft.com/office/officeart/2008/layout/VerticalCurvedList"/>
    <dgm:cxn modelId="{1AE16E95-6AC3-4D92-A9D2-E1B4AD630B6E}" type="presParOf" srcId="{9A03C230-91D2-4D08-97E2-51EC1BB94FB8}" destId="{150695E3-5127-4DCA-AE72-A73E6073BD6F}" srcOrd="3" destOrd="0" presId="urn:microsoft.com/office/officeart/2008/layout/VerticalCurvedList"/>
    <dgm:cxn modelId="{5AAF3E40-DEA7-45F4-8BB3-AE607EAAA313}" type="presParOf" srcId="{9A03C230-91D2-4D08-97E2-51EC1BB94FB8}" destId="{B147B87F-12EA-4D27-8162-5CC3FED06925}" srcOrd="4" destOrd="0" presId="urn:microsoft.com/office/officeart/2008/layout/VerticalCurvedList"/>
    <dgm:cxn modelId="{996A53EA-4581-4041-986E-BBCE176E1DD3}" type="presParOf" srcId="{B147B87F-12EA-4D27-8162-5CC3FED06925}" destId="{C154DD31-62F8-4E29-9615-EA8A7AA59FC1}" srcOrd="0" destOrd="0" presId="urn:microsoft.com/office/officeart/2008/layout/VerticalCurvedList"/>
    <dgm:cxn modelId="{A68FDE7B-3F66-4F57-BDCD-A4844CC01F3D}" type="presParOf" srcId="{9A03C230-91D2-4D08-97E2-51EC1BB94FB8}" destId="{347C21D4-542C-4ACF-BC20-2F12158C2066}" srcOrd="5" destOrd="0" presId="urn:microsoft.com/office/officeart/2008/layout/VerticalCurvedList"/>
    <dgm:cxn modelId="{33681CA2-2256-4C18-8AC3-9EDBFB6D8370}" type="presParOf" srcId="{9A03C230-91D2-4D08-97E2-51EC1BB94FB8}" destId="{30C322D1-A25E-4829-A725-95D76C7266E8}" srcOrd="6" destOrd="0" presId="urn:microsoft.com/office/officeart/2008/layout/VerticalCurvedList"/>
    <dgm:cxn modelId="{F5D696EB-2F3B-4468-B52C-0334A1C735F0}" type="presParOf" srcId="{30C322D1-A25E-4829-A725-95D76C7266E8}" destId="{EF2A2787-B68E-49FF-BE2F-A7F469A4348B}" srcOrd="0" destOrd="0" presId="urn:microsoft.com/office/officeart/2008/layout/VerticalCurvedList"/>
    <dgm:cxn modelId="{76BF5DFE-FB9B-4864-BFE1-EEBBAC26C465}" type="presParOf" srcId="{9A03C230-91D2-4D08-97E2-51EC1BB94FB8}" destId="{3E27893C-DFD8-48F4-92CE-0F2D5A39FA70}" srcOrd="7" destOrd="0" presId="urn:microsoft.com/office/officeart/2008/layout/VerticalCurvedList"/>
    <dgm:cxn modelId="{50CF092F-4FED-4468-BAEC-D7C9CB3CC1B6}" type="presParOf" srcId="{9A03C230-91D2-4D08-97E2-51EC1BB94FB8}" destId="{2EB90CFE-D155-482C-B719-2F53EBA859A8}" srcOrd="8" destOrd="0" presId="urn:microsoft.com/office/officeart/2008/layout/VerticalCurvedList"/>
    <dgm:cxn modelId="{A24E3690-738C-4B57-9B76-5C15F2722EC1}" type="presParOf" srcId="{2EB90CFE-D155-482C-B719-2F53EBA859A8}" destId="{39E1B068-CF20-48EB-B73F-D5D55884DF3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FA251A-F8E0-426B-BE7B-515CBBD809D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86655019-C7AB-4781-8E11-5B31CCA05872}">
      <dgm:prSet phldrT="[Text]"/>
      <dgm:spPr>
        <a:solidFill>
          <a:schemeClr val="accent5">
            <a:lumMod val="60000"/>
            <a:lumOff val="40000"/>
          </a:schemeClr>
        </a:solidFill>
        <a:ln>
          <a:solidFill>
            <a:schemeClr val="accent5">
              <a:lumMod val="75000"/>
            </a:schemeClr>
          </a:solidFill>
        </a:ln>
      </dgm:spPr>
      <dgm:t>
        <a:bodyPr/>
        <a:lstStyle/>
        <a:p>
          <a:r>
            <a:rPr lang="en-US" dirty="0">
              <a:latin typeface="Times New Roman" panose="02020603050405020304" pitchFamily="18" charset="0"/>
              <a:cs typeface="Times New Roman" panose="02020603050405020304" pitchFamily="18" charset="0"/>
            </a:rPr>
            <a:t>Ban </a:t>
          </a:r>
          <a:r>
            <a:rPr lang="en-US" dirty="0" err="1">
              <a:latin typeface="Times New Roman" panose="02020603050405020304" pitchFamily="18" charset="0"/>
              <a:cs typeface="Times New Roman" panose="02020603050405020304" pitchFamily="18" charset="0"/>
            </a:rPr>
            <a:t>chấp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endParaRPr lang="en-US" dirty="0"/>
        </a:p>
      </dgm:t>
    </dgm:pt>
    <dgm:pt modelId="{A50F45CC-B065-4DC1-894C-3CA8DD770B08}" type="parTrans" cxnId="{1D84879B-B452-45D2-A049-A75DF0E66208}">
      <dgm:prSet/>
      <dgm:spPr/>
      <dgm:t>
        <a:bodyPr/>
        <a:lstStyle/>
        <a:p>
          <a:endParaRPr lang="en-US"/>
        </a:p>
      </dgm:t>
    </dgm:pt>
    <dgm:pt modelId="{74B13C81-B446-448E-BDED-6C3C50B523D0}" type="sibTrans" cxnId="{1D84879B-B452-45D2-A049-A75DF0E66208}">
      <dgm:prSet/>
      <dgm:spPr>
        <a:ln>
          <a:solidFill>
            <a:schemeClr val="accent5">
              <a:lumMod val="75000"/>
            </a:schemeClr>
          </a:solidFill>
        </a:ln>
      </dgm:spPr>
      <dgm:t>
        <a:bodyPr/>
        <a:lstStyle/>
        <a:p>
          <a:endParaRPr lang="en-US"/>
        </a:p>
      </dgm:t>
    </dgm:pt>
    <dgm:pt modelId="{919E2043-51BB-46C7-8B9A-B15D075D9969}">
      <dgm:prSet phldrT="[Text]"/>
      <dgm:spPr>
        <a:solidFill>
          <a:schemeClr val="accent5">
            <a:lumMod val="60000"/>
            <a:lumOff val="40000"/>
          </a:schemeClr>
        </a:solidFill>
      </dgm:spPr>
      <dgm:t>
        <a:bodyPr/>
        <a:lstStyle/>
        <a:p>
          <a:r>
            <a:rPr lang="en-US" dirty="0" err="1">
              <a:latin typeface="Times New Roman" panose="02020603050405020304" pitchFamily="18" charset="0"/>
              <a:cs typeface="Times New Roman" panose="02020603050405020304" pitchFamily="18" charset="0"/>
            </a:rPr>
            <a:t>Đoàn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 Thanh </a:t>
          </a:r>
          <a:r>
            <a:rPr lang="en-US" dirty="0" err="1">
              <a:latin typeface="Times New Roman" panose="02020603050405020304" pitchFamily="18" charset="0"/>
              <a:cs typeface="Times New Roman" panose="02020603050405020304" pitchFamily="18" charset="0"/>
            </a:rPr>
            <a:t>niên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endParaRPr lang="en-US" dirty="0">
            <a:latin typeface="Times New Roman" panose="02020603050405020304" pitchFamily="18" charset="0"/>
            <a:cs typeface="Times New Roman" panose="02020603050405020304" pitchFamily="18" charset="0"/>
          </a:endParaRPr>
        </a:p>
      </dgm:t>
    </dgm:pt>
    <dgm:pt modelId="{4655AC4A-7833-4881-9D7B-7DD0B65FE938}" type="parTrans" cxnId="{820B2796-2DAB-43C4-9BDD-D646634EC571}">
      <dgm:prSet/>
      <dgm:spPr/>
      <dgm:t>
        <a:bodyPr/>
        <a:lstStyle/>
        <a:p>
          <a:endParaRPr lang="en-US"/>
        </a:p>
      </dgm:t>
    </dgm:pt>
    <dgm:pt modelId="{09A9CE33-DAF2-4A7B-A585-F126244D06D4}" type="sibTrans" cxnId="{820B2796-2DAB-43C4-9BDD-D646634EC571}">
      <dgm:prSet/>
      <dgm:spPr/>
      <dgm:t>
        <a:bodyPr/>
        <a:lstStyle/>
        <a:p>
          <a:endParaRPr lang="en-US"/>
        </a:p>
      </dgm:t>
    </dgm:pt>
    <dgm:pt modelId="{515937D7-14BE-4C41-8B31-38BA4F475407}" type="pres">
      <dgm:prSet presAssocID="{31FA251A-F8E0-426B-BE7B-515CBBD809DC}" presName="Name0" presStyleCnt="0">
        <dgm:presLayoutVars>
          <dgm:chMax val="7"/>
          <dgm:chPref val="7"/>
          <dgm:dir/>
        </dgm:presLayoutVars>
      </dgm:prSet>
      <dgm:spPr/>
      <dgm:t>
        <a:bodyPr/>
        <a:lstStyle/>
        <a:p>
          <a:endParaRPr lang="en-US"/>
        </a:p>
      </dgm:t>
    </dgm:pt>
    <dgm:pt modelId="{9A03C230-91D2-4D08-97E2-51EC1BB94FB8}" type="pres">
      <dgm:prSet presAssocID="{31FA251A-F8E0-426B-BE7B-515CBBD809DC}" presName="Name1" presStyleCnt="0"/>
      <dgm:spPr/>
    </dgm:pt>
    <dgm:pt modelId="{F977AE10-16E2-4721-8F40-089C872178A5}" type="pres">
      <dgm:prSet presAssocID="{31FA251A-F8E0-426B-BE7B-515CBBD809DC}" presName="cycle" presStyleCnt="0"/>
      <dgm:spPr/>
    </dgm:pt>
    <dgm:pt modelId="{2F5BC335-23C7-4CDA-ACED-5CE9D29352CF}" type="pres">
      <dgm:prSet presAssocID="{31FA251A-F8E0-426B-BE7B-515CBBD809DC}" presName="srcNode" presStyleLbl="node1" presStyleIdx="0" presStyleCnt="2"/>
      <dgm:spPr/>
    </dgm:pt>
    <dgm:pt modelId="{EA4A3DA6-5269-4B90-896F-AEC0C6E8D04A}" type="pres">
      <dgm:prSet presAssocID="{31FA251A-F8E0-426B-BE7B-515CBBD809DC}" presName="conn" presStyleLbl="parChTrans1D2" presStyleIdx="0" presStyleCnt="1"/>
      <dgm:spPr/>
      <dgm:t>
        <a:bodyPr/>
        <a:lstStyle/>
        <a:p>
          <a:endParaRPr lang="en-US"/>
        </a:p>
      </dgm:t>
    </dgm:pt>
    <dgm:pt modelId="{55F39D3D-7DDF-4E5C-A3EA-A52EC5B596CE}" type="pres">
      <dgm:prSet presAssocID="{31FA251A-F8E0-426B-BE7B-515CBBD809DC}" presName="extraNode" presStyleLbl="node1" presStyleIdx="0" presStyleCnt="2"/>
      <dgm:spPr/>
    </dgm:pt>
    <dgm:pt modelId="{445FCF20-F9C5-491B-A120-99B5A5319AA8}" type="pres">
      <dgm:prSet presAssocID="{31FA251A-F8E0-426B-BE7B-515CBBD809DC}" presName="dstNode" presStyleLbl="node1" presStyleIdx="0" presStyleCnt="2"/>
      <dgm:spPr/>
    </dgm:pt>
    <dgm:pt modelId="{87BF91C1-5A6C-400C-A0A0-0D9028E27F94}" type="pres">
      <dgm:prSet presAssocID="{86655019-C7AB-4781-8E11-5B31CCA05872}" presName="text_1" presStyleLbl="node1" presStyleIdx="0" presStyleCnt="2">
        <dgm:presLayoutVars>
          <dgm:bulletEnabled val="1"/>
        </dgm:presLayoutVars>
      </dgm:prSet>
      <dgm:spPr/>
      <dgm:t>
        <a:bodyPr/>
        <a:lstStyle/>
        <a:p>
          <a:endParaRPr lang="en-US"/>
        </a:p>
      </dgm:t>
    </dgm:pt>
    <dgm:pt modelId="{FDD32904-4B52-43F6-9A61-0B55BEA66BA5}" type="pres">
      <dgm:prSet presAssocID="{86655019-C7AB-4781-8E11-5B31CCA05872}" presName="accent_1" presStyleCnt="0"/>
      <dgm:spPr/>
    </dgm:pt>
    <dgm:pt modelId="{46C88146-2BF9-4BDC-83AB-C182DA09677D}" type="pres">
      <dgm:prSet presAssocID="{86655019-C7AB-4781-8E11-5B31CCA05872}" presName="accentRepeatNode" presStyleLbl="solidFgAcc1" presStyleIdx="0" presStyleCnt="2"/>
      <dgm:spPr>
        <a:ln>
          <a:solidFill>
            <a:schemeClr val="accent5">
              <a:lumMod val="75000"/>
            </a:schemeClr>
          </a:solidFill>
        </a:ln>
      </dgm:spPr>
    </dgm:pt>
    <dgm:pt modelId="{150695E3-5127-4DCA-AE72-A73E6073BD6F}" type="pres">
      <dgm:prSet presAssocID="{919E2043-51BB-46C7-8B9A-B15D075D9969}" presName="text_2" presStyleLbl="node1" presStyleIdx="1" presStyleCnt="2">
        <dgm:presLayoutVars>
          <dgm:bulletEnabled val="1"/>
        </dgm:presLayoutVars>
      </dgm:prSet>
      <dgm:spPr/>
      <dgm:t>
        <a:bodyPr/>
        <a:lstStyle/>
        <a:p>
          <a:endParaRPr lang="en-US"/>
        </a:p>
      </dgm:t>
    </dgm:pt>
    <dgm:pt modelId="{B147B87F-12EA-4D27-8162-5CC3FED06925}" type="pres">
      <dgm:prSet presAssocID="{919E2043-51BB-46C7-8B9A-B15D075D9969}" presName="accent_2" presStyleCnt="0"/>
      <dgm:spPr/>
    </dgm:pt>
    <dgm:pt modelId="{C154DD31-62F8-4E29-9615-EA8A7AA59FC1}" type="pres">
      <dgm:prSet presAssocID="{919E2043-51BB-46C7-8B9A-B15D075D9969}" presName="accentRepeatNode" presStyleLbl="solidFgAcc1" presStyleIdx="1" presStyleCnt="2"/>
      <dgm:spPr>
        <a:ln>
          <a:solidFill>
            <a:schemeClr val="accent5">
              <a:lumMod val="75000"/>
            </a:schemeClr>
          </a:solidFill>
        </a:ln>
      </dgm:spPr>
    </dgm:pt>
  </dgm:ptLst>
  <dgm:cxnLst>
    <dgm:cxn modelId="{E551457B-857C-4ECF-A900-95E7A5155483}" type="presOf" srcId="{31FA251A-F8E0-426B-BE7B-515CBBD809DC}" destId="{515937D7-14BE-4C41-8B31-38BA4F475407}" srcOrd="0" destOrd="0" presId="urn:microsoft.com/office/officeart/2008/layout/VerticalCurvedList"/>
    <dgm:cxn modelId="{A7FD0C40-FE7A-4175-911D-7647D44E64D9}" type="presOf" srcId="{86655019-C7AB-4781-8E11-5B31CCA05872}" destId="{87BF91C1-5A6C-400C-A0A0-0D9028E27F94}" srcOrd="0" destOrd="0" presId="urn:microsoft.com/office/officeart/2008/layout/VerticalCurvedList"/>
    <dgm:cxn modelId="{820B2796-2DAB-43C4-9BDD-D646634EC571}" srcId="{31FA251A-F8E0-426B-BE7B-515CBBD809DC}" destId="{919E2043-51BB-46C7-8B9A-B15D075D9969}" srcOrd="1" destOrd="0" parTransId="{4655AC4A-7833-4881-9D7B-7DD0B65FE938}" sibTransId="{09A9CE33-DAF2-4A7B-A585-F126244D06D4}"/>
    <dgm:cxn modelId="{101B0457-9838-4611-A575-1F6B82DBFAFE}" type="presOf" srcId="{74B13C81-B446-448E-BDED-6C3C50B523D0}" destId="{EA4A3DA6-5269-4B90-896F-AEC0C6E8D04A}" srcOrd="0" destOrd="0" presId="urn:microsoft.com/office/officeart/2008/layout/VerticalCurvedList"/>
    <dgm:cxn modelId="{1D84879B-B452-45D2-A049-A75DF0E66208}" srcId="{31FA251A-F8E0-426B-BE7B-515CBBD809DC}" destId="{86655019-C7AB-4781-8E11-5B31CCA05872}" srcOrd="0" destOrd="0" parTransId="{A50F45CC-B065-4DC1-894C-3CA8DD770B08}" sibTransId="{74B13C81-B446-448E-BDED-6C3C50B523D0}"/>
    <dgm:cxn modelId="{178AC520-BD59-4CC1-ABF7-C649CDA5616E}" type="presOf" srcId="{919E2043-51BB-46C7-8B9A-B15D075D9969}" destId="{150695E3-5127-4DCA-AE72-A73E6073BD6F}" srcOrd="0" destOrd="0" presId="urn:microsoft.com/office/officeart/2008/layout/VerticalCurvedList"/>
    <dgm:cxn modelId="{2E9DC4E4-902D-4142-A00D-8DBB97DDC124}" type="presParOf" srcId="{515937D7-14BE-4C41-8B31-38BA4F475407}" destId="{9A03C230-91D2-4D08-97E2-51EC1BB94FB8}" srcOrd="0" destOrd="0" presId="urn:microsoft.com/office/officeart/2008/layout/VerticalCurvedList"/>
    <dgm:cxn modelId="{024588C4-676B-438B-9473-61CD9DCD7B77}" type="presParOf" srcId="{9A03C230-91D2-4D08-97E2-51EC1BB94FB8}" destId="{F977AE10-16E2-4721-8F40-089C872178A5}" srcOrd="0" destOrd="0" presId="urn:microsoft.com/office/officeart/2008/layout/VerticalCurvedList"/>
    <dgm:cxn modelId="{93035C18-8D79-4307-A981-8ACB70CA2C0A}" type="presParOf" srcId="{F977AE10-16E2-4721-8F40-089C872178A5}" destId="{2F5BC335-23C7-4CDA-ACED-5CE9D29352CF}" srcOrd="0" destOrd="0" presId="urn:microsoft.com/office/officeart/2008/layout/VerticalCurvedList"/>
    <dgm:cxn modelId="{89DF453F-6A97-47ED-909B-D9CE4DA06151}" type="presParOf" srcId="{F977AE10-16E2-4721-8F40-089C872178A5}" destId="{EA4A3DA6-5269-4B90-896F-AEC0C6E8D04A}" srcOrd="1" destOrd="0" presId="urn:microsoft.com/office/officeart/2008/layout/VerticalCurvedList"/>
    <dgm:cxn modelId="{E98F1FBE-E74E-4E27-B1A6-F3D3A6C45E80}" type="presParOf" srcId="{F977AE10-16E2-4721-8F40-089C872178A5}" destId="{55F39D3D-7DDF-4E5C-A3EA-A52EC5B596CE}" srcOrd="2" destOrd="0" presId="urn:microsoft.com/office/officeart/2008/layout/VerticalCurvedList"/>
    <dgm:cxn modelId="{7926738F-EDCA-428D-A020-FA222F4E5475}" type="presParOf" srcId="{F977AE10-16E2-4721-8F40-089C872178A5}" destId="{445FCF20-F9C5-491B-A120-99B5A5319AA8}" srcOrd="3" destOrd="0" presId="urn:microsoft.com/office/officeart/2008/layout/VerticalCurvedList"/>
    <dgm:cxn modelId="{706B3807-38A6-47F3-AB3F-FF2DED0C750D}" type="presParOf" srcId="{9A03C230-91D2-4D08-97E2-51EC1BB94FB8}" destId="{87BF91C1-5A6C-400C-A0A0-0D9028E27F94}" srcOrd="1" destOrd="0" presId="urn:microsoft.com/office/officeart/2008/layout/VerticalCurvedList"/>
    <dgm:cxn modelId="{5AF697A2-3126-499E-ABD5-FCFB938EDD22}" type="presParOf" srcId="{9A03C230-91D2-4D08-97E2-51EC1BB94FB8}" destId="{FDD32904-4B52-43F6-9A61-0B55BEA66BA5}" srcOrd="2" destOrd="0" presId="urn:microsoft.com/office/officeart/2008/layout/VerticalCurvedList"/>
    <dgm:cxn modelId="{C39988A5-5FAA-43B8-9ED8-AC6572EED743}" type="presParOf" srcId="{FDD32904-4B52-43F6-9A61-0B55BEA66BA5}" destId="{46C88146-2BF9-4BDC-83AB-C182DA09677D}" srcOrd="0" destOrd="0" presId="urn:microsoft.com/office/officeart/2008/layout/VerticalCurvedList"/>
    <dgm:cxn modelId="{1AE16E95-6AC3-4D92-A9D2-E1B4AD630B6E}" type="presParOf" srcId="{9A03C230-91D2-4D08-97E2-51EC1BB94FB8}" destId="{150695E3-5127-4DCA-AE72-A73E6073BD6F}" srcOrd="3" destOrd="0" presId="urn:microsoft.com/office/officeart/2008/layout/VerticalCurvedList"/>
    <dgm:cxn modelId="{5AAF3E40-DEA7-45F4-8BB3-AE607EAAA313}" type="presParOf" srcId="{9A03C230-91D2-4D08-97E2-51EC1BB94FB8}" destId="{B147B87F-12EA-4D27-8162-5CC3FED06925}" srcOrd="4" destOrd="0" presId="urn:microsoft.com/office/officeart/2008/layout/VerticalCurvedList"/>
    <dgm:cxn modelId="{996A53EA-4581-4041-986E-BBCE176E1DD3}" type="presParOf" srcId="{B147B87F-12EA-4D27-8162-5CC3FED06925}" destId="{C154DD31-62F8-4E29-9615-EA8A7AA59FC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9EDECD-4D10-4338-AE84-525E0D0F848B}" type="doc">
      <dgm:prSet loTypeId="urn:microsoft.com/office/officeart/2005/8/layout/venn3" loCatId="relationship" qsTypeId="urn:microsoft.com/office/officeart/2005/8/quickstyle/simple2" qsCatId="simple" csTypeId="urn:microsoft.com/office/officeart/2005/8/colors/accent1_2" csCatId="accent1" phldr="1"/>
      <dgm:spPr/>
    </dgm:pt>
    <dgm:pt modelId="{AA87DFD0-9576-4FEB-BF12-F19760F42A11}">
      <dgm:prSet phldrT="[Text]"/>
      <dgm:spPr/>
      <dgm:t>
        <a:bodyPr/>
        <a:lstStyle/>
        <a:p>
          <a:r>
            <a:rPr lang="en-US" dirty="0">
              <a:solidFill>
                <a:srgbClr val="FF0000"/>
              </a:solidFill>
              <a:latin typeface="Droid Serif"/>
              <a:ea typeface="Droid Serif"/>
              <a:cs typeface="Droid Serif"/>
              <a:sym typeface="Droid Serif"/>
            </a:rPr>
            <a:t>VIEW</a:t>
          </a:r>
        </a:p>
        <a:p>
          <a:r>
            <a:rPr lang="en-US" dirty="0">
              <a:latin typeface="Droid Serif"/>
              <a:ea typeface="Droid Serif"/>
              <a:cs typeface="Droid Serif"/>
              <a:sym typeface="Droid Serif"/>
            </a:rPr>
            <a:t>Blade template</a:t>
          </a:r>
          <a:endParaRPr lang="en-US" dirty="0"/>
        </a:p>
      </dgm:t>
    </dgm:pt>
    <dgm:pt modelId="{D1F30F4B-0A47-449D-8AFD-0A331D7E2636}" type="parTrans" cxnId="{4AA6891E-0B29-42F5-A798-657FB8D99C22}">
      <dgm:prSet/>
      <dgm:spPr/>
      <dgm:t>
        <a:bodyPr/>
        <a:lstStyle/>
        <a:p>
          <a:endParaRPr lang="en-US"/>
        </a:p>
      </dgm:t>
    </dgm:pt>
    <dgm:pt modelId="{7D8F8F4D-A844-4D54-8FA4-E314A74AC92C}" type="sibTrans" cxnId="{4AA6891E-0B29-42F5-A798-657FB8D99C22}">
      <dgm:prSet/>
      <dgm:spPr/>
      <dgm:t>
        <a:bodyPr/>
        <a:lstStyle/>
        <a:p>
          <a:endParaRPr lang="en-US"/>
        </a:p>
      </dgm:t>
    </dgm:pt>
    <dgm:pt modelId="{693F9042-44C8-47FB-8DD8-C35E69F0EA48}">
      <dgm:prSet phldrT="[Text]"/>
      <dgm:spPr/>
      <dgm:t>
        <a:bodyPr/>
        <a:lstStyle/>
        <a:p>
          <a:r>
            <a:rPr lang="en-US" dirty="0">
              <a:solidFill>
                <a:srgbClr val="FF0000"/>
              </a:solidFill>
              <a:latin typeface="Droid Serif"/>
              <a:ea typeface="Droid Serif"/>
              <a:cs typeface="Droid Serif"/>
              <a:sym typeface="Droid Serif"/>
            </a:rPr>
            <a:t>MODEL</a:t>
          </a:r>
          <a:endParaRPr lang="en-US" dirty="0">
            <a:latin typeface="Droid Serif"/>
            <a:ea typeface="Droid Serif"/>
            <a:cs typeface="Droid Serif"/>
            <a:sym typeface="Droid Serif"/>
          </a:endParaRPr>
        </a:p>
        <a:p>
          <a:r>
            <a:rPr lang="en-US" dirty="0">
              <a:latin typeface="Droid Serif"/>
              <a:ea typeface="Droid Serif"/>
              <a:cs typeface="Droid Serif"/>
              <a:sym typeface="Droid Serif"/>
            </a:rPr>
            <a:t>Eloquent</a:t>
          </a:r>
        </a:p>
      </dgm:t>
    </dgm:pt>
    <dgm:pt modelId="{36089757-7900-42CD-8E39-1204A24D101C}" type="parTrans" cxnId="{43781BC2-3261-45AD-A12E-856FCE4B478B}">
      <dgm:prSet/>
      <dgm:spPr/>
      <dgm:t>
        <a:bodyPr/>
        <a:lstStyle/>
        <a:p>
          <a:endParaRPr lang="en-US"/>
        </a:p>
      </dgm:t>
    </dgm:pt>
    <dgm:pt modelId="{FEC0B0D8-9E92-4E1F-BCBB-01C3928BDCC7}" type="sibTrans" cxnId="{43781BC2-3261-45AD-A12E-856FCE4B478B}">
      <dgm:prSet/>
      <dgm:spPr/>
      <dgm:t>
        <a:bodyPr/>
        <a:lstStyle/>
        <a:p>
          <a:endParaRPr lang="en-US"/>
        </a:p>
      </dgm:t>
    </dgm:pt>
    <dgm:pt modelId="{FF7B31AA-0172-464A-B89A-AE4D3BFFB4E5}">
      <dgm:prSet phldrT="[Text]"/>
      <dgm:spPr/>
      <dgm:t>
        <a:bodyPr/>
        <a:lstStyle/>
        <a:p>
          <a:r>
            <a:rPr lang="en-US" dirty="0">
              <a:solidFill>
                <a:srgbClr val="FF0000"/>
              </a:solidFill>
              <a:latin typeface="Droid Serif"/>
              <a:ea typeface="Droid Serif"/>
              <a:cs typeface="Droid Serif"/>
              <a:sym typeface="Droid Serif"/>
            </a:rPr>
            <a:t>CONTROLLER</a:t>
          </a:r>
        </a:p>
        <a:p>
          <a:r>
            <a:rPr lang="en-US" dirty="0">
              <a:latin typeface="Droid Serif"/>
              <a:ea typeface="Droid Serif"/>
              <a:cs typeface="Droid Serif"/>
              <a:sym typeface="Droid Serif"/>
            </a:rPr>
            <a:t>Route</a:t>
          </a:r>
        </a:p>
        <a:p>
          <a:r>
            <a:rPr lang="en-US" dirty="0">
              <a:latin typeface="Droid Serif"/>
              <a:ea typeface="Droid Serif"/>
              <a:cs typeface="Droid Serif"/>
              <a:sym typeface="Droid Serif"/>
            </a:rPr>
            <a:t>Request</a:t>
          </a:r>
        </a:p>
        <a:p>
          <a:r>
            <a:rPr lang="en-US" dirty="0">
              <a:latin typeface="Droid Serif"/>
              <a:ea typeface="Droid Serif"/>
              <a:cs typeface="Droid Serif"/>
              <a:sym typeface="Droid Serif"/>
            </a:rPr>
            <a:t>Middleware</a:t>
          </a:r>
          <a:endParaRPr lang="en-US" dirty="0"/>
        </a:p>
      </dgm:t>
    </dgm:pt>
    <dgm:pt modelId="{B500C18F-A46B-4DBC-98DD-8E01CE5EE6F4}" type="parTrans" cxnId="{96E421D3-3EE1-4CDD-892B-17328AAD02E2}">
      <dgm:prSet/>
      <dgm:spPr/>
      <dgm:t>
        <a:bodyPr/>
        <a:lstStyle/>
        <a:p>
          <a:endParaRPr lang="en-US"/>
        </a:p>
      </dgm:t>
    </dgm:pt>
    <dgm:pt modelId="{86475177-8B84-4FE7-8134-5FE761B14D89}" type="sibTrans" cxnId="{96E421D3-3EE1-4CDD-892B-17328AAD02E2}">
      <dgm:prSet/>
      <dgm:spPr/>
      <dgm:t>
        <a:bodyPr/>
        <a:lstStyle/>
        <a:p>
          <a:endParaRPr lang="en-US"/>
        </a:p>
      </dgm:t>
    </dgm:pt>
    <dgm:pt modelId="{EA113723-BB7E-4E72-9413-DF99261D15E3}" type="pres">
      <dgm:prSet presAssocID="{259EDECD-4D10-4338-AE84-525E0D0F848B}" presName="Name0" presStyleCnt="0">
        <dgm:presLayoutVars>
          <dgm:dir/>
          <dgm:resizeHandles val="exact"/>
        </dgm:presLayoutVars>
      </dgm:prSet>
      <dgm:spPr/>
    </dgm:pt>
    <dgm:pt modelId="{BD12B554-99CD-4314-A85C-07090BC9A9E7}" type="pres">
      <dgm:prSet presAssocID="{AA87DFD0-9576-4FEB-BF12-F19760F42A11}" presName="Name5" presStyleLbl="vennNode1" presStyleIdx="0" presStyleCnt="3">
        <dgm:presLayoutVars>
          <dgm:bulletEnabled val="1"/>
        </dgm:presLayoutVars>
      </dgm:prSet>
      <dgm:spPr/>
      <dgm:t>
        <a:bodyPr/>
        <a:lstStyle/>
        <a:p>
          <a:endParaRPr lang="en-US"/>
        </a:p>
      </dgm:t>
    </dgm:pt>
    <dgm:pt modelId="{7704A96D-17C3-47B1-A41C-C5BC0FEBD931}" type="pres">
      <dgm:prSet presAssocID="{7D8F8F4D-A844-4D54-8FA4-E314A74AC92C}" presName="space" presStyleCnt="0"/>
      <dgm:spPr/>
    </dgm:pt>
    <dgm:pt modelId="{BB23C49B-5FA6-44A1-B105-E3AE179C33A0}" type="pres">
      <dgm:prSet presAssocID="{693F9042-44C8-47FB-8DD8-C35E69F0EA48}" presName="Name5" presStyleLbl="vennNode1" presStyleIdx="1" presStyleCnt="3">
        <dgm:presLayoutVars>
          <dgm:bulletEnabled val="1"/>
        </dgm:presLayoutVars>
      </dgm:prSet>
      <dgm:spPr/>
      <dgm:t>
        <a:bodyPr/>
        <a:lstStyle/>
        <a:p>
          <a:endParaRPr lang="en-US"/>
        </a:p>
      </dgm:t>
    </dgm:pt>
    <dgm:pt modelId="{83293F09-0EBB-40AC-A438-A1A775770F9D}" type="pres">
      <dgm:prSet presAssocID="{FEC0B0D8-9E92-4E1F-BCBB-01C3928BDCC7}" presName="space" presStyleCnt="0"/>
      <dgm:spPr/>
    </dgm:pt>
    <dgm:pt modelId="{3548B524-2AE8-413A-BFB4-0643FE921527}" type="pres">
      <dgm:prSet presAssocID="{FF7B31AA-0172-464A-B89A-AE4D3BFFB4E5}" presName="Name5" presStyleLbl="vennNode1" presStyleIdx="2" presStyleCnt="3">
        <dgm:presLayoutVars>
          <dgm:bulletEnabled val="1"/>
        </dgm:presLayoutVars>
      </dgm:prSet>
      <dgm:spPr/>
      <dgm:t>
        <a:bodyPr/>
        <a:lstStyle/>
        <a:p>
          <a:endParaRPr lang="en-US"/>
        </a:p>
      </dgm:t>
    </dgm:pt>
  </dgm:ptLst>
  <dgm:cxnLst>
    <dgm:cxn modelId="{998EBFD0-798E-4480-9015-B3D49BE945D1}" type="presOf" srcId="{AA87DFD0-9576-4FEB-BF12-F19760F42A11}" destId="{BD12B554-99CD-4314-A85C-07090BC9A9E7}" srcOrd="0" destOrd="0" presId="urn:microsoft.com/office/officeart/2005/8/layout/venn3"/>
    <dgm:cxn modelId="{CD31F77E-B1DF-4FC8-BE76-707A8A438129}" type="presOf" srcId="{FF7B31AA-0172-464A-B89A-AE4D3BFFB4E5}" destId="{3548B524-2AE8-413A-BFB4-0643FE921527}" srcOrd="0" destOrd="0" presId="urn:microsoft.com/office/officeart/2005/8/layout/venn3"/>
    <dgm:cxn modelId="{4AA6891E-0B29-42F5-A798-657FB8D99C22}" srcId="{259EDECD-4D10-4338-AE84-525E0D0F848B}" destId="{AA87DFD0-9576-4FEB-BF12-F19760F42A11}" srcOrd="0" destOrd="0" parTransId="{D1F30F4B-0A47-449D-8AFD-0A331D7E2636}" sibTransId="{7D8F8F4D-A844-4D54-8FA4-E314A74AC92C}"/>
    <dgm:cxn modelId="{96E421D3-3EE1-4CDD-892B-17328AAD02E2}" srcId="{259EDECD-4D10-4338-AE84-525E0D0F848B}" destId="{FF7B31AA-0172-464A-B89A-AE4D3BFFB4E5}" srcOrd="2" destOrd="0" parTransId="{B500C18F-A46B-4DBC-98DD-8E01CE5EE6F4}" sibTransId="{86475177-8B84-4FE7-8134-5FE761B14D89}"/>
    <dgm:cxn modelId="{A6B22D47-BB95-4124-BA3D-17070B82038A}" type="presOf" srcId="{693F9042-44C8-47FB-8DD8-C35E69F0EA48}" destId="{BB23C49B-5FA6-44A1-B105-E3AE179C33A0}" srcOrd="0" destOrd="0" presId="urn:microsoft.com/office/officeart/2005/8/layout/venn3"/>
    <dgm:cxn modelId="{43781BC2-3261-45AD-A12E-856FCE4B478B}" srcId="{259EDECD-4D10-4338-AE84-525E0D0F848B}" destId="{693F9042-44C8-47FB-8DD8-C35E69F0EA48}" srcOrd="1" destOrd="0" parTransId="{36089757-7900-42CD-8E39-1204A24D101C}" sibTransId="{FEC0B0D8-9E92-4E1F-BCBB-01C3928BDCC7}"/>
    <dgm:cxn modelId="{4E27DE14-9B4A-40ED-A345-11BD02D37698}" type="presOf" srcId="{259EDECD-4D10-4338-AE84-525E0D0F848B}" destId="{EA113723-BB7E-4E72-9413-DF99261D15E3}" srcOrd="0" destOrd="0" presId="urn:microsoft.com/office/officeart/2005/8/layout/venn3"/>
    <dgm:cxn modelId="{00B89A3D-F581-4D08-921A-8341FE4B068A}" type="presParOf" srcId="{EA113723-BB7E-4E72-9413-DF99261D15E3}" destId="{BD12B554-99CD-4314-A85C-07090BC9A9E7}" srcOrd="0" destOrd="0" presId="urn:microsoft.com/office/officeart/2005/8/layout/venn3"/>
    <dgm:cxn modelId="{1F4C3054-D8BB-4DDC-96DB-A71E1DAF5788}" type="presParOf" srcId="{EA113723-BB7E-4E72-9413-DF99261D15E3}" destId="{7704A96D-17C3-47B1-A41C-C5BC0FEBD931}" srcOrd="1" destOrd="0" presId="urn:microsoft.com/office/officeart/2005/8/layout/venn3"/>
    <dgm:cxn modelId="{7741ECD0-429D-4CF9-94FE-EC8623389E94}" type="presParOf" srcId="{EA113723-BB7E-4E72-9413-DF99261D15E3}" destId="{BB23C49B-5FA6-44A1-B105-E3AE179C33A0}" srcOrd="2" destOrd="0" presId="urn:microsoft.com/office/officeart/2005/8/layout/venn3"/>
    <dgm:cxn modelId="{28AB2E3B-A5AA-4FF5-9847-34F090B89031}" type="presParOf" srcId="{EA113723-BB7E-4E72-9413-DF99261D15E3}" destId="{83293F09-0EBB-40AC-A438-A1A775770F9D}" srcOrd="3" destOrd="0" presId="urn:microsoft.com/office/officeart/2005/8/layout/venn3"/>
    <dgm:cxn modelId="{5EFC6704-C1B4-4308-B3E0-317357325E65}" type="presParOf" srcId="{EA113723-BB7E-4E72-9413-DF99261D15E3}" destId="{3548B524-2AE8-413A-BFB4-0643FE921527}" srcOrd="4"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9EDECD-4D10-4338-AE84-525E0D0F848B}" type="doc">
      <dgm:prSet loTypeId="urn:microsoft.com/office/officeart/2005/8/layout/venn3" loCatId="relationship" qsTypeId="urn:microsoft.com/office/officeart/2005/8/quickstyle/simple2" qsCatId="simple" csTypeId="urn:microsoft.com/office/officeart/2005/8/colors/accent1_2" csCatId="accent1" phldr="1"/>
      <dgm:spPr/>
    </dgm:pt>
    <dgm:pt modelId="{AA87DFD0-9576-4FEB-BF12-F19760F42A11}">
      <dgm:prSet phldrT="[Text]"/>
      <dgm:spPr/>
      <dgm:t>
        <a:bodyPr/>
        <a:lstStyle/>
        <a:p>
          <a:r>
            <a:rPr lang="en-US" dirty="0">
              <a:solidFill>
                <a:srgbClr val="FF0000"/>
              </a:solidFill>
              <a:latin typeface="Droid Serif"/>
              <a:ea typeface="Droid Serif"/>
              <a:cs typeface="Droid Serif"/>
              <a:sym typeface="Droid Serif"/>
            </a:rPr>
            <a:t>VIEW</a:t>
          </a:r>
        </a:p>
        <a:p>
          <a:r>
            <a:rPr lang="en-US" dirty="0">
              <a:latin typeface="Droid Serif"/>
              <a:ea typeface="Droid Serif"/>
              <a:cs typeface="Droid Serif"/>
              <a:sym typeface="Droid Serif"/>
            </a:rPr>
            <a:t>Blade template</a:t>
          </a:r>
          <a:endParaRPr lang="en-US" dirty="0"/>
        </a:p>
      </dgm:t>
    </dgm:pt>
    <dgm:pt modelId="{D1F30F4B-0A47-449D-8AFD-0A331D7E2636}" type="parTrans" cxnId="{4AA6891E-0B29-42F5-A798-657FB8D99C22}">
      <dgm:prSet/>
      <dgm:spPr/>
      <dgm:t>
        <a:bodyPr/>
        <a:lstStyle/>
        <a:p>
          <a:endParaRPr lang="en-US"/>
        </a:p>
      </dgm:t>
    </dgm:pt>
    <dgm:pt modelId="{7D8F8F4D-A844-4D54-8FA4-E314A74AC92C}" type="sibTrans" cxnId="{4AA6891E-0B29-42F5-A798-657FB8D99C22}">
      <dgm:prSet/>
      <dgm:spPr/>
      <dgm:t>
        <a:bodyPr/>
        <a:lstStyle/>
        <a:p>
          <a:endParaRPr lang="en-US"/>
        </a:p>
      </dgm:t>
    </dgm:pt>
    <dgm:pt modelId="{693F9042-44C8-47FB-8DD8-C35E69F0EA48}">
      <dgm:prSet phldrT="[Text]"/>
      <dgm:spPr/>
      <dgm:t>
        <a:bodyPr/>
        <a:lstStyle/>
        <a:p>
          <a:r>
            <a:rPr lang="en-US" dirty="0">
              <a:solidFill>
                <a:srgbClr val="FF0000"/>
              </a:solidFill>
              <a:latin typeface="Droid Serif"/>
              <a:ea typeface="Droid Serif"/>
              <a:cs typeface="Droid Serif"/>
              <a:sym typeface="Droid Serif"/>
            </a:rPr>
            <a:t>MODEL</a:t>
          </a:r>
          <a:endParaRPr lang="en-US" dirty="0">
            <a:latin typeface="Droid Serif"/>
            <a:ea typeface="Droid Serif"/>
            <a:cs typeface="Droid Serif"/>
            <a:sym typeface="Droid Serif"/>
          </a:endParaRPr>
        </a:p>
        <a:p>
          <a:r>
            <a:rPr lang="en-US" dirty="0">
              <a:latin typeface="Droid Serif"/>
              <a:ea typeface="Droid Serif"/>
              <a:cs typeface="Droid Serif"/>
              <a:sym typeface="Droid Serif"/>
            </a:rPr>
            <a:t>Eloquent</a:t>
          </a:r>
        </a:p>
      </dgm:t>
    </dgm:pt>
    <dgm:pt modelId="{36089757-7900-42CD-8E39-1204A24D101C}" type="parTrans" cxnId="{43781BC2-3261-45AD-A12E-856FCE4B478B}">
      <dgm:prSet/>
      <dgm:spPr/>
      <dgm:t>
        <a:bodyPr/>
        <a:lstStyle/>
        <a:p>
          <a:endParaRPr lang="en-US"/>
        </a:p>
      </dgm:t>
    </dgm:pt>
    <dgm:pt modelId="{FEC0B0D8-9E92-4E1F-BCBB-01C3928BDCC7}" type="sibTrans" cxnId="{43781BC2-3261-45AD-A12E-856FCE4B478B}">
      <dgm:prSet/>
      <dgm:spPr/>
      <dgm:t>
        <a:bodyPr/>
        <a:lstStyle/>
        <a:p>
          <a:endParaRPr lang="en-US"/>
        </a:p>
      </dgm:t>
    </dgm:pt>
    <dgm:pt modelId="{FF7B31AA-0172-464A-B89A-AE4D3BFFB4E5}">
      <dgm:prSet phldrT="[Text]"/>
      <dgm:spPr/>
      <dgm:t>
        <a:bodyPr/>
        <a:lstStyle/>
        <a:p>
          <a:r>
            <a:rPr lang="en-US" dirty="0">
              <a:solidFill>
                <a:srgbClr val="FF0000"/>
              </a:solidFill>
              <a:latin typeface="Droid Serif"/>
              <a:ea typeface="Droid Serif"/>
              <a:cs typeface="Droid Serif"/>
              <a:sym typeface="Droid Serif"/>
            </a:rPr>
            <a:t>CONTROLLER</a:t>
          </a:r>
        </a:p>
        <a:p>
          <a:r>
            <a:rPr lang="en-US" dirty="0">
              <a:latin typeface="Droid Serif"/>
              <a:ea typeface="Droid Serif"/>
              <a:cs typeface="Droid Serif"/>
              <a:sym typeface="Droid Serif"/>
            </a:rPr>
            <a:t>Route</a:t>
          </a:r>
        </a:p>
        <a:p>
          <a:r>
            <a:rPr lang="en-US" dirty="0">
              <a:latin typeface="Droid Serif"/>
              <a:ea typeface="Droid Serif"/>
              <a:cs typeface="Droid Serif"/>
              <a:sym typeface="Droid Serif"/>
            </a:rPr>
            <a:t>Request</a:t>
          </a:r>
        </a:p>
        <a:p>
          <a:r>
            <a:rPr lang="en-US" dirty="0">
              <a:latin typeface="Droid Serif"/>
              <a:ea typeface="Droid Serif"/>
              <a:cs typeface="Droid Serif"/>
              <a:sym typeface="Droid Serif"/>
            </a:rPr>
            <a:t>Middleware</a:t>
          </a:r>
          <a:endParaRPr lang="en-US" dirty="0"/>
        </a:p>
      </dgm:t>
    </dgm:pt>
    <dgm:pt modelId="{B500C18F-A46B-4DBC-98DD-8E01CE5EE6F4}" type="parTrans" cxnId="{96E421D3-3EE1-4CDD-892B-17328AAD02E2}">
      <dgm:prSet/>
      <dgm:spPr/>
      <dgm:t>
        <a:bodyPr/>
        <a:lstStyle/>
        <a:p>
          <a:endParaRPr lang="en-US"/>
        </a:p>
      </dgm:t>
    </dgm:pt>
    <dgm:pt modelId="{86475177-8B84-4FE7-8134-5FE761B14D89}" type="sibTrans" cxnId="{96E421D3-3EE1-4CDD-892B-17328AAD02E2}">
      <dgm:prSet/>
      <dgm:spPr/>
      <dgm:t>
        <a:bodyPr/>
        <a:lstStyle/>
        <a:p>
          <a:endParaRPr lang="en-US"/>
        </a:p>
      </dgm:t>
    </dgm:pt>
    <dgm:pt modelId="{EA113723-BB7E-4E72-9413-DF99261D15E3}" type="pres">
      <dgm:prSet presAssocID="{259EDECD-4D10-4338-AE84-525E0D0F848B}" presName="Name0" presStyleCnt="0">
        <dgm:presLayoutVars>
          <dgm:dir/>
          <dgm:resizeHandles val="exact"/>
        </dgm:presLayoutVars>
      </dgm:prSet>
      <dgm:spPr/>
    </dgm:pt>
    <dgm:pt modelId="{BD12B554-99CD-4314-A85C-07090BC9A9E7}" type="pres">
      <dgm:prSet presAssocID="{AA87DFD0-9576-4FEB-BF12-F19760F42A11}" presName="Name5" presStyleLbl="vennNode1" presStyleIdx="0" presStyleCnt="3">
        <dgm:presLayoutVars>
          <dgm:bulletEnabled val="1"/>
        </dgm:presLayoutVars>
      </dgm:prSet>
      <dgm:spPr/>
      <dgm:t>
        <a:bodyPr/>
        <a:lstStyle/>
        <a:p>
          <a:endParaRPr lang="en-US"/>
        </a:p>
      </dgm:t>
    </dgm:pt>
    <dgm:pt modelId="{7704A96D-17C3-47B1-A41C-C5BC0FEBD931}" type="pres">
      <dgm:prSet presAssocID="{7D8F8F4D-A844-4D54-8FA4-E314A74AC92C}" presName="space" presStyleCnt="0"/>
      <dgm:spPr/>
    </dgm:pt>
    <dgm:pt modelId="{BB23C49B-5FA6-44A1-B105-E3AE179C33A0}" type="pres">
      <dgm:prSet presAssocID="{693F9042-44C8-47FB-8DD8-C35E69F0EA48}" presName="Name5" presStyleLbl="vennNode1" presStyleIdx="1" presStyleCnt="3">
        <dgm:presLayoutVars>
          <dgm:bulletEnabled val="1"/>
        </dgm:presLayoutVars>
      </dgm:prSet>
      <dgm:spPr/>
      <dgm:t>
        <a:bodyPr/>
        <a:lstStyle/>
        <a:p>
          <a:endParaRPr lang="en-US"/>
        </a:p>
      </dgm:t>
    </dgm:pt>
    <dgm:pt modelId="{83293F09-0EBB-40AC-A438-A1A775770F9D}" type="pres">
      <dgm:prSet presAssocID="{FEC0B0D8-9E92-4E1F-BCBB-01C3928BDCC7}" presName="space" presStyleCnt="0"/>
      <dgm:spPr/>
    </dgm:pt>
    <dgm:pt modelId="{3548B524-2AE8-413A-BFB4-0643FE921527}" type="pres">
      <dgm:prSet presAssocID="{FF7B31AA-0172-464A-B89A-AE4D3BFFB4E5}" presName="Name5" presStyleLbl="vennNode1" presStyleIdx="2" presStyleCnt="3">
        <dgm:presLayoutVars>
          <dgm:bulletEnabled val="1"/>
        </dgm:presLayoutVars>
      </dgm:prSet>
      <dgm:spPr/>
      <dgm:t>
        <a:bodyPr/>
        <a:lstStyle/>
        <a:p>
          <a:endParaRPr lang="en-US"/>
        </a:p>
      </dgm:t>
    </dgm:pt>
  </dgm:ptLst>
  <dgm:cxnLst>
    <dgm:cxn modelId="{998EBFD0-798E-4480-9015-B3D49BE945D1}" type="presOf" srcId="{AA87DFD0-9576-4FEB-BF12-F19760F42A11}" destId="{BD12B554-99CD-4314-A85C-07090BC9A9E7}" srcOrd="0" destOrd="0" presId="urn:microsoft.com/office/officeart/2005/8/layout/venn3"/>
    <dgm:cxn modelId="{CD31F77E-B1DF-4FC8-BE76-707A8A438129}" type="presOf" srcId="{FF7B31AA-0172-464A-B89A-AE4D3BFFB4E5}" destId="{3548B524-2AE8-413A-BFB4-0643FE921527}" srcOrd="0" destOrd="0" presId="urn:microsoft.com/office/officeart/2005/8/layout/venn3"/>
    <dgm:cxn modelId="{4AA6891E-0B29-42F5-A798-657FB8D99C22}" srcId="{259EDECD-4D10-4338-AE84-525E0D0F848B}" destId="{AA87DFD0-9576-4FEB-BF12-F19760F42A11}" srcOrd="0" destOrd="0" parTransId="{D1F30F4B-0A47-449D-8AFD-0A331D7E2636}" sibTransId="{7D8F8F4D-A844-4D54-8FA4-E314A74AC92C}"/>
    <dgm:cxn modelId="{96E421D3-3EE1-4CDD-892B-17328AAD02E2}" srcId="{259EDECD-4D10-4338-AE84-525E0D0F848B}" destId="{FF7B31AA-0172-464A-B89A-AE4D3BFFB4E5}" srcOrd="2" destOrd="0" parTransId="{B500C18F-A46B-4DBC-98DD-8E01CE5EE6F4}" sibTransId="{86475177-8B84-4FE7-8134-5FE761B14D89}"/>
    <dgm:cxn modelId="{A6B22D47-BB95-4124-BA3D-17070B82038A}" type="presOf" srcId="{693F9042-44C8-47FB-8DD8-C35E69F0EA48}" destId="{BB23C49B-5FA6-44A1-B105-E3AE179C33A0}" srcOrd="0" destOrd="0" presId="urn:microsoft.com/office/officeart/2005/8/layout/venn3"/>
    <dgm:cxn modelId="{43781BC2-3261-45AD-A12E-856FCE4B478B}" srcId="{259EDECD-4D10-4338-AE84-525E0D0F848B}" destId="{693F9042-44C8-47FB-8DD8-C35E69F0EA48}" srcOrd="1" destOrd="0" parTransId="{36089757-7900-42CD-8E39-1204A24D101C}" sibTransId="{FEC0B0D8-9E92-4E1F-BCBB-01C3928BDCC7}"/>
    <dgm:cxn modelId="{4E27DE14-9B4A-40ED-A345-11BD02D37698}" type="presOf" srcId="{259EDECD-4D10-4338-AE84-525E0D0F848B}" destId="{EA113723-BB7E-4E72-9413-DF99261D15E3}" srcOrd="0" destOrd="0" presId="urn:microsoft.com/office/officeart/2005/8/layout/venn3"/>
    <dgm:cxn modelId="{00B89A3D-F581-4D08-921A-8341FE4B068A}" type="presParOf" srcId="{EA113723-BB7E-4E72-9413-DF99261D15E3}" destId="{BD12B554-99CD-4314-A85C-07090BC9A9E7}" srcOrd="0" destOrd="0" presId="urn:microsoft.com/office/officeart/2005/8/layout/venn3"/>
    <dgm:cxn modelId="{1F4C3054-D8BB-4DDC-96DB-A71E1DAF5788}" type="presParOf" srcId="{EA113723-BB7E-4E72-9413-DF99261D15E3}" destId="{7704A96D-17C3-47B1-A41C-C5BC0FEBD931}" srcOrd="1" destOrd="0" presId="urn:microsoft.com/office/officeart/2005/8/layout/venn3"/>
    <dgm:cxn modelId="{7741ECD0-429D-4CF9-94FE-EC8623389E94}" type="presParOf" srcId="{EA113723-BB7E-4E72-9413-DF99261D15E3}" destId="{BB23C49B-5FA6-44A1-B105-E3AE179C33A0}" srcOrd="2" destOrd="0" presId="urn:microsoft.com/office/officeart/2005/8/layout/venn3"/>
    <dgm:cxn modelId="{28AB2E3B-A5AA-4FF5-9847-34F090B89031}" type="presParOf" srcId="{EA113723-BB7E-4E72-9413-DF99261D15E3}" destId="{83293F09-0EBB-40AC-A438-A1A775770F9D}" srcOrd="3" destOrd="0" presId="urn:microsoft.com/office/officeart/2005/8/layout/venn3"/>
    <dgm:cxn modelId="{5EFC6704-C1B4-4308-B3E0-317357325E65}" type="presParOf" srcId="{EA113723-BB7E-4E72-9413-DF99261D15E3}" destId="{3548B524-2AE8-413A-BFB4-0643FE921527}" srcOrd="4"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677D0-1025-4DA9-BE60-3500C30F0B43}">
      <dsp:nvSpPr>
        <dsp:cNvPr id="0" name=""/>
        <dsp:cNvSpPr/>
      </dsp:nvSpPr>
      <dsp:spPr>
        <a:xfrm rot="16200000">
          <a:off x="-804417" y="809894"/>
          <a:ext cx="3541712" cy="1921923"/>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ctr" anchorCtr="0">
          <a:noAutofit/>
        </a:bodyPr>
        <a:lstStyle/>
        <a:p>
          <a:pPr lvl="0" algn="ctr" defTabSz="1244600">
            <a:lnSpc>
              <a:spcPct val="90000"/>
            </a:lnSpc>
            <a:spcBef>
              <a:spcPct val="0"/>
            </a:spcBef>
            <a:spcAft>
              <a:spcPct val="35000"/>
            </a:spcAft>
          </a:pPr>
          <a:r>
            <a:rPr lang="en" sz="2800" kern="1200" dirty="0">
              <a:latin typeface="Tahoma" panose="020B0604030504040204" pitchFamily="34" charset="0"/>
              <a:ea typeface="Tahoma" panose="020B0604030504040204" pitchFamily="34" charset="0"/>
              <a:cs typeface="Tahoma" panose="020B0604030504040204" pitchFamily="34" charset="0"/>
              <a:sym typeface="Droid Serif"/>
            </a:rPr>
            <a:t>1. </a:t>
          </a:r>
          <a:r>
            <a:rPr lang="en-US" sz="2800" kern="1200" dirty="0" err="1">
              <a:latin typeface="Tahoma" panose="020B0604030504040204" pitchFamily="34" charset="0"/>
              <a:ea typeface="Tahoma" panose="020B0604030504040204" pitchFamily="34" charset="0"/>
              <a:cs typeface="Tahoma" panose="020B0604030504040204" pitchFamily="34" charset="0"/>
              <a:sym typeface="Droid Serif"/>
            </a:rPr>
            <a:t>Giới</a:t>
          </a:r>
          <a:r>
            <a:rPr lang="en-US" sz="2800" kern="12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kern="1200" dirty="0" err="1">
              <a:latin typeface="Tahoma" panose="020B0604030504040204" pitchFamily="34" charset="0"/>
              <a:ea typeface="Tahoma" panose="020B0604030504040204" pitchFamily="34" charset="0"/>
              <a:cs typeface="Tahoma" panose="020B0604030504040204" pitchFamily="34" charset="0"/>
              <a:sym typeface="Droid Serif"/>
            </a:rPr>
            <a:t>thiệu</a:t>
          </a:r>
          <a:r>
            <a:rPr lang="en-US" sz="2800" kern="12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kern="1200" dirty="0" err="1">
              <a:latin typeface="Tahoma" panose="020B0604030504040204" pitchFamily="34" charset="0"/>
              <a:ea typeface="Tahoma" panose="020B0604030504040204" pitchFamily="34" charset="0"/>
              <a:cs typeface="Tahoma" panose="020B0604030504040204" pitchFamily="34" charset="0"/>
              <a:sym typeface="Droid Serif"/>
            </a:rPr>
            <a:t>đề</a:t>
          </a:r>
          <a:r>
            <a:rPr lang="en-US" sz="2800" kern="12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kern="1200" dirty="0" err="1">
              <a:latin typeface="Tahoma" panose="020B0604030504040204" pitchFamily="34" charset="0"/>
              <a:ea typeface="Tahoma" panose="020B0604030504040204" pitchFamily="34" charset="0"/>
              <a:cs typeface="Tahoma" panose="020B0604030504040204" pitchFamily="34" charset="0"/>
              <a:sym typeface="Droid Serif"/>
            </a:rPr>
            <a:t>tài</a:t>
          </a:r>
          <a:endParaRPr lang="en-US" sz="28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5477" y="708342"/>
        <a:ext cx="1921923" cy="2125028"/>
      </dsp:txXfrm>
    </dsp:sp>
    <dsp:sp modelId="{F1FB7D10-611B-4F7B-B07A-662E24C5599A}">
      <dsp:nvSpPr>
        <dsp:cNvPr id="0" name=""/>
        <dsp:cNvSpPr/>
      </dsp:nvSpPr>
      <dsp:spPr>
        <a:xfrm rot="16200000">
          <a:off x="1261650" y="809894"/>
          <a:ext cx="3541712" cy="1921923"/>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ctr" anchorCtr="0">
          <a:noAutofit/>
        </a:bodyPr>
        <a:lstStyle/>
        <a:p>
          <a:pPr lvl="0" algn="ctr" defTabSz="1244600">
            <a:lnSpc>
              <a:spcPct val="90000"/>
            </a:lnSpc>
            <a:spcBef>
              <a:spcPct val="0"/>
            </a:spcBef>
            <a:spcAft>
              <a:spcPct val="35000"/>
            </a:spcAft>
          </a:pPr>
          <a:r>
            <a:rPr lang="en" sz="2800" kern="1200" dirty="0">
              <a:latin typeface="Tahoma" panose="020B0604030504040204" pitchFamily="34" charset="0"/>
              <a:ea typeface="Tahoma" panose="020B0604030504040204" pitchFamily="34" charset="0"/>
              <a:cs typeface="Tahoma" panose="020B0604030504040204" pitchFamily="34" charset="0"/>
              <a:sym typeface="Droid Serif"/>
            </a:rPr>
            <a:t>2. </a:t>
          </a:r>
          <a:r>
            <a:rPr lang="en-US" sz="2800" kern="1200" dirty="0" err="1">
              <a:latin typeface="Tahoma" panose="020B0604030504040204" pitchFamily="34" charset="0"/>
              <a:ea typeface="Tahoma" panose="020B0604030504040204" pitchFamily="34" charset="0"/>
              <a:cs typeface="Tahoma" panose="020B0604030504040204" pitchFamily="34" charset="0"/>
              <a:sym typeface="Droid Serif"/>
            </a:rPr>
            <a:t>Công</a:t>
          </a:r>
          <a:r>
            <a:rPr lang="en-US" sz="2800" kern="12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kern="1200" dirty="0" err="1">
              <a:latin typeface="Tahoma" panose="020B0604030504040204" pitchFamily="34" charset="0"/>
              <a:ea typeface="Tahoma" panose="020B0604030504040204" pitchFamily="34" charset="0"/>
              <a:cs typeface="Tahoma" panose="020B0604030504040204" pitchFamily="34" charset="0"/>
              <a:sym typeface="Droid Serif"/>
            </a:rPr>
            <a:t>nghệ</a:t>
          </a:r>
          <a:r>
            <a:rPr lang="en-US" sz="2800" kern="12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kern="1200" dirty="0" err="1">
              <a:latin typeface="Tahoma" panose="020B0604030504040204" pitchFamily="34" charset="0"/>
              <a:ea typeface="Tahoma" panose="020B0604030504040204" pitchFamily="34" charset="0"/>
              <a:cs typeface="Tahoma" panose="020B0604030504040204" pitchFamily="34" charset="0"/>
              <a:sym typeface="Droid Serif"/>
            </a:rPr>
            <a:t>sử</a:t>
          </a:r>
          <a:r>
            <a:rPr lang="en-US" sz="2800" kern="12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kern="1200" dirty="0" err="1">
              <a:latin typeface="Tahoma" panose="020B0604030504040204" pitchFamily="34" charset="0"/>
              <a:ea typeface="Tahoma" panose="020B0604030504040204" pitchFamily="34" charset="0"/>
              <a:cs typeface="Tahoma" panose="020B0604030504040204" pitchFamily="34" charset="0"/>
              <a:sym typeface="Droid Serif"/>
            </a:rPr>
            <a:t>dụng</a:t>
          </a:r>
          <a:endParaRPr lang="en-US" sz="28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2071544" y="708342"/>
        <a:ext cx="1921923" cy="2125028"/>
      </dsp:txXfrm>
    </dsp:sp>
    <dsp:sp modelId="{12E2EBE9-8CBB-494D-AFAB-5051D255F251}">
      <dsp:nvSpPr>
        <dsp:cNvPr id="0" name=""/>
        <dsp:cNvSpPr/>
      </dsp:nvSpPr>
      <dsp:spPr>
        <a:xfrm rot="16200000">
          <a:off x="3327717" y="809894"/>
          <a:ext cx="3541712" cy="1921923"/>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ctr" anchorCtr="0">
          <a:noAutofit/>
        </a:bodyPr>
        <a:lstStyle/>
        <a:p>
          <a:pPr lvl="0" algn="l" defTabSz="1244600">
            <a:lnSpc>
              <a:spcPct val="90000"/>
            </a:lnSpc>
            <a:spcBef>
              <a:spcPct val="0"/>
            </a:spcBef>
            <a:spcAft>
              <a:spcPct val="35000"/>
            </a:spcAft>
          </a:pPr>
          <a:r>
            <a:rPr lang="en" sz="2800" kern="1200" dirty="0">
              <a:latin typeface="Tahoma" panose="020B0604030504040204" pitchFamily="34" charset="0"/>
              <a:ea typeface="Tahoma" panose="020B0604030504040204" pitchFamily="34" charset="0"/>
              <a:cs typeface="Tahoma" panose="020B0604030504040204" pitchFamily="34" charset="0"/>
              <a:sym typeface="Droid Serif"/>
            </a:rPr>
            <a:t>3. </a:t>
          </a:r>
          <a:r>
            <a:rPr lang="en-US" sz="2800" kern="1200" dirty="0" err="1">
              <a:latin typeface="Tahoma" panose="020B0604030504040204" pitchFamily="34" charset="0"/>
              <a:ea typeface="Tahoma" panose="020B0604030504040204" pitchFamily="34" charset="0"/>
              <a:cs typeface="Tahoma" panose="020B0604030504040204" pitchFamily="34" charset="0"/>
              <a:sym typeface="Droid Serif"/>
            </a:rPr>
            <a:t>Phát</a:t>
          </a:r>
          <a:r>
            <a:rPr lang="en-US" sz="2800" kern="12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kern="1200" dirty="0" err="1">
              <a:latin typeface="Tahoma" panose="020B0604030504040204" pitchFamily="34" charset="0"/>
              <a:ea typeface="Tahoma" panose="020B0604030504040204" pitchFamily="34" charset="0"/>
              <a:cs typeface="Tahoma" panose="020B0604030504040204" pitchFamily="34" charset="0"/>
              <a:sym typeface="Droid Serif"/>
            </a:rPr>
            <a:t>triển</a:t>
          </a:r>
          <a:r>
            <a:rPr lang="en-US" sz="2800" kern="12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kern="1200" dirty="0" err="1">
              <a:latin typeface="Tahoma" panose="020B0604030504040204" pitchFamily="34" charset="0"/>
              <a:ea typeface="Tahoma" panose="020B0604030504040204" pitchFamily="34" charset="0"/>
              <a:cs typeface="Tahoma" panose="020B0604030504040204" pitchFamily="34" charset="0"/>
              <a:sym typeface="Droid Serif"/>
            </a:rPr>
            <a:t>ứng</a:t>
          </a:r>
          <a:r>
            <a:rPr lang="en-US" sz="2800" kern="1200" dirty="0">
              <a:latin typeface="Tahoma" panose="020B0604030504040204" pitchFamily="34" charset="0"/>
              <a:ea typeface="Tahoma" panose="020B0604030504040204" pitchFamily="34" charset="0"/>
              <a:cs typeface="Tahoma" panose="020B0604030504040204" pitchFamily="34" charset="0"/>
              <a:sym typeface="Droid Serif"/>
            </a:rPr>
            <a:t> </a:t>
          </a:r>
          <a:r>
            <a:rPr lang="en-US" sz="2800" kern="1200" dirty="0" err="1">
              <a:latin typeface="Tahoma" panose="020B0604030504040204" pitchFamily="34" charset="0"/>
              <a:ea typeface="Tahoma" panose="020B0604030504040204" pitchFamily="34" charset="0"/>
              <a:cs typeface="Tahoma" panose="020B0604030504040204" pitchFamily="34" charset="0"/>
              <a:sym typeface="Droid Serif"/>
            </a:rPr>
            <a:t>dụng</a:t>
          </a:r>
          <a:endParaRPr lang="en-US" sz="28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4137611" y="708342"/>
        <a:ext cx="1921923" cy="2125028"/>
      </dsp:txXfrm>
    </dsp:sp>
    <dsp:sp modelId="{7CD0F072-CDC5-489D-96C4-92F22DFA32D5}">
      <dsp:nvSpPr>
        <dsp:cNvPr id="0" name=""/>
        <dsp:cNvSpPr/>
      </dsp:nvSpPr>
      <dsp:spPr>
        <a:xfrm rot="16200000">
          <a:off x="5393784" y="809894"/>
          <a:ext cx="3541712" cy="1921923"/>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ctr" anchorCtr="0">
          <a:noAutofit/>
        </a:bodyPr>
        <a:lstStyle/>
        <a:p>
          <a:pPr lvl="0" algn="l" defTabSz="1244600">
            <a:lnSpc>
              <a:spcPct val="90000"/>
            </a:lnSpc>
            <a:spcBef>
              <a:spcPct val="0"/>
            </a:spcBef>
            <a:spcAft>
              <a:spcPct val="35000"/>
            </a:spcAft>
          </a:pPr>
          <a:r>
            <a:rPr lang="en" sz="2800" kern="1200" dirty="0">
              <a:latin typeface="Tahoma" panose="020B0604030504040204" pitchFamily="34" charset="0"/>
              <a:ea typeface="Tahoma" panose="020B0604030504040204" pitchFamily="34" charset="0"/>
              <a:cs typeface="Tahoma" panose="020B0604030504040204" pitchFamily="34" charset="0"/>
              <a:sym typeface="Droid Serif"/>
            </a:rPr>
            <a:t>4. Demo</a:t>
          </a:r>
          <a:endParaRPr lang="en-US" sz="28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6203678" y="708342"/>
        <a:ext cx="1921923" cy="2125028"/>
      </dsp:txXfrm>
    </dsp:sp>
    <dsp:sp modelId="{E3476111-0716-4DD0-A990-ACB5626C7067}">
      <dsp:nvSpPr>
        <dsp:cNvPr id="0" name=""/>
        <dsp:cNvSpPr/>
      </dsp:nvSpPr>
      <dsp:spPr>
        <a:xfrm rot="16200000">
          <a:off x="7459852" y="809894"/>
          <a:ext cx="3541712" cy="1921923"/>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ctr" anchorCtr="0">
          <a:noAutofit/>
        </a:bodyPr>
        <a:lstStyle/>
        <a:p>
          <a:pPr lvl="0" algn="l" defTabSz="1244600">
            <a:lnSpc>
              <a:spcPct val="90000"/>
            </a:lnSpc>
            <a:spcBef>
              <a:spcPct val="0"/>
            </a:spcBef>
            <a:spcAft>
              <a:spcPct val="35000"/>
            </a:spcAft>
          </a:pPr>
          <a:r>
            <a:rPr lang="en-US" sz="2800" kern="1200" dirty="0">
              <a:latin typeface="Tahoma" panose="020B0604030504040204" pitchFamily="34" charset="0"/>
              <a:ea typeface="Tahoma" panose="020B0604030504040204" pitchFamily="34" charset="0"/>
              <a:cs typeface="Tahoma" panose="020B0604030504040204" pitchFamily="34" charset="0"/>
            </a:rPr>
            <a:t>5. </a:t>
          </a:r>
          <a:r>
            <a:rPr lang="en-US" sz="2800" kern="1200" dirty="0" err="1">
              <a:latin typeface="Tahoma" panose="020B0604030504040204" pitchFamily="34" charset="0"/>
              <a:ea typeface="Tahoma" panose="020B0604030504040204" pitchFamily="34" charset="0"/>
              <a:cs typeface="Tahoma" panose="020B0604030504040204" pitchFamily="34" charset="0"/>
            </a:rPr>
            <a:t>Kết</a:t>
          </a:r>
          <a:r>
            <a:rPr lang="en-US" sz="2800" kern="1200" dirty="0">
              <a:latin typeface="Tahoma" panose="020B0604030504040204" pitchFamily="34" charset="0"/>
              <a:ea typeface="Tahoma" panose="020B0604030504040204" pitchFamily="34" charset="0"/>
              <a:cs typeface="Tahoma" panose="020B0604030504040204" pitchFamily="34" charset="0"/>
            </a:rPr>
            <a:t> </a:t>
          </a:r>
          <a:r>
            <a:rPr lang="en-US" sz="2800" kern="1200" dirty="0" err="1">
              <a:latin typeface="Tahoma" panose="020B0604030504040204" pitchFamily="34" charset="0"/>
              <a:ea typeface="Tahoma" panose="020B0604030504040204" pitchFamily="34" charset="0"/>
              <a:cs typeface="Tahoma" panose="020B0604030504040204" pitchFamily="34" charset="0"/>
            </a:rPr>
            <a:t>luận</a:t>
          </a:r>
          <a:endParaRPr lang="en-US" sz="28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8269746" y="708342"/>
        <a:ext cx="1921923" cy="21250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4A3DA6-5269-4B90-896F-AEC0C6E8D04A}">
      <dsp:nvSpPr>
        <dsp:cNvPr id="0" name=""/>
        <dsp:cNvSpPr/>
      </dsp:nvSpPr>
      <dsp:spPr>
        <a:xfrm>
          <a:off x="-4696146" y="-719885"/>
          <a:ext cx="5593759" cy="5593759"/>
        </a:xfrm>
        <a:prstGeom prst="blockArc">
          <a:avLst>
            <a:gd name="adj1" fmla="val 18900000"/>
            <a:gd name="adj2" fmla="val 2700000"/>
            <a:gd name="adj3" fmla="val 386"/>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BF91C1-5A6C-400C-A0A0-0D9028E27F94}">
      <dsp:nvSpPr>
        <dsp:cNvPr id="0" name=""/>
        <dsp:cNvSpPr/>
      </dsp:nvSpPr>
      <dsp:spPr>
        <a:xfrm>
          <a:off x="470117" y="319358"/>
          <a:ext cx="9379273" cy="6390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7246" tIns="50800" rIns="50800" bIns="50800" numCol="1" spcCol="1270" anchor="ctr" anchorCtr="0">
          <a:noAutofit/>
        </a:bodyPr>
        <a:lstStyle/>
        <a:p>
          <a:pPr lvl="0" algn="l" defTabSz="889000">
            <a:lnSpc>
              <a:spcPct val="90000"/>
            </a:lnSpc>
            <a:spcBef>
              <a:spcPct val="0"/>
            </a:spcBef>
            <a:spcAft>
              <a:spcPct val="35000"/>
            </a:spcAft>
          </a:pPr>
          <a:r>
            <a:rPr lang="en-US" sz="2000" kern="1200" dirty="0" err="1">
              <a:latin typeface="Times New Roman" panose="02020603050405020304" pitchFamily="18" charset="0"/>
              <a:cs typeface="Times New Roman" panose="02020603050405020304" pitchFamily="18" charset="0"/>
            </a:rPr>
            <a:t>Tìm</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hiểu</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và</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sử</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dụng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ngôn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ngữ</a:t>
          </a:r>
          <a:r>
            <a:rPr lang="en-US" sz="2000" kern="1200" dirty="0">
              <a:latin typeface="Times New Roman" panose="02020603050405020304" pitchFamily="18" charset="0"/>
              <a:cs typeface="Times New Roman" panose="02020603050405020304" pitchFamily="18" charset="0"/>
            </a:rPr>
            <a:t> HTML, CSS, </a:t>
          </a:r>
          <a:r>
            <a:rPr lang="en-US" sz="2000" kern="1200" dirty="0" err="1">
              <a:latin typeface="Times New Roman" panose="02020603050405020304" pitchFamily="18" charset="0"/>
              <a:cs typeface="Times New Roman" panose="02020603050405020304" pitchFamily="18" charset="0"/>
            </a:rPr>
            <a:t>Boostrap</a:t>
          </a:r>
          <a:r>
            <a:rPr lang="en-US" sz="2000" kern="1200" dirty="0">
              <a:latin typeface="Times New Roman" panose="02020603050405020304" pitchFamily="18" charset="0"/>
              <a:cs typeface="Times New Roman" panose="02020603050405020304" pitchFamily="18" charset="0"/>
            </a:rPr>
            <a:t>, JavaScript </a:t>
          </a:r>
          <a:r>
            <a:rPr lang="en-US" sz="2000" kern="1200" dirty="0" err="1">
              <a:latin typeface="Times New Roman" panose="02020603050405020304" pitchFamily="18" charset="0"/>
              <a:cs typeface="Times New Roman" panose="02020603050405020304" pitchFamily="18" charset="0"/>
            </a:rPr>
            <a:t>để</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xây</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dựng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giao</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diện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trang</a:t>
          </a:r>
          <a:r>
            <a:rPr lang="en-US" sz="2000" kern="1200" dirty="0">
              <a:latin typeface="Times New Roman" panose="02020603050405020304" pitchFamily="18" charset="0"/>
              <a:cs typeface="Times New Roman" panose="02020603050405020304" pitchFamily="18" charset="0"/>
            </a:rPr>
            <a:t> web.</a:t>
          </a:r>
          <a:endParaRPr lang="en-US" sz="2000" kern="1200" dirty="0"/>
        </a:p>
      </dsp:txBody>
      <dsp:txXfrm>
        <a:off x="470117" y="319358"/>
        <a:ext cx="9379273" cy="639049"/>
      </dsp:txXfrm>
    </dsp:sp>
    <dsp:sp modelId="{46C88146-2BF9-4BDC-83AB-C182DA09677D}">
      <dsp:nvSpPr>
        <dsp:cNvPr id="0" name=""/>
        <dsp:cNvSpPr/>
      </dsp:nvSpPr>
      <dsp:spPr>
        <a:xfrm>
          <a:off x="70711" y="239477"/>
          <a:ext cx="798811" cy="79881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0695E3-5127-4DCA-AE72-A73E6073BD6F}">
      <dsp:nvSpPr>
        <dsp:cNvPr id="0" name=""/>
        <dsp:cNvSpPr/>
      </dsp:nvSpPr>
      <dsp:spPr>
        <a:xfrm>
          <a:off x="836499" y="1278099"/>
          <a:ext cx="9012891" cy="6390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7246" tIns="50800" rIns="50800" bIns="50800" numCol="1" spcCol="1270" anchor="ctr" anchorCtr="0">
          <a:noAutofit/>
        </a:bodyPr>
        <a:lstStyle/>
        <a:p>
          <a:pPr lvl="0" algn="l" defTabSz="889000">
            <a:lnSpc>
              <a:spcPct val="90000"/>
            </a:lnSpc>
            <a:spcBef>
              <a:spcPct val="0"/>
            </a:spcBef>
            <a:spcAft>
              <a:spcPct val="35000"/>
            </a:spcAft>
          </a:pPr>
          <a:r>
            <a:rPr lang="en-US" sz="2000" kern="1200" dirty="0" err="1">
              <a:latin typeface="Times New Roman" panose="02020603050405020304" pitchFamily="18" charset="0"/>
              <a:cs typeface="Times New Roman" panose="02020603050405020304" pitchFamily="18" charset="0"/>
            </a:rPr>
            <a:t>Ứng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dụng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mô</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hình</a:t>
          </a:r>
          <a:r>
            <a:rPr lang="en-US" sz="2000" kern="1200" dirty="0">
              <a:latin typeface="Times New Roman" panose="02020603050405020304" pitchFamily="18" charset="0"/>
              <a:cs typeface="Times New Roman" panose="02020603050405020304" pitchFamily="18" charset="0"/>
            </a:rPr>
            <a:t> MVC </a:t>
          </a:r>
          <a:r>
            <a:rPr lang="en-US" sz="2000" kern="1200" dirty="0" err="1">
              <a:latin typeface="Times New Roman" panose="02020603050405020304" pitchFamily="18" charset="0"/>
              <a:cs typeface="Times New Roman" panose="02020603050405020304" pitchFamily="18" charset="0"/>
            </a:rPr>
            <a:t>để</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xây</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dựng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cấu</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trúc</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trang</a:t>
          </a:r>
          <a:r>
            <a:rPr lang="en-US" sz="2000" kern="1200" dirty="0">
              <a:latin typeface="Times New Roman" panose="02020603050405020304" pitchFamily="18" charset="0"/>
              <a:cs typeface="Times New Roman" panose="02020603050405020304" pitchFamily="18" charset="0"/>
            </a:rPr>
            <a:t> web.</a:t>
          </a:r>
          <a:endParaRPr lang="en-US" sz="2000" kern="1200" dirty="0"/>
        </a:p>
      </dsp:txBody>
      <dsp:txXfrm>
        <a:off x="836499" y="1278099"/>
        <a:ext cx="9012891" cy="639049"/>
      </dsp:txXfrm>
    </dsp:sp>
    <dsp:sp modelId="{C154DD31-62F8-4E29-9615-EA8A7AA59FC1}">
      <dsp:nvSpPr>
        <dsp:cNvPr id="0" name=""/>
        <dsp:cNvSpPr/>
      </dsp:nvSpPr>
      <dsp:spPr>
        <a:xfrm>
          <a:off x="437093" y="1198217"/>
          <a:ext cx="798811" cy="79881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7C21D4-542C-4ACF-BC20-2F12158C2066}">
      <dsp:nvSpPr>
        <dsp:cNvPr id="0" name=""/>
        <dsp:cNvSpPr/>
      </dsp:nvSpPr>
      <dsp:spPr>
        <a:xfrm>
          <a:off x="836499" y="2236839"/>
          <a:ext cx="9012891" cy="6390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7246" tIns="50800" rIns="50800" bIns="50800" numCol="1" spcCol="1270" anchor="ctr" anchorCtr="0">
          <a:noAutofit/>
        </a:bodyPr>
        <a:lstStyle/>
        <a:p>
          <a:pPr lvl="0" algn="l" defTabSz="889000">
            <a:lnSpc>
              <a:spcPct val="90000"/>
            </a:lnSpc>
            <a:spcBef>
              <a:spcPct val="0"/>
            </a:spcBef>
            <a:spcAft>
              <a:spcPct val="35000"/>
            </a:spcAft>
          </a:pPr>
          <a:r>
            <a:rPr lang="en-US" sz="2000" kern="1200" dirty="0" err="1">
              <a:latin typeface="Times New Roman" panose="02020603050405020304" pitchFamily="18" charset="0"/>
              <a:cs typeface="Times New Roman" panose="02020603050405020304" pitchFamily="18" charset="0"/>
            </a:rPr>
            <a:t>Tìm</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hiểu</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và</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sử</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dụng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ngôn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ngữ</a:t>
          </a:r>
          <a:r>
            <a:rPr lang="en-US" sz="2000" kern="1200" dirty="0">
              <a:latin typeface="Times New Roman" panose="02020603050405020304" pitchFamily="18" charset="0"/>
              <a:cs typeface="Times New Roman" panose="02020603050405020304" pitchFamily="18" charset="0"/>
            </a:rPr>
            <a:t> PHP, </a:t>
          </a:r>
          <a:r>
            <a:rPr lang="en-US" sz="2000" kern="1200" dirty="0" err="1">
              <a:latin typeface="Times New Roman" panose="02020603050405020304" pitchFamily="18" charset="0"/>
              <a:cs typeface="Times New Roman" panose="02020603050405020304" pitchFamily="18" charset="0"/>
            </a:rPr>
            <a:t>Laravel</a:t>
          </a:r>
          <a:r>
            <a:rPr lang="en-US" sz="2000" kern="1200" dirty="0">
              <a:latin typeface="Times New Roman" panose="02020603050405020304" pitchFamily="18" charset="0"/>
              <a:cs typeface="Times New Roman" panose="02020603050405020304" pitchFamily="18" charset="0"/>
            </a:rPr>
            <a:t> Framework </a:t>
          </a:r>
          <a:r>
            <a:rPr lang="en-US" sz="2000" kern="1200" dirty="0" err="1">
              <a:latin typeface="Times New Roman" panose="02020603050405020304" pitchFamily="18" charset="0"/>
              <a:cs typeface="Times New Roman" panose="02020603050405020304" pitchFamily="18" charset="0"/>
            </a:rPr>
            <a:t>để</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xây</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dựng</a:t>
          </a:r>
          <a:r>
            <a:rPr lang="en-US" sz="2000" kern="1200" dirty="0">
              <a:latin typeface="Times New Roman" panose="02020603050405020304" pitchFamily="18" charset="0"/>
              <a:cs typeface="Times New Roman" panose="02020603050405020304" pitchFamily="18" charset="0"/>
            </a:rPr>
            <a:t> website.</a:t>
          </a:r>
          <a:endParaRPr lang="en-US" sz="2000" kern="1200" dirty="0"/>
        </a:p>
      </dsp:txBody>
      <dsp:txXfrm>
        <a:off x="836499" y="2236839"/>
        <a:ext cx="9012891" cy="639049"/>
      </dsp:txXfrm>
    </dsp:sp>
    <dsp:sp modelId="{EF2A2787-B68E-49FF-BE2F-A7F469A4348B}">
      <dsp:nvSpPr>
        <dsp:cNvPr id="0" name=""/>
        <dsp:cNvSpPr/>
      </dsp:nvSpPr>
      <dsp:spPr>
        <a:xfrm>
          <a:off x="437093" y="2156958"/>
          <a:ext cx="798811" cy="79881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27893C-DFD8-48F4-92CE-0F2D5A39FA70}">
      <dsp:nvSpPr>
        <dsp:cNvPr id="0" name=""/>
        <dsp:cNvSpPr/>
      </dsp:nvSpPr>
      <dsp:spPr>
        <a:xfrm>
          <a:off x="470117" y="3195579"/>
          <a:ext cx="9379273" cy="6390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7246" tIns="50800" rIns="50800" bIns="50800" numCol="1" spcCol="1270" anchor="ctr" anchorCtr="0">
          <a:noAutofit/>
        </a:bodyPr>
        <a:lstStyle/>
        <a:p>
          <a:pPr lvl="0" algn="l" defTabSz="889000">
            <a:lnSpc>
              <a:spcPct val="90000"/>
            </a:lnSpc>
            <a:spcBef>
              <a:spcPct val="0"/>
            </a:spcBef>
            <a:spcAft>
              <a:spcPct val="35000"/>
            </a:spcAft>
          </a:pPr>
          <a:r>
            <a:rPr lang="en-US" sz="2000" kern="1200" dirty="0" err="1">
              <a:latin typeface="Times New Roman" panose="02020603050405020304" pitchFamily="18" charset="0"/>
              <a:cs typeface="Times New Roman" panose="02020603050405020304" pitchFamily="18" charset="0"/>
            </a:rPr>
            <a:t>Nghiên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cứu</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và</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sử</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dụng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hệ</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quản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trị</a:t>
          </a:r>
          <a:r>
            <a:rPr lang="en-US" sz="2000" kern="1200" dirty="0">
              <a:latin typeface="Times New Roman" panose="02020603050405020304" pitchFamily="18" charset="0"/>
              <a:cs typeface="Times New Roman" panose="02020603050405020304" pitchFamily="18" charset="0"/>
            </a:rPr>
            <a:t> c</a:t>
          </a:r>
          <a:r>
            <a:rPr lang="vi-VN" sz="2000" kern="1200" dirty="0">
              <a:latin typeface="Times New Roman" panose="02020603050405020304" pitchFamily="18" charset="0"/>
              <a:cs typeface="Times New Roman" panose="02020603050405020304" pitchFamily="18" charset="0"/>
            </a:rPr>
            <a:t>ơ</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sở</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dữ</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liệu</a:t>
          </a:r>
          <a:r>
            <a:rPr lang="en-US" sz="2000" kern="1200" dirty="0">
              <a:latin typeface="Times New Roman" panose="02020603050405020304" pitchFamily="18" charset="0"/>
              <a:cs typeface="Times New Roman" panose="02020603050405020304" pitchFamily="18" charset="0"/>
            </a:rPr>
            <a:t> MySQL </a:t>
          </a:r>
          <a:r>
            <a:rPr lang="en-US" sz="2000" kern="1200" dirty="0" err="1">
              <a:latin typeface="Times New Roman" panose="02020603050405020304" pitchFamily="18" charset="0"/>
              <a:cs typeface="Times New Roman" panose="02020603050405020304" pitchFamily="18" charset="0"/>
            </a:rPr>
            <a:t>để</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xây</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dựng</a:t>
          </a:r>
          <a:r>
            <a:rPr lang="en-US" sz="2000" kern="1200" dirty="0">
              <a:latin typeface="Times New Roman" panose="02020603050405020304" pitchFamily="18" charset="0"/>
              <a:cs typeface="Times New Roman" panose="02020603050405020304" pitchFamily="18" charset="0"/>
            </a:rPr>
            <a:t> c</a:t>
          </a:r>
          <a:r>
            <a:rPr lang="vi-VN" sz="2000" kern="1200" dirty="0">
              <a:latin typeface="Times New Roman" panose="02020603050405020304" pitchFamily="18" charset="0"/>
              <a:cs typeface="Times New Roman" panose="02020603050405020304" pitchFamily="18" charset="0"/>
            </a:rPr>
            <a:t>ơ</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sở</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dữ</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liệu</a:t>
          </a:r>
          <a:r>
            <a:rPr lang="en-US" sz="2000" kern="1200" dirty="0">
              <a:latin typeface="Times New Roman" panose="02020603050405020304" pitchFamily="18" charset="0"/>
              <a:cs typeface="Times New Roman" panose="02020603050405020304" pitchFamily="18" charset="0"/>
            </a:rPr>
            <a:t> l</a:t>
          </a:r>
          <a:r>
            <a:rPr lang="vi-VN" sz="2000" kern="1200" dirty="0">
              <a:latin typeface="Times New Roman" panose="02020603050405020304" pitchFamily="18" charset="0"/>
              <a:cs typeface="Times New Roman" panose="02020603050405020304" pitchFamily="18" charset="0"/>
            </a:rPr>
            <a:t>ư</a:t>
          </a:r>
          <a:r>
            <a:rPr lang="en-US" sz="2000" kern="1200" dirty="0">
              <a:latin typeface="Times New Roman" panose="02020603050405020304" pitchFamily="18" charset="0"/>
              <a:cs typeface="Times New Roman" panose="02020603050405020304" pitchFamily="18" charset="0"/>
            </a:rPr>
            <a:t>u </a:t>
          </a:r>
          <a:r>
            <a:rPr lang="en-US" sz="2000" kern="1200" dirty="0" err="1">
              <a:latin typeface="Times New Roman" panose="02020603050405020304" pitchFamily="18" charset="0"/>
              <a:cs typeface="Times New Roman" panose="02020603050405020304" pitchFamily="18" charset="0"/>
            </a:rPr>
            <a:t>trữ</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dữ</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liệu</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của</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hệ</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thống</a:t>
          </a:r>
          <a:r>
            <a:rPr lang="en-US" sz="2000" kern="1200" dirty="0">
              <a:latin typeface="Times New Roman" panose="02020603050405020304" pitchFamily="18" charset="0"/>
              <a:cs typeface="Times New Roman" panose="02020603050405020304" pitchFamily="18" charset="0"/>
            </a:rPr>
            <a:t>.</a:t>
          </a:r>
          <a:endParaRPr lang="en-US" sz="2000" kern="1200" dirty="0"/>
        </a:p>
      </dsp:txBody>
      <dsp:txXfrm>
        <a:off x="470117" y="3195579"/>
        <a:ext cx="9379273" cy="639049"/>
      </dsp:txXfrm>
    </dsp:sp>
    <dsp:sp modelId="{39E1B068-CF20-48EB-B73F-D5D55884DF3B}">
      <dsp:nvSpPr>
        <dsp:cNvPr id="0" name=""/>
        <dsp:cNvSpPr/>
      </dsp:nvSpPr>
      <dsp:spPr>
        <a:xfrm>
          <a:off x="70711" y="3115698"/>
          <a:ext cx="798811" cy="79881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4A3DA6-5269-4B90-896F-AEC0C6E8D04A}">
      <dsp:nvSpPr>
        <dsp:cNvPr id="0" name=""/>
        <dsp:cNvSpPr/>
      </dsp:nvSpPr>
      <dsp:spPr>
        <a:xfrm>
          <a:off x="-4661450" y="-719885"/>
          <a:ext cx="5593759" cy="5593759"/>
        </a:xfrm>
        <a:prstGeom prst="blockArc">
          <a:avLst>
            <a:gd name="adj1" fmla="val 18900000"/>
            <a:gd name="adj2" fmla="val 2700000"/>
            <a:gd name="adj3" fmla="val 386"/>
          </a:avLst>
        </a:prstGeom>
        <a:noFill/>
        <a:ln w="15875" cap="flat" cmpd="sng" algn="ctr">
          <a:solidFill>
            <a:schemeClr val="accent5">
              <a:lumMod val="75000"/>
            </a:schemeClr>
          </a:solidFill>
          <a:prstDash val="solid"/>
        </a:ln>
        <a:effectLst/>
      </dsp:spPr>
      <dsp:style>
        <a:lnRef idx="2">
          <a:scrgbClr r="0" g="0" b="0"/>
        </a:lnRef>
        <a:fillRef idx="0">
          <a:scrgbClr r="0" g="0" b="0"/>
        </a:fillRef>
        <a:effectRef idx="0">
          <a:scrgbClr r="0" g="0" b="0"/>
        </a:effectRef>
        <a:fontRef idx="minor"/>
      </dsp:style>
    </dsp:sp>
    <dsp:sp modelId="{87BF91C1-5A6C-400C-A0A0-0D9028E27F94}">
      <dsp:nvSpPr>
        <dsp:cNvPr id="0" name=""/>
        <dsp:cNvSpPr/>
      </dsp:nvSpPr>
      <dsp:spPr>
        <a:xfrm>
          <a:off x="763606" y="593438"/>
          <a:ext cx="9120479" cy="1186711"/>
        </a:xfrm>
        <a:prstGeom prst="rect">
          <a:avLst/>
        </a:prstGeom>
        <a:solidFill>
          <a:schemeClr val="accent5">
            <a:lumMod val="60000"/>
            <a:lumOff val="40000"/>
          </a:schemeClr>
        </a:solidFill>
        <a:ln w="15875" cap="flat" cmpd="sng" algn="ctr">
          <a:solidFill>
            <a:schemeClr val="accent5">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1952" tIns="119380" rIns="119380" bIns="119380" numCol="1" spcCol="1270" anchor="ctr" anchorCtr="0">
          <a:noAutofit/>
        </a:bodyPr>
        <a:lstStyle/>
        <a:p>
          <a:pPr lvl="0" algn="l" defTabSz="2089150">
            <a:lnSpc>
              <a:spcPct val="90000"/>
            </a:lnSpc>
            <a:spcBef>
              <a:spcPct val="0"/>
            </a:spcBef>
            <a:spcAft>
              <a:spcPct val="35000"/>
            </a:spcAft>
          </a:pPr>
          <a:r>
            <a:rPr lang="en-US" sz="4700" kern="1200" dirty="0">
              <a:latin typeface="Times New Roman" panose="02020603050405020304" pitchFamily="18" charset="0"/>
              <a:cs typeface="Times New Roman" panose="02020603050405020304" pitchFamily="18" charset="0"/>
            </a:rPr>
            <a:t>Ban </a:t>
          </a:r>
          <a:r>
            <a:rPr lang="en-US" sz="4700" kern="1200" dirty="0" err="1">
              <a:latin typeface="Times New Roman" panose="02020603050405020304" pitchFamily="18" charset="0"/>
              <a:cs typeface="Times New Roman" panose="02020603050405020304" pitchFamily="18" charset="0"/>
            </a:rPr>
            <a:t>chấp</a:t>
          </a:r>
          <a:r>
            <a:rPr lang="en-US" sz="4700" kern="1200" dirty="0">
              <a:latin typeface="Times New Roman" panose="02020603050405020304" pitchFamily="18" charset="0"/>
              <a:cs typeface="Times New Roman" panose="02020603050405020304" pitchFamily="18" charset="0"/>
            </a:rPr>
            <a:t> </a:t>
          </a:r>
          <a:r>
            <a:rPr lang="en-US" sz="4700" kern="1200" dirty="0" err="1">
              <a:latin typeface="Times New Roman" panose="02020603050405020304" pitchFamily="18" charset="0"/>
              <a:cs typeface="Times New Roman" panose="02020603050405020304" pitchFamily="18" charset="0"/>
            </a:rPr>
            <a:t>hành</a:t>
          </a:r>
          <a:r>
            <a:rPr lang="en-US" sz="4700" kern="1200" dirty="0">
              <a:latin typeface="Times New Roman" panose="02020603050405020304" pitchFamily="18" charset="0"/>
              <a:cs typeface="Times New Roman" panose="02020603050405020304" pitchFamily="18" charset="0"/>
            </a:rPr>
            <a:t> </a:t>
          </a:r>
          <a:r>
            <a:rPr lang="en-US" sz="4700" kern="1200" dirty="0" err="1">
              <a:latin typeface="Times New Roman" panose="02020603050405020304" pitchFamily="18" charset="0"/>
              <a:cs typeface="Times New Roman" panose="02020603050405020304" pitchFamily="18" charset="0"/>
            </a:rPr>
            <a:t>đoàn</a:t>
          </a:r>
          <a:r>
            <a:rPr lang="en-US" sz="4700" kern="1200" dirty="0">
              <a:latin typeface="Times New Roman" panose="02020603050405020304" pitchFamily="18" charset="0"/>
              <a:cs typeface="Times New Roman" panose="02020603050405020304" pitchFamily="18" charset="0"/>
            </a:rPr>
            <a:t> </a:t>
          </a:r>
          <a:r>
            <a:rPr lang="en-US" sz="4700" kern="1200" dirty="0" err="1">
              <a:latin typeface="Times New Roman" panose="02020603050405020304" pitchFamily="18" charset="0"/>
              <a:cs typeface="Times New Roman" panose="02020603050405020304" pitchFamily="18" charset="0"/>
            </a:rPr>
            <a:t>hội</a:t>
          </a:r>
          <a:r>
            <a:rPr lang="en-US" sz="4700" kern="1200" dirty="0">
              <a:latin typeface="Times New Roman" panose="02020603050405020304" pitchFamily="18" charset="0"/>
              <a:cs typeface="Times New Roman" panose="02020603050405020304" pitchFamily="18" charset="0"/>
            </a:rPr>
            <a:t> </a:t>
          </a:r>
          <a:r>
            <a:rPr lang="en-US" sz="4700" kern="1200" dirty="0" err="1">
              <a:latin typeface="Times New Roman" panose="02020603050405020304" pitchFamily="18" charset="0"/>
              <a:cs typeface="Times New Roman" panose="02020603050405020304" pitchFamily="18" charset="0"/>
            </a:rPr>
            <a:t>cơ</a:t>
          </a:r>
          <a:r>
            <a:rPr lang="en-US" sz="4700" kern="1200" dirty="0">
              <a:latin typeface="Times New Roman" panose="02020603050405020304" pitchFamily="18" charset="0"/>
              <a:cs typeface="Times New Roman" panose="02020603050405020304" pitchFamily="18" charset="0"/>
            </a:rPr>
            <a:t> </a:t>
          </a:r>
          <a:r>
            <a:rPr lang="en-US" sz="4700" kern="1200" dirty="0" err="1">
              <a:latin typeface="Times New Roman" panose="02020603050405020304" pitchFamily="18" charset="0"/>
              <a:cs typeface="Times New Roman" panose="02020603050405020304" pitchFamily="18" charset="0"/>
            </a:rPr>
            <a:t>sở</a:t>
          </a:r>
          <a:endParaRPr lang="en-US" sz="4700" kern="1200" dirty="0"/>
        </a:p>
      </dsp:txBody>
      <dsp:txXfrm>
        <a:off x="763606" y="593438"/>
        <a:ext cx="9120479" cy="1186711"/>
      </dsp:txXfrm>
    </dsp:sp>
    <dsp:sp modelId="{46C88146-2BF9-4BDC-83AB-C182DA09677D}">
      <dsp:nvSpPr>
        <dsp:cNvPr id="0" name=""/>
        <dsp:cNvSpPr/>
      </dsp:nvSpPr>
      <dsp:spPr>
        <a:xfrm>
          <a:off x="21912" y="445099"/>
          <a:ext cx="1483389" cy="1483389"/>
        </a:xfrm>
        <a:prstGeom prst="ellipse">
          <a:avLst/>
        </a:prstGeom>
        <a:solidFill>
          <a:schemeClr val="lt1">
            <a:hueOff val="0"/>
            <a:satOff val="0"/>
            <a:lumOff val="0"/>
            <a:alphaOff val="0"/>
          </a:schemeClr>
        </a:solidFill>
        <a:ln w="15875" cap="flat" cmpd="sng" algn="ctr">
          <a:solidFill>
            <a:schemeClr val="accent5">
              <a:lumMod val="75000"/>
            </a:schemeClr>
          </a:solidFill>
          <a:prstDash val="solid"/>
        </a:ln>
        <a:effectLst/>
      </dsp:spPr>
      <dsp:style>
        <a:lnRef idx="2">
          <a:scrgbClr r="0" g="0" b="0"/>
        </a:lnRef>
        <a:fillRef idx="1">
          <a:scrgbClr r="0" g="0" b="0"/>
        </a:fillRef>
        <a:effectRef idx="0">
          <a:scrgbClr r="0" g="0" b="0"/>
        </a:effectRef>
        <a:fontRef idx="minor"/>
      </dsp:style>
    </dsp:sp>
    <dsp:sp modelId="{150695E3-5127-4DCA-AE72-A73E6073BD6F}">
      <dsp:nvSpPr>
        <dsp:cNvPr id="0" name=""/>
        <dsp:cNvSpPr/>
      </dsp:nvSpPr>
      <dsp:spPr>
        <a:xfrm>
          <a:off x="763606" y="2373837"/>
          <a:ext cx="9120479" cy="1186711"/>
        </a:xfrm>
        <a:prstGeom prst="rect">
          <a:avLst/>
        </a:prstGeom>
        <a:solidFill>
          <a:schemeClr val="accent5">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1952" tIns="119380" rIns="119380" bIns="119380" numCol="1" spcCol="1270" anchor="ctr" anchorCtr="0">
          <a:noAutofit/>
        </a:bodyPr>
        <a:lstStyle/>
        <a:p>
          <a:pPr lvl="0" algn="l" defTabSz="2089150">
            <a:lnSpc>
              <a:spcPct val="90000"/>
            </a:lnSpc>
            <a:spcBef>
              <a:spcPct val="0"/>
            </a:spcBef>
            <a:spcAft>
              <a:spcPct val="35000"/>
            </a:spcAft>
          </a:pPr>
          <a:r>
            <a:rPr lang="en-US" sz="4700" kern="1200" dirty="0" err="1">
              <a:latin typeface="Times New Roman" panose="02020603050405020304" pitchFamily="18" charset="0"/>
              <a:cs typeface="Times New Roman" panose="02020603050405020304" pitchFamily="18" charset="0"/>
            </a:rPr>
            <a:t>Đoàn</a:t>
          </a:r>
          <a:r>
            <a:rPr lang="en-US" sz="4700" kern="1200" dirty="0">
              <a:latin typeface="Times New Roman" panose="02020603050405020304" pitchFamily="18" charset="0"/>
              <a:cs typeface="Times New Roman" panose="02020603050405020304" pitchFamily="18" charset="0"/>
            </a:rPr>
            <a:t> </a:t>
          </a:r>
          <a:r>
            <a:rPr lang="en-US" sz="4700" kern="1200" dirty="0" err="1">
              <a:latin typeface="Times New Roman" panose="02020603050405020304" pitchFamily="18" charset="0"/>
              <a:cs typeface="Times New Roman" panose="02020603050405020304" pitchFamily="18" charset="0"/>
            </a:rPr>
            <a:t>viên</a:t>
          </a:r>
          <a:r>
            <a:rPr lang="en-US" sz="4700" kern="1200" dirty="0">
              <a:latin typeface="Times New Roman" panose="02020603050405020304" pitchFamily="18" charset="0"/>
              <a:cs typeface="Times New Roman" panose="02020603050405020304" pitchFamily="18" charset="0"/>
            </a:rPr>
            <a:t> – Thanh </a:t>
          </a:r>
          <a:r>
            <a:rPr lang="en-US" sz="4700" kern="1200" dirty="0" err="1">
              <a:latin typeface="Times New Roman" panose="02020603050405020304" pitchFamily="18" charset="0"/>
              <a:cs typeface="Times New Roman" panose="02020603050405020304" pitchFamily="18" charset="0"/>
            </a:rPr>
            <a:t>niên</a:t>
          </a:r>
          <a:r>
            <a:rPr lang="en-US" sz="4700" kern="1200" dirty="0">
              <a:latin typeface="Times New Roman" panose="02020603050405020304" pitchFamily="18" charset="0"/>
              <a:cs typeface="Times New Roman" panose="02020603050405020304" pitchFamily="18" charset="0"/>
            </a:rPr>
            <a:t> </a:t>
          </a:r>
          <a:r>
            <a:rPr lang="en-US" sz="4700" kern="1200" dirty="0" err="1">
              <a:latin typeface="Times New Roman" panose="02020603050405020304" pitchFamily="18" charset="0"/>
              <a:cs typeface="Times New Roman" panose="02020603050405020304" pitchFamily="18" charset="0"/>
            </a:rPr>
            <a:t>tại</a:t>
          </a:r>
          <a:r>
            <a:rPr lang="en-US" sz="4700" kern="1200" dirty="0">
              <a:latin typeface="Times New Roman" panose="02020603050405020304" pitchFamily="18" charset="0"/>
              <a:cs typeface="Times New Roman" panose="02020603050405020304" pitchFamily="18" charset="0"/>
            </a:rPr>
            <a:t> </a:t>
          </a:r>
          <a:r>
            <a:rPr lang="en-US" sz="4700" kern="1200" dirty="0" err="1">
              <a:latin typeface="Times New Roman" panose="02020603050405020304" pitchFamily="18" charset="0"/>
              <a:cs typeface="Times New Roman" panose="02020603050405020304" pitchFamily="18" charset="0"/>
            </a:rPr>
            <a:t>cơ</a:t>
          </a:r>
          <a:r>
            <a:rPr lang="en-US" sz="4700" kern="1200" dirty="0">
              <a:latin typeface="Times New Roman" panose="02020603050405020304" pitchFamily="18" charset="0"/>
              <a:cs typeface="Times New Roman" panose="02020603050405020304" pitchFamily="18" charset="0"/>
            </a:rPr>
            <a:t> </a:t>
          </a:r>
          <a:r>
            <a:rPr lang="en-US" sz="4700" kern="1200" dirty="0" err="1">
              <a:latin typeface="Times New Roman" panose="02020603050405020304" pitchFamily="18" charset="0"/>
              <a:cs typeface="Times New Roman" panose="02020603050405020304" pitchFamily="18" charset="0"/>
            </a:rPr>
            <a:t>sở</a:t>
          </a:r>
          <a:endParaRPr lang="en-US" sz="4700" kern="1200" dirty="0">
            <a:latin typeface="Times New Roman" panose="02020603050405020304" pitchFamily="18" charset="0"/>
            <a:cs typeface="Times New Roman" panose="02020603050405020304" pitchFamily="18" charset="0"/>
          </a:endParaRPr>
        </a:p>
      </dsp:txBody>
      <dsp:txXfrm>
        <a:off x="763606" y="2373837"/>
        <a:ext cx="9120479" cy="1186711"/>
      </dsp:txXfrm>
    </dsp:sp>
    <dsp:sp modelId="{C154DD31-62F8-4E29-9615-EA8A7AA59FC1}">
      <dsp:nvSpPr>
        <dsp:cNvPr id="0" name=""/>
        <dsp:cNvSpPr/>
      </dsp:nvSpPr>
      <dsp:spPr>
        <a:xfrm>
          <a:off x="21912" y="2225499"/>
          <a:ext cx="1483389" cy="1483389"/>
        </a:xfrm>
        <a:prstGeom prst="ellipse">
          <a:avLst/>
        </a:prstGeom>
        <a:solidFill>
          <a:schemeClr val="lt1">
            <a:hueOff val="0"/>
            <a:satOff val="0"/>
            <a:lumOff val="0"/>
            <a:alphaOff val="0"/>
          </a:schemeClr>
        </a:solidFill>
        <a:ln w="15875" cap="flat" cmpd="sng" algn="ctr">
          <a:solidFill>
            <a:schemeClr val="accent5">
              <a:lumMod val="75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12B554-99CD-4314-A85C-07090BC9A9E7}">
      <dsp:nvSpPr>
        <dsp:cNvPr id="0" name=""/>
        <dsp:cNvSpPr/>
      </dsp:nvSpPr>
      <dsp:spPr>
        <a:xfrm>
          <a:off x="3735" y="299324"/>
          <a:ext cx="3266748" cy="3266748"/>
        </a:xfrm>
        <a:prstGeom prst="ellipse">
          <a:avLst/>
        </a:prstGeom>
        <a:solidFill>
          <a:schemeClr val="accent1">
            <a:alpha val="50000"/>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179780" tIns="27940" rIns="179780" bIns="27940" numCol="1" spcCol="1270" anchor="ctr" anchorCtr="0">
          <a:noAutofit/>
        </a:bodyPr>
        <a:lstStyle/>
        <a:p>
          <a:pPr lvl="0" algn="ctr" defTabSz="977900">
            <a:lnSpc>
              <a:spcPct val="90000"/>
            </a:lnSpc>
            <a:spcBef>
              <a:spcPct val="0"/>
            </a:spcBef>
            <a:spcAft>
              <a:spcPct val="35000"/>
            </a:spcAft>
          </a:pPr>
          <a:r>
            <a:rPr lang="en-US" sz="2200" kern="1200" dirty="0">
              <a:solidFill>
                <a:srgbClr val="FF0000"/>
              </a:solidFill>
              <a:latin typeface="Droid Serif"/>
              <a:ea typeface="Droid Serif"/>
              <a:cs typeface="Droid Serif"/>
              <a:sym typeface="Droid Serif"/>
            </a:rPr>
            <a:t>VIEW</a:t>
          </a:r>
        </a:p>
        <a:p>
          <a:pPr lvl="0" algn="ctr" defTabSz="977900">
            <a:lnSpc>
              <a:spcPct val="90000"/>
            </a:lnSpc>
            <a:spcBef>
              <a:spcPct val="0"/>
            </a:spcBef>
            <a:spcAft>
              <a:spcPct val="35000"/>
            </a:spcAft>
          </a:pPr>
          <a:r>
            <a:rPr lang="en-US" sz="2200" kern="1200" dirty="0">
              <a:latin typeface="Droid Serif"/>
              <a:ea typeface="Droid Serif"/>
              <a:cs typeface="Droid Serif"/>
              <a:sym typeface="Droid Serif"/>
            </a:rPr>
            <a:t>Blade template</a:t>
          </a:r>
          <a:endParaRPr lang="en-US" sz="2200" kern="1200" dirty="0"/>
        </a:p>
      </dsp:txBody>
      <dsp:txXfrm>
        <a:off x="482139" y="777728"/>
        <a:ext cx="2309940" cy="2309940"/>
      </dsp:txXfrm>
    </dsp:sp>
    <dsp:sp modelId="{BB23C49B-5FA6-44A1-B105-E3AE179C33A0}">
      <dsp:nvSpPr>
        <dsp:cNvPr id="0" name=""/>
        <dsp:cNvSpPr/>
      </dsp:nvSpPr>
      <dsp:spPr>
        <a:xfrm>
          <a:off x="2617134" y="299324"/>
          <a:ext cx="3266748" cy="3266748"/>
        </a:xfrm>
        <a:prstGeom prst="ellipse">
          <a:avLst/>
        </a:prstGeom>
        <a:solidFill>
          <a:schemeClr val="accent1">
            <a:alpha val="50000"/>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179780" tIns="27940" rIns="179780" bIns="27940" numCol="1" spcCol="1270" anchor="ctr" anchorCtr="0">
          <a:noAutofit/>
        </a:bodyPr>
        <a:lstStyle/>
        <a:p>
          <a:pPr lvl="0" algn="ctr" defTabSz="977900">
            <a:lnSpc>
              <a:spcPct val="90000"/>
            </a:lnSpc>
            <a:spcBef>
              <a:spcPct val="0"/>
            </a:spcBef>
            <a:spcAft>
              <a:spcPct val="35000"/>
            </a:spcAft>
          </a:pPr>
          <a:r>
            <a:rPr lang="en-US" sz="2200" kern="1200" dirty="0">
              <a:solidFill>
                <a:srgbClr val="FF0000"/>
              </a:solidFill>
              <a:latin typeface="Droid Serif"/>
              <a:ea typeface="Droid Serif"/>
              <a:cs typeface="Droid Serif"/>
              <a:sym typeface="Droid Serif"/>
            </a:rPr>
            <a:t>MODEL</a:t>
          </a:r>
          <a:endParaRPr lang="en-US" sz="2200" kern="1200" dirty="0">
            <a:latin typeface="Droid Serif"/>
            <a:ea typeface="Droid Serif"/>
            <a:cs typeface="Droid Serif"/>
            <a:sym typeface="Droid Serif"/>
          </a:endParaRPr>
        </a:p>
        <a:p>
          <a:pPr lvl="0" algn="ctr" defTabSz="977900">
            <a:lnSpc>
              <a:spcPct val="90000"/>
            </a:lnSpc>
            <a:spcBef>
              <a:spcPct val="0"/>
            </a:spcBef>
            <a:spcAft>
              <a:spcPct val="35000"/>
            </a:spcAft>
          </a:pPr>
          <a:r>
            <a:rPr lang="en-US" sz="2200" kern="1200" dirty="0">
              <a:latin typeface="Droid Serif"/>
              <a:ea typeface="Droid Serif"/>
              <a:cs typeface="Droid Serif"/>
              <a:sym typeface="Droid Serif"/>
            </a:rPr>
            <a:t>Eloquent</a:t>
          </a:r>
        </a:p>
      </dsp:txBody>
      <dsp:txXfrm>
        <a:off x="3095538" y="777728"/>
        <a:ext cx="2309940" cy="2309940"/>
      </dsp:txXfrm>
    </dsp:sp>
    <dsp:sp modelId="{3548B524-2AE8-413A-BFB4-0643FE921527}">
      <dsp:nvSpPr>
        <dsp:cNvPr id="0" name=""/>
        <dsp:cNvSpPr/>
      </dsp:nvSpPr>
      <dsp:spPr>
        <a:xfrm>
          <a:off x="5230532" y="299324"/>
          <a:ext cx="3266748" cy="3266748"/>
        </a:xfrm>
        <a:prstGeom prst="ellipse">
          <a:avLst/>
        </a:prstGeom>
        <a:solidFill>
          <a:schemeClr val="accent1">
            <a:alpha val="50000"/>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179780" tIns="27940" rIns="179780" bIns="27940" numCol="1" spcCol="1270" anchor="ctr" anchorCtr="0">
          <a:noAutofit/>
        </a:bodyPr>
        <a:lstStyle/>
        <a:p>
          <a:pPr lvl="0" algn="ctr" defTabSz="977900">
            <a:lnSpc>
              <a:spcPct val="90000"/>
            </a:lnSpc>
            <a:spcBef>
              <a:spcPct val="0"/>
            </a:spcBef>
            <a:spcAft>
              <a:spcPct val="35000"/>
            </a:spcAft>
          </a:pPr>
          <a:r>
            <a:rPr lang="en-US" sz="2200" kern="1200" dirty="0">
              <a:solidFill>
                <a:srgbClr val="FF0000"/>
              </a:solidFill>
              <a:latin typeface="Droid Serif"/>
              <a:ea typeface="Droid Serif"/>
              <a:cs typeface="Droid Serif"/>
              <a:sym typeface="Droid Serif"/>
            </a:rPr>
            <a:t>CONTROLLER</a:t>
          </a:r>
        </a:p>
        <a:p>
          <a:pPr lvl="0" algn="ctr" defTabSz="977900">
            <a:lnSpc>
              <a:spcPct val="90000"/>
            </a:lnSpc>
            <a:spcBef>
              <a:spcPct val="0"/>
            </a:spcBef>
            <a:spcAft>
              <a:spcPct val="35000"/>
            </a:spcAft>
          </a:pPr>
          <a:r>
            <a:rPr lang="en-US" sz="2200" kern="1200" dirty="0">
              <a:latin typeface="Droid Serif"/>
              <a:ea typeface="Droid Serif"/>
              <a:cs typeface="Droid Serif"/>
              <a:sym typeface="Droid Serif"/>
            </a:rPr>
            <a:t>Route</a:t>
          </a:r>
        </a:p>
        <a:p>
          <a:pPr lvl="0" algn="ctr" defTabSz="977900">
            <a:lnSpc>
              <a:spcPct val="90000"/>
            </a:lnSpc>
            <a:spcBef>
              <a:spcPct val="0"/>
            </a:spcBef>
            <a:spcAft>
              <a:spcPct val="35000"/>
            </a:spcAft>
          </a:pPr>
          <a:r>
            <a:rPr lang="en-US" sz="2200" kern="1200" dirty="0">
              <a:latin typeface="Droid Serif"/>
              <a:ea typeface="Droid Serif"/>
              <a:cs typeface="Droid Serif"/>
              <a:sym typeface="Droid Serif"/>
            </a:rPr>
            <a:t>Request</a:t>
          </a:r>
        </a:p>
        <a:p>
          <a:pPr lvl="0" algn="ctr" defTabSz="977900">
            <a:lnSpc>
              <a:spcPct val="90000"/>
            </a:lnSpc>
            <a:spcBef>
              <a:spcPct val="0"/>
            </a:spcBef>
            <a:spcAft>
              <a:spcPct val="35000"/>
            </a:spcAft>
          </a:pPr>
          <a:r>
            <a:rPr lang="en-US" sz="2200" kern="1200" dirty="0">
              <a:latin typeface="Droid Serif"/>
              <a:ea typeface="Droid Serif"/>
              <a:cs typeface="Droid Serif"/>
              <a:sym typeface="Droid Serif"/>
            </a:rPr>
            <a:t>Middleware</a:t>
          </a:r>
          <a:endParaRPr lang="en-US" sz="2200" kern="1200" dirty="0"/>
        </a:p>
      </dsp:txBody>
      <dsp:txXfrm>
        <a:off x="5708936" y="777728"/>
        <a:ext cx="2309940" cy="23099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12B554-99CD-4314-A85C-07090BC9A9E7}">
      <dsp:nvSpPr>
        <dsp:cNvPr id="0" name=""/>
        <dsp:cNvSpPr/>
      </dsp:nvSpPr>
      <dsp:spPr>
        <a:xfrm>
          <a:off x="3735" y="299324"/>
          <a:ext cx="3266748" cy="3266748"/>
        </a:xfrm>
        <a:prstGeom prst="ellipse">
          <a:avLst/>
        </a:prstGeom>
        <a:solidFill>
          <a:schemeClr val="accent1">
            <a:alpha val="50000"/>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179780" tIns="27940" rIns="179780" bIns="27940" numCol="1" spcCol="1270" anchor="ctr" anchorCtr="0">
          <a:noAutofit/>
        </a:bodyPr>
        <a:lstStyle/>
        <a:p>
          <a:pPr lvl="0" algn="ctr" defTabSz="977900">
            <a:lnSpc>
              <a:spcPct val="90000"/>
            </a:lnSpc>
            <a:spcBef>
              <a:spcPct val="0"/>
            </a:spcBef>
            <a:spcAft>
              <a:spcPct val="35000"/>
            </a:spcAft>
          </a:pPr>
          <a:r>
            <a:rPr lang="en-US" sz="2200" kern="1200" dirty="0">
              <a:solidFill>
                <a:srgbClr val="FF0000"/>
              </a:solidFill>
              <a:latin typeface="Droid Serif"/>
              <a:ea typeface="Droid Serif"/>
              <a:cs typeface="Droid Serif"/>
              <a:sym typeface="Droid Serif"/>
            </a:rPr>
            <a:t>VIEW</a:t>
          </a:r>
        </a:p>
        <a:p>
          <a:pPr lvl="0" algn="ctr" defTabSz="977900">
            <a:lnSpc>
              <a:spcPct val="90000"/>
            </a:lnSpc>
            <a:spcBef>
              <a:spcPct val="0"/>
            </a:spcBef>
            <a:spcAft>
              <a:spcPct val="35000"/>
            </a:spcAft>
          </a:pPr>
          <a:r>
            <a:rPr lang="en-US" sz="2200" kern="1200" dirty="0">
              <a:latin typeface="Droid Serif"/>
              <a:ea typeface="Droid Serif"/>
              <a:cs typeface="Droid Serif"/>
              <a:sym typeface="Droid Serif"/>
            </a:rPr>
            <a:t>Blade template</a:t>
          </a:r>
          <a:endParaRPr lang="en-US" sz="2200" kern="1200" dirty="0"/>
        </a:p>
      </dsp:txBody>
      <dsp:txXfrm>
        <a:off x="482139" y="777728"/>
        <a:ext cx="2309940" cy="2309940"/>
      </dsp:txXfrm>
    </dsp:sp>
    <dsp:sp modelId="{BB23C49B-5FA6-44A1-B105-E3AE179C33A0}">
      <dsp:nvSpPr>
        <dsp:cNvPr id="0" name=""/>
        <dsp:cNvSpPr/>
      </dsp:nvSpPr>
      <dsp:spPr>
        <a:xfrm>
          <a:off x="2617134" y="299324"/>
          <a:ext cx="3266748" cy="3266748"/>
        </a:xfrm>
        <a:prstGeom prst="ellipse">
          <a:avLst/>
        </a:prstGeom>
        <a:solidFill>
          <a:schemeClr val="accent1">
            <a:alpha val="50000"/>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179780" tIns="27940" rIns="179780" bIns="27940" numCol="1" spcCol="1270" anchor="ctr" anchorCtr="0">
          <a:noAutofit/>
        </a:bodyPr>
        <a:lstStyle/>
        <a:p>
          <a:pPr lvl="0" algn="ctr" defTabSz="977900">
            <a:lnSpc>
              <a:spcPct val="90000"/>
            </a:lnSpc>
            <a:spcBef>
              <a:spcPct val="0"/>
            </a:spcBef>
            <a:spcAft>
              <a:spcPct val="35000"/>
            </a:spcAft>
          </a:pPr>
          <a:r>
            <a:rPr lang="en-US" sz="2200" kern="1200" dirty="0">
              <a:solidFill>
                <a:srgbClr val="FF0000"/>
              </a:solidFill>
              <a:latin typeface="Droid Serif"/>
              <a:ea typeface="Droid Serif"/>
              <a:cs typeface="Droid Serif"/>
              <a:sym typeface="Droid Serif"/>
            </a:rPr>
            <a:t>MODEL</a:t>
          </a:r>
          <a:endParaRPr lang="en-US" sz="2200" kern="1200" dirty="0">
            <a:latin typeface="Droid Serif"/>
            <a:ea typeface="Droid Serif"/>
            <a:cs typeface="Droid Serif"/>
            <a:sym typeface="Droid Serif"/>
          </a:endParaRPr>
        </a:p>
        <a:p>
          <a:pPr lvl="0" algn="ctr" defTabSz="977900">
            <a:lnSpc>
              <a:spcPct val="90000"/>
            </a:lnSpc>
            <a:spcBef>
              <a:spcPct val="0"/>
            </a:spcBef>
            <a:spcAft>
              <a:spcPct val="35000"/>
            </a:spcAft>
          </a:pPr>
          <a:r>
            <a:rPr lang="en-US" sz="2200" kern="1200" dirty="0">
              <a:latin typeface="Droid Serif"/>
              <a:ea typeface="Droid Serif"/>
              <a:cs typeface="Droid Serif"/>
              <a:sym typeface="Droid Serif"/>
            </a:rPr>
            <a:t>Eloquent</a:t>
          </a:r>
        </a:p>
      </dsp:txBody>
      <dsp:txXfrm>
        <a:off x="3095538" y="777728"/>
        <a:ext cx="2309940" cy="2309940"/>
      </dsp:txXfrm>
    </dsp:sp>
    <dsp:sp modelId="{3548B524-2AE8-413A-BFB4-0643FE921527}">
      <dsp:nvSpPr>
        <dsp:cNvPr id="0" name=""/>
        <dsp:cNvSpPr/>
      </dsp:nvSpPr>
      <dsp:spPr>
        <a:xfrm>
          <a:off x="5230532" y="299324"/>
          <a:ext cx="3266748" cy="3266748"/>
        </a:xfrm>
        <a:prstGeom prst="ellipse">
          <a:avLst/>
        </a:prstGeom>
        <a:solidFill>
          <a:schemeClr val="accent1">
            <a:alpha val="50000"/>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179780" tIns="27940" rIns="179780" bIns="27940" numCol="1" spcCol="1270" anchor="ctr" anchorCtr="0">
          <a:noAutofit/>
        </a:bodyPr>
        <a:lstStyle/>
        <a:p>
          <a:pPr lvl="0" algn="ctr" defTabSz="977900">
            <a:lnSpc>
              <a:spcPct val="90000"/>
            </a:lnSpc>
            <a:spcBef>
              <a:spcPct val="0"/>
            </a:spcBef>
            <a:spcAft>
              <a:spcPct val="35000"/>
            </a:spcAft>
          </a:pPr>
          <a:r>
            <a:rPr lang="en-US" sz="2200" kern="1200" dirty="0">
              <a:solidFill>
                <a:srgbClr val="FF0000"/>
              </a:solidFill>
              <a:latin typeface="Droid Serif"/>
              <a:ea typeface="Droid Serif"/>
              <a:cs typeface="Droid Serif"/>
              <a:sym typeface="Droid Serif"/>
            </a:rPr>
            <a:t>CONTROLLER</a:t>
          </a:r>
        </a:p>
        <a:p>
          <a:pPr lvl="0" algn="ctr" defTabSz="977900">
            <a:lnSpc>
              <a:spcPct val="90000"/>
            </a:lnSpc>
            <a:spcBef>
              <a:spcPct val="0"/>
            </a:spcBef>
            <a:spcAft>
              <a:spcPct val="35000"/>
            </a:spcAft>
          </a:pPr>
          <a:r>
            <a:rPr lang="en-US" sz="2200" kern="1200" dirty="0">
              <a:latin typeface="Droid Serif"/>
              <a:ea typeface="Droid Serif"/>
              <a:cs typeface="Droid Serif"/>
              <a:sym typeface="Droid Serif"/>
            </a:rPr>
            <a:t>Route</a:t>
          </a:r>
        </a:p>
        <a:p>
          <a:pPr lvl="0" algn="ctr" defTabSz="977900">
            <a:lnSpc>
              <a:spcPct val="90000"/>
            </a:lnSpc>
            <a:spcBef>
              <a:spcPct val="0"/>
            </a:spcBef>
            <a:spcAft>
              <a:spcPct val="35000"/>
            </a:spcAft>
          </a:pPr>
          <a:r>
            <a:rPr lang="en-US" sz="2200" kern="1200" dirty="0">
              <a:latin typeface="Droid Serif"/>
              <a:ea typeface="Droid Serif"/>
              <a:cs typeface="Droid Serif"/>
              <a:sym typeface="Droid Serif"/>
            </a:rPr>
            <a:t>Request</a:t>
          </a:r>
        </a:p>
        <a:p>
          <a:pPr lvl="0" algn="ctr" defTabSz="977900">
            <a:lnSpc>
              <a:spcPct val="90000"/>
            </a:lnSpc>
            <a:spcBef>
              <a:spcPct val="0"/>
            </a:spcBef>
            <a:spcAft>
              <a:spcPct val="35000"/>
            </a:spcAft>
          </a:pPr>
          <a:r>
            <a:rPr lang="en-US" sz="2200" kern="1200" dirty="0">
              <a:latin typeface="Droid Serif"/>
              <a:ea typeface="Droid Serif"/>
              <a:cs typeface="Droid Serif"/>
              <a:sym typeface="Droid Serif"/>
            </a:rPr>
            <a:t>Middleware</a:t>
          </a:r>
          <a:endParaRPr lang="en-US" sz="2200" kern="1200" dirty="0"/>
        </a:p>
      </dsp:txBody>
      <dsp:txXfrm>
        <a:off x="5708936" y="777728"/>
        <a:ext cx="2309940" cy="230994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07/25/19</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07/25/19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viblo.asia/p/blade-templates-trong-laravel-maGK7E1Blj2"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viblo.asia/p/tim-hieu-eloquent-trong-laravel-phan-1-eloquent-model-database-QpmleBAo5rd"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viblo.asia/u/endif" TargetMode="External"/><Relationship Id="rId3" Type="http://schemas.openxmlformats.org/officeDocument/2006/relationships/hyperlink" Target="https://viblo.asia/u/section" TargetMode="External"/><Relationship Id="rId7" Type="http://schemas.openxmlformats.org/officeDocument/2006/relationships/hyperlink" Target="https://viblo.asia/u/else"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viblo.asia/u/elseif" TargetMode="External"/><Relationship Id="rId5" Type="http://schemas.openxmlformats.org/officeDocument/2006/relationships/hyperlink" Target="https://viblo.asia/u/extends" TargetMode="External"/><Relationship Id="rId4" Type="http://schemas.openxmlformats.org/officeDocument/2006/relationships/hyperlink" Target="https://viblo.asia/u/yield"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viblo.asia/p/blade-templates-trong-laravel-maGK7E1Blj2"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viblo.asia/p/tim-hieu-eloquent-trong-laravel-phan-1-eloquent-model-database-QpmleBAo5rd"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buFontTx/>
              <a:buChar char="-"/>
            </a:pP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chấp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khối</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các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sức</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a:t>
            </a:r>
          </a:p>
          <a:p>
            <a:pPr marL="285750" indent="-285750" algn="just">
              <a:buFontTx/>
              <a:buChar char="-"/>
            </a:pP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các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a:t>
            </a:r>
          </a:p>
          <a:p>
            <a:pPr marL="285750" indent="-285750" algn="just">
              <a:buFontTx/>
              <a:buChar char="-"/>
            </a:pPr>
            <a:r>
              <a:rPr lang="en-US" dirty="0" err="1">
                <a:latin typeface="Times New Roman" panose="02020603050405020304" pitchFamily="18" charset="0"/>
                <a:cs typeface="Times New Roman" panose="02020603050405020304" pitchFamily="18" charset="0"/>
              </a:rPr>
              <a:t>Thiếu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endParaRPr lang="en-US" dirty="0">
              <a:latin typeface="Times New Roman" panose="02020603050405020304" pitchFamily="18" charset="0"/>
              <a:cs typeface="Times New Roman" panose="02020603050405020304" pitchFamily="18" charset="0"/>
            </a:endParaRPr>
          </a:p>
          <a:p>
            <a:pPr marL="285750" indent="-285750" algn="just">
              <a:buFontTx/>
              <a:buChar char="-"/>
            </a:pPr>
            <a:r>
              <a:rPr lang="en-US" dirty="0">
                <a:latin typeface="Times New Roman" panose="02020603050405020304" pitchFamily="18" charset="0"/>
                <a:cs typeface="Times New Roman" panose="02020603050405020304" pitchFamily="18" charset="0"/>
              </a:rPr>
              <a:t>Các </a:t>
            </a:r>
            <a:r>
              <a:rPr lang="en-US" dirty="0" err="1">
                <a:latin typeface="Times New Roman" panose="02020603050405020304" pitchFamily="18" charset="0"/>
                <a:cs typeface="Times New Roman" panose="02020603050405020304" pitchFamily="18" charset="0"/>
              </a:rPr>
              <a:t>khâu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mạch</a:t>
            </a:r>
            <a:r>
              <a:rPr lang="en-US" dirty="0">
                <a:latin typeface="Times New Roman" panose="02020603050405020304" pitchFamily="18" charset="0"/>
                <a:cs typeface="Times New Roman" panose="02020603050405020304" pitchFamily="18" charset="0"/>
              </a:rPr>
              <a:t>.</a:t>
            </a:r>
            <a:endParaRPr lang="en"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41EEE60E-651F-40CC-AD73-C00F10CE42B6}" type="slidenum">
              <a:rPr lang="en-US" smtClean="0"/>
              <a:t>3</a:t>
            </a:fld>
            <a:endParaRPr lang="en-US" dirty="0"/>
          </a:p>
        </p:txBody>
      </p:sp>
    </p:spTree>
    <p:extLst>
      <p:ext uri="{BB962C8B-B14F-4D97-AF65-F5344CB8AC3E}">
        <p14:creationId xmlns:p14="http://schemas.microsoft.com/office/powerpoint/2010/main" val="3168934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MVC= Model + View + Controller</a:t>
            </a:r>
          </a:p>
          <a:p>
            <a:r>
              <a:rPr lang="vi-VN" sz="1200" b="0" i="0" kern="1200" dirty="0">
                <a:solidFill>
                  <a:schemeClr val="tx1"/>
                </a:solidFill>
                <a:effectLst/>
                <a:latin typeface="+mn-lt"/>
                <a:ea typeface="+mn-ea"/>
                <a:cs typeface="+mn-cs"/>
              </a:rPr>
              <a:t>Model: Chính là dự liệu ( cụ thể hơn trong ZF sẽ là các class làm nhiệm vụ thao tác trực tiếp xuống DBMS)</a:t>
            </a:r>
          </a:p>
          <a:p>
            <a:r>
              <a:rPr lang="vi-VN" sz="1200" b="0" i="0" kern="1200" dirty="0">
                <a:solidFill>
                  <a:schemeClr val="tx1"/>
                </a:solidFill>
                <a:effectLst/>
                <a:latin typeface="+mn-lt"/>
                <a:ea typeface="+mn-ea"/>
                <a:cs typeface="+mn-cs"/>
              </a:rPr>
              <a:t>Mô hình Views có nhiệm vụ liên kết với Mô hình Model và xuất các dữ liệu ra trình duyệt theo nhu cầu đòi hỏi của người tiêu dùng( user). Điển hình là các văn bản HTML.</a:t>
            </a:r>
          </a:p>
          <a:p>
            <a:r>
              <a:rPr lang="vi-VN" sz="1200" b="0" i="0" kern="1200" dirty="0">
                <a:solidFill>
                  <a:schemeClr val="tx1"/>
                </a:solidFill>
                <a:effectLst/>
                <a:latin typeface="+mn-lt"/>
                <a:ea typeface="+mn-ea"/>
                <a:cs typeface="+mn-cs"/>
              </a:rPr>
              <a:t>View : Làm nhiệm vụ render trang web từ các action do Controller truyền sang + dữ liệu từ model ( có thể hiểu nó như template render).</a:t>
            </a:r>
          </a:p>
          <a:p>
            <a:r>
              <a:rPr lang="vi-VN" sz="1200" b="0" i="0" kern="1200" dirty="0">
                <a:solidFill>
                  <a:schemeClr val="tx1"/>
                </a:solidFill>
                <a:effectLst/>
                <a:latin typeface="+mn-lt"/>
                <a:ea typeface="+mn-ea"/>
                <a:cs typeface="+mn-cs"/>
              </a:rPr>
              <a:t>Controller: chính là phần cốt lõi, điều hành trang web của bạn, 1 trang web có thể có nhiều module ( có thể  hiểu như compoment của Joomla), một module có thể có nhiều controller. Một controller sẽ gồm nhiều action .</a:t>
            </a:r>
          </a:p>
          <a:p>
            <a:r>
              <a:rPr lang="vi-VN" sz="1200" b="0" i="0" kern="1200" dirty="0">
                <a:solidFill>
                  <a:schemeClr val="tx1"/>
                </a:solidFill>
                <a:effectLst/>
                <a:latin typeface="+mn-lt"/>
                <a:ea typeface="+mn-ea"/>
                <a:cs typeface="+mn-cs"/>
              </a:rPr>
              <a:t>Ví dụ trong Forum sẽ có Post Controller bao gồm các action như listAction, readAction, writeAction,…</a:t>
            </a:r>
          </a:p>
          <a:p>
            <a:r>
              <a:rPr lang="vi-VN" sz="1200" b="0" i="0" kern="1200" dirty="0" smtClean="0">
                <a:solidFill>
                  <a:schemeClr val="tx1"/>
                </a:solidFill>
                <a:effectLst/>
                <a:latin typeface="+mn-lt"/>
                <a:ea typeface="+mn-ea"/>
                <a:cs typeface="+mn-cs"/>
              </a:rPr>
              <a:t>Laravel bao gồm cú pháp dễ hiểu- rõ ràng, </a:t>
            </a:r>
          </a:p>
          <a:p>
            <a:r>
              <a:rPr lang="vi-VN" sz="1200" b="0" i="0" kern="1200" dirty="0" smtClean="0">
                <a:solidFill>
                  <a:schemeClr val="tx1"/>
                </a:solidFill>
                <a:effectLst/>
                <a:latin typeface="+mn-lt"/>
                <a:ea typeface="+mn-ea"/>
                <a:cs typeface="+mn-cs"/>
              </a:rPr>
              <a:t>Các developer cũng có thể viết các gói ( package ) có thể là một tính năng hay một đoạn code gì đó. Nó dễ dàng được khai báo trong Laravel thông qua các provider. Chính điều này  + với số lượng các developer đông đảo thì số lượng package mà Laravel có ngày càng tăng lên. Bạn có thể dễ dàng tìm được một vài đoạn code cũng như một vài tính năng mà bạn mong muốn trong project của bạn chỉ trong vài phút. Nó tiết kiệm hơn so với việc phải ngồi viết code cho tính năng đó.</a:t>
            </a:r>
            <a:endParaRPr lang="en-US" dirty="0"/>
          </a:p>
        </p:txBody>
      </p:sp>
      <p:sp>
        <p:nvSpPr>
          <p:cNvPr id="4" name="Slide Number Placeholder 3"/>
          <p:cNvSpPr>
            <a:spLocks noGrp="1"/>
          </p:cNvSpPr>
          <p:nvPr>
            <p:ph type="sldNum" sz="quarter" idx="10"/>
          </p:nvPr>
        </p:nvSpPr>
        <p:spPr/>
        <p:txBody>
          <a:bodyPr/>
          <a:lstStyle/>
          <a:p>
            <a:fld id="{41EEE60E-651F-40CC-AD73-C00F10CE42B6}" type="slidenum">
              <a:rPr lang="en-US" smtClean="0"/>
              <a:t>7</a:t>
            </a:fld>
            <a:endParaRPr lang="en-US" dirty="0"/>
          </a:p>
        </p:txBody>
      </p:sp>
    </p:spTree>
    <p:extLst>
      <p:ext uri="{BB962C8B-B14F-4D97-AF65-F5344CB8AC3E}">
        <p14:creationId xmlns:p14="http://schemas.microsoft.com/office/powerpoint/2010/main" val="2617211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Blade: </a:t>
            </a:r>
            <a:r>
              <a:rPr lang="en-US" dirty="0">
                <a:hlinkClick r:id="rId3"/>
              </a:rPr>
              <a:t>https://viblo.asia/p/blade-templates-trong-laravel-maGK7E1Blj2</a:t>
            </a:r>
            <a:endParaRPr lang="en-US" dirty="0"/>
          </a:p>
          <a:p>
            <a:r>
              <a:rPr lang="en-US" dirty="0"/>
              <a:t>Eloquent: </a:t>
            </a:r>
            <a:r>
              <a:rPr lang="en-US" dirty="0">
                <a:hlinkClick r:id="rId4"/>
              </a:rPr>
              <a:t>https://viblo.asia/p/tim-hieu-eloquent-trong-laravel-phan-1-eloquent-model-database-QpmleBAo5rd</a:t>
            </a:r>
            <a:endParaRPr lang="en-US" dirty="0"/>
          </a:p>
          <a:p>
            <a:r>
              <a:rPr lang="en-US" dirty="0"/>
              <a:t>Controller: </a:t>
            </a:r>
            <a:r>
              <a:rPr lang="en-US" dirty="0" err="1"/>
              <a:t>tự</a:t>
            </a:r>
            <a:r>
              <a:rPr lang="en-US" dirty="0"/>
              <a:t> </a:t>
            </a:r>
            <a:r>
              <a:rPr lang="en-US" dirty="0" err="1"/>
              <a:t>tìm</a:t>
            </a:r>
            <a:r>
              <a:rPr lang="en-US" dirty="0"/>
              <a:t> </a:t>
            </a:r>
            <a:r>
              <a:rPr lang="en-US" dirty="0" err="1"/>
              <a:t>hiểu</a:t>
            </a:r>
            <a:r>
              <a:rPr lang="en-US" dirty="0"/>
              <a:t> :</a:t>
            </a:r>
            <a:r>
              <a:rPr lang="en-US" dirty="0" smtClean="0"/>
              <a:t>v</a:t>
            </a:r>
            <a:endParaRPr lang="vi-VN" dirty="0" smtClean="0"/>
          </a:p>
          <a:p>
            <a:r>
              <a:rPr lang="vi-VN" sz="1200" b="0" i="0" kern="1200" dirty="0" smtClean="0">
                <a:solidFill>
                  <a:schemeClr val="tx1"/>
                </a:solidFill>
                <a:effectLst/>
                <a:latin typeface="+mn-lt"/>
                <a:ea typeface="+mn-ea"/>
                <a:cs typeface="+mn-cs"/>
              </a:rPr>
              <a:t>Model: Chính là dự liệu ( cụ thể hơn trong ZF sẽ là các class làm nhiệm vụ thao tác trực tiếp xuống DBMS)</a:t>
            </a:r>
          </a:p>
          <a:p>
            <a:r>
              <a:rPr lang="vi-VN" sz="1200" b="0" i="0" kern="1200" dirty="0" smtClean="0">
                <a:solidFill>
                  <a:schemeClr val="tx1"/>
                </a:solidFill>
                <a:effectLst/>
                <a:latin typeface="+mn-lt"/>
                <a:ea typeface="+mn-ea"/>
                <a:cs typeface="+mn-cs"/>
              </a:rPr>
              <a:t>Mô hình Views có nhiệm vụ liên kết với Mô hình Model và xuất các dữ liệu ra trình duyệt theo nhu cầu đòi hỏi của người tiêu dùng( user). Điển hình là các văn bản HTML.</a:t>
            </a:r>
          </a:p>
          <a:p>
            <a:r>
              <a:rPr lang="vi-VN" sz="1200" b="0" i="0" kern="1200" dirty="0" smtClean="0">
                <a:solidFill>
                  <a:schemeClr val="tx1"/>
                </a:solidFill>
                <a:effectLst/>
                <a:latin typeface="+mn-lt"/>
                <a:ea typeface="+mn-ea"/>
                <a:cs typeface="+mn-cs"/>
              </a:rPr>
              <a:t>View : Làm nhiệm vụ render trang web từ các action do Controller truyền sang + dữ liệu từ model ( có thể hiểu nó như template render).</a:t>
            </a:r>
          </a:p>
          <a:p>
            <a:r>
              <a:rPr lang="vi-VN" sz="1200" b="0" i="0" kern="1200" dirty="0" smtClean="0">
                <a:solidFill>
                  <a:schemeClr val="tx1"/>
                </a:solidFill>
                <a:effectLst/>
                <a:latin typeface="+mn-lt"/>
                <a:ea typeface="+mn-ea"/>
                <a:cs typeface="+mn-cs"/>
              </a:rPr>
              <a:t>Controller: chính là phần cốt lõi, điều hành trang web của bạn, 1 trang web có thể có nhiều module ( có thể  hiểu như compoment của Joomla), một module có thể có nhiều controller. Một controller sẽ gồm nhiều action .</a:t>
            </a:r>
          </a:p>
          <a:p>
            <a:endParaRPr lang="en-US" dirty="0"/>
          </a:p>
        </p:txBody>
      </p:sp>
      <p:sp>
        <p:nvSpPr>
          <p:cNvPr id="4" name="Slide Number Placeholder 3"/>
          <p:cNvSpPr>
            <a:spLocks noGrp="1"/>
          </p:cNvSpPr>
          <p:nvPr>
            <p:ph type="sldNum" sz="quarter" idx="10"/>
          </p:nvPr>
        </p:nvSpPr>
        <p:spPr/>
        <p:txBody>
          <a:bodyPr/>
          <a:lstStyle/>
          <a:p>
            <a:fld id="{41EEE60E-651F-40CC-AD73-C00F10CE42B6}" type="slidenum">
              <a:rPr lang="en-US" smtClean="0"/>
              <a:t>8</a:t>
            </a:fld>
            <a:endParaRPr lang="en-US" dirty="0"/>
          </a:p>
        </p:txBody>
      </p:sp>
    </p:spTree>
    <p:extLst>
      <p:ext uri="{BB962C8B-B14F-4D97-AF65-F5344CB8AC3E}">
        <p14:creationId xmlns:p14="http://schemas.microsoft.com/office/powerpoint/2010/main" val="116815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Giới thiệu</a:t>
            </a:r>
            <a:r>
              <a:rPr lang="vi-VN" sz="1200" b="0" i="0" kern="1200" dirty="0" smtClean="0">
                <a:solidFill>
                  <a:schemeClr val="tx1"/>
                </a:solidFill>
                <a:effectLst/>
                <a:latin typeface="+mn-lt"/>
                <a:ea typeface="+mn-ea"/>
                <a:cs typeface="+mn-cs"/>
              </a:rPr>
              <a:t> Blade là một templating engine đơn giản nhưng rất mạnh mẽ được tạo ra và đi cùng với Laravel. </a:t>
            </a:r>
          </a:p>
          <a:p>
            <a:r>
              <a:rPr lang="vi-VN" sz="1200" b="0" i="0" kern="1200" dirty="0" smtClean="0">
                <a:solidFill>
                  <a:schemeClr val="tx1"/>
                </a:solidFill>
                <a:effectLst/>
                <a:latin typeface="+mn-lt"/>
                <a:ea typeface="+mn-ea"/>
                <a:cs typeface="+mn-cs"/>
              </a:rPr>
              <a:t>Hai lợi ích chính của việc sử dụng Blade là kế thừa template và sections. </a:t>
            </a:r>
          </a:p>
          <a:p>
            <a:r>
              <a:rPr lang="vi-VN" sz="1200" b="0" i="0" u="none" strike="noStrike" kern="1200" dirty="0" smtClean="0">
                <a:solidFill>
                  <a:schemeClr val="tx1"/>
                </a:solidFill>
                <a:effectLst/>
                <a:latin typeface="+mn-lt"/>
                <a:ea typeface="+mn-ea"/>
                <a:cs typeface="+mn-cs"/>
                <a:hlinkClick r:id="rId3"/>
              </a:rPr>
              <a:t>@section</a:t>
            </a:r>
            <a:r>
              <a:rPr lang="vi-VN" sz="1200" b="0" i="0" kern="1200" dirty="0" smtClean="0">
                <a:solidFill>
                  <a:schemeClr val="tx1"/>
                </a:solidFill>
                <a:effectLst/>
                <a:latin typeface="+mn-lt"/>
                <a:ea typeface="+mn-ea"/>
                <a:cs typeface="+mn-cs"/>
              </a:rPr>
              <a:t> directive, thực hiện khai báo một khối dữ liệu, trong khi </a:t>
            </a:r>
          </a:p>
          <a:p>
            <a:r>
              <a:rPr lang="vi-VN" sz="1200" b="0" i="0" u="none" strike="noStrike" kern="1200" dirty="0" smtClean="0">
                <a:solidFill>
                  <a:schemeClr val="tx1"/>
                </a:solidFill>
                <a:effectLst/>
                <a:latin typeface="+mn-lt"/>
                <a:ea typeface="+mn-ea"/>
                <a:cs typeface="+mn-cs"/>
                <a:hlinkClick r:id="rId4"/>
              </a:rPr>
              <a:t>@yield</a:t>
            </a:r>
            <a:r>
              <a:rPr lang="vi-VN" sz="1200" b="0" i="0" kern="1200" dirty="0" smtClean="0">
                <a:solidFill>
                  <a:schemeClr val="tx1"/>
                </a:solidFill>
                <a:effectLst/>
                <a:latin typeface="+mn-lt"/>
                <a:ea typeface="+mn-ea"/>
                <a:cs typeface="+mn-cs"/>
              </a:rPr>
              <a:t> lại được sử dụng để hiển thị dữ liệu ở một vị trí đặt trước</a:t>
            </a:r>
          </a:p>
          <a:p>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@extends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layout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trang</a:t>
            </a:r>
            <a:r>
              <a:rPr lang="en-US" sz="1200" b="0" i="0" kern="1200" dirty="0" smtClean="0">
                <a:solidFill>
                  <a:schemeClr val="tx1"/>
                </a:solidFill>
                <a:effectLst/>
                <a:latin typeface="+mn-lt"/>
                <a:ea typeface="+mn-ea"/>
                <a:cs typeface="+mn-cs"/>
              </a:rPr>
              <a:t> con </a:t>
            </a:r>
            <a:r>
              <a:rPr lang="en-US" sz="1200" b="0" i="0" kern="1200" dirty="0" err="1" smtClean="0">
                <a:solidFill>
                  <a:schemeClr val="tx1"/>
                </a:solidFill>
                <a:effectLst/>
                <a:latin typeface="+mn-lt"/>
                <a:ea typeface="+mn-ea"/>
                <a:cs typeface="+mn-cs"/>
              </a:rPr>
              <a:t>này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thực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kế</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thừa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đâu</a:t>
            </a:r>
            <a:r>
              <a:rPr lang="en-US" sz="1200" b="0" i="0" kern="1200" dirty="0" smtClean="0">
                <a:solidFill>
                  <a:schemeClr val="tx1"/>
                </a:solidFill>
                <a:effectLst/>
                <a:latin typeface="+mn-lt"/>
                <a:ea typeface="+mn-ea"/>
                <a:cs typeface="+mn-cs"/>
              </a:rPr>
              <a:t>. </a:t>
            </a:r>
            <a:endParaRPr lang="vi-V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View </a:t>
            </a:r>
            <a:r>
              <a:rPr lang="en-US" sz="1200" b="0" i="0" kern="1200" dirty="0" err="1" smtClean="0">
                <a:solidFill>
                  <a:schemeClr val="tx1"/>
                </a:solidFill>
                <a:effectLst/>
                <a:latin typeface="+mn-lt"/>
                <a:ea typeface="+mn-ea"/>
                <a:cs typeface="+mn-cs"/>
              </a:rPr>
              <a:t>mà</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@extends</a:t>
            </a:r>
            <a:r>
              <a:rPr lang="vi-VN" sz="1200" b="0" i="0" u="none" strike="noStrike"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Blade layout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thể</a:t>
            </a:r>
            <a:r>
              <a:rPr lang="en-US" sz="1200" b="0" i="0" kern="1200" dirty="0" smtClean="0">
                <a:solidFill>
                  <a:schemeClr val="tx1"/>
                </a:solidFill>
                <a:effectLst/>
                <a:latin typeface="+mn-lt"/>
                <a:ea typeface="+mn-ea"/>
                <a:cs typeface="+mn-cs"/>
              </a:rPr>
              <a:t> inject </a:t>
            </a:r>
            <a:r>
              <a:rPr lang="en-US" sz="1200" b="0" i="0" kern="1200" dirty="0" err="1" smtClean="0">
                <a:solidFill>
                  <a:schemeClr val="tx1"/>
                </a:solidFill>
                <a:effectLst/>
                <a:latin typeface="+mn-lt"/>
                <a:ea typeface="+mn-ea"/>
                <a:cs typeface="+mn-cs"/>
              </a:rPr>
              <a:t>nội</a:t>
            </a:r>
            <a:r>
              <a:rPr lang="en-US" sz="1200" b="0" i="0" kern="1200" dirty="0" smtClean="0">
                <a:solidFill>
                  <a:schemeClr val="tx1"/>
                </a:solidFill>
                <a:effectLst/>
                <a:latin typeface="+mn-lt"/>
                <a:ea typeface="+mn-ea"/>
                <a:cs typeface="+mn-cs"/>
              </a:rPr>
              <a:t> dung </a:t>
            </a:r>
            <a:r>
              <a:rPr lang="en-US" sz="1200" b="0" i="0" kern="1200" dirty="0" err="1" smtClean="0">
                <a:solidFill>
                  <a:schemeClr val="tx1"/>
                </a:solidFill>
                <a:effectLst/>
                <a:latin typeface="+mn-lt"/>
                <a:ea typeface="+mn-ea"/>
                <a:cs typeface="+mn-cs"/>
              </a:rPr>
              <a:t>vào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mục</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
              </a:rPr>
              <a:t>@section</a:t>
            </a:r>
            <a:r>
              <a:rPr lang="en-US" sz="1200" b="0" i="0" kern="1200" dirty="0" smtClean="0">
                <a:solidFill>
                  <a:schemeClr val="tx1"/>
                </a:solidFill>
                <a:effectLst/>
                <a:latin typeface="+mn-lt"/>
                <a:ea typeface="+mn-ea"/>
                <a:cs typeface="+mn-cs"/>
              </a:rPr>
              <a:t>. </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cấu trúc điều khiển cơ bản của PHP, mệnh đề điều kiện hay vòng lặp. @if, </a:t>
            </a:r>
            <a:r>
              <a:rPr lang="vi-VN" sz="1200" b="0" i="0" u="none" strike="noStrike" kern="1200" dirty="0" smtClean="0">
                <a:solidFill>
                  <a:schemeClr val="tx1"/>
                </a:solidFill>
                <a:effectLst/>
                <a:latin typeface="+mn-lt"/>
                <a:ea typeface="+mn-ea"/>
                <a:cs typeface="+mn-cs"/>
                <a:hlinkClick r:id="rId6"/>
              </a:rPr>
              <a:t>@elseif</a:t>
            </a:r>
            <a:r>
              <a:rPr lang="vi-VN" sz="1200" b="0" i="0" kern="1200" dirty="0" smtClean="0">
                <a:solidFill>
                  <a:schemeClr val="tx1"/>
                </a:solidFill>
                <a:effectLst/>
                <a:latin typeface="+mn-lt"/>
                <a:ea typeface="+mn-ea"/>
                <a:cs typeface="+mn-cs"/>
              </a:rPr>
              <a:t>, </a:t>
            </a:r>
            <a:r>
              <a:rPr lang="vi-VN" sz="1200" b="0" i="0" u="none" strike="noStrike" kern="1200" dirty="0" smtClean="0">
                <a:solidFill>
                  <a:schemeClr val="tx1"/>
                </a:solidFill>
                <a:effectLst/>
                <a:latin typeface="+mn-lt"/>
                <a:ea typeface="+mn-ea"/>
                <a:cs typeface="+mn-cs"/>
                <a:hlinkClick r:id="rId7"/>
              </a:rPr>
              <a:t>@else</a:t>
            </a:r>
            <a:r>
              <a:rPr lang="vi-VN" sz="1200" b="0" i="0" kern="1200" dirty="0" smtClean="0">
                <a:solidFill>
                  <a:schemeClr val="tx1"/>
                </a:solidFill>
                <a:effectLst/>
                <a:latin typeface="+mn-lt"/>
                <a:ea typeface="+mn-ea"/>
                <a:cs typeface="+mn-cs"/>
              </a:rPr>
              <a:t>, và </a:t>
            </a:r>
            <a:r>
              <a:rPr lang="vi-VN" sz="1200" b="0" i="0" u="none" strike="noStrike" kern="1200" dirty="0" smtClean="0">
                <a:solidFill>
                  <a:schemeClr val="tx1"/>
                </a:solidFill>
                <a:effectLst/>
                <a:latin typeface="+mn-lt"/>
                <a:ea typeface="+mn-ea"/>
                <a:cs typeface="+mn-cs"/>
                <a:hlinkClick r:id="rId8"/>
              </a:rPr>
              <a:t>@endif</a:t>
            </a:r>
            <a:r>
              <a:rPr lang="vi-VN" sz="1200" b="0" i="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41EEE60E-651F-40CC-AD73-C00F10CE42B6}" type="slidenum">
              <a:rPr lang="en-US" smtClean="0"/>
              <a:t>9</a:t>
            </a:fld>
            <a:endParaRPr lang="en-US" dirty="0"/>
          </a:p>
        </p:txBody>
      </p:sp>
    </p:spTree>
    <p:extLst>
      <p:ext uri="{BB962C8B-B14F-4D97-AF65-F5344CB8AC3E}">
        <p14:creationId xmlns:p14="http://schemas.microsoft.com/office/powerpoint/2010/main" val="2630038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Larvel đã sử dụng kỹ thuật ORM giúp lập trình viên thao tác dễ dàng hơn với DB.</a:t>
            </a:r>
          </a:p>
          <a:p>
            <a:r>
              <a:rPr lang="vi-VN" sz="1200" b="1" i="0" kern="1200" dirty="0" smtClean="0">
                <a:solidFill>
                  <a:schemeClr val="tx1"/>
                </a:solidFill>
                <a:effectLst/>
                <a:latin typeface="+mn-lt"/>
                <a:ea typeface="+mn-ea"/>
                <a:cs typeface="+mn-cs"/>
              </a:rPr>
              <a:t>ORM</a:t>
            </a:r>
            <a:r>
              <a:rPr lang="vi-VN" sz="1200" b="0" i="0" kern="1200" dirty="0" smtClean="0">
                <a:solidFill>
                  <a:schemeClr val="tx1"/>
                </a:solidFill>
                <a:effectLst/>
                <a:latin typeface="+mn-lt"/>
                <a:ea typeface="+mn-ea"/>
                <a:cs typeface="+mn-cs"/>
              </a:rPr>
              <a:t>(Object Relational Mapping) đây là tên gọi chỉ việc ánh xạ các record dữ liệu trong hệ quản trị cơ sở dữ liệu sang dạng đối tượng mà mã nguồn đang định dạng trong class</a:t>
            </a:r>
          </a:p>
          <a:p>
            <a:r>
              <a:rPr lang="en-US" sz="1200" b="0" i="0" kern="1200" dirty="0" smtClean="0">
                <a:solidFill>
                  <a:schemeClr val="tx1"/>
                </a:solidFill>
                <a:effectLst/>
                <a:latin typeface="+mn-lt"/>
                <a:ea typeface="+mn-ea"/>
                <a:cs typeface="+mn-cs"/>
              </a:rPr>
              <a:t>Các Model </a:t>
            </a:r>
            <a:r>
              <a:rPr lang="en-US" sz="1200" b="0" i="0" kern="1200" dirty="0" err="1" smtClean="0">
                <a:solidFill>
                  <a:schemeClr val="tx1"/>
                </a:solidFill>
                <a:effectLst/>
                <a:latin typeface="+mn-lt"/>
                <a:ea typeface="+mn-ea"/>
                <a:cs typeface="+mn-cs"/>
              </a:rPr>
              <a:t>này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thao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trực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tiếp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với</a:t>
            </a:r>
            <a:r>
              <a:rPr lang="en-US" sz="1200" b="0" i="0" kern="1200" dirty="0" smtClean="0">
                <a:solidFill>
                  <a:schemeClr val="tx1"/>
                </a:solidFill>
                <a:effectLst/>
                <a:latin typeface="+mn-lt"/>
                <a:ea typeface="+mn-ea"/>
                <a:cs typeface="+mn-cs"/>
              </a:rPr>
              <a:t> DB, </a:t>
            </a:r>
            <a:r>
              <a:rPr lang="en-US" sz="1200" b="0" i="0" kern="1200" dirty="0" err="1" smtClean="0">
                <a:solidFill>
                  <a:schemeClr val="tx1"/>
                </a:solidFill>
                <a:effectLst/>
                <a:latin typeface="+mn-lt"/>
                <a:ea typeface="+mn-ea"/>
                <a:cs typeface="+mn-cs"/>
              </a:rPr>
              <a:t>xử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lý</a:t>
            </a:r>
            <a:r>
              <a:rPr lang="en-US" sz="1200" b="0" i="0" kern="1200" dirty="0" smtClean="0">
                <a:solidFill>
                  <a:schemeClr val="tx1"/>
                </a:solidFill>
                <a:effectLst/>
                <a:latin typeface="+mn-lt"/>
                <a:ea typeface="+mn-ea"/>
                <a:cs typeface="+mn-cs"/>
              </a:rPr>
              <a:t> logic </a:t>
            </a:r>
            <a:r>
              <a:rPr lang="en-US" sz="1200" b="0" i="0" kern="1200" dirty="0" err="1" smtClean="0">
                <a:solidFill>
                  <a:schemeClr val="tx1"/>
                </a:solidFill>
                <a:effectLst/>
                <a:latin typeface="+mn-lt"/>
                <a:ea typeface="+mn-ea"/>
                <a:cs typeface="+mn-cs"/>
              </a:rPr>
              <a:t>nghiệp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về</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dữ</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liệu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controller.</a:t>
            </a:r>
            <a:endParaRPr lang="en-US" dirty="0" smtClean="0"/>
          </a:p>
          <a:p>
            <a:endParaRPr lang="vi-VN"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Mục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tiêu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Controller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gom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nhóm</a:t>
            </a:r>
            <a:r>
              <a:rPr lang="en-US" sz="1200" b="0" i="0" kern="1200" dirty="0" smtClean="0">
                <a:solidFill>
                  <a:schemeClr val="tx1"/>
                </a:solidFill>
                <a:effectLst/>
                <a:latin typeface="+mn-lt"/>
                <a:ea typeface="+mn-ea"/>
                <a:cs typeface="+mn-cs"/>
              </a:rPr>
              <a:t> các </a:t>
            </a:r>
            <a:r>
              <a:rPr lang="en-US" sz="1200" b="0" i="0" kern="1200" dirty="0" err="1" smtClean="0">
                <a:solidFill>
                  <a:schemeClr val="tx1"/>
                </a:solidFill>
                <a:effectLst/>
                <a:latin typeface="+mn-lt"/>
                <a:ea typeface="+mn-ea"/>
                <a:cs typeface="+mn-cs"/>
              </a:rPr>
              <a:t>xử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lý</a:t>
            </a:r>
            <a:r>
              <a:rPr lang="en-US" sz="1200" b="0" i="0" kern="1200" dirty="0" smtClean="0">
                <a:solidFill>
                  <a:schemeClr val="tx1"/>
                </a:solidFill>
                <a:effectLst/>
                <a:latin typeface="+mn-lt"/>
                <a:ea typeface="+mn-ea"/>
                <a:cs typeface="+mn-cs"/>
              </a:rPr>
              <a:t> logic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request HTTP </a:t>
            </a:r>
            <a:r>
              <a:rPr lang="en-US" sz="1200" b="0" i="0" kern="1200" dirty="0" err="1" smtClean="0">
                <a:solidFill>
                  <a:schemeClr val="tx1"/>
                </a:solidFill>
                <a:effectLst/>
                <a:latin typeface="+mn-lt"/>
                <a:ea typeface="+mn-ea"/>
                <a:cs typeface="+mn-cs"/>
              </a:rPr>
              <a:t>vào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class.</a:t>
            </a:r>
            <a:endParaRPr lang="vi-VN" sz="1200" b="0" i="0" kern="1200" dirty="0" smtClean="0">
              <a:solidFill>
                <a:schemeClr val="tx1"/>
              </a:solidFill>
              <a:effectLst/>
              <a:latin typeface="+mn-lt"/>
              <a:ea typeface="+mn-ea"/>
              <a:cs typeface="+mn-cs"/>
            </a:endParaRPr>
          </a:p>
          <a:p>
            <a:r>
              <a:rPr lang="vi-VN" b="0" i="0" u="none" strike="noStrike" dirty="0" smtClean="0">
                <a:effectLst/>
              </a:rPr>
              <a:t>UserUser gửi yêu cầu.RoutingYêu cầu gửi từ User sẽ được Routing điều hướng:</a:t>
            </a:r>
          </a:p>
          <a:p>
            <a:r>
              <a:rPr lang="vi-VN" b="0" i="0" u="none" strike="noStrike" dirty="0" smtClean="0">
                <a:effectLst/>
              </a:rPr>
              <a:t>Tới Controller để xử lý yêu cầu.</a:t>
            </a:r>
          </a:p>
          <a:p>
            <a:r>
              <a:rPr lang="vi-VN" b="0" i="0" u="none" strike="noStrike" dirty="0" smtClean="0">
                <a:effectLst/>
              </a:rPr>
              <a:t>Tới thẳng View nếu không cần xử lý.</a:t>
            </a:r>
          </a:p>
          <a:p>
            <a:r>
              <a:rPr lang="vi-VN" b="0" i="0" u="none" strike="noStrike" dirty="0" smtClean="0">
                <a:effectLst/>
              </a:rPr>
              <a:t>ControllerController được xem như trung tâm điều khiển của hệ thống, tất cả thao tác xử lý nên được thực hiện ở đây.</a:t>
            </a:r>
          </a:p>
          <a:p>
            <a:r>
              <a:rPr lang="vi-VN" b="0" i="0" u="none" strike="noStrike" dirty="0" smtClean="0">
                <a:effectLst/>
              </a:rPr>
              <a:t>Kết quả xử lý sẽ được trả về view.</a:t>
            </a:r>
          </a:p>
          <a:p>
            <a:r>
              <a:rPr lang="vi-VN" b="0" i="0" u="none" strike="noStrike" dirty="0" smtClean="0">
                <a:effectLst/>
              </a:rPr>
              <a:t>ViewView nhận dữ liệu xử lý từ Controller (hoặc Routing), hiển thị kết quả cho người dùng.</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1EEE60E-651F-40CC-AD73-C00F10CE42B6}" type="slidenum">
              <a:rPr lang="en-US" smtClean="0"/>
              <a:t>10</a:t>
            </a:fld>
            <a:endParaRPr lang="en-US" dirty="0"/>
          </a:p>
        </p:txBody>
      </p:sp>
    </p:spTree>
    <p:extLst>
      <p:ext uri="{BB962C8B-B14F-4D97-AF65-F5344CB8AC3E}">
        <p14:creationId xmlns:p14="http://schemas.microsoft.com/office/powerpoint/2010/main" val="1559631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Blade: </a:t>
            </a:r>
            <a:r>
              <a:rPr lang="en-US" dirty="0">
                <a:hlinkClick r:id="rId3"/>
              </a:rPr>
              <a:t>https://viblo.asia/p/blade-templates-trong-laravel-maGK7E1Blj2</a:t>
            </a:r>
            <a:endParaRPr lang="en-US" dirty="0"/>
          </a:p>
          <a:p>
            <a:r>
              <a:rPr lang="en-US" dirty="0"/>
              <a:t>Eloquent: </a:t>
            </a:r>
            <a:r>
              <a:rPr lang="en-US" dirty="0">
                <a:hlinkClick r:id="rId4"/>
              </a:rPr>
              <a:t>https://viblo.asia/p/tim-hieu-eloquent-trong-laravel-phan-1-eloquent-model-database-QpmleBAo5rd</a:t>
            </a:r>
            <a:endParaRPr lang="en-US" dirty="0"/>
          </a:p>
          <a:p>
            <a:r>
              <a:rPr lang="en-US" dirty="0"/>
              <a:t>Controller: </a:t>
            </a:r>
            <a:r>
              <a:rPr lang="en-US" dirty="0" err="1"/>
              <a:t>tự</a:t>
            </a:r>
            <a:r>
              <a:rPr lang="en-US" dirty="0"/>
              <a:t> </a:t>
            </a:r>
            <a:r>
              <a:rPr lang="en-US" dirty="0" err="1"/>
              <a:t>tìm</a:t>
            </a:r>
            <a:r>
              <a:rPr lang="en-US" dirty="0"/>
              <a:t> </a:t>
            </a:r>
            <a:r>
              <a:rPr lang="en-US" dirty="0" err="1"/>
              <a:t>hiểu</a:t>
            </a:r>
            <a:r>
              <a:rPr lang="en-US" dirty="0"/>
              <a:t> :</a:t>
            </a:r>
            <a:r>
              <a:rPr lang="en-US" dirty="0" smtClean="0"/>
              <a:t>v</a:t>
            </a:r>
            <a:endParaRPr lang="vi-VN" dirty="0" smtClean="0"/>
          </a:p>
          <a:p>
            <a:r>
              <a:rPr lang="vi-VN" sz="1200" b="0" i="0" kern="1200" dirty="0" smtClean="0">
                <a:solidFill>
                  <a:schemeClr val="tx1"/>
                </a:solidFill>
                <a:effectLst/>
                <a:latin typeface="+mn-lt"/>
                <a:ea typeface="+mn-ea"/>
                <a:cs typeface="+mn-cs"/>
              </a:rPr>
              <a:t> Khi người dùng gửi một yêu cầu lên hệ thống, hệ thống sẽ gửi về cho Controller xử lý các yêu cầu của người dùng. Trong quá trình làm việc đó, Controller sẽ phải thông qua lớp Model nếu muốn làm việc với Cơ sở dữ liệu (DataBase). Sau khi xử lý xong, Model sẽ đưa dữ liệu về cho Controller, Controller tiếp tục đưa sang View và View hiển thị lại cho người dùng kết quả cuối cùng.</a:t>
            </a:r>
            <a:endParaRPr lang="en-US" dirty="0"/>
          </a:p>
        </p:txBody>
      </p:sp>
      <p:sp>
        <p:nvSpPr>
          <p:cNvPr id="4" name="Slide Number Placeholder 3"/>
          <p:cNvSpPr>
            <a:spLocks noGrp="1"/>
          </p:cNvSpPr>
          <p:nvPr>
            <p:ph type="sldNum" sz="quarter" idx="10"/>
          </p:nvPr>
        </p:nvSpPr>
        <p:spPr/>
        <p:txBody>
          <a:bodyPr/>
          <a:lstStyle/>
          <a:p>
            <a:fld id="{41EEE60E-651F-40CC-AD73-C00F10CE42B6}" type="slidenum">
              <a:rPr lang="en-US" smtClean="0"/>
              <a:t>11</a:t>
            </a:fld>
            <a:endParaRPr lang="en-US" dirty="0"/>
          </a:p>
        </p:txBody>
      </p:sp>
    </p:spTree>
    <p:extLst>
      <p:ext uri="{BB962C8B-B14F-4D97-AF65-F5344CB8AC3E}">
        <p14:creationId xmlns:p14="http://schemas.microsoft.com/office/powerpoint/2010/main" val="3291860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E60E-651F-40CC-AD73-C00F10CE42B6}" type="slidenum">
              <a:rPr lang="en-US" smtClean="0"/>
              <a:t>12</a:t>
            </a:fld>
            <a:endParaRPr lang="en-US" dirty="0"/>
          </a:p>
        </p:txBody>
      </p:sp>
    </p:spTree>
    <p:extLst>
      <p:ext uri="{BB962C8B-B14F-4D97-AF65-F5344CB8AC3E}">
        <p14:creationId xmlns:p14="http://schemas.microsoft.com/office/powerpoint/2010/main" val="2150748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Có</a:t>
            </a:r>
            <a:r>
              <a:rPr lang="en-US" dirty="0"/>
              <a:t> </a:t>
            </a:r>
            <a:r>
              <a:rPr lang="en-US" dirty="0" err="1"/>
              <a:t>thể</a:t>
            </a:r>
            <a:r>
              <a:rPr lang="en-US" dirty="0"/>
              <a:t> </a:t>
            </a:r>
            <a:r>
              <a:rPr lang="en-US" dirty="0" err="1"/>
              <a:t>thấy</a:t>
            </a:r>
            <a:r>
              <a:rPr lang="en-US" dirty="0"/>
              <a:t> đ</a:t>
            </a:r>
            <a:r>
              <a:rPr lang="vi-VN" dirty="0"/>
              <a:t>ư</a:t>
            </a:r>
            <a:r>
              <a:rPr lang="en-US" dirty="0" err="1"/>
              <a:t>ợc</a:t>
            </a:r>
            <a:r>
              <a:rPr lang="en-US" dirty="0"/>
              <a:t> </a:t>
            </a:r>
            <a:r>
              <a:rPr lang="en-US" dirty="0" err="1"/>
              <a:t>các</a:t>
            </a:r>
            <a:r>
              <a:rPr lang="en-US" dirty="0"/>
              <a:t> </a:t>
            </a:r>
            <a:r>
              <a:rPr lang="en-US" dirty="0" err="1"/>
              <a:t>ph</a:t>
            </a:r>
            <a:r>
              <a:rPr lang="vi-VN" dirty="0"/>
              <a:t>ư</a:t>
            </a:r>
            <a:r>
              <a:rPr lang="en-US" dirty="0" err="1"/>
              <a:t>ơng</a:t>
            </a:r>
            <a:r>
              <a:rPr lang="en-US" dirty="0"/>
              <a:t> </a:t>
            </a:r>
            <a:r>
              <a:rPr lang="en-US" dirty="0" err="1"/>
              <a:t>thức</a:t>
            </a:r>
            <a:r>
              <a:rPr lang="en-US" dirty="0"/>
              <a:t> </a:t>
            </a:r>
            <a:r>
              <a:rPr lang="en-US" dirty="0" err="1"/>
              <a:t>mà</a:t>
            </a:r>
            <a:r>
              <a:rPr lang="en-US" dirty="0"/>
              <a:t> </a:t>
            </a:r>
            <a:r>
              <a:rPr lang="en-US" dirty="0" err="1"/>
              <a:t>các</a:t>
            </a:r>
            <a:r>
              <a:rPr lang="en-US" dirty="0"/>
              <a:t> </a:t>
            </a:r>
            <a:r>
              <a:rPr lang="en-US" dirty="0" err="1"/>
              <a:t>đối</a:t>
            </a:r>
            <a:r>
              <a:rPr lang="en-US" dirty="0"/>
              <a:t> t</a:t>
            </a:r>
            <a:r>
              <a:rPr lang="vi-VN" dirty="0"/>
              <a:t>ư</a:t>
            </a:r>
            <a:r>
              <a:rPr lang="en-US" dirty="0" err="1"/>
              <a:t>ợng</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hiện</a:t>
            </a:r>
            <a:endParaRPr lang="en-US" dirty="0"/>
          </a:p>
        </p:txBody>
      </p:sp>
      <p:sp>
        <p:nvSpPr>
          <p:cNvPr id="4" name="Slide Number Placeholder 3"/>
          <p:cNvSpPr>
            <a:spLocks noGrp="1"/>
          </p:cNvSpPr>
          <p:nvPr>
            <p:ph type="sldNum" sz="quarter" idx="5"/>
          </p:nvPr>
        </p:nvSpPr>
        <p:spPr/>
        <p:txBody>
          <a:bodyPr/>
          <a:lstStyle/>
          <a:p>
            <a:fld id="{41EEE60E-651F-40CC-AD73-C00F10CE42B6}" type="slidenum">
              <a:rPr lang="en-US" smtClean="0"/>
              <a:t>14</a:t>
            </a:fld>
            <a:endParaRPr lang="en-US" dirty="0"/>
          </a:p>
        </p:txBody>
      </p:sp>
    </p:spTree>
    <p:extLst>
      <p:ext uri="{BB962C8B-B14F-4D97-AF65-F5344CB8AC3E}">
        <p14:creationId xmlns:p14="http://schemas.microsoft.com/office/powerpoint/2010/main" val="16390574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07/25/19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07/25/19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07/25/19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07/25/19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07/25/19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07/25/19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07/25/19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07/25/19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07/25/19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07/25/19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07/25/19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07/25/19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07/25/19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07/25/19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07/25/19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07/25/19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07/25/19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07/25/19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remix3d.com/details/c911c6cbf18d4cf8a878ee729024f692" TargetMode="External"/><Relationship Id="rId2" Type="http://schemas.microsoft.com/office/2017/06/relationships/model3d" Target="../media/model3d2.glb"/><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6.png"/><Relationship Id="rId4" Type="http://schemas.openxmlformats.org/officeDocument/2006/relationships/hyperlink" Target="https://www.remix3d.com/details/G009SXQZWT2H"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2" y="135191"/>
            <a:ext cx="9905998" cy="1478570"/>
          </a:xfrm>
        </p:spPr>
        <p:txBody>
          <a:bodyPr>
            <a:normAutofit/>
          </a:bodyPr>
          <a:lstStyle/>
          <a:p>
            <a:pPr algn="ctr"/>
            <a:r>
              <a:rPr lang="en-US" sz="2400" b="1" dirty="0">
                <a:latin typeface="Times New Roman" panose="02020603050405020304" pitchFamily="18" charset="0"/>
                <a:cs typeface="Times New Roman" panose="02020603050405020304" pitchFamily="18" charset="0"/>
              </a:rPr>
              <a:t>TRƯỜNG ĐẠI HỌC SƯ PHẠM KỸ THUẬT TP.HCM</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KHOA CÔNG NGHỆ THÔNG TIN</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BỘ MÔN CÔNG NGHỆ PHẦN MỀM</a:t>
            </a:r>
            <a:endParaRPr lang="en-US" sz="2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095719" y="2406241"/>
            <a:ext cx="9905999" cy="3541714"/>
          </a:xfrm>
        </p:spPr>
        <p:txBody>
          <a:bodyPr/>
          <a:lstStyle/>
          <a:p>
            <a:pPr lvl="0" algn="ctr">
              <a:spcBef>
                <a:spcPts val="0"/>
              </a:spcBef>
              <a:buNone/>
            </a:pPr>
            <a:r>
              <a:rPr lang="en-US" dirty="0">
                <a:latin typeface="Times New Roman" panose="02020603050405020304" pitchFamily="18" charset="0"/>
                <a:cs typeface="Times New Roman" panose="02020603050405020304" pitchFamily="18" charset="0"/>
              </a:rPr>
              <a:t>LUẬN VĂN TỐT NGHIỆP</a:t>
            </a:r>
            <a:endParaRPr lang="vi-VN" dirty="0">
              <a:latin typeface="Times New Roman" panose="02020603050405020304" pitchFamily="18" charset="0"/>
              <a:cs typeface="Times New Roman" panose="02020603050405020304" pitchFamily="18" charset="0"/>
            </a:endParaRPr>
          </a:p>
          <a:p>
            <a:pPr>
              <a:spcBef>
                <a:spcPts val="0"/>
              </a:spcBef>
              <a:buFont typeface="Droid Serif"/>
              <a:buNone/>
            </a:pPr>
            <a:r>
              <a:rPr lang="en-US" u="sng" dirty="0" err="1">
                <a:latin typeface="Times New Roman" panose="02020603050405020304" pitchFamily="18" charset="0"/>
                <a:cs typeface="Times New Roman" panose="02020603050405020304" pitchFamily="18" charset="0"/>
              </a:rPr>
              <a:t>Đề</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tài</a:t>
            </a:r>
            <a:r>
              <a:rPr lang="en-US" u="sng" dirty="0">
                <a:latin typeface="Times New Roman" panose="02020603050405020304" pitchFamily="18" charset="0"/>
                <a:cs typeface="Times New Roman" panose="02020603050405020304" pitchFamily="18" charset="0"/>
              </a:rPr>
              <a:t>: </a:t>
            </a:r>
          </a:p>
          <a:p>
            <a:pPr algn="ctr">
              <a:spcBef>
                <a:spcPts val="0"/>
              </a:spcBef>
              <a:buFont typeface="Droid Serif"/>
              <a:buNone/>
            </a:pPr>
            <a:r>
              <a:rPr lang="en-US" sz="2800" dirty="0">
                <a:latin typeface="Times New Roman" panose="02020603050405020304" pitchFamily="18" charset="0"/>
                <a:cs typeface="Times New Roman" panose="02020603050405020304" pitchFamily="18" charset="0"/>
              </a:rPr>
              <a:t>PHÁT TRIỂN WEBSITE QUẢN LÝ HOẠT ĐỘNG ĐOÀN - HỘI </a:t>
            </a:r>
          </a:p>
          <a:p>
            <a:pPr algn="ctr">
              <a:spcBef>
                <a:spcPts val="0"/>
              </a:spcBef>
              <a:buFont typeface="Droid Serif"/>
              <a:buNone/>
            </a:pPr>
            <a:r>
              <a:rPr lang="en-US" sz="2800" dirty="0">
                <a:latin typeface="Times New Roman" panose="02020603050405020304" pitchFamily="18" charset="0"/>
                <a:cs typeface="Times New Roman" panose="02020603050405020304" pitchFamily="18" charset="0"/>
              </a:rPr>
              <a:t>SỬ DỤNG LARAVEL FRAMEWORK</a:t>
            </a:r>
            <a:endParaRPr lang="en" sz="2800" dirty="0">
              <a:latin typeface="Times New Roman" panose="02020603050405020304" pitchFamily="18" charset="0"/>
              <a:cs typeface="Times New Roman" panose="02020603050405020304" pitchFamily="18" charset="0"/>
            </a:endParaRPr>
          </a:p>
          <a:p>
            <a:pPr lvl="0" algn="ctr">
              <a:spcBef>
                <a:spcPts val="0"/>
              </a:spcBef>
              <a:buNone/>
            </a:pPr>
            <a:endParaRPr lang="en"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37080738-1EC7-4980-8544-858C13559074}"/>
              </a:ext>
            </a:extLst>
          </p:cNvPr>
          <p:cNvGrpSpPr/>
          <p:nvPr/>
        </p:nvGrpSpPr>
        <p:grpSpPr>
          <a:xfrm>
            <a:off x="5328775" y="1528524"/>
            <a:ext cx="1531271" cy="760152"/>
            <a:chOff x="1236593" y="157883"/>
            <a:chExt cx="960598" cy="475445"/>
          </a:xfrm>
        </p:grpSpPr>
        <p:pic>
          <p:nvPicPr>
            <p:cNvPr id="5" name="Picture 4">
              <a:extLst>
                <a:ext uri="{FF2B5EF4-FFF2-40B4-BE49-F238E27FC236}">
                  <a16:creationId xmlns:a16="http://schemas.microsoft.com/office/drawing/2014/main" id="{712B2A4A-71BB-4627-AA2D-97F5F7498E82}"/>
                </a:ext>
              </a:extLst>
            </p:cNvPr>
            <p:cNvPicPr>
              <a:picLocks noChangeAspect="1"/>
            </p:cNvPicPr>
            <p:nvPr/>
          </p:nvPicPr>
          <p:blipFill>
            <a:blip r:embed="rId2"/>
            <a:stretch>
              <a:fillRect/>
            </a:stretch>
          </p:blipFill>
          <p:spPr>
            <a:xfrm>
              <a:off x="1236593" y="159682"/>
              <a:ext cx="369555" cy="473646"/>
            </a:xfrm>
            <a:prstGeom prst="rect">
              <a:avLst/>
            </a:prstGeom>
          </p:spPr>
        </p:pic>
        <p:pic>
          <p:nvPicPr>
            <p:cNvPr id="6" name="Picture 5">
              <a:extLst>
                <a:ext uri="{FF2B5EF4-FFF2-40B4-BE49-F238E27FC236}">
                  <a16:creationId xmlns:a16="http://schemas.microsoft.com/office/drawing/2014/main" id="{F8E457C1-916C-4DAF-9A88-27198D103B4A}"/>
                </a:ext>
              </a:extLst>
            </p:cNvPr>
            <p:cNvPicPr>
              <a:picLocks noChangeAspect="1"/>
            </p:cNvPicPr>
            <p:nvPr/>
          </p:nvPicPr>
          <p:blipFill>
            <a:blip r:embed="rId3"/>
            <a:stretch>
              <a:fillRect/>
            </a:stretch>
          </p:blipFill>
          <p:spPr>
            <a:xfrm>
              <a:off x="1688229" y="157883"/>
              <a:ext cx="508962" cy="468867"/>
            </a:xfrm>
            <a:prstGeom prst="rect">
              <a:avLst/>
            </a:prstGeom>
          </p:spPr>
        </p:pic>
      </p:grpSp>
      <p:sp>
        <p:nvSpPr>
          <p:cNvPr id="7" name="Shape 215">
            <a:extLst>
              <a:ext uri="{FF2B5EF4-FFF2-40B4-BE49-F238E27FC236}">
                <a16:creationId xmlns:a16="http://schemas.microsoft.com/office/drawing/2014/main" id="{123953A4-5382-4623-919C-546EBDB81651}"/>
              </a:ext>
            </a:extLst>
          </p:cNvPr>
          <p:cNvSpPr txBox="1">
            <a:spLocks/>
          </p:cNvSpPr>
          <p:nvPr/>
        </p:nvSpPr>
        <p:spPr>
          <a:xfrm>
            <a:off x="6094411" y="4376058"/>
            <a:ext cx="5950221" cy="1802674"/>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134F5C"/>
              </a:buClr>
              <a:buSzPct val="100000"/>
              <a:buFont typeface="Droid Serif"/>
              <a:buChar char="❄"/>
              <a:defRPr sz="1800" b="0" i="0" u="none" strike="noStrike" cap="none">
                <a:solidFill>
                  <a:srgbClr val="134F5C"/>
                </a:solidFill>
                <a:latin typeface="Droid Serif"/>
                <a:ea typeface="Droid Serif"/>
                <a:cs typeface="Droid Serif"/>
                <a:sym typeface="Droid Serif"/>
                <a:rtl val="0"/>
              </a:defRPr>
            </a:lvl1pPr>
            <a:lvl2pPr marR="0" lvl="1" algn="l" rtl="0">
              <a:lnSpc>
                <a:spcPct val="100000"/>
              </a:lnSpc>
              <a:spcBef>
                <a:spcPts val="480"/>
              </a:spcBef>
              <a:spcAft>
                <a:spcPts val="0"/>
              </a:spcAft>
              <a:buClr>
                <a:srgbClr val="134F5C"/>
              </a:buClr>
              <a:buSzPct val="100000"/>
              <a:buFont typeface="Droid Serif"/>
              <a:buChar char="☆"/>
              <a:defRPr sz="1800" b="0" i="0" u="none" strike="noStrike" cap="none">
                <a:solidFill>
                  <a:srgbClr val="134F5C"/>
                </a:solidFill>
                <a:latin typeface="Droid Serif"/>
                <a:ea typeface="Droid Serif"/>
                <a:cs typeface="Droid Serif"/>
                <a:sym typeface="Droid Serif"/>
                <a:rtl val="0"/>
              </a:defRPr>
            </a:lvl2pPr>
            <a:lvl3pPr marR="0" lvl="2" algn="l" rtl="0">
              <a:lnSpc>
                <a:spcPct val="100000"/>
              </a:lnSpc>
              <a:spcBef>
                <a:spcPts val="480"/>
              </a:spcBef>
              <a:spcAft>
                <a:spcPts val="0"/>
              </a:spcAft>
              <a:buClr>
                <a:srgbClr val="134F5C"/>
              </a:buClr>
              <a:buSzPct val="100000"/>
              <a:buFont typeface="Droid Serif"/>
              <a:buNone/>
              <a:defRPr sz="1800" b="0" i="0" u="none" strike="noStrike" cap="none">
                <a:solidFill>
                  <a:srgbClr val="134F5C"/>
                </a:solidFill>
                <a:latin typeface="Droid Serif"/>
                <a:ea typeface="Droid Serif"/>
                <a:cs typeface="Droid Serif"/>
                <a:sym typeface="Droid Serif"/>
                <a:rtl val="0"/>
              </a:defRPr>
            </a:lvl3pPr>
            <a:lvl4pPr marR="0" lvl="3" algn="l" rtl="0">
              <a:lnSpc>
                <a:spcPct val="100000"/>
              </a:lnSpc>
              <a:spcBef>
                <a:spcPts val="360"/>
              </a:spcBef>
              <a:spcAft>
                <a:spcPts val="0"/>
              </a:spcAft>
              <a:buClr>
                <a:srgbClr val="134F5C"/>
              </a:buClr>
              <a:buSzPct val="100000"/>
              <a:buFont typeface="Droid Serif"/>
              <a:buNone/>
              <a:defRPr sz="1800" b="0" i="0" u="none" strike="noStrike" cap="none">
                <a:solidFill>
                  <a:srgbClr val="134F5C"/>
                </a:solidFill>
                <a:latin typeface="Droid Serif"/>
                <a:ea typeface="Droid Serif"/>
                <a:cs typeface="Droid Serif"/>
                <a:sym typeface="Droid Serif"/>
                <a:rtl val="0"/>
              </a:defRPr>
            </a:lvl4pPr>
            <a:lvl5pPr marR="0" lvl="4" algn="l" rtl="0">
              <a:lnSpc>
                <a:spcPct val="100000"/>
              </a:lnSpc>
              <a:spcBef>
                <a:spcPts val="360"/>
              </a:spcBef>
              <a:spcAft>
                <a:spcPts val="0"/>
              </a:spcAft>
              <a:buClr>
                <a:srgbClr val="134F5C"/>
              </a:buClr>
              <a:buSzPct val="100000"/>
              <a:buFont typeface="Droid Serif"/>
              <a:buNone/>
              <a:defRPr sz="1800" b="0" i="0" u="none" strike="noStrike" cap="none">
                <a:solidFill>
                  <a:srgbClr val="134F5C"/>
                </a:solidFill>
                <a:latin typeface="Droid Serif"/>
                <a:ea typeface="Droid Serif"/>
                <a:cs typeface="Droid Serif"/>
                <a:sym typeface="Droid Serif"/>
                <a:rtl val="0"/>
              </a:defRPr>
            </a:lvl5pPr>
            <a:lvl6pPr marR="0" lvl="5" algn="l" rtl="0">
              <a:lnSpc>
                <a:spcPct val="100000"/>
              </a:lnSpc>
              <a:spcBef>
                <a:spcPts val="360"/>
              </a:spcBef>
              <a:spcAft>
                <a:spcPts val="0"/>
              </a:spcAft>
              <a:buClr>
                <a:srgbClr val="134F5C"/>
              </a:buClr>
              <a:buSzPct val="100000"/>
              <a:buFont typeface="Droid Serif"/>
              <a:buNone/>
              <a:defRPr sz="1800" b="0" i="0" u="none" strike="noStrike" cap="none">
                <a:solidFill>
                  <a:srgbClr val="134F5C"/>
                </a:solidFill>
                <a:latin typeface="Droid Serif"/>
                <a:ea typeface="Droid Serif"/>
                <a:cs typeface="Droid Serif"/>
                <a:sym typeface="Droid Serif"/>
                <a:rtl val="0"/>
              </a:defRPr>
            </a:lvl6pPr>
            <a:lvl7pPr marR="0" lvl="6" algn="l" rtl="0">
              <a:lnSpc>
                <a:spcPct val="100000"/>
              </a:lnSpc>
              <a:spcBef>
                <a:spcPts val="360"/>
              </a:spcBef>
              <a:spcAft>
                <a:spcPts val="0"/>
              </a:spcAft>
              <a:buClr>
                <a:srgbClr val="134F5C"/>
              </a:buClr>
              <a:buSzPct val="100000"/>
              <a:buFont typeface="Droid Serif"/>
              <a:buNone/>
              <a:defRPr sz="1800" b="0" i="0" u="none" strike="noStrike" cap="none">
                <a:solidFill>
                  <a:srgbClr val="134F5C"/>
                </a:solidFill>
                <a:latin typeface="Droid Serif"/>
                <a:ea typeface="Droid Serif"/>
                <a:cs typeface="Droid Serif"/>
                <a:sym typeface="Droid Serif"/>
                <a:rtl val="0"/>
              </a:defRPr>
            </a:lvl7pPr>
            <a:lvl8pPr marR="0" lvl="7" algn="l" rtl="0">
              <a:lnSpc>
                <a:spcPct val="100000"/>
              </a:lnSpc>
              <a:spcBef>
                <a:spcPts val="360"/>
              </a:spcBef>
              <a:spcAft>
                <a:spcPts val="0"/>
              </a:spcAft>
              <a:buClr>
                <a:srgbClr val="134F5C"/>
              </a:buClr>
              <a:buSzPct val="100000"/>
              <a:buFont typeface="Droid Serif"/>
              <a:buNone/>
              <a:defRPr sz="1800" b="0" i="0" u="none" strike="noStrike" cap="none">
                <a:solidFill>
                  <a:srgbClr val="134F5C"/>
                </a:solidFill>
                <a:latin typeface="Droid Serif"/>
                <a:ea typeface="Droid Serif"/>
                <a:cs typeface="Droid Serif"/>
                <a:sym typeface="Droid Serif"/>
                <a:rtl val="0"/>
              </a:defRPr>
            </a:lvl8pPr>
            <a:lvl9pPr marR="0" lvl="8" algn="l" rtl="0">
              <a:lnSpc>
                <a:spcPct val="100000"/>
              </a:lnSpc>
              <a:spcBef>
                <a:spcPts val="360"/>
              </a:spcBef>
              <a:spcAft>
                <a:spcPts val="0"/>
              </a:spcAft>
              <a:buClr>
                <a:srgbClr val="134F5C"/>
              </a:buClr>
              <a:buSzPct val="100000"/>
              <a:buFont typeface="Droid Serif"/>
              <a:buNone/>
              <a:defRPr sz="1800" b="0" i="0" u="none" strike="noStrike" cap="none">
                <a:solidFill>
                  <a:srgbClr val="134F5C"/>
                </a:solidFill>
                <a:latin typeface="Droid Serif"/>
                <a:ea typeface="Droid Serif"/>
                <a:cs typeface="Droid Serif"/>
                <a:sym typeface="Droid Serif"/>
                <a:rtl val="0"/>
              </a:defRPr>
            </a:lvl9pPr>
          </a:lstStyle>
          <a:p>
            <a:pPr>
              <a:lnSpc>
                <a:spcPct val="150000"/>
              </a:lnSpc>
              <a:spcBef>
                <a:spcPts val="0"/>
              </a:spcBef>
              <a:buFont typeface="Droid Serif"/>
              <a:buNone/>
            </a:pPr>
            <a:r>
              <a:rPr lang="en-US" sz="2000" dirty="0">
                <a:solidFill>
                  <a:schemeClr val="tx1"/>
                </a:solidFill>
                <a:latin typeface="Times New Roman" panose="02020603050405020304" pitchFamily="18" charset="0"/>
                <a:cs typeface="Times New Roman" panose="02020603050405020304" pitchFamily="18" charset="0"/>
              </a:rPr>
              <a:t>GVHD: TS. Lê </a:t>
            </a:r>
            <a:r>
              <a:rPr lang="en-US" sz="2000" dirty="0" err="1">
                <a:solidFill>
                  <a:schemeClr val="tx1"/>
                </a:solidFill>
                <a:latin typeface="Times New Roman" panose="02020603050405020304" pitchFamily="18" charset="0"/>
                <a:cs typeface="Times New Roman" panose="02020603050405020304" pitchFamily="18" charset="0"/>
              </a:rPr>
              <a:t>Văn</a:t>
            </a:r>
            <a:r>
              <a:rPr lang="en-US" sz="2000" dirty="0">
                <a:solidFill>
                  <a:schemeClr val="tx1"/>
                </a:solidFill>
                <a:latin typeface="Times New Roman" panose="02020603050405020304" pitchFamily="18" charset="0"/>
                <a:cs typeface="Times New Roman" panose="02020603050405020304" pitchFamily="18" charset="0"/>
              </a:rPr>
              <a:t> Vinh</a:t>
            </a:r>
          </a:p>
          <a:p>
            <a:pPr>
              <a:lnSpc>
                <a:spcPct val="150000"/>
              </a:lnSpc>
              <a:spcBef>
                <a:spcPts val="0"/>
              </a:spcBef>
              <a:buFont typeface="Droid Serif"/>
              <a:buNone/>
            </a:pPr>
            <a:r>
              <a:rPr lang="en-US" sz="2000" dirty="0" err="1">
                <a:solidFill>
                  <a:schemeClr val="tx1"/>
                </a:solidFill>
                <a:latin typeface="Times New Roman" panose="02020603050405020304" pitchFamily="18" charset="0"/>
                <a:cs typeface="Times New Roman" panose="02020603050405020304" pitchFamily="18" charset="0"/>
              </a:rPr>
              <a:t>Nhóm</a:t>
            </a:r>
            <a:r>
              <a:rPr lang="en-US" sz="2000" dirty="0">
                <a:solidFill>
                  <a:schemeClr val="tx1"/>
                </a:solidFill>
                <a:latin typeface="Times New Roman" panose="02020603050405020304" pitchFamily="18" charset="0"/>
                <a:cs typeface="Times New Roman" panose="02020603050405020304" pitchFamily="18" charset="0"/>
              </a:rPr>
              <a:t> SV </a:t>
            </a:r>
            <a:r>
              <a:rPr lang="en-US" sz="2000" dirty="0" err="1">
                <a:solidFill>
                  <a:schemeClr val="tx1"/>
                </a:solidFill>
                <a:latin typeface="Times New Roman" panose="02020603050405020304" pitchFamily="18" charset="0"/>
                <a:cs typeface="Times New Roman" panose="02020603050405020304" pitchFamily="18" charset="0"/>
              </a:rPr>
              <a:t>thực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hiện</a:t>
            </a:r>
            <a:r>
              <a:rPr lang="en-US" sz="2000" dirty="0">
                <a:solidFill>
                  <a:schemeClr val="tx1"/>
                </a:solidFill>
                <a:latin typeface="Times New Roman" panose="02020603050405020304" pitchFamily="18" charset="0"/>
                <a:cs typeface="Times New Roman" panose="02020603050405020304" pitchFamily="18" charset="0"/>
              </a:rPr>
              <a:t>:</a:t>
            </a:r>
          </a:p>
          <a:p>
            <a:pPr>
              <a:lnSpc>
                <a:spcPct val="150000"/>
              </a:lnSpc>
              <a:spcBef>
                <a:spcPts val="0"/>
              </a:spcBef>
              <a:buNone/>
            </a:pPr>
            <a:r>
              <a:rPr lang="vi-VN" sz="2000" dirty="0">
                <a:solidFill>
                  <a:schemeClr val="tx1"/>
                </a:solidFill>
                <a:latin typeface="Times New Roman" panose="02020603050405020304" pitchFamily="18" charset="0"/>
                <a:cs typeface="Times New Roman" panose="02020603050405020304" pitchFamily="18" charset="0"/>
              </a:rPr>
              <a:t>1.	</a:t>
            </a:r>
            <a:r>
              <a:rPr lang="en-US" sz="2000" dirty="0">
                <a:solidFill>
                  <a:schemeClr val="tx1"/>
                </a:solidFill>
                <a:latin typeface="Times New Roman" panose="02020603050405020304" pitchFamily="18" charset="0"/>
                <a:cs typeface="Times New Roman" panose="02020603050405020304" pitchFamily="18" charset="0"/>
              </a:rPr>
              <a:t>D</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ơng</a:t>
            </a:r>
            <a:r>
              <a:rPr lang="en-US" sz="2000" dirty="0">
                <a:solidFill>
                  <a:schemeClr val="tx1"/>
                </a:solidFill>
                <a:latin typeface="Times New Roman" panose="02020603050405020304" pitchFamily="18" charset="0"/>
                <a:cs typeface="Times New Roman" panose="02020603050405020304" pitchFamily="18" charset="0"/>
              </a:rPr>
              <a:t> Tuấn Kiệt	</a:t>
            </a:r>
            <a:r>
              <a:rPr lang="vi-VN"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MSSV: 15110237</a:t>
            </a:r>
          </a:p>
          <a:p>
            <a:pPr>
              <a:lnSpc>
                <a:spcPct val="150000"/>
              </a:lnSpc>
              <a:spcBef>
                <a:spcPts val="0"/>
              </a:spcBef>
              <a:buNone/>
            </a:pPr>
            <a:r>
              <a:rPr lang="vi-VN" sz="2000" dirty="0">
                <a:solidFill>
                  <a:schemeClr val="tx1"/>
                </a:solidFill>
                <a:latin typeface="Times New Roman" panose="02020603050405020304" pitchFamily="18" charset="0"/>
                <a:cs typeface="Times New Roman" panose="02020603050405020304" pitchFamily="18" charset="0"/>
              </a:rPr>
              <a:t>2.	</a:t>
            </a:r>
            <a:r>
              <a:rPr lang="en-US" sz="2000" dirty="0" err="1">
                <a:solidFill>
                  <a:schemeClr val="tx1"/>
                </a:solidFill>
                <a:latin typeface="Times New Roman" panose="02020603050405020304" pitchFamily="18" charset="0"/>
                <a:cs typeface="Times New Roman" panose="02020603050405020304" pitchFamily="18" charset="0"/>
              </a:rPr>
              <a:t>Lê</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Vy</a:t>
            </a:r>
            <a:r>
              <a:rPr lang="en-US" sz="2000" dirty="0">
                <a:solidFill>
                  <a:schemeClr val="tx1"/>
                </a:solidFill>
                <a:latin typeface="Times New Roman" panose="02020603050405020304" pitchFamily="18" charset="0"/>
                <a:cs typeface="Times New Roman" panose="02020603050405020304" pitchFamily="18" charset="0"/>
              </a:rPr>
              <a:t> Nhật Hiếu	</a:t>
            </a:r>
            <a:r>
              <a:rPr lang="vi-VN"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MSSV: 15110204</a:t>
            </a:r>
            <a:endParaRPr lang="e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17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8268D3E5-C7A3-47DF-A374-46BF83A69904}"/>
              </a:ext>
            </a:extLst>
          </p:cNvPr>
          <p:cNvSpPr>
            <a:spLocks noGrp="1"/>
          </p:cNvSpPr>
          <p:nvPr>
            <p:ph type="title"/>
          </p:nvPr>
        </p:nvSpPr>
        <p:spPr>
          <a:xfrm>
            <a:off x="1141413" y="618518"/>
            <a:ext cx="9905998" cy="1478570"/>
          </a:xfrm>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2. CÔNG NGHỆ SỬ DỤNG</a:t>
            </a:r>
            <a:endParaRPr lang="en" sz="4800" dirty="0">
              <a:latin typeface="Times New Roman" panose="02020603050405020304" pitchFamily="18" charset="0"/>
              <a:cs typeface="Times New Roman" panose="02020603050405020304" pitchFamily="18" charset="0"/>
            </a:endParaRPr>
          </a:p>
        </p:txBody>
      </p:sp>
      <p:sp>
        <p:nvSpPr>
          <p:cNvPr id="17"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18" name="Shape 300">
            <a:extLst>
              <a:ext uri="{FF2B5EF4-FFF2-40B4-BE49-F238E27FC236}">
                <a16:creationId xmlns:a16="http://schemas.microsoft.com/office/drawing/2014/main" id="{5119DE12-B7D7-4EFD-BB21-57C2540FA2BC}"/>
              </a:ext>
            </a:extLst>
          </p:cNvPr>
          <p:cNvSpPr txBox="1">
            <a:spLocks noGrp="1"/>
          </p:cNvSpPr>
          <p:nvPr>
            <p:ph idx="1"/>
          </p:nvPr>
        </p:nvSpPr>
        <p:spPr>
          <a:xfrm>
            <a:off x="1141411" y="1985191"/>
            <a:ext cx="9906000" cy="3949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9C6CC"/>
              </a:buClr>
              <a:buFont typeface="Old Standard TT"/>
              <a:buNone/>
              <a:defRPr sz="1400" b="0" i="1" u="none" strike="noStrike" cap="none">
                <a:solidFill>
                  <a:srgbClr val="79C6CC"/>
                </a:solidFill>
                <a:latin typeface="Old Standard TT"/>
                <a:ea typeface="Old Standard TT"/>
                <a:cs typeface="Old Standard TT"/>
                <a:sym typeface="Old Standard TT"/>
                <a:rtl val="0"/>
              </a:defRPr>
            </a:lvl1pPr>
            <a:lvl2pPr lvl="1"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2pPr>
            <a:lvl3pPr lvl="2"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3pPr>
            <a:lvl4pPr lvl="3"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4pPr>
            <a:lvl5pPr lvl="4"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5pPr>
            <a:lvl6pPr lvl="5"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6pPr>
            <a:lvl7pPr lvl="6"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7pPr>
            <a:lvl8pPr lvl="7"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8pPr>
            <a:lvl9pPr lvl="8"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9pPr>
          </a:lstStyle>
          <a:p>
            <a:pPr algn="just"/>
            <a:r>
              <a:rPr lang="en-US" sz="2400" dirty="0">
                <a:solidFill>
                  <a:schemeClr val="tx1"/>
                </a:solidFill>
                <a:latin typeface="Times New Roman" panose="02020603050405020304" pitchFamily="18" charset="0"/>
                <a:cs typeface="Times New Roman" panose="02020603050405020304" pitchFamily="18" charset="0"/>
              </a:rPr>
              <a:t>2.2. Các </a:t>
            </a:r>
            <a:r>
              <a:rPr lang="en-US" sz="2400" dirty="0" err="1">
                <a:solidFill>
                  <a:schemeClr val="tx1"/>
                </a:solidFill>
                <a:latin typeface="Times New Roman" panose="02020603050405020304" pitchFamily="18" charset="0"/>
                <a:cs typeface="Times New Roman" panose="02020603050405020304" pitchFamily="18" charset="0"/>
              </a:rPr>
              <a:t>thành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phần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chính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của</a:t>
            </a:r>
            <a:r>
              <a:rPr lang="en-US" sz="2400" dirty="0">
                <a:solidFill>
                  <a:schemeClr val="tx1"/>
                </a:solidFill>
                <a:latin typeface="Times New Roman" panose="02020603050405020304" pitchFamily="18" charset="0"/>
                <a:cs typeface="Times New Roman" panose="02020603050405020304" pitchFamily="18" charset="0"/>
              </a:rPr>
              <a:t> Laravel Framework.</a:t>
            </a:r>
          </a:p>
        </p:txBody>
      </p:sp>
      <p:graphicFrame>
        <p:nvGraphicFramePr>
          <p:cNvPr id="19" name="Diagram 18"/>
          <p:cNvGraphicFramePr/>
          <p:nvPr>
            <p:extLst>
              <p:ext uri="{D42A27DB-BD31-4B8C-83A1-F6EECF244321}">
                <p14:modId xmlns:p14="http://schemas.microsoft.com/office/powerpoint/2010/main" val="4208908928"/>
              </p:ext>
            </p:extLst>
          </p:nvPr>
        </p:nvGraphicFramePr>
        <p:xfrm>
          <a:off x="1658983" y="2457026"/>
          <a:ext cx="8501017" cy="38653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317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fltVal val="0"/>
                                          </p:val>
                                        </p:tav>
                                        <p:tav tm="100000">
                                          <p:val>
                                            <p:strVal val="#ppt_h"/>
                                          </p:val>
                                        </p:tav>
                                      </p:tavLst>
                                    </p:anim>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Graphic spid="19"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2. CÔNG NGHỆ SỬ DỤNG</a:t>
            </a:r>
            <a:endParaRPr lang="en" sz="4800" dirty="0">
              <a:latin typeface="Times New Roman" panose="02020603050405020304" pitchFamily="18" charset="0"/>
              <a:cs typeface="Times New Roman" panose="02020603050405020304" pitchFamily="18" charset="0"/>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6" name="Shape 300">
            <a:extLst>
              <a:ext uri="{FF2B5EF4-FFF2-40B4-BE49-F238E27FC236}">
                <a16:creationId xmlns:a16="http://schemas.microsoft.com/office/drawing/2014/main" id="{5119DE12-B7D7-4EFD-BB21-57C2540FA2BC}"/>
              </a:ext>
            </a:extLst>
          </p:cNvPr>
          <p:cNvSpPr txBox="1">
            <a:spLocks noGrp="1"/>
          </p:cNvSpPr>
          <p:nvPr>
            <p:ph idx="1"/>
          </p:nvPr>
        </p:nvSpPr>
        <p:spPr>
          <a:xfrm>
            <a:off x="1141411" y="1985191"/>
            <a:ext cx="9906000" cy="3949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9C6CC"/>
              </a:buClr>
              <a:buFont typeface="Old Standard TT"/>
              <a:buNone/>
              <a:defRPr sz="1400" b="0" i="1" u="none" strike="noStrike" cap="none">
                <a:solidFill>
                  <a:srgbClr val="79C6CC"/>
                </a:solidFill>
                <a:latin typeface="Old Standard TT"/>
                <a:ea typeface="Old Standard TT"/>
                <a:cs typeface="Old Standard TT"/>
                <a:sym typeface="Old Standard TT"/>
                <a:rtl val="0"/>
              </a:defRPr>
            </a:lvl1pPr>
            <a:lvl2pPr lvl="1"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2pPr>
            <a:lvl3pPr lvl="2"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3pPr>
            <a:lvl4pPr lvl="3"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4pPr>
            <a:lvl5pPr lvl="4"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5pPr>
            <a:lvl6pPr lvl="5"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6pPr>
            <a:lvl7pPr lvl="6"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7pPr>
            <a:lvl8pPr lvl="7"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8pPr>
            <a:lvl9pPr lvl="8"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9pPr>
          </a:lstStyle>
          <a:p>
            <a:pPr algn="just"/>
            <a:r>
              <a:rPr lang="en-US" sz="2400" dirty="0" smtClean="0">
                <a:solidFill>
                  <a:schemeClr val="tx1"/>
                </a:solidFill>
                <a:latin typeface="Times New Roman" panose="02020603050405020304" pitchFamily="18" charset="0"/>
                <a:cs typeface="Times New Roman" panose="02020603050405020304" pitchFamily="18" charset="0"/>
              </a:rPr>
              <a:t>2.</a:t>
            </a:r>
            <a:r>
              <a:rPr lang="vi-VN" sz="2400" dirty="0" smtClean="0">
                <a:solidFill>
                  <a:schemeClr val="tx1"/>
                </a:solidFill>
                <a:latin typeface="Times New Roman" panose="02020603050405020304" pitchFamily="18" charset="0"/>
                <a:cs typeface="Times New Roman" panose="02020603050405020304" pitchFamily="18" charset="0"/>
              </a:rPr>
              <a:t>3</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Luồng hoạt động</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Káº¿t quáº£ hÃ¬nh áº£nh cho laravel fl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4518" y="2645274"/>
            <a:ext cx="6459785" cy="4051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33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a:xfrm>
            <a:off x="1010784" y="-42435"/>
            <a:ext cx="9905998" cy="1478570"/>
          </a:xfrm>
        </p:spPr>
        <p:txBody>
          <a:bodyPr>
            <a:normAutofit/>
          </a:bodyPr>
          <a:lstStyle/>
          <a:p>
            <a:pPr lvl="0">
              <a:spcBef>
                <a:spcPts val="0"/>
              </a:spcBef>
            </a:pPr>
            <a:r>
              <a:rPr lang="en" sz="3200" dirty="0">
                <a:latin typeface="Times New Roman" panose="02020603050405020304" pitchFamily="18" charset="0"/>
                <a:cs typeface="Times New Roman" panose="02020603050405020304" pitchFamily="18" charset="0"/>
                <a:sym typeface="Old Standard TT"/>
              </a:rPr>
              <a:t>3. </a:t>
            </a:r>
            <a:r>
              <a:rPr lang="vi-VN" sz="3200" dirty="0">
                <a:latin typeface="Times New Roman" panose="02020603050405020304" pitchFamily="18" charset="0"/>
                <a:cs typeface="Times New Roman" panose="02020603050405020304" pitchFamily="18" charset="0"/>
                <a:sym typeface="Old Standard TT"/>
              </a:rPr>
              <a:t>THIẾT KẾ ỨNG DỤNG</a:t>
            </a:r>
            <a:endParaRPr lang="en" sz="3200" dirty="0">
              <a:latin typeface="Times New Roman" panose="02020603050405020304" pitchFamily="18" charset="0"/>
              <a:cs typeface="Times New Roman" panose="02020603050405020304" pitchFamily="18" charset="0"/>
              <a:sym typeface="Old Standard TT"/>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10784" y="990968"/>
            <a:ext cx="7952014" cy="369332"/>
          </a:xfrm>
          <a:prstGeom prst="rect">
            <a:avLst/>
          </a:prstGeom>
          <a:noFill/>
        </p:spPr>
        <p:txBody>
          <a:bodyPr wrap="square" rtlCol="0">
            <a:spAutoFit/>
          </a:bodyPr>
          <a:lstStyle/>
          <a:p>
            <a:r>
              <a:rPr lang="vi-VN" i="1" dirty="0">
                <a:latin typeface="+mj-lt"/>
              </a:rPr>
              <a:t>3.1. Lược đồ Usecase</a:t>
            </a:r>
            <a:endParaRPr lang="en-US" i="1" dirty="0">
              <a:latin typeface="+mj-lt"/>
            </a:endParaRPr>
          </a:p>
        </p:txBody>
      </p:sp>
      <p:pic>
        <p:nvPicPr>
          <p:cNvPr id="9" name="Picture 8">
            <a:extLst>
              <a:ext uri="{FF2B5EF4-FFF2-40B4-BE49-F238E27FC236}">
                <a16:creationId xmlns:a16="http://schemas.microsoft.com/office/drawing/2014/main" id="{0075D81F-33EB-47BD-9D03-AA57D67FA5C1}"/>
              </a:ext>
            </a:extLst>
          </p:cNvPr>
          <p:cNvPicPr/>
          <p:nvPr/>
        </p:nvPicPr>
        <p:blipFill>
          <a:blip r:embed="rId3">
            <a:extLst>
              <a:ext uri="{28A0092B-C50C-407E-A947-70E740481C1C}">
                <a14:useLocalDpi xmlns:a14="http://schemas.microsoft.com/office/drawing/2010/main" val="0"/>
              </a:ext>
            </a:extLst>
          </a:blip>
          <a:stretch>
            <a:fillRect/>
          </a:stretch>
        </p:blipFill>
        <p:spPr>
          <a:xfrm>
            <a:off x="3530488" y="990968"/>
            <a:ext cx="5205298" cy="5736404"/>
          </a:xfrm>
          <a:prstGeom prst="rect">
            <a:avLst/>
          </a:prstGeom>
        </p:spPr>
      </p:pic>
    </p:spTree>
    <p:extLst>
      <p:ext uri="{BB962C8B-B14F-4D97-AF65-F5344CB8AC3E}">
        <p14:creationId xmlns:p14="http://schemas.microsoft.com/office/powerpoint/2010/main" val="22118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14" presetClass="entr" presetSubtype="10" fill="hold" grpId="0" nodeType="withEffect" nodePh="1">
                                  <p:stCondLst>
                                    <p:cond delay="0"/>
                                  </p:stCondLst>
                                  <p:endCondLst>
                                    <p:cond evt="begin" delay="0">
                                      <p:tn val="13"/>
                                    </p:cond>
                                  </p:end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par>
                                <p:cTn id="16" presetID="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a:xfrm>
            <a:off x="1010784" y="-42435"/>
            <a:ext cx="9905998" cy="1478570"/>
          </a:xfrm>
        </p:spPr>
        <p:txBody>
          <a:bodyPr>
            <a:normAutofit/>
          </a:bodyPr>
          <a:lstStyle/>
          <a:p>
            <a:pPr lvl="0">
              <a:spcBef>
                <a:spcPts val="0"/>
              </a:spcBef>
            </a:pPr>
            <a:r>
              <a:rPr lang="en" sz="3200" dirty="0">
                <a:latin typeface="Times New Roman" panose="02020603050405020304" pitchFamily="18" charset="0"/>
                <a:cs typeface="Times New Roman" panose="02020603050405020304" pitchFamily="18" charset="0"/>
                <a:sym typeface="Old Standard TT"/>
              </a:rPr>
              <a:t>3. </a:t>
            </a:r>
            <a:r>
              <a:rPr lang="vi-VN" sz="3200" dirty="0">
                <a:latin typeface="Times New Roman" panose="02020603050405020304" pitchFamily="18" charset="0"/>
                <a:cs typeface="Times New Roman" panose="02020603050405020304" pitchFamily="18" charset="0"/>
                <a:sym typeface="Old Standard TT"/>
              </a:rPr>
              <a:t>THIẾT KẾ ỨNG DỤNG</a:t>
            </a:r>
            <a:endParaRPr lang="en" sz="3200" dirty="0">
              <a:latin typeface="Times New Roman" panose="02020603050405020304" pitchFamily="18" charset="0"/>
              <a:cs typeface="Times New Roman" panose="02020603050405020304" pitchFamily="18" charset="0"/>
              <a:sym typeface="Old Standard TT"/>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10784" y="990968"/>
            <a:ext cx="7952014" cy="369332"/>
          </a:xfrm>
          <a:prstGeom prst="rect">
            <a:avLst/>
          </a:prstGeom>
          <a:noFill/>
        </p:spPr>
        <p:txBody>
          <a:bodyPr wrap="square" rtlCol="0">
            <a:spAutoFit/>
          </a:bodyPr>
          <a:lstStyle/>
          <a:p>
            <a:r>
              <a:rPr lang="vi-VN" i="1" dirty="0">
                <a:latin typeface="+mj-lt"/>
              </a:rPr>
              <a:t>3.2. Lược đồ cơ sở dữ liệu</a:t>
            </a:r>
            <a:endParaRPr lang="en-US" i="1" dirty="0">
              <a:latin typeface="+mj-lt"/>
            </a:endParaRPr>
          </a:p>
        </p:txBody>
      </p:sp>
      <p:pic>
        <p:nvPicPr>
          <p:cNvPr id="6" name="Picture 5"/>
          <p:cNvPicPr/>
          <p:nvPr/>
        </p:nvPicPr>
        <p:blipFill>
          <a:blip r:embed="rId2"/>
          <a:stretch>
            <a:fillRect/>
          </a:stretch>
        </p:blipFill>
        <p:spPr>
          <a:xfrm>
            <a:off x="1374660" y="1360300"/>
            <a:ext cx="9178245" cy="5421865"/>
          </a:xfrm>
          <a:prstGeom prst="rect">
            <a:avLst/>
          </a:prstGeom>
        </p:spPr>
      </p:pic>
    </p:spTree>
    <p:extLst>
      <p:ext uri="{BB962C8B-B14F-4D97-AF65-F5344CB8AC3E}">
        <p14:creationId xmlns:p14="http://schemas.microsoft.com/office/powerpoint/2010/main" val="157000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14" presetClass="entr" presetSubtype="10" fill="hold" grpId="0" nodeType="withEffect" nodePh="1">
                                  <p:stCondLst>
                                    <p:cond delay="0"/>
                                  </p:stCondLst>
                                  <p:endCondLst>
                                    <p:cond evt="begin" delay="0">
                                      <p:tn val="9"/>
                                    </p:cond>
                                  </p:end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par>
                                <p:cTn id="12" presetID="2" presetClass="entr" presetSubtype="4"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a:xfrm>
            <a:off x="1010784" y="-42435"/>
            <a:ext cx="9905998" cy="1478570"/>
          </a:xfrm>
        </p:spPr>
        <p:txBody>
          <a:bodyPr>
            <a:normAutofit/>
          </a:bodyPr>
          <a:lstStyle/>
          <a:p>
            <a:pPr lvl="0">
              <a:spcBef>
                <a:spcPts val="0"/>
              </a:spcBef>
            </a:pPr>
            <a:r>
              <a:rPr lang="en" sz="3200" dirty="0">
                <a:latin typeface="Times New Roman" panose="02020603050405020304" pitchFamily="18" charset="0"/>
                <a:cs typeface="Times New Roman" panose="02020603050405020304" pitchFamily="18" charset="0"/>
                <a:sym typeface="Old Standard TT"/>
              </a:rPr>
              <a:t>3. </a:t>
            </a:r>
            <a:r>
              <a:rPr lang="vi-VN" sz="3200" dirty="0">
                <a:latin typeface="Times New Roman" panose="02020603050405020304" pitchFamily="18" charset="0"/>
                <a:cs typeface="Times New Roman" panose="02020603050405020304" pitchFamily="18" charset="0"/>
                <a:sym typeface="Old Standard TT"/>
              </a:rPr>
              <a:t>THIẾT KẾ ỨNG DỤNG</a:t>
            </a:r>
            <a:endParaRPr lang="en" sz="3200" dirty="0">
              <a:latin typeface="Times New Roman" panose="02020603050405020304" pitchFamily="18" charset="0"/>
              <a:cs typeface="Times New Roman" panose="02020603050405020304" pitchFamily="18" charset="0"/>
              <a:sym typeface="Old Standard TT"/>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10784" y="990968"/>
            <a:ext cx="7952014" cy="369332"/>
          </a:xfrm>
          <a:prstGeom prst="rect">
            <a:avLst/>
          </a:prstGeom>
          <a:noFill/>
        </p:spPr>
        <p:txBody>
          <a:bodyPr wrap="square" rtlCol="0">
            <a:spAutoFit/>
          </a:bodyPr>
          <a:lstStyle/>
          <a:p>
            <a:r>
              <a:rPr lang="vi-VN" i="1" dirty="0"/>
              <a:t>3.3. Lược đồ lớp chức năng quản lý sinh viên</a:t>
            </a:r>
            <a:endParaRPr lang="en-US" i="1" dirty="0"/>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5963782" y="217144"/>
            <a:ext cx="5923417" cy="6314285"/>
          </a:xfrm>
          <a:prstGeom prst="rect">
            <a:avLst/>
          </a:prstGeom>
        </p:spPr>
      </p:pic>
    </p:spTree>
    <p:extLst>
      <p:ext uri="{BB962C8B-B14F-4D97-AF65-F5344CB8AC3E}">
        <p14:creationId xmlns:p14="http://schemas.microsoft.com/office/powerpoint/2010/main" val="104602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38"/>
          <p:cNvSpPr txBox="1">
            <a:spLocks/>
          </p:cNvSpPr>
          <p:nvPr/>
        </p:nvSpPr>
        <p:spPr>
          <a:xfrm>
            <a:off x="4799846" y="2754020"/>
            <a:ext cx="8141135" cy="1763301"/>
          </a:xfrm>
          <a:prstGeom prst="rect">
            <a:avLst/>
          </a:prstGeom>
          <a:noFill/>
          <a:ln>
            <a:noFill/>
          </a:ln>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r>
              <a:rPr lang="en-US" sz="6000" dirty="0"/>
              <a:t>Demo</a:t>
            </a:r>
            <a:endParaRPr lang="en" sz="6000" dirty="0"/>
          </a:p>
        </p:txBody>
      </p:sp>
      <p:sp>
        <p:nvSpPr>
          <p:cNvPr id="5" name="Shape 351">
            <a:extLst>
              <a:ext uri="{FF2B5EF4-FFF2-40B4-BE49-F238E27FC236}">
                <a16:creationId xmlns:a16="http://schemas.microsoft.com/office/drawing/2014/main" id="{B3423683-F068-4538-9F8C-7059498FFA68}"/>
              </a:ext>
            </a:extLst>
          </p:cNvPr>
          <p:cNvSpPr/>
          <p:nvPr/>
        </p:nvSpPr>
        <p:spPr>
          <a:xfrm>
            <a:off x="1953607" y="752976"/>
            <a:ext cx="7882723" cy="5765387"/>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34F5C"/>
          </a:solidFill>
          <a:ln w="9525" cap="flat" cmpd="sng">
            <a:solidFill>
              <a:srgbClr val="79C6C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95633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5. KẾT LUẬN</a:t>
            </a:r>
            <a:endParaRPr lang="en" sz="4800" dirty="0">
              <a:latin typeface="Times New Roman" panose="02020603050405020304" pitchFamily="18" charset="0"/>
              <a:cs typeface="Times New Roman" panose="02020603050405020304" pitchFamily="18" charset="0"/>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6" name="Shape 300">
            <a:extLst>
              <a:ext uri="{FF2B5EF4-FFF2-40B4-BE49-F238E27FC236}">
                <a16:creationId xmlns:a16="http://schemas.microsoft.com/office/drawing/2014/main" id="{5119DE12-B7D7-4EFD-BB21-57C2540FA2BC}"/>
              </a:ext>
            </a:extLst>
          </p:cNvPr>
          <p:cNvSpPr txBox="1">
            <a:spLocks noGrp="1"/>
          </p:cNvSpPr>
          <p:nvPr>
            <p:ph idx="1"/>
          </p:nvPr>
        </p:nvSpPr>
        <p:spPr>
          <a:xfrm>
            <a:off x="1141411" y="1985191"/>
            <a:ext cx="9906000" cy="3949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9C6CC"/>
              </a:buClr>
              <a:buFont typeface="Old Standard TT"/>
              <a:buNone/>
              <a:defRPr sz="1400" b="0" i="1" u="none" strike="noStrike" cap="none">
                <a:solidFill>
                  <a:srgbClr val="79C6CC"/>
                </a:solidFill>
                <a:latin typeface="Old Standard TT"/>
                <a:ea typeface="Old Standard TT"/>
                <a:cs typeface="Old Standard TT"/>
                <a:sym typeface="Old Standard TT"/>
                <a:rtl val="0"/>
              </a:defRPr>
            </a:lvl1pPr>
            <a:lvl2pPr lvl="1"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2pPr>
            <a:lvl3pPr lvl="2"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3pPr>
            <a:lvl4pPr lvl="3"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4pPr>
            <a:lvl5pPr lvl="4"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5pPr>
            <a:lvl6pPr lvl="5"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6pPr>
            <a:lvl7pPr lvl="6"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7pPr>
            <a:lvl8pPr lvl="7"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8pPr>
            <a:lvl9pPr lvl="8"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9pPr>
          </a:lstStyle>
          <a:p>
            <a:pPr algn="just"/>
            <a:r>
              <a:rPr lang="en-US" sz="2400" dirty="0">
                <a:solidFill>
                  <a:schemeClr val="tx1"/>
                </a:solidFill>
                <a:latin typeface="Times New Roman" panose="02020603050405020304" pitchFamily="18" charset="0"/>
                <a:cs typeface="Times New Roman" panose="02020603050405020304" pitchFamily="18" charset="0"/>
              </a:rPr>
              <a:t>5.1. </a:t>
            </a:r>
            <a:r>
              <a:rPr lang="en-US" sz="2400" dirty="0" err="1">
                <a:solidFill>
                  <a:schemeClr val="tx1"/>
                </a:solidFill>
                <a:latin typeface="Times New Roman" panose="02020603050405020304" pitchFamily="18" charset="0"/>
                <a:cs typeface="Times New Roman" panose="02020603050405020304" pitchFamily="18" charset="0"/>
              </a:rPr>
              <a:t>Kết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quả</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đạt</a:t>
            </a:r>
            <a:r>
              <a:rPr lang="en-US" sz="2400" dirty="0">
                <a:solidFill>
                  <a:schemeClr val="tx1"/>
                </a:solidFill>
                <a:latin typeface="Times New Roman" panose="02020603050405020304" pitchFamily="18" charset="0"/>
                <a:cs typeface="Times New Roman" panose="02020603050405020304" pitchFamily="18" charset="0"/>
              </a:rPr>
              <a:t> đ</a:t>
            </a:r>
            <a:r>
              <a:rPr lang="vi-VN" sz="2400" dirty="0">
                <a:solidFill>
                  <a:schemeClr val="tx1"/>
                </a:solidFill>
                <a:latin typeface="Times New Roman" panose="02020603050405020304" pitchFamily="18" charset="0"/>
                <a:cs typeface="Times New Roman" panose="02020603050405020304" pitchFamily="18" charset="0"/>
              </a:rPr>
              <a:t>ư</a:t>
            </a:r>
            <a:r>
              <a:rPr lang="en-US" sz="2400" dirty="0" err="1">
                <a:solidFill>
                  <a:schemeClr val="tx1"/>
                </a:solidFill>
                <a:latin typeface="Times New Roman" panose="02020603050405020304" pitchFamily="18" charset="0"/>
                <a:cs typeface="Times New Roman" panose="02020603050405020304" pitchFamily="18" charset="0"/>
              </a:rPr>
              <a:t>ợc</a:t>
            </a:r>
            <a:r>
              <a:rPr lang="en-US" sz="240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Hiểu</a:t>
            </a:r>
            <a:r>
              <a:rPr lang="en-US" sz="2400" i="0" dirty="0">
                <a:solidFill>
                  <a:schemeClr val="tx1"/>
                </a:solidFill>
                <a:latin typeface="Times New Roman" panose="02020603050405020304" pitchFamily="18" charset="0"/>
                <a:cs typeface="Times New Roman" panose="02020603050405020304" pitchFamily="18" charset="0"/>
              </a:rPr>
              <a:t> đ</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err="1">
                <a:solidFill>
                  <a:schemeClr val="tx1"/>
                </a:solidFill>
                <a:latin typeface="Times New Roman" panose="02020603050405020304" pitchFamily="18" charset="0"/>
                <a:cs typeface="Times New Roman" panose="02020603050405020304" pitchFamily="18" charset="0"/>
              </a:rPr>
              <a:t>ợc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cơ</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bản</a:t>
            </a:r>
            <a:r>
              <a:rPr lang="en-US" sz="2400" i="0" dirty="0">
                <a:solidFill>
                  <a:schemeClr val="tx1"/>
                </a:solidFill>
                <a:latin typeface="Times New Roman" panose="02020603050405020304" pitchFamily="18" charset="0"/>
                <a:cs typeface="Times New Roman" panose="02020603050405020304" pitchFamily="18" charset="0"/>
              </a:rPr>
              <a:t> các </a:t>
            </a:r>
            <a:r>
              <a:rPr lang="en-US" sz="2400" i="0" dirty="0" err="1">
                <a:solidFill>
                  <a:schemeClr val="tx1"/>
                </a:solidFill>
                <a:latin typeface="Times New Roman" panose="02020603050405020304" pitchFamily="18" charset="0"/>
                <a:cs typeface="Times New Roman" panose="02020603050405020304" pitchFamily="18" charset="0"/>
              </a:rPr>
              <a:t>ngôn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ngữ</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cấu</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trúc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và</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vận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hành</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của</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mô</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hình</a:t>
            </a:r>
            <a:r>
              <a:rPr lang="en-US" sz="2400" i="0" dirty="0">
                <a:solidFill>
                  <a:schemeClr val="tx1"/>
                </a:solidFill>
                <a:latin typeface="Times New Roman" panose="02020603050405020304" pitchFamily="18" charset="0"/>
                <a:cs typeface="Times New Roman" panose="02020603050405020304" pitchFamily="18" charset="0"/>
              </a:rPr>
              <a:t> MVC </a:t>
            </a:r>
            <a:r>
              <a:rPr lang="en-US" sz="2400" i="0" dirty="0" err="1">
                <a:solidFill>
                  <a:schemeClr val="tx1"/>
                </a:solidFill>
                <a:latin typeface="Times New Roman" panose="02020603050405020304" pitchFamily="18" charset="0"/>
                <a:cs typeface="Times New Roman" panose="02020603050405020304" pitchFamily="18" charset="0"/>
              </a:rPr>
              <a:t>cũng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nh</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a:solidFill>
                  <a:schemeClr val="tx1"/>
                </a:solidFill>
                <a:latin typeface="Times New Roman" panose="02020603050405020304" pitchFamily="18" charset="0"/>
                <a:cs typeface="Times New Roman" panose="02020603050405020304" pitchFamily="18" charset="0"/>
              </a:rPr>
              <a:t> framework </a:t>
            </a:r>
            <a:r>
              <a:rPr lang="en-US" sz="2400" i="0" dirty="0" err="1">
                <a:solidFill>
                  <a:schemeClr val="tx1"/>
                </a:solidFill>
                <a:latin typeface="Times New Roman" panose="02020603050405020304" pitchFamily="18" charset="0"/>
                <a:cs typeface="Times New Roman" panose="02020603050405020304" pitchFamily="18" charset="0"/>
              </a:rPr>
              <a:t>Laravel</a:t>
            </a:r>
            <a:r>
              <a:rPr lang="en-US" sz="2400" i="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Đáp</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ứng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và</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thực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hiện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đúng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hạn</a:t>
            </a:r>
            <a:r>
              <a:rPr lang="en-US" sz="2400" i="0" dirty="0">
                <a:solidFill>
                  <a:schemeClr val="tx1"/>
                </a:solidFill>
                <a:latin typeface="Times New Roman" panose="02020603050405020304" pitchFamily="18" charset="0"/>
                <a:cs typeface="Times New Roman" panose="02020603050405020304" pitchFamily="18" charset="0"/>
              </a:rPr>
              <a:t> các </a:t>
            </a:r>
            <a:r>
              <a:rPr lang="en-US" sz="2400" i="0" dirty="0" err="1">
                <a:solidFill>
                  <a:schemeClr val="tx1"/>
                </a:solidFill>
                <a:latin typeface="Times New Roman" panose="02020603050405020304" pitchFamily="18" charset="0"/>
                <a:cs typeface="Times New Roman" panose="02020603050405020304" pitchFamily="18" charset="0"/>
              </a:rPr>
              <a:t>vấn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đề</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đã</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đề</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ra.</a:t>
            </a:r>
            <a:endParaRPr lang="en-US" sz="2400" i="0" dirty="0">
              <a:solidFill>
                <a:schemeClr val="tx1"/>
              </a:solidFill>
              <a:latin typeface="Times New Roman" panose="02020603050405020304" pitchFamily="18" charset="0"/>
              <a:cs typeface="Times New Roman" panose="02020603050405020304" pitchFamily="18" charset="0"/>
            </a:endParaRP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Nâng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cao</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khả</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năng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tự</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nghiên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cứu</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của</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bản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thân</a:t>
            </a:r>
            <a:r>
              <a:rPr lang="en-US" sz="2400" i="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Xây</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dựng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thành</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công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hệ</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thống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quản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lý</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hoạt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động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Đoàn</a:t>
            </a:r>
            <a:r>
              <a:rPr lang="en-US" sz="2400" i="0" dirty="0">
                <a:solidFill>
                  <a:schemeClr val="tx1"/>
                </a:solidFill>
                <a:latin typeface="Times New Roman" panose="02020603050405020304" pitchFamily="18" charset="0"/>
                <a:cs typeface="Times New Roman" panose="02020603050405020304" pitchFamily="18" charset="0"/>
              </a:rPr>
              <a:t> – </a:t>
            </a:r>
            <a:r>
              <a:rPr lang="en-US" sz="2400" i="0" dirty="0" err="1">
                <a:solidFill>
                  <a:schemeClr val="tx1"/>
                </a:solidFill>
                <a:latin typeface="Times New Roman" panose="02020603050405020304" pitchFamily="18" charset="0"/>
                <a:cs typeface="Times New Roman" panose="02020603050405020304" pitchFamily="18" charset="0"/>
              </a:rPr>
              <a:t>Hội</a:t>
            </a:r>
            <a:r>
              <a:rPr lang="en-US" sz="2400" i="0" dirty="0">
                <a:solidFill>
                  <a:schemeClr val="tx1"/>
                </a:solidFill>
                <a:latin typeface="Times New Roman" panose="02020603050405020304" pitchFamily="18" charset="0"/>
                <a:cs typeface="Times New Roman" panose="02020603050405020304" pitchFamily="18" charset="0"/>
              </a:rPr>
              <a:t>.</a:t>
            </a:r>
          </a:p>
        </p:txBody>
      </p:sp>
      <mc:AlternateContent xmlns:mc="http://schemas.openxmlformats.org/markup-compatibility/2006">
        <mc:Choice xmlns:am3d="http://schemas.microsoft.com/office/drawing/2017/model3d" xmlns="" Requires="am3d">
          <p:graphicFrame>
            <p:nvGraphicFramePr>
              <p:cNvPr id="3" name="3D Model 2" descr="OK">
                <a:extLst>
                  <a:ext uri="{FF2B5EF4-FFF2-40B4-BE49-F238E27FC236}">
                    <a16:creationId xmlns:a16="http://schemas.microsoft.com/office/drawing/2014/main" id="{3E37EE41-B570-4F66-94EB-2851D39DBC7A}"/>
                  </a:ext>
                </a:extLst>
              </p:cNvPr>
              <p:cNvGraphicFramePr>
                <a:graphicFrameLocks/>
              </p:cNvGraphicFramePr>
              <p:nvPr>
                <p:extLst>
                  <p:ext uri="{D42A27DB-BD31-4B8C-83A1-F6EECF244321}">
                    <p14:modId xmlns:p14="http://schemas.microsoft.com/office/powerpoint/2010/main" val="3000805219"/>
                  </p:ext>
                </p:extLst>
              </p:nvPr>
            </p:nvGraphicFramePr>
            <p:xfrm>
              <a:off x="10038080" y="4760913"/>
              <a:ext cx="1401048" cy="1784728"/>
            </p:xfrm>
            <a:graphic>
              <a:graphicData uri="http://schemas.microsoft.com/office/drawing/2017/model3d">
                <am3d:model3d r:embed="rId2">
                  <am3d:spPr>
                    <a:xfrm>
                      <a:off x="0" y="0"/>
                      <a:ext cx="1401048" cy="1784728"/>
                    </a:xfrm>
                    <a:prstGeom prst="rect">
                      <a:avLst/>
                    </a:prstGeom>
                  </am3d:spPr>
                  <am3d:camera>
                    <am3d:pos x="0" y="0" z="64526271"/>
                    <am3d:up dx="0" dy="36000000" dz="0"/>
                    <am3d:lookAt x="0" y="0" z="0"/>
                    <am3d:perspective fov="1989637"/>
                  </am3d:camera>
                  <am3d:trans>
                    <am3d:meterPerModelUnit n="1722852" d="1000000"/>
                    <am3d:preTrans dx="4419167" dy="-4042808" dz="-13357103"/>
                    <am3d:scale>
                      <am3d:sx n="1000000" d="1000000"/>
                      <am3d:sy n="1000000" d="1000000"/>
                      <am3d:sz n="1000000" d="1000000"/>
                    </am3d:scale>
                    <am3d:rot/>
                    <am3d:postTrans dx="0" dy="0" dz="0"/>
                  </am3d:trans>
                  <am3d:attrSrcUrl r:id="rId3"/>
                  <am3d:raster rName="Office3DRenderer" rVer="16.0.8326">
                    <am3d:blip r:embed="rId4"/>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 name="3D Model 2" descr="OK">
                <a:extLst>
                  <a:ext uri="{FF2B5EF4-FFF2-40B4-BE49-F238E27FC236}">
                    <a16:creationId xmlns:a16="http://schemas.microsoft.com/office/drawing/2014/main" id="{3E37EE41-B570-4F66-94EB-2851D39DBC7A}"/>
                  </a:ext>
                </a:extLst>
              </p:cNvPr>
              <p:cNvPicPr>
                <a:picLocks noGrp="1" noRot="1" noChangeAspect="1" noMove="1" noResize="1" noEditPoints="1" noAdjustHandles="1" noChangeArrowheads="1" noChangeShapeType="1" noCrop="1"/>
              </p:cNvPicPr>
              <p:nvPr/>
            </p:nvPicPr>
            <p:blipFill>
              <a:blip r:embed="rId5"/>
              <a:stretch>
                <a:fillRect/>
              </a:stretch>
            </p:blipFill>
            <p:spPr>
              <a:xfrm>
                <a:off x="10038080" y="4760913"/>
                <a:ext cx="1401048" cy="1784728"/>
              </a:xfrm>
              <a:prstGeom prst="rect">
                <a:avLst/>
              </a:prstGeom>
            </p:spPr>
          </p:pic>
        </mc:Fallback>
      </mc:AlternateContent>
    </p:spTree>
    <p:extLst>
      <p:ext uri="{BB962C8B-B14F-4D97-AF65-F5344CB8AC3E}">
        <p14:creationId xmlns:p14="http://schemas.microsoft.com/office/powerpoint/2010/main" val="42463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4" presetClass="entr" presetSubtype="10" fill="hold" grpId="0" nodeType="withEffect" nodePh="1">
                                  <p:stCondLst>
                                    <p:cond delay="0"/>
                                  </p:stCondLst>
                                  <p:endCondLst>
                                    <p:cond evt="begin" delay="0">
                                      <p:tn val="9"/>
                                    </p:cond>
                                  </p:end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par>
                                <p:cTn id="12" presetID="2" presetClass="entr" presetSubtype="4" fill="hold"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 calcmode="lin" valueType="num">
                                      <p:cBhvr additive="base">
                                        <p:cTn id="22"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 calcmode="lin" valueType="num">
                                      <p:cBhvr additive="base">
                                        <p:cTn id="2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 calcmode="lin" valueType="num">
                                      <p:cBhvr additive="base">
                                        <p:cTn id="30"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2" presetID="37" presetClass="emph" presetSubtype="128" repeatCount="indefinite" fill="hold" nodeType="withEffect">
                                  <p:stCondLst>
                                    <p:cond delay="0"/>
                                  </p:stCondLst>
                                  <p:childTnLst>
                                    <p:animRot by="21600000">
                                      <p:cBhvr>
                                        <p:cTn id="33" dur="2000" fill="hold"/>
                                        <p:tgtEl>
                                          <p:spTgt spid="3"/>
                                        </p:tgtEl>
                                        <p:attrNameLst>
                                          <p:attrName>3d.view.rotation.y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5. KẾT LUẬN</a:t>
            </a:r>
            <a:endParaRPr lang="en" sz="4800" dirty="0">
              <a:latin typeface="Times New Roman" panose="02020603050405020304" pitchFamily="18" charset="0"/>
              <a:cs typeface="Times New Roman" panose="02020603050405020304" pitchFamily="18" charset="0"/>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6" name="Shape 300">
            <a:extLst>
              <a:ext uri="{FF2B5EF4-FFF2-40B4-BE49-F238E27FC236}">
                <a16:creationId xmlns:a16="http://schemas.microsoft.com/office/drawing/2014/main" id="{5119DE12-B7D7-4EFD-BB21-57C2540FA2BC}"/>
              </a:ext>
            </a:extLst>
          </p:cNvPr>
          <p:cNvSpPr txBox="1">
            <a:spLocks noGrp="1"/>
          </p:cNvSpPr>
          <p:nvPr>
            <p:ph idx="1"/>
          </p:nvPr>
        </p:nvSpPr>
        <p:spPr>
          <a:xfrm>
            <a:off x="1141411" y="1985191"/>
            <a:ext cx="9906000" cy="3949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9C6CC"/>
              </a:buClr>
              <a:buFont typeface="Old Standard TT"/>
              <a:buNone/>
              <a:defRPr sz="1400" b="0" i="1" u="none" strike="noStrike" cap="none">
                <a:solidFill>
                  <a:srgbClr val="79C6CC"/>
                </a:solidFill>
                <a:latin typeface="Old Standard TT"/>
                <a:ea typeface="Old Standard TT"/>
                <a:cs typeface="Old Standard TT"/>
                <a:sym typeface="Old Standard TT"/>
                <a:rtl val="0"/>
              </a:defRPr>
            </a:lvl1pPr>
            <a:lvl2pPr lvl="1"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2pPr>
            <a:lvl3pPr lvl="2"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3pPr>
            <a:lvl4pPr lvl="3"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4pPr>
            <a:lvl5pPr lvl="4"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5pPr>
            <a:lvl6pPr lvl="5"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6pPr>
            <a:lvl7pPr lvl="6"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7pPr>
            <a:lvl8pPr lvl="7"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8pPr>
            <a:lvl9pPr lvl="8"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9pPr>
          </a:lstStyle>
          <a:p>
            <a:pPr algn="just"/>
            <a:r>
              <a:rPr lang="en-US" sz="2400" dirty="0">
                <a:solidFill>
                  <a:schemeClr val="tx1"/>
                </a:solidFill>
                <a:latin typeface="Times New Roman" panose="02020603050405020304" pitchFamily="18" charset="0"/>
                <a:cs typeface="Times New Roman" panose="02020603050405020304" pitchFamily="18" charset="0"/>
              </a:rPr>
              <a:t>5.2. </a:t>
            </a:r>
            <a:r>
              <a:rPr lang="en-US" sz="2400" dirty="0" err="1">
                <a:solidFill>
                  <a:schemeClr val="tx1"/>
                </a:solidFill>
                <a:latin typeface="Times New Roman" panose="02020603050405020304" pitchFamily="18" charset="0"/>
                <a:cs typeface="Times New Roman" panose="02020603050405020304" pitchFamily="18" charset="0"/>
              </a:rPr>
              <a:t>Ưu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điểm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của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đề</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tài</a:t>
            </a:r>
            <a:r>
              <a:rPr lang="en-US" sz="240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Giao</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diện</a:t>
            </a:r>
            <a:r>
              <a:rPr lang="en-US" sz="2400" i="0" dirty="0">
                <a:solidFill>
                  <a:schemeClr val="tx1"/>
                </a:solidFill>
                <a:latin typeface="Times New Roman" panose="02020603050405020304" pitchFamily="18" charset="0"/>
                <a:cs typeface="Times New Roman" panose="02020603050405020304" pitchFamily="18" charset="0"/>
              </a:rPr>
              <a:t> ng</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err="1">
                <a:solidFill>
                  <a:schemeClr val="tx1"/>
                </a:solidFill>
                <a:latin typeface="Times New Roman" panose="02020603050405020304" pitchFamily="18" charset="0"/>
                <a:cs typeface="Times New Roman" panose="02020603050405020304" pitchFamily="18" charset="0"/>
              </a:rPr>
              <a:t>ời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dùng</a:t>
            </a:r>
            <a:r>
              <a:rPr lang="en-US" sz="2400" i="0" dirty="0">
                <a:solidFill>
                  <a:schemeClr val="tx1"/>
                </a:solidFill>
                <a:latin typeface="Times New Roman" panose="02020603050405020304" pitchFamily="18" charset="0"/>
                <a:cs typeface="Times New Roman" panose="02020603050405020304" pitchFamily="18" charset="0"/>
              </a:rPr>
              <a:t> đ</a:t>
            </a:r>
            <a:r>
              <a:rPr lang="vi-VN" sz="2400" i="0" dirty="0">
                <a:solidFill>
                  <a:schemeClr val="tx1"/>
                </a:solidFill>
                <a:latin typeface="Times New Roman" panose="02020603050405020304" pitchFamily="18" charset="0"/>
                <a:cs typeface="Times New Roman" panose="02020603050405020304" pitchFamily="18" charset="0"/>
              </a:rPr>
              <a:t>ơ</a:t>
            </a:r>
            <a:r>
              <a:rPr lang="en-US" sz="2400" i="0" dirty="0">
                <a:solidFill>
                  <a:schemeClr val="tx1"/>
                </a:solidFill>
                <a:latin typeface="Times New Roman" panose="02020603050405020304" pitchFamily="18" charset="0"/>
                <a:cs typeface="Times New Roman" panose="02020603050405020304" pitchFamily="18" charset="0"/>
              </a:rPr>
              <a:t>n </a:t>
            </a:r>
            <a:r>
              <a:rPr lang="en-US" sz="2400" i="0" dirty="0" err="1">
                <a:solidFill>
                  <a:schemeClr val="tx1"/>
                </a:solidFill>
                <a:latin typeface="Times New Roman" panose="02020603050405020304" pitchFamily="18" charset="0"/>
                <a:cs typeface="Times New Roman" panose="02020603050405020304" pitchFamily="18" charset="0"/>
              </a:rPr>
              <a:t>giản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tiện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lợi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dễ</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dàng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sử</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dụng</a:t>
            </a:r>
            <a:r>
              <a:rPr lang="en-US" sz="2400" i="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Sử</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dụng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nhiều</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công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nghệ</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và</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viện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mới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nhằm</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hỗ</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trợ</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một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cách</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tốt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nhất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cho</a:t>
            </a:r>
            <a:r>
              <a:rPr lang="en-US" sz="2400" i="0" dirty="0">
                <a:solidFill>
                  <a:schemeClr val="tx1"/>
                </a:solidFill>
                <a:latin typeface="Times New Roman" panose="02020603050405020304" pitchFamily="18" charset="0"/>
                <a:cs typeface="Times New Roman" panose="02020603050405020304" pitchFamily="18" charset="0"/>
              </a:rPr>
              <a:t> các </a:t>
            </a:r>
            <a:r>
              <a:rPr lang="en-US" sz="2400" i="0" dirty="0" err="1">
                <a:solidFill>
                  <a:schemeClr val="tx1"/>
                </a:solidFill>
                <a:latin typeface="Times New Roman" panose="02020603050405020304" pitchFamily="18" charset="0"/>
                <a:cs typeface="Times New Roman" panose="02020603050405020304" pitchFamily="18" charset="0"/>
              </a:rPr>
              <a:t>nghiệp</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vụ</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của</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hệ</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thống</a:t>
            </a:r>
            <a:r>
              <a:rPr lang="en-US" sz="2400" i="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Góp</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phần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rất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lớn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vào</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công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việc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quản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lý</a:t>
            </a:r>
            <a:r>
              <a:rPr lang="en-US" sz="2400" i="0" dirty="0">
                <a:solidFill>
                  <a:schemeClr val="tx1"/>
                </a:solidFill>
                <a:latin typeface="Times New Roman" panose="02020603050405020304" pitchFamily="18" charset="0"/>
                <a:cs typeface="Times New Roman" panose="02020603050405020304" pitchFamily="18" charset="0"/>
              </a:rPr>
              <a:t> các </a:t>
            </a:r>
            <a:r>
              <a:rPr lang="en-US" sz="2400" i="0" dirty="0" err="1">
                <a:solidFill>
                  <a:schemeClr val="tx1"/>
                </a:solidFill>
                <a:latin typeface="Times New Roman" panose="02020603050405020304" pitchFamily="18" charset="0"/>
                <a:cs typeface="Times New Roman" panose="02020603050405020304" pitchFamily="18" charset="0"/>
              </a:rPr>
              <a:t>hoạt</a:t>
            </a:r>
            <a:r>
              <a:rPr lang="en-US" sz="2400" i="0" dirty="0">
                <a:solidFill>
                  <a:schemeClr val="tx1"/>
                </a:solidFill>
                <a:latin typeface="Times New Roman" panose="02020603050405020304" pitchFamily="18" charset="0"/>
                <a:cs typeface="Times New Roman" panose="02020603050405020304" pitchFamily="18" charset="0"/>
              </a:rPr>
              <a:t> đ</a:t>
            </a:r>
            <a:r>
              <a:rPr lang="vi-VN" sz="2400" i="0" dirty="0">
                <a:solidFill>
                  <a:schemeClr val="tx1"/>
                </a:solidFill>
                <a:latin typeface="Times New Roman" panose="02020603050405020304" pitchFamily="18" charset="0"/>
                <a:cs typeface="Times New Roman" panose="02020603050405020304" pitchFamily="18" charset="0"/>
              </a:rPr>
              <a:t>ộ</a:t>
            </a:r>
            <a:r>
              <a:rPr lang="en-US" sz="2400" i="0" dirty="0">
                <a:solidFill>
                  <a:schemeClr val="tx1"/>
                </a:solidFill>
                <a:latin typeface="Times New Roman" panose="02020603050405020304" pitchFamily="18" charset="0"/>
                <a:cs typeface="Times New Roman" panose="02020603050405020304" pitchFamily="18" charset="0"/>
              </a:rPr>
              <a:t>ng </a:t>
            </a:r>
            <a:r>
              <a:rPr lang="en-US" sz="2400" i="0" dirty="0" err="1">
                <a:solidFill>
                  <a:schemeClr val="tx1"/>
                </a:solidFill>
                <a:latin typeface="Times New Roman" panose="02020603050405020304" pitchFamily="18" charset="0"/>
                <a:cs typeface="Times New Roman" panose="02020603050405020304" pitchFamily="18" charset="0"/>
              </a:rPr>
              <a:t>Đoàn</a:t>
            </a:r>
            <a:r>
              <a:rPr lang="en-US" sz="2400" i="0" dirty="0">
                <a:solidFill>
                  <a:schemeClr val="tx1"/>
                </a:solidFill>
                <a:latin typeface="Times New Roman" panose="02020603050405020304" pitchFamily="18" charset="0"/>
                <a:cs typeface="Times New Roman" panose="02020603050405020304" pitchFamily="18" charset="0"/>
              </a:rPr>
              <a:t> – </a:t>
            </a:r>
            <a:r>
              <a:rPr lang="en-US" sz="2400" i="0" dirty="0" err="1">
                <a:solidFill>
                  <a:schemeClr val="tx1"/>
                </a:solidFill>
                <a:latin typeface="Times New Roman" panose="02020603050405020304" pitchFamily="18" charset="0"/>
                <a:cs typeface="Times New Roman" panose="02020603050405020304" pitchFamily="18" charset="0"/>
              </a:rPr>
              <a:t>Hội</a:t>
            </a:r>
            <a:r>
              <a:rPr lang="en-US" sz="2400" i="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2801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2" presetClass="entr" presetSubtype="4"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 calcmode="lin" valueType="num">
                                      <p:cBhvr additive="base">
                                        <p:cTn id="10"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additive="base">
                                        <p:cTn id="1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 calcmode="lin" valueType="num">
                                      <p:cBhvr additive="base">
                                        <p:cTn id="1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5. KẾT LUẬN</a:t>
            </a:r>
            <a:endParaRPr lang="en" sz="4800" dirty="0">
              <a:latin typeface="Times New Roman" panose="02020603050405020304" pitchFamily="18" charset="0"/>
              <a:cs typeface="Times New Roman" panose="02020603050405020304" pitchFamily="18" charset="0"/>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6" name="Shape 300">
            <a:extLst>
              <a:ext uri="{FF2B5EF4-FFF2-40B4-BE49-F238E27FC236}">
                <a16:creationId xmlns:a16="http://schemas.microsoft.com/office/drawing/2014/main" id="{5119DE12-B7D7-4EFD-BB21-57C2540FA2BC}"/>
              </a:ext>
            </a:extLst>
          </p:cNvPr>
          <p:cNvSpPr txBox="1">
            <a:spLocks noGrp="1"/>
          </p:cNvSpPr>
          <p:nvPr>
            <p:ph idx="1"/>
          </p:nvPr>
        </p:nvSpPr>
        <p:spPr>
          <a:xfrm>
            <a:off x="1141411" y="1985191"/>
            <a:ext cx="9906000" cy="3949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9C6CC"/>
              </a:buClr>
              <a:buFont typeface="Old Standard TT"/>
              <a:buNone/>
              <a:defRPr sz="1400" b="0" i="1" u="none" strike="noStrike" cap="none">
                <a:solidFill>
                  <a:srgbClr val="79C6CC"/>
                </a:solidFill>
                <a:latin typeface="Old Standard TT"/>
                <a:ea typeface="Old Standard TT"/>
                <a:cs typeface="Old Standard TT"/>
                <a:sym typeface="Old Standard TT"/>
                <a:rtl val="0"/>
              </a:defRPr>
            </a:lvl1pPr>
            <a:lvl2pPr lvl="1"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2pPr>
            <a:lvl3pPr lvl="2"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3pPr>
            <a:lvl4pPr lvl="3"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4pPr>
            <a:lvl5pPr lvl="4"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5pPr>
            <a:lvl6pPr lvl="5"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6pPr>
            <a:lvl7pPr lvl="6"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7pPr>
            <a:lvl8pPr lvl="7"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8pPr>
            <a:lvl9pPr lvl="8"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9pPr>
          </a:lstStyle>
          <a:p>
            <a:pPr algn="just"/>
            <a:r>
              <a:rPr lang="en-US" sz="2400" dirty="0">
                <a:solidFill>
                  <a:schemeClr val="tx1"/>
                </a:solidFill>
                <a:latin typeface="Times New Roman" panose="02020603050405020304" pitchFamily="18" charset="0"/>
                <a:cs typeface="Times New Roman" panose="02020603050405020304" pitchFamily="18" charset="0"/>
              </a:rPr>
              <a:t>5.3. </a:t>
            </a:r>
            <a:r>
              <a:rPr lang="en-US" sz="2400" dirty="0" err="1">
                <a:solidFill>
                  <a:schemeClr val="tx1"/>
                </a:solidFill>
                <a:latin typeface="Times New Roman" panose="02020603050405020304" pitchFamily="18" charset="0"/>
                <a:cs typeface="Times New Roman" panose="02020603050405020304" pitchFamily="18" charset="0"/>
              </a:rPr>
              <a:t>Hạn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chế</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của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đề</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tài</a:t>
            </a:r>
            <a:r>
              <a:rPr lang="en-US" sz="240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Hiện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tại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hệ</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thống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chỉ</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mới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quản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lý</a:t>
            </a:r>
            <a:r>
              <a:rPr lang="en-US" sz="2400" i="0" dirty="0">
                <a:solidFill>
                  <a:schemeClr val="tx1"/>
                </a:solidFill>
                <a:latin typeface="Times New Roman" panose="02020603050405020304" pitchFamily="18" charset="0"/>
                <a:cs typeface="Times New Roman" panose="02020603050405020304" pitchFamily="18" charset="0"/>
              </a:rPr>
              <a:t> đ</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err="1">
                <a:solidFill>
                  <a:schemeClr val="tx1"/>
                </a:solidFill>
                <a:latin typeface="Times New Roman" panose="02020603050405020304" pitchFamily="18" charset="0"/>
                <a:cs typeface="Times New Roman" panose="02020603050405020304" pitchFamily="18" charset="0"/>
              </a:rPr>
              <a:t>ợc</a:t>
            </a:r>
            <a:r>
              <a:rPr lang="en-US" sz="2400" i="0" dirty="0">
                <a:solidFill>
                  <a:schemeClr val="tx1"/>
                </a:solidFill>
                <a:latin typeface="Times New Roman" panose="02020603050405020304" pitchFamily="18" charset="0"/>
                <a:cs typeface="Times New Roman" panose="02020603050405020304" pitchFamily="18" charset="0"/>
              </a:rPr>
              <a:t> các </a:t>
            </a:r>
            <a:r>
              <a:rPr lang="en-US" sz="2400" i="0" dirty="0" err="1">
                <a:solidFill>
                  <a:schemeClr val="tx1"/>
                </a:solidFill>
                <a:latin typeface="Times New Roman" panose="02020603050405020304" pitchFamily="18" charset="0"/>
                <a:cs typeface="Times New Roman" panose="02020603050405020304" pitchFamily="18" charset="0"/>
              </a:rPr>
              <a:t>hoạt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động</a:t>
            </a:r>
            <a:r>
              <a:rPr lang="en-US" sz="2400" i="0" dirty="0">
                <a:solidFill>
                  <a:schemeClr val="tx1"/>
                </a:solidFill>
                <a:latin typeface="Times New Roman" panose="02020603050405020304" pitchFamily="18" charset="0"/>
                <a:cs typeface="Times New Roman" panose="02020603050405020304" pitchFamily="18" charset="0"/>
              </a:rPr>
              <a:t> ở </a:t>
            </a:r>
            <a:r>
              <a:rPr lang="en-US" sz="2400" i="0" dirty="0" err="1">
                <a:solidFill>
                  <a:schemeClr val="tx1"/>
                </a:solidFill>
                <a:latin typeface="Times New Roman" panose="02020603050405020304" pitchFamily="18" charset="0"/>
                <a:cs typeface="Times New Roman" panose="02020603050405020304" pitchFamily="18" charset="0"/>
              </a:rPr>
              <a:t>cấp</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khoa</a:t>
            </a:r>
            <a:r>
              <a:rPr lang="en-US" sz="2400" i="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Tối</a:t>
            </a:r>
            <a:r>
              <a:rPr lang="en-US" sz="2400" i="0" dirty="0">
                <a:solidFill>
                  <a:schemeClr val="tx1"/>
                </a:solidFill>
                <a:latin typeface="Times New Roman" panose="02020603050405020304" pitchFamily="18" charset="0"/>
                <a:cs typeface="Times New Roman" panose="02020603050405020304" pitchFamily="18" charset="0"/>
              </a:rPr>
              <a:t> </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a:solidFill>
                  <a:schemeClr val="tx1"/>
                </a:solidFill>
                <a:latin typeface="Times New Roman" panose="02020603050405020304" pitchFamily="18" charset="0"/>
                <a:cs typeface="Times New Roman" panose="02020603050405020304" pitchFamily="18" charset="0"/>
              </a:rPr>
              <a:t>u </a:t>
            </a:r>
            <a:r>
              <a:rPr lang="en-US" sz="2400" i="0" dirty="0" err="1">
                <a:solidFill>
                  <a:schemeClr val="tx1"/>
                </a:solidFill>
                <a:latin typeface="Times New Roman" panose="02020603050405020304" pitchFamily="18" charset="0"/>
                <a:cs typeface="Times New Roman" panose="02020603050405020304" pitchFamily="18" charset="0"/>
              </a:rPr>
              <a:t>dữ</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liệu</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ch</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a:solidFill>
                  <a:schemeClr val="tx1"/>
                </a:solidFill>
                <a:latin typeface="Times New Roman" panose="02020603050405020304" pitchFamily="18" charset="0"/>
                <a:cs typeface="Times New Roman" panose="02020603050405020304" pitchFamily="18" charset="0"/>
              </a:rPr>
              <a:t>a </a:t>
            </a:r>
            <a:r>
              <a:rPr lang="en-US" sz="2400" i="0" dirty="0" err="1">
                <a:solidFill>
                  <a:schemeClr val="tx1"/>
                </a:solidFill>
                <a:latin typeface="Times New Roman" panose="02020603050405020304" pitchFamily="18" charset="0"/>
                <a:cs typeface="Times New Roman" panose="02020603050405020304" pitchFamily="18" charset="0"/>
              </a:rPr>
              <a:t>thực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sự</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tốt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nên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tốc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độ</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truy</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vấn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ch</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a:solidFill>
                  <a:schemeClr val="tx1"/>
                </a:solidFill>
                <a:latin typeface="Times New Roman" panose="02020603050405020304" pitchFamily="18" charset="0"/>
                <a:cs typeface="Times New Roman" panose="02020603050405020304" pitchFamily="18" charset="0"/>
              </a:rPr>
              <a:t>a đ</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err="1">
                <a:solidFill>
                  <a:schemeClr val="tx1"/>
                </a:solidFill>
                <a:latin typeface="Times New Roman" panose="02020603050405020304" pitchFamily="18" charset="0"/>
                <a:cs typeface="Times New Roman" panose="02020603050405020304" pitchFamily="18" charset="0"/>
              </a:rPr>
              <a:t>ợc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nhanh</a:t>
            </a:r>
            <a:r>
              <a:rPr lang="en-US" sz="2400" i="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Nhiều</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tính</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năng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ch</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a:solidFill>
                  <a:schemeClr val="tx1"/>
                </a:solidFill>
                <a:latin typeface="Times New Roman" panose="02020603050405020304" pitchFamily="18" charset="0"/>
                <a:cs typeface="Times New Roman" panose="02020603050405020304" pitchFamily="18" charset="0"/>
              </a:rPr>
              <a:t>a đ</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err="1">
                <a:solidFill>
                  <a:schemeClr val="tx1"/>
                </a:solidFill>
                <a:latin typeface="Times New Roman" panose="02020603050405020304" pitchFamily="18" charset="0"/>
                <a:cs typeface="Times New Roman" panose="02020603050405020304" pitchFamily="18" charset="0"/>
              </a:rPr>
              <a:t>ợc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phát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triển</a:t>
            </a:r>
            <a:r>
              <a:rPr lang="en-US" sz="2400" i="0" dirty="0">
                <a:solidFill>
                  <a:schemeClr val="tx1"/>
                </a:solidFill>
                <a:latin typeface="Times New Roman" panose="02020603050405020304" pitchFamily="18" charset="0"/>
                <a:cs typeface="Times New Roman" panose="02020603050405020304" pitchFamily="18" charset="0"/>
              </a:rPr>
              <a:t> do </a:t>
            </a:r>
            <a:r>
              <a:rPr lang="en-US" sz="2400" i="0" dirty="0" err="1">
                <a:solidFill>
                  <a:schemeClr val="tx1"/>
                </a:solidFill>
                <a:latin typeface="Times New Roman" panose="02020603050405020304" pitchFamily="18" charset="0"/>
                <a:cs typeface="Times New Roman" panose="02020603050405020304" pitchFamily="18" charset="0"/>
              </a:rPr>
              <a:t>giới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hạn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về</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thời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gian</a:t>
            </a:r>
            <a:r>
              <a:rPr lang="en-US" sz="2400" i="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Chưa</a:t>
            </a:r>
            <a:r>
              <a:rPr lang="en-US" sz="2400" i="0" dirty="0">
                <a:solidFill>
                  <a:schemeClr val="tx1"/>
                </a:solidFill>
                <a:latin typeface="Times New Roman" panose="02020603050405020304" pitchFamily="18" charset="0"/>
                <a:cs typeface="Times New Roman" panose="02020603050405020304" pitchFamily="18" charset="0"/>
              </a:rPr>
              <a:t> responsive </a:t>
            </a:r>
            <a:r>
              <a:rPr lang="en-US" sz="2400" i="0" dirty="0" err="1">
                <a:solidFill>
                  <a:schemeClr val="tx1"/>
                </a:solidFill>
                <a:latin typeface="Times New Roman" panose="02020603050405020304" pitchFamily="18" charset="0"/>
                <a:cs typeface="Times New Roman" panose="02020603050405020304" pitchFamily="18" charset="0"/>
              </a:rPr>
              <a:t>trên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tất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cả</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các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màn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hình</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của</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hệ</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thống</a:t>
            </a:r>
            <a:r>
              <a:rPr lang="en-US" sz="2400" i="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0494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2" presetClass="entr" presetSubtype="4"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 calcmode="lin" valueType="num">
                                      <p:cBhvr additive="base">
                                        <p:cTn id="10"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additive="base">
                                        <p:cTn id="1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 calcmode="lin" valueType="num">
                                      <p:cBhvr additive="base">
                                        <p:cTn id="1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 calcmode="lin" valueType="num">
                                      <p:cBhvr additive="base">
                                        <p:cTn id="26"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5. KẾT LUẬN</a:t>
            </a:r>
            <a:endParaRPr lang="en" sz="4800" dirty="0">
              <a:latin typeface="Times New Roman" panose="02020603050405020304" pitchFamily="18" charset="0"/>
              <a:cs typeface="Times New Roman" panose="02020603050405020304" pitchFamily="18" charset="0"/>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6" name="Shape 300">
            <a:extLst>
              <a:ext uri="{FF2B5EF4-FFF2-40B4-BE49-F238E27FC236}">
                <a16:creationId xmlns:a16="http://schemas.microsoft.com/office/drawing/2014/main" id="{5119DE12-B7D7-4EFD-BB21-57C2540FA2BC}"/>
              </a:ext>
            </a:extLst>
          </p:cNvPr>
          <p:cNvSpPr txBox="1">
            <a:spLocks noGrp="1"/>
          </p:cNvSpPr>
          <p:nvPr>
            <p:ph idx="1"/>
          </p:nvPr>
        </p:nvSpPr>
        <p:spPr>
          <a:xfrm>
            <a:off x="1141411" y="1985191"/>
            <a:ext cx="9906000" cy="3949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9C6CC"/>
              </a:buClr>
              <a:buFont typeface="Old Standard TT"/>
              <a:buNone/>
              <a:defRPr sz="1400" b="0" i="1" u="none" strike="noStrike" cap="none">
                <a:solidFill>
                  <a:srgbClr val="79C6CC"/>
                </a:solidFill>
                <a:latin typeface="Old Standard TT"/>
                <a:ea typeface="Old Standard TT"/>
                <a:cs typeface="Old Standard TT"/>
                <a:sym typeface="Old Standard TT"/>
                <a:rtl val="0"/>
              </a:defRPr>
            </a:lvl1pPr>
            <a:lvl2pPr lvl="1"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2pPr>
            <a:lvl3pPr lvl="2"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3pPr>
            <a:lvl4pPr lvl="3"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4pPr>
            <a:lvl5pPr lvl="4"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5pPr>
            <a:lvl6pPr lvl="5"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6pPr>
            <a:lvl7pPr lvl="6"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7pPr>
            <a:lvl8pPr lvl="7"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8pPr>
            <a:lvl9pPr lvl="8"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9pPr>
          </a:lstStyle>
          <a:p>
            <a:pPr algn="just"/>
            <a:r>
              <a:rPr lang="en-US" sz="2400" dirty="0">
                <a:solidFill>
                  <a:schemeClr val="tx1"/>
                </a:solidFill>
                <a:latin typeface="Times New Roman" panose="02020603050405020304" pitchFamily="18" charset="0"/>
                <a:cs typeface="Times New Roman" panose="02020603050405020304" pitchFamily="18" charset="0"/>
              </a:rPr>
              <a:t>5.4. H</a:t>
            </a:r>
            <a:r>
              <a:rPr lang="vi-VN" sz="2400" dirty="0">
                <a:solidFill>
                  <a:schemeClr val="tx1"/>
                </a:solidFill>
                <a:latin typeface="Times New Roman" panose="02020603050405020304" pitchFamily="18" charset="0"/>
                <a:cs typeface="Times New Roman" panose="02020603050405020304" pitchFamily="18" charset="0"/>
              </a:rPr>
              <a:t>ư</a:t>
            </a:r>
            <a:r>
              <a:rPr lang="en-US" sz="2400" dirty="0" err="1">
                <a:solidFill>
                  <a:schemeClr val="tx1"/>
                </a:solidFill>
                <a:latin typeface="Times New Roman" panose="02020603050405020304" pitchFamily="18" charset="0"/>
                <a:cs typeface="Times New Roman" panose="02020603050405020304" pitchFamily="18" charset="0"/>
              </a:rPr>
              <a:t>ớng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phát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triển</a:t>
            </a:r>
            <a:r>
              <a:rPr lang="en-US" sz="240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Mở</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rộng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quản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lý</a:t>
            </a:r>
            <a:r>
              <a:rPr lang="en-US" sz="2400" i="0" dirty="0">
                <a:solidFill>
                  <a:schemeClr val="tx1"/>
                </a:solidFill>
                <a:latin typeface="Times New Roman" panose="02020603050405020304" pitchFamily="18" charset="0"/>
                <a:cs typeface="Times New Roman" panose="02020603050405020304" pitchFamily="18" charset="0"/>
              </a:rPr>
              <a:t> các </a:t>
            </a:r>
            <a:r>
              <a:rPr lang="en-US" sz="2400" i="0" dirty="0" err="1">
                <a:solidFill>
                  <a:schemeClr val="tx1"/>
                </a:solidFill>
                <a:latin typeface="Times New Roman" panose="02020603050405020304" pitchFamily="18" charset="0"/>
                <a:cs typeface="Times New Roman" panose="02020603050405020304" pitchFamily="18" charset="0"/>
              </a:rPr>
              <a:t>hoạt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động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cấp</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tr</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err="1">
                <a:solidFill>
                  <a:schemeClr val="tx1"/>
                </a:solidFill>
                <a:latin typeface="Times New Roman" panose="02020603050405020304" pitchFamily="18" charset="0"/>
                <a:cs typeface="Times New Roman" panose="02020603050405020304" pitchFamily="18" charset="0"/>
              </a:rPr>
              <a:t>ờng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nhiều</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khoa</a:t>
            </a:r>
            <a:r>
              <a:rPr lang="en-US" sz="2400" i="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Nghiên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cứu</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giải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pháp</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để</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tối</a:t>
            </a:r>
            <a:r>
              <a:rPr lang="en-US" sz="2400" i="0" dirty="0">
                <a:solidFill>
                  <a:schemeClr val="tx1"/>
                </a:solidFill>
                <a:latin typeface="Times New Roman" panose="02020603050405020304" pitchFamily="18" charset="0"/>
                <a:cs typeface="Times New Roman" panose="02020603050405020304" pitchFamily="18" charset="0"/>
              </a:rPr>
              <a:t> </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a:solidFill>
                  <a:schemeClr val="tx1"/>
                </a:solidFill>
                <a:latin typeface="Times New Roman" panose="02020603050405020304" pitchFamily="18" charset="0"/>
                <a:cs typeface="Times New Roman" panose="02020603050405020304" pitchFamily="18" charset="0"/>
              </a:rPr>
              <a:t>u </a:t>
            </a:r>
            <a:r>
              <a:rPr lang="en-US" sz="2400" i="0" dirty="0" err="1">
                <a:solidFill>
                  <a:schemeClr val="tx1"/>
                </a:solidFill>
                <a:latin typeface="Times New Roman" panose="02020603050405020304" pitchFamily="18" charset="0"/>
                <a:cs typeface="Times New Roman" panose="02020603050405020304" pitchFamily="18" charset="0"/>
              </a:rPr>
              <a:t>dữ</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liệu</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cải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thiện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trải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nghiệm</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của</a:t>
            </a:r>
            <a:r>
              <a:rPr lang="en-US" sz="2400" i="0" dirty="0">
                <a:solidFill>
                  <a:schemeClr val="tx1"/>
                </a:solidFill>
                <a:latin typeface="Times New Roman" panose="02020603050405020304" pitchFamily="18" charset="0"/>
                <a:cs typeface="Times New Roman" panose="02020603050405020304" pitchFamily="18" charset="0"/>
              </a:rPr>
              <a:t> ng</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err="1">
                <a:solidFill>
                  <a:schemeClr val="tx1"/>
                </a:solidFill>
                <a:latin typeface="Times New Roman" panose="02020603050405020304" pitchFamily="18" charset="0"/>
                <a:cs typeface="Times New Roman" panose="02020603050405020304" pitchFamily="18" charset="0"/>
              </a:rPr>
              <a:t>ời</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dùng</a:t>
            </a:r>
            <a:r>
              <a:rPr lang="en-US" sz="2400" i="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Phát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triển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thêm</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nhiều</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tính</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năng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mới</a:t>
            </a:r>
            <a:r>
              <a:rPr lang="en-US" sz="2400" i="0" dirty="0">
                <a:solidFill>
                  <a:schemeClr val="tx1"/>
                </a:solidFill>
                <a:latin typeface="Times New Roman" panose="02020603050405020304" pitchFamily="18" charset="0"/>
                <a:cs typeface="Times New Roman" panose="02020603050405020304" pitchFamily="18" charset="0"/>
              </a:rPr>
              <a:t>.</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Nghiên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cứu</a:t>
            </a:r>
            <a:r>
              <a:rPr lang="en-US" sz="2400" i="0" dirty="0">
                <a:solidFill>
                  <a:schemeClr val="tx1"/>
                </a:solidFill>
                <a:latin typeface="Times New Roman" panose="02020603050405020304" pitchFamily="18" charset="0"/>
                <a:cs typeface="Times New Roman" panose="02020603050405020304" pitchFamily="18" charset="0"/>
              </a:rPr>
              <a:t> responsive </a:t>
            </a:r>
            <a:r>
              <a:rPr lang="en-US" sz="2400" i="0" dirty="0" err="1">
                <a:solidFill>
                  <a:schemeClr val="tx1"/>
                </a:solidFill>
                <a:latin typeface="Times New Roman" panose="02020603050405020304" pitchFamily="18" charset="0"/>
                <a:cs typeface="Times New Roman" panose="02020603050405020304" pitchFamily="18" charset="0"/>
              </a:rPr>
              <a:t>trên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tất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cả</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các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màn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hình</a:t>
            </a:r>
            <a:r>
              <a:rPr lang="en-US" sz="2400" i="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3236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2" presetClass="entr" presetSubtype="4"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 calcmode="lin" valueType="num">
                                      <p:cBhvr additive="base">
                                        <p:cTn id="10"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additive="base">
                                        <p:cTn id="1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 calcmode="lin" valueType="num">
                                      <p:cBhvr additive="base">
                                        <p:cTn id="1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 calcmode="lin" valueType="num">
                                      <p:cBhvr additive="base">
                                        <p:cTn id="26"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NỘI DUNG BÁO CÁO</a:t>
            </a:r>
            <a:endParaRPr lang="en-US" sz="4400" dirty="0">
              <a:latin typeface="Rockwell" panose="02060603020205020403" pitchFamily="18" charset="0"/>
            </a:endParaRP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val="2148836356"/>
              </p:ext>
            </p:extLst>
          </p:nvPr>
        </p:nvGraphicFramePr>
        <p:xfrm>
          <a:off x="1141413" y="2483168"/>
          <a:ext cx="10197147"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38"/>
          <p:cNvSpPr txBox="1">
            <a:spLocks/>
          </p:cNvSpPr>
          <p:nvPr/>
        </p:nvSpPr>
        <p:spPr>
          <a:xfrm>
            <a:off x="2804675" y="2123826"/>
            <a:ext cx="6408477" cy="1159799"/>
          </a:xfrm>
          <a:prstGeom prst="rect">
            <a:avLst/>
          </a:prstGeom>
          <a:noFill/>
          <a:ln>
            <a:noFill/>
          </a:ln>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spcBef>
                <a:spcPts val="0"/>
              </a:spcBef>
            </a:pPr>
            <a:r>
              <a:rPr lang="en-US" sz="5000"/>
              <a:t>Question &amp; Answer!</a:t>
            </a:r>
            <a:endParaRPr lang="en" sz="5000" dirty="0"/>
          </a:p>
        </p:txBody>
      </p:sp>
      <p:pic>
        <p:nvPicPr>
          <p:cNvPr id="5" name="Picture 4">
            <a:extLst>
              <a:ext uri="{FF2B5EF4-FFF2-40B4-BE49-F238E27FC236}">
                <a16:creationId xmlns:a16="http://schemas.microsoft.com/office/drawing/2014/main" id="{AF1D9E63-DB4A-4790-AEA6-0E6A1BAC2EF8}"/>
              </a:ext>
            </a:extLst>
          </p:cNvPr>
          <p:cNvPicPr>
            <a:picLocks noChangeAspect="1"/>
          </p:cNvPicPr>
          <p:nvPr/>
        </p:nvPicPr>
        <p:blipFill>
          <a:blip r:embed="rId2"/>
          <a:stretch>
            <a:fillRect/>
          </a:stretch>
        </p:blipFill>
        <p:spPr>
          <a:xfrm>
            <a:off x="3895579" y="3236815"/>
            <a:ext cx="4226668" cy="1814650"/>
          </a:xfrm>
          <a:prstGeom prst="rect">
            <a:avLst/>
          </a:prstGeom>
        </p:spPr>
      </p:pic>
    </p:spTree>
    <p:extLst>
      <p:ext uri="{BB962C8B-B14F-4D97-AF65-F5344CB8AC3E}">
        <p14:creationId xmlns:p14="http://schemas.microsoft.com/office/powerpoint/2010/main" val="1311785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357"/>
          <p:cNvSpPr txBox="1">
            <a:spLocks/>
          </p:cNvSpPr>
          <p:nvPr/>
        </p:nvSpPr>
        <p:spPr>
          <a:xfrm>
            <a:off x="2730270" y="3076066"/>
            <a:ext cx="7262816" cy="1887819"/>
          </a:xfrm>
          <a:prstGeom prst="rect">
            <a:avLst/>
          </a:prstGeom>
          <a:noFill/>
          <a:ln>
            <a:noFill/>
          </a:ln>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spcBef>
                <a:spcPts val="0"/>
              </a:spcBef>
            </a:pPr>
            <a:r>
              <a:rPr lang="en-US" sz="4000"/>
              <a:t>Thank you for watching and listening!</a:t>
            </a:r>
            <a:endParaRPr lang="en" sz="4000" dirty="0"/>
          </a:p>
        </p:txBody>
      </p:sp>
    </p:spTree>
    <p:extLst>
      <p:ext uri="{BB962C8B-B14F-4D97-AF65-F5344CB8AC3E}">
        <p14:creationId xmlns:p14="http://schemas.microsoft.com/office/powerpoint/2010/main" val="42073182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1. GIỚI THIỆU ĐỀ TÀI</a:t>
            </a:r>
            <a:endParaRPr lang="e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idx="1"/>
          </p:nvPr>
        </p:nvSpPr>
        <p:spPr>
          <a:xfrm>
            <a:off x="1141412" y="1942458"/>
            <a:ext cx="9905999" cy="3541714"/>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1.1</a:t>
            </a:r>
            <a:r>
              <a:rPr lang="vi-VN"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a:t>
            </a:r>
          </a:p>
          <a:p>
            <a:pPr marL="285750" indent="-285750" algn="just">
              <a:buFontTx/>
              <a:buChar char="-"/>
            </a:pP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chấp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khối</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sức</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a:t>
            </a:r>
          </a:p>
          <a:p>
            <a:pPr marL="285750" indent="-285750" algn="just">
              <a:buFontTx/>
              <a:buChar char="-"/>
            </a:pPr>
            <a:r>
              <a:rPr lang="en-US" dirty="0">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a:t>
            </a:r>
          </a:p>
          <a:p>
            <a:pPr marL="285750" indent="-285750" algn="just">
              <a:buFontTx/>
              <a:buChar char="-"/>
            </a:pPr>
            <a:r>
              <a:rPr lang="en-US" dirty="0" err="1">
                <a:latin typeface="Times New Roman" panose="02020603050405020304" pitchFamily="18" charset="0"/>
                <a:cs typeface="Times New Roman" panose="02020603050405020304" pitchFamily="18" charset="0"/>
              </a:rPr>
              <a:t>Thiếu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endParaRPr lang="en-US" dirty="0">
              <a:latin typeface="Times New Roman" panose="02020603050405020304" pitchFamily="18" charset="0"/>
              <a:cs typeface="Times New Roman" panose="02020603050405020304" pitchFamily="18" charset="0"/>
            </a:endParaRPr>
          </a:p>
          <a:p>
            <a:pPr marL="285750" indent="-285750" algn="just">
              <a:buFontTx/>
              <a:buChar char="-"/>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mạch</a:t>
            </a:r>
            <a:r>
              <a:rPr lang="en-US" dirty="0">
                <a:latin typeface="Times New Roman" panose="02020603050405020304" pitchFamily="18" charset="0"/>
                <a:cs typeface="Times New Roman" panose="02020603050405020304" pitchFamily="18" charset="0"/>
              </a:rPr>
              <a:t>.</a:t>
            </a:r>
            <a:endParaRPr lang="en" dirty="0">
              <a:latin typeface="Times New Roman" panose="02020603050405020304" pitchFamily="18" charset="0"/>
              <a:cs typeface="Times New Roman" panose="02020603050405020304" pitchFamily="18" charset="0"/>
            </a:endParaRPr>
          </a:p>
          <a:p>
            <a:pPr marL="0" indent="0" algn="just">
              <a:buNone/>
            </a:pPr>
            <a:endParaRPr lang="vi-VN" dirty="0">
              <a:latin typeface="Times New Roman" panose="02020603050405020304" pitchFamily="18" charset="0"/>
              <a:cs typeface="Times New Roman" panose="02020603050405020304" pitchFamily="18" charset="0"/>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m3d="http://schemas.microsoft.com/office/drawing/2017/model3d" xmlns="" Requires="am3d">
          <p:graphicFrame>
            <p:nvGraphicFramePr>
              <p:cNvPr id="7" name="3D Model 6" descr="Red Question mark">
                <a:extLst>
                  <a:ext uri="{FF2B5EF4-FFF2-40B4-BE49-F238E27FC236}">
                    <a16:creationId xmlns:a16="http://schemas.microsoft.com/office/drawing/2014/main" id="{BE22D0B2-42C4-4955-B969-501F3926153A}"/>
                  </a:ext>
                </a:extLst>
              </p:cNvPr>
              <p:cNvGraphicFramePr>
                <a:graphicFrameLocks noChangeAspect="1"/>
              </p:cNvGraphicFramePr>
              <p:nvPr>
                <p:extLst>
                  <p:ext uri="{D42A27DB-BD31-4B8C-83A1-F6EECF244321}">
                    <p14:modId xmlns:p14="http://schemas.microsoft.com/office/powerpoint/2010/main" val="3196015750"/>
                  </p:ext>
                </p:extLst>
              </p:nvPr>
            </p:nvGraphicFramePr>
            <p:xfrm>
              <a:off x="10330586" y="5252720"/>
              <a:ext cx="901334" cy="1405424"/>
            </p:xfrm>
            <a:graphic>
              <a:graphicData uri="http://schemas.microsoft.com/office/drawing/2017/model3d">
                <am3d:model3d r:embed="rId3">
                  <am3d:spPr>
                    <a:xfrm>
                      <a:off x="0" y="0"/>
                      <a:ext cx="901334" cy="1405424"/>
                    </a:xfrm>
                    <a:prstGeom prst="rect">
                      <a:avLst/>
                    </a:prstGeom>
                  </am3d:spPr>
                  <am3d:camera>
                    <am3d:pos x="0" y="0" z="55389530"/>
                    <am3d:up dx="0" dy="36000000" dz="0"/>
                    <am3d:lookAt x="0" y="0" z="0"/>
                    <am3d:perspective fov="2700000"/>
                  </am3d:camera>
                  <am3d:trans>
                    <am3d:meterPerModelUnit n="3517042" d="1000000"/>
                    <am3d:preTrans dx="0" dy="-18004113" dz="-4973"/>
                    <am3d:scale>
                      <am3d:sx n="1000000" d="1000000"/>
                      <am3d:sy n="1000000" d="1000000"/>
                      <am3d:sz n="1000000" d="1000000"/>
                    </am3d:scale>
                    <am3d:rot ax="718949" ay="-39063" az="-8292"/>
                    <am3d:postTrans dx="0" dy="0" dz="0"/>
                  </am3d:trans>
                  <am3d:attrSrcUrl r:id="rId4"/>
                  <am3d:raster rName="Office3DRenderer" rVer="16.0.8326">
                    <am3d:blip r:embed="rId5"/>
                  </am3d:raster>
                  <am3d:objViewport viewportSz="168881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7" name="3D Model 6" descr="Red Question mark">
                <a:extLst>
                  <a:ext uri="{FF2B5EF4-FFF2-40B4-BE49-F238E27FC236}">
                    <a16:creationId xmlns:a16="http://schemas.microsoft.com/office/drawing/2014/main" id="{BE22D0B2-42C4-4955-B969-501F3926153A}"/>
                  </a:ext>
                </a:extLst>
              </p:cNvPr>
              <p:cNvPicPr>
                <a:picLocks noGrp="1" noRot="1" noChangeAspect="1" noMove="1" noResize="1" noEditPoints="1" noAdjustHandles="1" noChangeArrowheads="1" noChangeShapeType="1" noCrop="1"/>
              </p:cNvPicPr>
              <p:nvPr/>
            </p:nvPicPr>
            <p:blipFill>
              <a:blip r:embed="rId6"/>
              <a:stretch>
                <a:fillRect/>
              </a:stretch>
            </p:blipFill>
            <p:spPr>
              <a:xfrm>
                <a:off x="10330586" y="5252720"/>
                <a:ext cx="901334" cy="1405424"/>
              </a:xfrm>
              <a:prstGeom prst="rect">
                <a:avLst/>
              </a:prstGeom>
            </p:spPr>
          </p:pic>
        </mc:Fallback>
      </mc:AlternateContent>
    </p:spTree>
    <p:extLst>
      <p:ext uri="{BB962C8B-B14F-4D97-AF65-F5344CB8AC3E}">
        <p14:creationId xmlns:p14="http://schemas.microsoft.com/office/powerpoint/2010/main" val="181935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0"/>
                                        <p:tgtEl>
                                          <p:spTgt spid="3">
                                            <p:txEl>
                                              <p:pRg st="1" end="1"/>
                                            </p:txEl>
                                          </p:spTgt>
                                        </p:tgtEl>
                                      </p:cBhvr>
                                    </p:animEffect>
                                    <p:anim calcmode="lin" valueType="num">
                                      <p:cBhvr>
                                        <p:cTn id="1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39" presetClass="emph" presetSubtype="2" repeatCount="indefinite" fill="hold" nodeType="withEffect">
                                  <p:stCondLst>
                                    <p:cond delay="0"/>
                                  </p:stCondLst>
                                  <p:childTnLst>
                                    <p:anim calcmode="lin" valueType="num">
                                      <p:cBhvr additive="sum">
                                        <p:cTn id="35" dur="2000" fill="hold"/>
                                        <p:tgtEl>
                                          <p:spTgt spid="7"/>
                                        </p:tgtEl>
                                        <p:attrNameLst>
                                          <p:attrName>3d.object.rotation.y</p:attrName>
                                        </p:attrNameLst>
                                      </p:cBhvr>
                                      <p:tavLst>
                                        <p:tav tm="0">
                                          <p:val>
                                            <p:fltVal val="0"/>
                                          </p:val>
                                        </p:tav>
                                        <p:tav tm="1120">
                                          <p:val>
                                            <p:fltVal val="-0.0012"/>
                                          </p:val>
                                        </p:tav>
                                        <p:tav tm="2250">
                                          <p:val>
                                            <p:fltVal val="-0.0098"/>
                                          </p:val>
                                        </p:tav>
                                        <p:tav tm="3370">
                                          <p:val>
                                            <p:fltVal val="-0.033"/>
                                          </p:val>
                                        </p:tav>
                                        <p:tav tm="4490">
                                          <p:val>
                                            <p:fltVal val="-0.0789"/>
                                          </p:val>
                                        </p:tav>
                                        <p:tav tm="5620">
                                          <p:val>
                                            <p:fltVal val="-0.1548"/>
                                          </p:val>
                                        </p:tav>
                                        <p:tav tm="6740">
                                          <p:val>
                                            <p:fltVal val="-0.267"/>
                                          </p:val>
                                        </p:tav>
                                        <p:tav tm="7870">
                                          <p:val>
                                            <p:fltVal val="-0.4235"/>
                                          </p:val>
                                        </p:tav>
                                        <p:tav tm="8990">
                                          <p:val>
                                            <p:fltVal val="-0.6337"/>
                                          </p:val>
                                        </p:tav>
                                        <p:tav tm="10110">
                                          <p:val>
                                            <p:fltVal val="-0.9013"/>
                                          </p:val>
                                        </p:tav>
                                        <p:tav tm="11240">
                                          <p:val>
                                            <p:fltVal val="-1.2353"/>
                                          </p:val>
                                        </p:tav>
                                        <p:tav tm="12360">
                                          <p:val>
                                            <p:fltVal val="-1.647"/>
                                          </p:val>
                                        </p:tav>
                                        <p:tav tm="13480">
                                          <p:val>
                                            <p:fltVal val="-2.0869"/>
                                          </p:val>
                                        </p:tav>
                                        <p:tav tm="14610">
                                          <p:val>
                                            <p:fltVal val="-2.4538"/>
                                          </p:val>
                                        </p:tav>
                                        <p:tav tm="15730">
                                          <p:val>
                                            <p:fltVal val="-2.7534"/>
                                          </p:val>
                                        </p:tav>
                                        <p:tav tm="16850">
                                          <p:val>
                                            <p:fltVal val="-2.9876"/>
                                          </p:val>
                                        </p:tav>
                                        <p:tav tm="17980">
                                          <p:val>
                                            <p:fltVal val="-3.1669"/>
                                          </p:val>
                                        </p:tav>
                                        <p:tav tm="19100">
                                          <p:val>
                                            <p:fltVal val="-3.2996"/>
                                          </p:val>
                                        </p:tav>
                                        <p:tav tm="20220">
                                          <p:val>
                                            <p:fltVal val="-3.3906"/>
                                          </p:val>
                                        </p:tav>
                                        <p:tav tm="21350">
                                          <p:val>
                                            <p:fltVal val="-3.4488"/>
                                          </p:val>
                                        </p:tav>
                                        <p:tav tm="22470">
                                          <p:val>
                                            <p:fltVal val="-3.4815"/>
                                          </p:val>
                                        </p:tav>
                                        <p:tav tm="23600">
                                          <p:val>
                                            <p:fltVal val="-3.4961"/>
                                          </p:val>
                                        </p:tav>
                                        <p:tav tm="24720">
                                          <p:val>
                                            <p:fltVal val="-3.4998"/>
                                          </p:val>
                                        </p:tav>
                                        <p:tav tm="25840">
                                          <p:val>
                                            <p:fltVal val="-3.0301"/>
                                          </p:val>
                                        </p:tav>
                                        <p:tav tm="26970">
                                          <p:val>
                                            <p:fltVal val="-0.9661"/>
                                          </p:val>
                                        </p:tav>
                                        <p:tav tm="28090">
                                          <p:val>
                                            <p:fltVal val="2.1525"/>
                                          </p:val>
                                        </p:tav>
                                        <p:tav tm="29210">
                                          <p:val>
                                            <p:fltVal val="6.1215"/>
                                          </p:val>
                                        </p:tav>
                                        <p:tav tm="30340">
                                          <p:val>
                                            <p:fltVal val="10.8322"/>
                                          </p:val>
                                        </p:tav>
                                        <p:tav tm="31460">
                                          <p:val>
                                            <p:fltVal val="16.2132"/>
                                          </p:val>
                                        </p:tav>
                                        <p:tav tm="32580">
                                          <p:val>
                                            <p:fltVal val="22.2128"/>
                                          </p:val>
                                        </p:tav>
                                        <p:tav tm="33710">
                                          <p:val>
                                            <p:fltVal val="28.7297"/>
                                          </p:val>
                                        </p:tav>
                                        <p:tav tm="34830">
                                          <p:val>
                                            <p:fltVal val="35.8493"/>
                                          </p:val>
                                        </p:tav>
                                        <p:tav tm="35960">
                                          <p:val>
                                            <p:fltVal val="43.4888"/>
                                          </p:val>
                                        </p:tav>
                                        <p:tav tm="37080">
                                          <p:val>
                                            <p:fltVal val="51.6257"/>
                                          </p:val>
                                        </p:tav>
                                        <p:tav tm="38200">
                                          <p:val>
                                            <p:fltVal val="60.2402"/>
                                          </p:val>
                                        </p:tav>
                                        <p:tav tm="39330">
                                          <p:val>
                                            <p:fltVal val="69.3155"/>
                                          </p:val>
                                        </p:tav>
                                        <p:tav tm="40450">
                                          <p:val>
                                            <p:fltVal val="78.8364"/>
                                          </p:val>
                                        </p:tav>
                                        <p:tav tm="41570">
                                          <p:val>
                                            <p:fltVal val="88.6987"/>
                                          </p:val>
                                        </p:tav>
                                        <p:tav tm="42700">
                                          <p:val>
                                            <p:fltVal val="99.0679"/>
                                          </p:val>
                                        </p:tav>
                                        <p:tav tm="43820">
                                          <p:val>
                                            <p:fltVal val="109.8461"/>
                                          </p:val>
                                        </p:tav>
                                        <p:tav tm="44940">
                                          <p:val>
                                            <p:fltVal val="121.0232"/>
                                          </p:val>
                                        </p:tav>
                                        <p:tav tm="46070">
                                          <p:val>
                                            <p:fltVal val="132.5899"/>
                                          </p:val>
                                        </p:tav>
                                        <p:tav tm="47190">
                                          <p:val>
                                            <p:fltVal val="144.5376"/>
                                          </p:val>
                                        </p:tav>
                                        <p:tav tm="48310">
                                          <p:val>
                                            <p:fltVal val="156.85851"/>
                                          </p:val>
                                        </p:tav>
                                        <p:tav tm="49440">
                                          <p:val>
                                            <p:fltVal val="169.43021"/>
                                          </p:val>
                                        </p:tav>
                                        <p:tav tm="50560">
                                          <p:val>
                                            <p:fltVal val="182.34309"/>
                                          </p:val>
                                        </p:tav>
                                        <p:tav tm="51690">
                                          <p:val>
                                            <p:fltVal val="195.1411"/>
                                          </p:val>
                                        </p:tav>
                                        <p:tav tm="52810">
                                          <p:val>
                                            <p:fltVal val="207.6945"/>
                                          </p:val>
                                        </p:tav>
                                        <p:tav tm="53930">
                                          <p:val>
                                            <p:fltVal val="219.77251"/>
                                          </p:val>
                                        </p:tav>
                                        <p:tav tm="55060">
                                          <p:val>
                                            <p:fltVal val="231.4814"/>
                                          </p:val>
                                        </p:tav>
                                        <p:tav tm="56180">
                                          <p:val>
                                            <p:fltVal val="242.91341"/>
                                          </p:val>
                                        </p:tav>
                                        <p:tav tm="57300">
                                          <p:val>
                                            <p:fltVal val="253.8558"/>
                                          </p:val>
                                        </p:tav>
                                        <p:tav tm="58430">
                                          <p:val>
                                            <p:fltVal val="264.40329"/>
                                          </p:val>
                                        </p:tav>
                                        <p:tav tm="59550">
                                          <p:val>
                                            <p:fltVal val="274.63501"/>
                                          </p:val>
                                        </p:tav>
                                        <p:tav tm="60670">
                                          <p:val>
                                            <p:fltVal val="284.35721"/>
                                          </p:val>
                                        </p:tav>
                                        <p:tav tm="61800">
                                          <p:val>
                                            <p:fltVal val="293.6507"/>
                                          </p:val>
                                        </p:tav>
                                        <p:tav tm="62920">
                                          <p:val>
                                            <p:fltVal val="302.57959"/>
                                          </p:val>
                                        </p:tav>
                                        <p:tav tm="64040">
                                          <p:val>
                                            <p:fltVal val="310.96921"/>
                                          </p:val>
                                        </p:tav>
                                        <p:tav tm="65170">
                                          <p:val>
                                            <p:fltVal val="318.88379"/>
                                          </p:val>
                                        </p:tav>
                                        <p:tav tm="66290">
                                          <p:val>
                                            <p:fltVal val="326.36801"/>
                                          </p:val>
                                        </p:tav>
                                        <p:tav tm="67420">
                                          <p:val>
                                            <p:fltVal val="333.26511"/>
                                          </p:val>
                                        </p:tav>
                                        <p:tav tm="68540">
                                          <p:val>
                                            <p:fltVal val="339.6712"/>
                                          </p:val>
                                        </p:tav>
                                        <p:tav tm="69660">
                                          <p:val>
                                            <p:fltVal val="345.43851"/>
                                          </p:val>
                                        </p:tav>
                                        <p:tav tm="70790">
                                          <p:val>
                                            <p:fltVal val="350.58469"/>
                                          </p:val>
                                        </p:tav>
                                        <p:tav tm="71910">
                                          <p:val>
                                            <p:fltVal val="355.09189"/>
                                          </p:val>
                                        </p:tav>
                                        <p:tav tm="73030">
                                          <p:val>
                                            <p:fltVal val="358.80179"/>
                                          </p:val>
                                        </p:tav>
                                        <p:tav tm="74160">
                                          <p:val>
                                            <p:fltVal val="361.63531"/>
                                          </p:val>
                                        </p:tav>
                                        <p:tav tm="75280">
                                          <p:val>
                                            <p:fltVal val="363.345"/>
                                          </p:val>
                                        </p:tav>
                                        <p:tav tm="76400">
                                          <p:val>
                                            <p:fltVal val="363.4978"/>
                                          </p:val>
                                        </p:tav>
                                        <p:tav tm="77530">
                                          <p:val>
                                            <p:fltVal val="363.47061"/>
                                          </p:val>
                                        </p:tav>
                                        <p:tav tm="78650">
                                          <p:val>
                                            <p:fltVal val="363.38339"/>
                                          </p:val>
                                        </p:tav>
                                        <p:tav tm="79780">
                                          <p:val>
                                            <p:fltVal val="363.20349"/>
                                          </p:val>
                                        </p:tav>
                                        <p:tav tm="80900">
                                          <p:val>
                                            <p:fltVal val="362.8963"/>
                                          </p:val>
                                        </p:tav>
                                        <p:tav tm="82020">
                                          <p:val>
                                            <p:fltVal val="362.4227"/>
                                          </p:val>
                                        </p:tav>
                                        <p:tav tm="83150">
                                          <p:val>
                                            <p:fltVal val="361.7569"/>
                                          </p:val>
                                        </p:tav>
                                        <p:tav tm="84270">
                                          <p:val>
                                            <p:fltVal val="361.0874"/>
                                          </p:val>
                                        </p:tav>
                                        <p:tav tm="85390">
                                          <p:val>
                                            <p:fltVal val="360.6105"/>
                                          </p:val>
                                        </p:tav>
                                        <p:tav tm="86520">
                                          <p:val>
                                            <p:fltVal val="360.30069"/>
                                          </p:val>
                                        </p:tav>
                                        <p:tav tm="87640">
                                          <p:val>
                                            <p:fltVal val="360.1188"/>
                                          </p:val>
                                        </p:tav>
                                        <p:tav tm="88760">
                                          <p:val>
                                            <p:fltVal val="360.03021"/>
                                          </p:val>
                                        </p:tav>
                                        <p:tav tm="89890">
                                          <p:val>
                                            <p:fltVal val="360.00229"/>
                                          </p:val>
                                        </p:tav>
                                        <p:tav tm="91010">
                                          <p:val>
                                            <p:fltVal val="360"/>
                                          </p:val>
                                        </p:tav>
                                        <p:tav tm="92130">
                                          <p:val>
                                            <p:fltVal val="360"/>
                                          </p:val>
                                        </p:tav>
                                        <p:tav tm="93260">
                                          <p:val>
                                            <p:fltVal val="360"/>
                                          </p:val>
                                        </p:tav>
                                        <p:tav tm="94380">
                                          <p:val>
                                            <p:fltVal val="360"/>
                                          </p:val>
                                        </p:tav>
                                        <p:tav tm="95510">
                                          <p:val>
                                            <p:fltVal val="360"/>
                                          </p:val>
                                        </p:tav>
                                        <p:tav tm="96630">
                                          <p:val>
                                            <p:fltVal val="360"/>
                                          </p:val>
                                        </p:tav>
                                        <p:tav tm="97750">
                                          <p:val>
                                            <p:fltVal val="360"/>
                                          </p:val>
                                        </p:tav>
                                        <p:tav tm="98880">
                                          <p:val>
                                            <p:fltVal val="360"/>
                                          </p:val>
                                        </p:tav>
                                        <p:tav tm="100000">
                                          <p:val>
                                            <p:fltVal val="360"/>
                                          </p:val>
                                        </p:tav>
                                      </p:tavLst>
                                    </p:anim>
                                    <p:anim calcmode="lin" valueType="num">
                                      <p:cBhvr additive="sum">
                                        <p:cTn id="36" dur="2000" fill="hold"/>
                                        <p:tgtEl>
                                          <p:spTgt spid="7"/>
                                        </p:tgtEl>
                                        <p:attrNameLst>
                                          <p:attrName>3d.object.translation.y</p:attrName>
                                        </p:attrNameLst>
                                      </p:cBhvr>
                                      <p:tavLst>
                                        <p:tav tm="0">
                                          <p:val>
                                            <p:fltVal val="0"/>
                                          </p:val>
                                        </p:tav>
                                        <p:tav tm="1120">
                                          <p:val>
                                            <p:fltVal val="0"/>
                                          </p:val>
                                        </p:tav>
                                        <p:tav tm="2250">
                                          <p:val>
                                            <p:fltVal val="-10E-5"/>
                                          </p:val>
                                        </p:tav>
                                        <p:tav tm="3370">
                                          <p:val>
                                            <p:fltVal val="-0.0004"/>
                                          </p:val>
                                        </p:tav>
                                        <p:tav tm="4490">
                                          <p:val>
                                            <p:fltVal val="-0.0011"/>
                                          </p:val>
                                        </p:tav>
                                        <p:tav tm="5620">
                                          <p:val>
                                            <p:fltVal val="-0.0021"/>
                                          </p:val>
                                        </p:tav>
                                        <p:tav tm="6740">
                                          <p:val>
                                            <p:fltVal val="-0.0037"/>
                                          </p:val>
                                        </p:tav>
                                        <p:tav tm="7870">
                                          <p:val>
                                            <p:fltVal val="-0.0059"/>
                                          </p:val>
                                        </p:tav>
                                        <p:tav tm="8990">
                                          <p:val>
                                            <p:fltVal val="-0.0088"/>
                                          </p:val>
                                        </p:tav>
                                        <p:tav tm="10110">
                                          <p:val>
                                            <p:fltVal val="-0.0125"/>
                                          </p:val>
                                        </p:tav>
                                        <p:tav tm="11240">
                                          <p:val>
                                            <p:fltVal val="-0.0162"/>
                                          </p:val>
                                        </p:tav>
                                        <p:tav tm="12360">
                                          <p:val>
                                            <p:fltVal val="-0.0191"/>
                                          </p:val>
                                        </p:tav>
                                        <p:tav tm="13480">
                                          <p:val>
                                            <p:fltVal val="-0.0213"/>
                                          </p:val>
                                        </p:tav>
                                        <p:tav tm="14610">
                                          <p:val>
                                            <p:fltVal val="-0.0228"/>
                                          </p:val>
                                        </p:tav>
                                        <p:tav tm="15730">
                                          <p:val>
                                            <p:fltVal val="-0.0239"/>
                                          </p:val>
                                        </p:tav>
                                        <p:tav tm="16850">
                                          <p:val>
                                            <p:fltVal val="-0.0245"/>
                                          </p:val>
                                        </p:tav>
                                        <p:tav tm="17980">
                                          <p:val>
                                            <p:fltVal val="-0.0248"/>
                                          </p:val>
                                        </p:tav>
                                        <p:tav tm="19100">
                                          <p:val>
                                            <p:fltVal val="-0.0249"/>
                                          </p:val>
                                        </p:tav>
                                        <p:tav tm="20220">
                                          <p:val>
                                            <p:fltVal val="-0.0249"/>
                                          </p:val>
                                        </p:tav>
                                        <p:tav tm="21350">
                                          <p:val>
                                            <p:fltVal val="-0.0248"/>
                                          </p:val>
                                        </p:tav>
                                        <p:tav tm="22470">
                                          <p:val>
                                            <p:fltVal val="-0.0241"/>
                                          </p:val>
                                        </p:tav>
                                        <p:tav tm="23600">
                                          <p:val>
                                            <p:fltVal val="-0.022"/>
                                          </p:val>
                                        </p:tav>
                                        <p:tav tm="24720">
                                          <p:val>
                                            <p:fltVal val="-0.0179"/>
                                          </p:val>
                                        </p:tav>
                                        <p:tav tm="25840">
                                          <p:val>
                                            <p:fltVal val="-0.0113"/>
                                          </p:val>
                                        </p:tav>
                                        <p:tav tm="26970">
                                          <p:val>
                                            <p:fltVal val="-0.0013"/>
                                          </p:val>
                                        </p:tav>
                                        <p:tav tm="28090">
                                          <p:val>
                                            <p:fltVal val="0.0124"/>
                                          </p:val>
                                        </p:tav>
                                        <p:tav tm="29210">
                                          <p:val>
                                            <p:fltVal val="0.0309"/>
                                          </p:val>
                                        </p:tav>
                                        <p:tav tm="30340">
                                          <p:val>
                                            <p:fltVal val="0.0546"/>
                                          </p:val>
                                        </p:tav>
                                        <p:tav tm="31460">
                                          <p:val>
                                            <p:fltVal val="0.0842"/>
                                          </p:val>
                                        </p:tav>
                                        <p:tav tm="32580">
                                          <p:val>
                                            <p:fltVal val="0.1204"/>
                                          </p:val>
                                        </p:tav>
                                        <p:tav tm="33710">
                                          <p:val>
                                            <p:fltVal val="0.1634"/>
                                          </p:val>
                                        </p:tav>
                                        <p:tav tm="34830">
                                          <p:val>
                                            <p:fltVal val="0.2145"/>
                                          </p:val>
                                        </p:tav>
                                        <p:tav tm="35960">
                                          <p:val>
                                            <p:fltVal val="0.2711"/>
                                          </p:val>
                                        </p:tav>
                                        <p:tav tm="37080">
                                          <p:val>
                                            <p:fltVal val="0.3207"/>
                                          </p:val>
                                        </p:tav>
                                        <p:tav tm="38200">
                                          <p:val>
                                            <p:fltVal val="0.3625"/>
                                          </p:val>
                                        </p:tav>
                                        <p:tav tm="39330">
                                          <p:val>
                                            <p:fltVal val="0.3973"/>
                                          </p:val>
                                        </p:tav>
                                        <p:tav tm="40450">
                                          <p:val>
                                            <p:fltVal val="0.4256"/>
                                          </p:val>
                                        </p:tav>
                                        <p:tav tm="41570">
                                          <p:val>
                                            <p:fltVal val="0.448"/>
                                          </p:val>
                                        </p:tav>
                                        <p:tav tm="42700">
                                          <p:val>
                                            <p:fltVal val="0.4655"/>
                                          </p:val>
                                        </p:tav>
                                        <p:tav tm="43820">
                                          <p:val>
                                            <p:fltVal val="0.4786"/>
                                          </p:val>
                                        </p:tav>
                                        <p:tav tm="44940">
                                          <p:val>
                                            <p:fltVal val="0.4878"/>
                                          </p:val>
                                        </p:tav>
                                        <p:tav tm="46070">
                                          <p:val>
                                            <p:fltVal val="0.4939"/>
                                          </p:val>
                                        </p:tav>
                                        <p:tav tm="47190">
                                          <p:val>
                                            <p:fltVal val="0.4975"/>
                                          </p:val>
                                        </p:tav>
                                        <p:tav tm="48310">
                                          <p:val>
                                            <p:fltVal val="0.4993"/>
                                          </p:val>
                                        </p:tav>
                                        <p:tav tm="49440">
                                          <p:val>
                                            <p:fltVal val="0.4999"/>
                                          </p:val>
                                        </p:tav>
                                        <p:tav tm="50560">
                                          <p:val>
                                            <p:fltVal val="0.4999"/>
                                          </p:val>
                                        </p:tav>
                                        <p:tav tm="51690">
                                          <p:val>
                                            <p:fltVal val="0.4998"/>
                                          </p:val>
                                        </p:tav>
                                        <p:tav tm="52810">
                                          <p:val>
                                            <p:fltVal val="0.4988"/>
                                          </p:val>
                                        </p:tav>
                                        <p:tav tm="53930">
                                          <p:val>
                                            <p:fltVal val="0.4965"/>
                                          </p:val>
                                        </p:tav>
                                        <p:tav tm="55060">
                                          <p:val>
                                            <p:fltVal val="0.4921"/>
                                          </p:val>
                                        </p:tav>
                                        <p:tav tm="56180">
                                          <p:val>
                                            <p:fltVal val="0.485"/>
                                          </p:val>
                                        </p:tav>
                                        <p:tav tm="57300">
                                          <p:val>
                                            <p:fltVal val="0.4746"/>
                                          </p:val>
                                        </p:tav>
                                        <p:tav tm="58430">
                                          <p:val>
                                            <p:fltVal val="0.4603"/>
                                          </p:val>
                                        </p:tav>
                                        <p:tav tm="59550">
                                          <p:val>
                                            <p:fltVal val="0.4411"/>
                                          </p:val>
                                        </p:tav>
                                        <p:tav tm="60670">
                                          <p:val>
                                            <p:fltVal val="0.4169"/>
                                          </p:val>
                                        </p:tav>
                                        <p:tav tm="61800">
                                          <p:val>
                                            <p:fltVal val="0.3868"/>
                                          </p:val>
                                        </p:tav>
                                        <p:tav tm="62920">
                                          <p:val>
                                            <p:fltVal val="0.3499"/>
                                          </p:val>
                                        </p:tav>
                                        <p:tav tm="64040">
                                          <p:val>
                                            <p:fltVal val="0.306"/>
                                          </p:val>
                                        </p:tav>
                                        <p:tav tm="65170">
                                          <p:val>
                                            <p:fltVal val="0.2544"/>
                                          </p:val>
                                        </p:tav>
                                        <p:tav tm="66290">
                                          <p:val>
                                            <p:fltVal val="0.1981"/>
                                          </p:val>
                                        </p:tav>
                                        <p:tav tm="67420">
                                          <p:val>
                                            <p:fltVal val="0.1498"/>
                                          </p:val>
                                        </p:tav>
                                        <p:tav tm="68540">
                                          <p:val>
                                            <p:fltVal val="0.1087"/>
                                          </p:val>
                                        </p:tav>
                                        <p:tav tm="69660">
                                          <p:val>
                                            <p:fltVal val="0.0748"/>
                                          </p:val>
                                        </p:tav>
                                        <p:tav tm="70790">
                                          <p:val>
                                            <p:fltVal val="0.0473"/>
                                          </p:val>
                                        </p:tav>
                                        <p:tav tm="71910">
                                          <p:val>
                                            <p:fltVal val="0.0251"/>
                                          </p:val>
                                        </p:tav>
                                        <p:tav tm="73030">
                                          <p:val>
                                            <p:fltVal val="0.0082"/>
                                          </p:val>
                                        </p:tav>
                                        <p:tav tm="74160">
                                          <p:val>
                                            <p:fltVal val="-0.0044"/>
                                          </p:val>
                                        </p:tav>
                                        <p:tav tm="75280">
                                          <p:val>
                                            <p:fltVal val="-0.0134"/>
                                          </p:val>
                                        </p:tav>
                                        <p:tav tm="76400">
                                          <p:val>
                                            <p:fltVal val="-0.0192"/>
                                          </p:val>
                                        </p:tav>
                                        <p:tav tm="77530">
                                          <p:val>
                                            <p:fltVal val="-0.0227"/>
                                          </p:val>
                                        </p:tav>
                                        <p:tav tm="78650">
                                          <p:val>
                                            <p:fltVal val="-0.0244"/>
                                          </p:val>
                                        </p:tav>
                                        <p:tav tm="79780">
                                          <p:val>
                                            <p:fltVal val="-0.0249"/>
                                          </p:val>
                                        </p:tav>
                                        <p:tav tm="80900">
                                          <p:val>
                                            <p:fltVal val="-0.0249"/>
                                          </p:val>
                                        </p:tav>
                                        <p:tav tm="82020">
                                          <p:val>
                                            <p:fltVal val="-0.0244"/>
                                          </p:val>
                                        </p:tav>
                                        <p:tav tm="83150">
                                          <p:val>
                                            <p:fltVal val="-0.0219"/>
                                          </p:val>
                                        </p:tav>
                                        <p:tav tm="84270">
                                          <p:val>
                                            <p:fltVal val="-0.0156"/>
                                          </p:val>
                                        </p:tav>
                                        <p:tav tm="85390">
                                          <p:val>
                                            <p:fltVal val="-0.0039"/>
                                          </p:val>
                                        </p:tav>
                                        <p:tav tm="86520">
                                          <p:val>
                                            <p:fltVal val="0.0104"/>
                                          </p:val>
                                        </p:tav>
                                        <p:tav tm="87640">
                                          <p:val>
                                            <p:fltVal val="0.0192"/>
                                          </p:val>
                                        </p:tav>
                                        <p:tav tm="88760">
                                          <p:val>
                                            <p:fltVal val="0.0235"/>
                                          </p:val>
                                        </p:tav>
                                        <p:tav tm="89890">
                                          <p:val>
                                            <p:fltVal val="0.0248"/>
                                          </p:val>
                                        </p:tav>
                                        <p:tav tm="91010">
                                          <p:val>
                                            <p:fltVal val="0.0249"/>
                                          </p:val>
                                        </p:tav>
                                        <p:tav tm="92130">
                                          <p:val>
                                            <p:fltVal val="0.0247"/>
                                          </p:val>
                                        </p:tav>
                                        <p:tav tm="93260">
                                          <p:val>
                                            <p:fltVal val="0.0234"/>
                                          </p:val>
                                        </p:tav>
                                        <p:tav tm="94380">
                                          <p:val>
                                            <p:fltVal val="0.0202"/>
                                          </p:val>
                                        </p:tav>
                                        <p:tav tm="95510">
                                          <p:val>
                                            <p:fltVal val="0.0143"/>
                                          </p:val>
                                        </p:tav>
                                        <p:tav tm="96630">
                                          <p:val>
                                            <p:fltVal val="0.0071"/>
                                          </p:val>
                                        </p:tav>
                                        <p:tav tm="97750">
                                          <p:val>
                                            <p:fltVal val="0.0027"/>
                                          </p:val>
                                        </p:tav>
                                        <p:tav tm="98880">
                                          <p:val>
                                            <p:fltVal val="0.0007"/>
                                          </p:val>
                                        </p:tav>
                                        <p:tav tm="100000">
                                          <p:val>
                                            <p:fltVal val="0"/>
                                          </p:val>
                                        </p:tav>
                                      </p:tavLst>
                                    </p:anim>
                                    <p:anim calcmode="lin" valueType="num">
                                      <p:cBhvr additive="mult">
                                        <p:cTn id="37" dur="2000" fill="hold"/>
                                        <p:tgtEl>
                                          <p:spTgt spid="7"/>
                                        </p:tgtEl>
                                        <p:attrNameLst>
                                          <p:attrName>3d.object.scale.x</p:attrName>
                                        </p:attrNameLst>
                                      </p:cBhvr>
                                      <p:tavLst>
                                        <p:tav tm="0">
                                          <p:val>
                                            <p:fltVal val="1"/>
                                          </p:val>
                                        </p:tav>
                                        <p:tav tm="1120">
                                          <p:val>
                                            <p:fltVal val="1"/>
                                          </p:val>
                                        </p:tav>
                                        <p:tav tm="2250">
                                          <p:val>
                                            <p:fltVal val="1.0002"/>
                                          </p:val>
                                        </p:tav>
                                        <p:tav tm="3370">
                                          <p:val>
                                            <p:fltVal val="1.0009"/>
                                          </p:val>
                                        </p:tav>
                                        <p:tav tm="4490">
                                          <p:val>
                                            <p:fltVal val="1.0023"/>
                                          </p:val>
                                        </p:tav>
                                        <p:tav tm="5620">
                                          <p:val>
                                            <p:fltVal val="1.0046"/>
                                          </p:val>
                                        </p:tav>
                                        <p:tav tm="6740">
                                          <p:val>
                                            <p:fltVal val="1.008"/>
                                          </p:val>
                                        </p:tav>
                                        <p:tav tm="7870">
                                          <p:val>
                                            <p:fltVal val="1.0127"/>
                                          </p:val>
                                        </p:tav>
                                        <p:tav tm="8990">
                                          <p:val>
                                            <p:fltVal val="1.019"/>
                                          </p:val>
                                        </p:tav>
                                        <p:tav tm="10110">
                                          <p:val>
                                            <p:fltVal val="1.0271"/>
                                          </p:val>
                                        </p:tav>
                                        <p:tav tm="11240">
                                          <p:val>
                                            <p:fltVal val="1.0351"/>
                                          </p:val>
                                        </p:tav>
                                        <p:tav tm="12360">
                                          <p:val>
                                            <p:fltVal val="1.0414"/>
                                          </p:val>
                                        </p:tav>
                                        <p:tav tm="13480">
                                          <p:val>
                                            <p:fltVal val="1.046"/>
                                          </p:val>
                                        </p:tav>
                                        <p:tav tm="14610">
                                          <p:val>
                                            <p:fltVal val="1.0494"/>
                                          </p:val>
                                        </p:tav>
                                        <p:tav tm="15730">
                                          <p:val>
                                            <p:fltVal val="1.0516"/>
                                          </p:val>
                                        </p:tav>
                                        <p:tav tm="16850">
                                          <p:val>
                                            <p:fltVal val="1.053"/>
                                          </p:val>
                                        </p:tav>
                                        <p:tav tm="17980">
                                          <p:val>
                                            <p:fltVal val="1.0537"/>
                                          </p:val>
                                        </p:tav>
                                        <p:tav tm="19100">
                                          <p:val>
                                            <p:fltVal val="1.0539"/>
                                          </p:val>
                                        </p:tav>
                                        <p:tav tm="20220">
                                          <p:val>
                                            <p:fltVal val="1.054"/>
                                          </p:val>
                                        </p:tav>
                                        <p:tav tm="21350">
                                          <p:val>
                                            <p:fltVal val="1.0536"/>
                                          </p:val>
                                        </p:tav>
                                        <p:tav tm="22470">
                                          <p:val>
                                            <p:fltVal val="1.0515"/>
                                          </p:val>
                                        </p:tav>
                                        <p:tav tm="23600">
                                          <p:val>
                                            <p:fltVal val="1.0457"/>
                                          </p:val>
                                        </p:tav>
                                        <p:tav tm="24720">
                                          <p:val>
                                            <p:fltVal val="1.0344"/>
                                          </p:val>
                                        </p:tav>
                                        <p:tav tm="25840">
                                          <p:val>
                                            <p:fltVal val="1.0183"/>
                                          </p:val>
                                        </p:tav>
                                        <p:tav tm="26970">
                                          <p:val>
                                            <p:fltVal val="1.0076"/>
                                          </p:val>
                                        </p:tav>
                                        <p:tav tm="28090">
                                          <p:val>
                                            <p:fltVal val="1.0021"/>
                                          </p:val>
                                        </p:tav>
                                        <p:tav tm="29210">
                                          <p:val>
                                            <p:fltVal val="1.0002"/>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1"/>
                                          </p:val>
                                        </p:tav>
                                        <p:tav tm="68540">
                                          <p:val>
                                            <p:fltVal val="1.0006"/>
                                          </p:val>
                                        </p:tav>
                                        <p:tav tm="69660">
                                          <p:val>
                                            <p:fltVal val="1.0024"/>
                                          </p:val>
                                        </p:tav>
                                        <p:tav tm="70790">
                                          <p:val>
                                            <p:fltVal val="1.006"/>
                                          </p:val>
                                        </p:tav>
                                        <p:tav tm="71910">
                                          <p:val>
                                            <p:fltVal val="1.0121"/>
                                          </p:val>
                                        </p:tav>
                                        <p:tav tm="73030">
                                          <p:val>
                                            <p:fltVal val="1.0213"/>
                                          </p:val>
                                        </p:tav>
                                        <p:tav tm="74160">
                                          <p:val>
                                            <p:fltVal val="1.0331"/>
                                          </p:val>
                                        </p:tav>
                                        <p:tav tm="75280">
                                          <p:val>
                                            <p:fltVal val="1.0422"/>
                                          </p:val>
                                        </p:tav>
                                        <p:tav tm="76400">
                                          <p:val>
                                            <p:fltVal val="1.0482"/>
                                          </p:val>
                                        </p:tav>
                                        <p:tav tm="77530">
                                          <p:val>
                                            <p:fltVal val="1.0516"/>
                                          </p:val>
                                        </p:tav>
                                        <p:tav tm="78650">
                                          <p:val>
                                            <p:fltVal val="1.0534"/>
                                          </p:val>
                                        </p:tav>
                                        <p:tav tm="79780">
                                          <p:val>
                                            <p:fltVal val="1.0539"/>
                                          </p:val>
                                        </p:tav>
                                        <p:tav tm="80900">
                                          <p:val>
                                            <p:fltVal val="1.0539"/>
                                          </p:val>
                                        </p:tav>
                                        <p:tav tm="82020">
                                          <p:val>
                                            <p:fltVal val="1.0534"/>
                                          </p:val>
                                        </p:tav>
                                        <p:tav tm="83150">
                                          <p:val>
                                            <p:fltVal val="1.0506"/>
                                          </p:val>
                                        </p:tav>
                                        <p:tav tm="84270">
                                          <p:val>
                                            <p:fltVal val="1.0439"/>
                                          </p:val>
                                        </p:tav>
                                        <p:tav tm="85390">
                                          <p:val>
                                            <p:fltVal val="1.0312"/>
                                          </p:val>
                                        </p:tav>
                                        <p:tav tm="86520">
                                          <p:val>
                                            <p:fltVal val="1.0156"/>
                                          </p:val>
                                        </p:tav>
                                        <p:tav tm="87640">
                                          <p:val>
                                            <p:fltVal val="1.0061"/>
                                          </p:val>
                                        </p:tav>
                                        <p:tav tm="88760">
                                          <p:val>
                                            <p:fltVal val="1.0015"/>
                                          </p:val>
                                        </p:tav>
                                        <p:tav tm="89890">
                                          <p:val>
                                            <p:fltVal val="1.0001"/>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anim calcmode="lin" valueType="num">
                                      <p:cBhvr additive="mult">
                                        <p:cTn id="38" dur="2000" fill="hold"/>
                                        <p:tgtEl>
                                          <p:spTgt spid="7"/>
                                        </p:tgtEl>
                                        <p:attrNameLst>
                                          <p:attrName>3d.object.scale.y</p:attrName>
                                        </p:attrNameLst>
                                      </p:cBhvr>
                                      <p:tavLst>
                                        <p:tav tm="0">
                                          <p:val>
                                            <p:fltVal val="1"/>
                                          </p:val>
                                        </p:tav>
                                        <p:tav tm="1120">
                                          <p:val>
                                            <p:fltVal val="0.9999"/>
                                          </p:val>
                                        </p:tav>
                                        <p:tav tm="2250">
                                          <p:val>
                                            <p:fltVal val="0.9994"/>
                                          </p:val>
                                        </p:tav>
                                        <p:tav tm="3370">
                                          <p:val>
                                            <p:fltVal val="0.9981"/>
                                          </p:val>
                                        </p:tav>
                                        <p:tav tm="4490">
                                          <p:val>
                                            <p:fltVal val="0.9955"/>
                                          </p:val>
                                        </p:tav>
                                        <p:tav tm="5620">
                                          <p:val>
                                            <p:fltVal val="0.9913"/>
                                          </p:val>
                                        </p:tav>
                                        <p:tav tm="6740">
                                          <p:val>
                                            <p:fltVal val="0.985"/>
                                          </p:val>
                                        </p:tav>
                                        <p:tav tm="7870">
                                          <p:val>
                                            <p:fltVal val="0.9763"/>
                                          </p:val>
                                        </p:tav>
                                        <p:tav tm="8990">
                                          <p:val>
                                            <p:fltVal val="0.9646"/>
                                          </p:val>
                                        </p:tav>
                                        <p:tav tm="10110">
                                          <p:val>
                                            <p:fltVal val="0.9497"/>
                                          </p:val>
                                        </p:tav>
                                        <p:tav tm="11240">
                                          <p:val>
                                            <p:fltVal val="0.9348"/>
                                          </p:val>
                                        </p:tav>
                                        <p:tav tm="12360">
                                          <p:val>
                                            <p:fltVal val="0.9232"/>
                                          </p:val>
                                        </p:tav>
                                        <p:tav tm="13480">
                                          <p:val>
                                            <p:fltVal val="0.9146"/>
                                          </p:val>
                                        </p:tav>
                                        <p:tav tm="14610">
                                          <p:val>
                                            <p:fltVal val="0.9084"/>
                                          </p:val>
                                        </p:tav>
                                        <p:tav tm="15730">
                                          <p:val>
                                            <p:fltVal val="0.9042"/>
                                          </p:val>
                                        </p:tav>
                                        <p:tav tm="16850">
                                          <p:val>
                                            <p:fltVal val="0.9017"/>
                                          </p:val>
                                        </p:tav>
                                        <p:tav tm="17980">
                                          <p:val>
                                            <p:fltVal val="0.9005"/>
                                          </p:val>
                                        </p:tav>
                                        <p:tav tm="19100">
                                          <p:val>
                                            <p:fltVal val="0.9"/>
                                          </p:val>
                                        </p:tav>
                                        <p:tav tm="20220">
                                          <p:val>
                                            <p:fltVal val="0.8999"/>
                                          </p:val>
                                        </p:tav>
                                        <p:tav tm="21350">
                                          <p:val>
                                            <p:fltVal val="0.9006"/>
                                          </p:val>
                                        </p:tav>
                                        <p:tav tm="22470">
                                          <p:val>
                                            <p:fltVal val="0.9046"/>
                                          </p:val>
                                        </p:tav>
                                        <p:tav tm="23600">
                                          <p:val>
                                            <p:fltVal val="0.9153"/>
                                          </p:val>
                                        </p:tav>
                                        <p:tav tm="24720">
                                          <p:val>
                                            <p:fltVal val="0.9362"/>
                                          </p:val>
                                        </p:tav>
                                        <p:tav tm="25840">
                                          <p:val>
                                            <p:fltVal val="0.9659"/>
                                          </p:val>
                                        </p:tav>
                                        <p:tav tm="26970">
                                          <p:val>
                                            <p:fltVal val="0.9858"/>
                                          </p:val>
                                        </p:tav>
                                        <p:tav tm="28090">
                                          <p:val>
                                            <p:fltVal val="0.9959"/>
                                          </p:val>
                                        </p:tav>
                                        <p:tav tm="29210">
                                          <p:val>
                                            <p:fltVal val="0.9995"/>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0.9998"/>
                                          </p:val>
                                        </p:tav>
                                        <p:tav tm="68540">
                                          <p:val>
                                            <p:fltVal val="0.9987"/>
                                          </p:val>
                                        </p:tav>
                                        <p:tav tm="69660">
                                          <p:val>
                                            <p:fltVal val="0.9955"/>
                                          </p:val>
                                        </p:tav>
                                        <p:tav tm="70790">
                                          <p:val>
                                            <p:fltVal val="0.9888"/>
                                          </p:val>
                                        </p:tav>
                                        <p:tav tm="71910">
                                          <p:val>
                                            <p:fltVal val="0.9775"/>
                                          </p:val>
                                        </p:tav>
                                        <p:tav tm="73030">
                                          <p:val>
                                            <p:fltVal val="0.9605"/>
                                          </p:val>
                                        </p:tav>
                                        <p:tav tm="74160">
                                          <p:val>
                                            <p:fltVal val="0.9385"/>
                                          </p:val>
                                        </p:tav>
                                        <p:tav tm="75280">
                                          <p:val>
                                            <p:fltVal val="0.9217"/>
                                          </p:val>
                                        </p:tav>
                                        <p:tav tm="76400">
                                          <p:val>
                                            <p:fltVal val="0.9107"/>
                                          </p:val>
                                        </p:tav>
                                        <p:tav tm="77530">
                                          <p:val>
                                            <p:fltVal val="0.9042"/>
                                          </p:val>
                                        </p:tav>
                                        <p:tav tm="78650">
                                          <p:val>
                                            <p:fltVal val="0.901"/>
                                          </p:val>
                                        </p:tav>
                                        <p:tav tm="79780">
                                          <p:val>
                                            <p:fltVal val="0.9"/>
                                          </p:val>
                                        </p:tav>
                                        <p:tav tm="80900">
                                          <p:val>
                                            <p:fltVal val="0.9"/>
                                          </p:val>
                                        </p:tav>
                                        <p:tav tm="82020">
                                          <p:val>
                                            <p:fltVal val="0.901"/>
                                          </p:val>
                                        </p:tav>
                                        <p:tav tm="83150">
                                          <p:val>
                                            <p:fltVal val="0.9061"/>
                                          </p:val>
                                        </p:tav>
                                        <p:tav tm="84270">
                                          <p:val>
                                            <p:fltVal val="0.9186"/>
                                          </p:val>
                                        </p:tav>
                                        <p:tav tm="85390">
                                          <p:val>
                                            <p:fltVal val="0.942"/>
                                          </p:val>
                                        </p:tav>
                                        <p:tav tm="86520">
                                          <p:val>
                                            <p:fltVal val="0.9709"/>
                                          </p:val>
                                        </p:tav>
                                        <p:tav tm="87640">
                                          <p:val>
                                            <p:fltVal val="0.9885"/>
                                          </p:val>
                                        </p:tav>
                                        <p:tav tm="88760">
                                          <p:val>
                                            <p:fltVal val="0.997"/>
                                          </p:val>
                                        </p:tav>
                                        <p:tav tm="89890">
                                          <p:val>
                                            <p:fltVal val="0.9997"/>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anim calcmode="lin" valueType="num">
                                      <p:cBhvr additive="mult">
                                        <p:cTn id="39" dur="2000" fill="hold"/>
                                        <p:tgtEl>
                                          <p:spTgt spid="7"/>
                                        </p:tgtEl>
                                        <p:attrNameLst>
                                          <p:attrName>3d.object.scale.z</p:attrName>
                                        </p:attrNameLst>
                                      </p:cBhvr>
                                      <p:tavLst>
                                        <p:tav tm="0">
                                          <p:val>
                                            <p:fltVal val="1"/>
                                          </p:val>
                                        </p:tav>
                                        <p:tav tm="1120">
                                          <p:val>
                                            <p:fltVal val="1"/>
                                          </p:val>
                                        </p:tav>
                                        <p:tav tm="2250">
                                          <p:val>
                                            <p:fltVal val="1.0002"/>
                                          </p:val>
                                        </p:tav>
                                        <p:tav tm="3370">
                                          <p:val>
                                            <p:fltVal val="1.0009"/>
                                          </p:val>
                                        </p:tav>
                                        <p:tav tm="4490">
                                          <p:val>
                                            <p:fltVal val="1.0023"/>
                                          </p:val>
                                        </p:tav>
                                        <p:tav tm="5620">
                                          <p:val>
                                            <p:fltVal val="1.0046"/>
                                          </p:val>
                                        </p:tav>
                                        <p:tav tm="6740">
                                          <p:val>
                                            <p:fltVal val="1.008"/>
                                          </p:val>
                                        </p:tav>
                                        <p:tav tm="7870">
                                          <p:val>
                                            <p:fltVal val="1.0127"/>
                                          </p:val>
                                        </p:tav>
                                        <p:tav tm="8990">
                                          <p:val>
                                            <p:fltVal val="1.019"/>
                                          </p:val>
                                        </p:tav>
                                        <p:tav tm="10110">
                                          <p:val>
                                            <p:fltVal val="1.0271"/>
                                          </p:val>
                                        </p:tav>
                                        <p:tav tm="11240">
                                          <p:val>
                                            <p:fltVal val="1.0351"/>
                                          </p:val>
                                        </p:tav>
                                        <p:tav tm="12360">
                                          <p:val>
                                            <p:fltVal val="1.0414"/>
                                          </p:val>
                                        </p:tav>
                                        <p:tav tm="13480">
                                          <p:val>
                                            <p:fltVal val="1.046"/>
                                          </p:val>
                                        </p:tav>
                                        <p:tav tm="14610">
                                          <p:val>
                                            <p:fltVal val="1.0494"/>
                                          </p:val>
                                        </p:tav>
                                        <p:tav tm="15730">
                                          <p:val>
                                            <p:fltVal val="1.0516"/>
                                          </p:val>
                                        </p:tav>
                                        <p:tav tm="16850">
                                          <p:val>
                                            <p:fltVal val="1.053"/>
                                          </p:val>
                                        </p:tav>
                                        <p:tav tm="17980">
                                          <p:val>
                                            <p:fltVal val="1.0537"/>
                                          </p:val>
                                        </p:tav>
                                        <p:tav tm="19100">
                                          <p:val>
                                            <p:fltVal val="1.0539"/>
                                          </p:val>
                                        </p:tav>
                                        <p:tav tm="20220">
                                          <p:val>
                                            <p:fltVal val="1.054"/>
                                          </p:val>
                                        </p:tav>
                                        <p:tav tm="21350">
                                          <p:val>
                                            <p:fltVal val="1.0536"/>
                                          </p:val>
                                        </p:tav>
                                        <p:tav tm="22470">
                                          <p:val>
                                            <p:fltVal val="1.0515"/>
                                          </p:val>
                                        </p:tav>
                                        <p:tav tm="23600">
                                          <p:val>
                                            <p:fltVal val="1.0457"/>
                                          </p:val>
                                        </p:tav>
                                        <p:tav tm="24720">
                                          <p:val>
                                            <p:fltVal val="1.0344"/>
                                          </p:val>
                                        </p:tav>
                                        <p:tav tm="25840">
                                          <p:val>
                                            <p:fltVal val="1.0183"/>
                                          </p:val>
                                        </p:tav>
                                        <p:tav tm="26970">
                                          <p:val>
                                            <p:fltVal val="1.0076"/>
                                          </p:val>
                                        </p:tav>
                                        <p:tav tm="28090">
                                          <p:val>
                                            <p:fltVal val="1.0021"/>
                                          </p:val>
                                        </p:tav>
                                        <p:tav tm="29210">
                                          <p:val>
                                            <p:fltVal val="1.0002"/>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1"/>
                                          </p:val>
                                        </p:tav>
                                        <p:tav tm="68540">
                                          <p:val>
                                            <p:fltVal val="1.0006"/>
                                          </p:val>
                                        </p:tav>
                                        <p:tav tm="69660">
                                          <p:val>
                                            <p:fltVal val="1.0024"/>
                                          </p:val>
                                        </p:tav>
                                        <p:tav tm="70790">
                                          <p:val>
                                            <p:fltVal val="1.006"/>
                                          </p:val>
                                        </p:tav>
                                        <p:tav tm="71910">
                                          <p:val>
                                            <p:fltVal val="1.0121"/>
                                          </p:val>
                                        </p:tav>
                                        <p:tav tm="73030">
                                          <p:val>
                                            <p:fltVal val="1.0213"/>
                                          </p:val>
                                        </p:tav>
                                        <p:tav tm="74160">
                                          <p:val>
                                            <p:fltVal val="1.0331"/>
                                          </p:val>
                                        </p:tav>
                                        <p:tav tm="75280">
                                          <p:val>
                                            <p:fltVal val="1.0422"/>
                                          </p:val>
                                        </p:tav>
                                        <p:tav tm="76400">
                                          <p:val>
                                            <p:fltVal val="1.0482"/>
                                          </p:val>
                                        </p:tav>
                                        <p:tav tm="77530">
                                          <p:val>
                                            <p:fltVal val="1.0516"/>
                                          </p:val>
                                        </p:tav>
                                        <p:tav tm="78650">
                                          <p:val>
                                            <p:fltVal val="1.0534"/>
                                          </p:val>
                                        </p:tav>
                                        <p:tav tm="79780">
                                          <p:val>
                                            <p:fltVal val="1.0539"/>
                                          </p:val>
                                        </p:tav>
                                        <p:tav tm="80900">
                                          <p:val>
                                            <p:fltVal val="1.0539"/>
                                          </p:val>
                                        </p:tav>
                                        <p:tav tm="82020">
                                          <p:val>
                                            <p:fltVal val="1.0534"/>
                                          </p:val>
                                        </p:tav>
                                        <p:tav tm="83150">
                                          <p:val>
                                            <p:fltVal val="1.0506"/>
                                          </p:val>
                                        </p:tav>
                                        <p:tav tm="84270">
                                          <p:val>
                                            <p:fltVal val="1.0439"/>
                                          </p:val>
                                        </p:tav>
                                        <p:tav tm="85390">
                                          <p:val>
                                            <p:fltVal val="1.0312"/>
                                          </p:val>
                                        </p:tav>
                                        <p:tav tm="86520">
                                          <p:val>
                                            <p:fltVal val="1.0156"/>
                                          </p:val>
                                        </p:tav>
                                        <p:tav tm="87640">
                                          <p:val>
                                            <p:fltVal val="1.0061"/>
                                          </p:val>
                                        </p:tav>
                                        <p:tav tm="88760">
                                          <p:val>
                                            <p:fltVal val="1.0015"/>
                                          </p:val>
                                        </p:tav>
                                        <p:tav tm="89890">
                                          <p:val>
                                            <p:fltVal val="1.0001"/>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1. GIỚI THIỆU ĐỀ TÀI</a:t>
            </a:r>
            <a:endParaRPr lang="e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idx="1"/>
          </p:nvPr>
        </p:nvSpPr>
        <p:spPr>
          <a:xfrm>
            <a:off x="1141413" y="1955573"/>
            <a:ext cx="9905999" cy="3541714"/>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1.2.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endParaRPr lang="en-US" dirty="0">
              <a:latin typeface="Times New Roman" panose="02020603050405020304" pitchFamily="18" charset="0"/>
              <a:cs typeface="Times New Roman" panose="02020603050405020304" pitchFamily="18" charset="0"/>
            </a:endParaRPr>
          </a:p>
          <a:p>
            <a:pPr marL="285750" indent="-285750" algn="just">
              <a:buFontTx/>
              <a:buChar char="-"/>
            </a:pP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Đoàn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Hội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a:t>
            </a: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pic>
        <p:nvPicPr>
          <p:cNvPr id="1028" name="Picture 4" descr="Káº¿t quáº£ hÃ¬nh áº£nh cho idea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503" y="3253603"/>
            <a:ext cx="6407816" cy="3604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585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anim calcmode="lin" valueType="num">
                                      <p:cBhvr>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1. GIỚI THIỆU ĐỀ TÀI</a:t>
            </a:r>
            <a:endParaRPr lang="e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idx="1"/>
          </p:nvPr>
        </p:nvSpPr>
        <p:spPr>
          <a:xfrm>
            <a:off x="1141412" y="1841863"/>
            <a:ext cx="9905999" cy="3949338"/>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1.3.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a:t>
            </a: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3113887926"/>
              </p:ext>
            </p:extLst>
          </p:nvPr>
        </p:nvGraphicFramePr>
        <p:xfrm>
          <a:off x="1141412" y="2272938"/>
          <a:ext cx="9905999" cy="4153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698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2" presetID="14" presetClass="entr" presetSubtype="1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1. GIỚI THIỆU ĐỀ TÀI</a:t>
            </a:r>
            <a:endParaRPr lang="e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idx="1"/>
          </p:nvPr>
        </p:nvSpPr>
        <p:spPr>
          <a:xfrm>
            <a:off x="1141412" y="1841863"/>
            <a:ext cx="9905999" cy="3949338"/>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1.4.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endParaRPr lang="en-US" dirty="0">
              <a:latin typeface="Times New Roman" panose="02020603050405020304" pitchFamily="18" charset="0"/>
              <a:cs typeface="Times New Roman" panose="02020603050405020304" pitchFamily="18" charset="0"/>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1413409919"/>
              </p:ext>
            </p:extLst>
          </p:nvPr>
        </p:nvGraphicFramePr>
        <p:xfrm>
          <a:off x="1141412" y="2272938"/>
          <a:ext cx="9905999" cy="4153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218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2. CÔNG NGHỆ SỬ DỤNG</a:t>
            </a:r>
            <a:endParaRPr lang="en" sz="4800" dirty="0">
              <a:latin typeface="Times New Roman" panose="02020603050405020304" pitchFamily="18" charset="0"/>
              <a:cs typeface="Times New Roman" panose="02020603050405020304" pitchFamily="18" charset="0"/>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6" name="Shape 300">
            <a:extLst>
              <a:ext uri="{FF2B5EF4-FFF2-40B4-BE49-F238E27FC236}">
                <a16:creationId xmlns:a16="http://schemas.microsoft.com/office/drawing/2014/main" id="{5119DE12-B7D7-4EFD-BB21-57C2540FA2BC}"/>
              </a:ext>
            </a:extLst>
          </p:cNvPr>
          <p:cNvSpPr txBox="1">
            <a:spLocks noGrp="1"/>
          </p:cNvSpPr>
          <p:nvPr>
            <p:ph idx="1"/>
          </p:nvPr>
        </p:nvSpPr>
        <p:spPr>
          <a:xfrm>
            <a:off x="1141411" y="1985191"/>
            <a:ext cx="9906000" cy="3949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9C6CC"/>
              </a:buClr>
              <a:buFont typeface="Old Standard TT"/>
              <a:buNone/>
              <a:defRPr sz="1400" b="0" i="1" u="none" strike="noStrike" cap="none">
                <a:solidFill>
                  <a:srgbClr val="79C6CC"/>
                </a:solidFill>
                <a:latin typeface="Old Standard TT"/>
                <a:ea typeface="Old Standard TT"/>
                <a:cs typeface="Old Standard TT"/>
                <a:sym typeface="Old Standard TT"/>
                <a:rtl val="0"/>
              </a:defRPr>
            </a:lvl1pPr>
            <a:lvl2pPr lvl="1"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2pPr>
            <a:lvl3pPr lvl="2"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3pPr>
            <a:lvl4pPr lvl="3"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4pPr>
            <a:lvl5pPr lvl="4"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5pPr>
            <a:lvl6pPr lvl="5"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6pPr>
            <a:lvl7pPr lvl="6"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7pPr>
            <a:lvl8pPr lvl="7"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8pPr>
            <a:lvl9pPr lvl="8"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9pPr>
          </a:lstStyle>
          <a:p>
            <a:pPr algn="just"/>
            <a:r>
              <a:rPr lang="en-US" sz="2400" dirty="0">
                <a:solidFill>
                  <a:schemeClr val="tx1"/>
                </a:solidFill>
                <a:latin typeface="Times New Roman" panose="02020603050405020304" pitchFamily="18" charset="0"/>
                <a:cs typeface="Times New Roman" panose="02020603050405020304" pitchFamily="18" charset="0"/>
              </a:rPr>
              <a:t>2.1. Laravel Framework.</a:t>
            </a:r>
          </a:p>
          <a:p>
            <a:pPr marL="285750" indent="-285750" algn="just">
              <a:buFontTx/>
              <a:buChar char="-"/>
            </a:pPr>
            <a:r>
              <a:rPr lang="en-US" sz="2400" i="0" dirty="0" err="1">
                <a:solidFill>
                  <a:schemeClr val="tx1"/>
                </a:solidFill>
                <a:latin typeface="Times New Roman" panose="02020603050405020304" pitchFamily="18" charset="0"/>
                <a:cs typeface="Times New Roman" panose="02020603050405020304" pitchFamily="18" charset="0"/>
              </a:rPr>
              <a:t>Là</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một</a:t>
            </a:r>
            <a:r>
              <a:rPr lang="en-US" sz="2400" i="0" dirty="0">
                <a:solidFill>
                  <a:schemeClr val="tx1"/>
                </a:solidFill>
                <a:latin typeface="Times New Roman" panose="02020603050405020304" pitchFamily="18" charset="0"/>
                <a:cs typeface="Times New Roman" panose="02020603050405020304" pitchFamily="18" charset="0"/>
              </a:rPr>
              <a:t> PHP framework </a:t>
            </a:r>
            <a:r>
              <a:rPr lang="en-US" sz="2400" i="0" dirty="0" err="1">
                <a:solidFill>
                  <a:schemeClr val="tx1"/>
                </a:solidFill>
                <a:latin typeface="Times New Roman" panose="02020603050405020304" pitchFamily="18" charset="0"/>
                <a:cs typeface="Times New Roman" panose="02020603050405020304" pitchFamily="18" charset="0"/>
              </a:rPr>
              <a:t>mã</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nguồn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mở</a:t>
            </a:r>
            <a:r>
              <a:rPr lang="en-US" sz="2400" i="0" dirty="0">
                <a:solidFill>
                  <a:schemeClr val="tx1"/>
                </a:solidFill>
                <a:latin typeface="Times New Roman" panose="02020603050405020304" pitchFamily="18" charset="0"/>
                <a:cs typeface="Times New Roman" panose="02020603050405020304" pitchFamily="18" charset="0"/>
              </a:rPr>
              <a:t>. </a:t>
            </a:r>
          </a:p>
          <a:p>
            <a:pPr marL="285750" indent="-285750" algn="just">
              <a:buFontTx/>
              <a:buChar char="-"/>
            </a:pPr>
            <a:r>
              <a:rPr lang="en-US" sz="2400" i="0" dirty="0">
                <a:solidFill>
                  <a:schemeClr val="tx1"/>
                </a:solidFill>
                <a:latin typeface="Times New Roman" panose="02020603050405020304" pitchFamily="18" charset="0"/>
                <a:cs typeface="Times New Roman" panose="02020603050405020304" pitchFamily="18" charset="0"/>
              </a:rPr>
              <a:t>Đ</a:t>
            </a:r>
            <a:r>
              <a:rPr lang="vi-VN" sz="2400" i="0" dirty="0">
                <a:solidFill>
                  <a:schemeClr val="tx1"/>
                </a:solidFill>
                <a:latin typeface="Times New Roman" panose="02020603050405020304" pitchFamily="18" charset="0"/>
                <a:cs typeface="Times New Roman" panose="02020603050405020304" pitchFamily="18" charset="0"/>
              </a:rPr>
              <a:t>ư</a:t>
            </a:r>
            <a:r>
              <a:rPr lang="en-US" sz="2400" i="0" dirty="0" err="1">
                <a:solidFill>
                  <a:schemeClr val="tx1"/>
                </a:solidFill>
                <a:latin typeface="Times New Roman" panose="02020603050405020304" pitchFamily="18" charset="0"/>
                <a:cs typeface="Times New Roman" panose="02020603050405020304" pitchFamily="18" charset="0"/>
              </a:rPr>
              <a:t>ợc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phát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triển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bởi</a:t>
            </a:r>
            <a:r>
              <a:rPr lang="en-US" sz="2400" i="0" dirty="0">
                <a:solidFill>
                  <a:schemeClr val="tx1"/>
                </a:solidFill>
                <a:latin typeface="Times New Roman" panose="02020603050405020304" pitchFamily="18" charset="0"/>
                <a:cs typeface="Times New Roman" panose="02020603050405020304" pitchFamily="18" charset="0"/>
              </a:rPr>
              <a:t> Taylor </a:t>
            </a:r>
            <a:r>
              <a:rPr lang="en-US" sz="2400" i="0" dirty="0" err="1">
                <a:solidFill>
                  <a:schemeClr val="tx1"/>
                </a:solidFill>
                <a:latin typeface="Times New Roman" panose="02020603050405020304" pitchFamily="18" charset="0"/>
                <a:cs typeface="Times New Roman" panose="02020603050405020304" pitchFamily="18" charset="0"/>
              </a:rPr>
              <a:t>Otwell</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nhằm</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mục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tiêu</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phát</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triển</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các</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ứng</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dụng</a:t>
            </a:r>
            <a:r>
              <a:rPr lang="en-US" sz="2400" i="0" dirty="0">
                <a:solidFill>
                  <a:schemeClr val="tx1"/>
                </a:solidFill>
                <a:latin typeface="Times New Roman" panose="02020603050405020304" pitchFamily="18" charset="0"/>
                <a:cs typeface="Times New Roman" panose="02020603050405020304" pitchFamily="18" charset="0"/>
              </a:rPr>
              <a:t> web </a:t>
            </a:r>
            <a:r>
              <a:rPr lang="en-US" sz="2400" i="0" dirty="0" err="1">
                <a:solidFill>
                  <a:schemeClr val="tx1"/>
                </a:solidFill>
                <a:latin typeface="Times New Roman" panose="02020603050405020304" pitchFamily="18" charset="0"/>
                <a:cs typeface="Times New Roman" panose="02020603050405020304" pitchFamily="18" charset="0"/>
              </a:rPr>
              <a:t>theo</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mô</a:t>
            </a:r>
            <a:r>
              <a:rPr lang="en-US" sz="2400" i="0" dirty="0">
                <a:solidFill>
                  <a:schemeClr val="tx1"/>
                </a:solidFill>
                <a:latin typeface="Times New Roman" panose="02020603050405020304" pitchFamily="18" charset="0"/>
                <a:cs typeface="Times New Roman" panose="02020603050405020304" pitchFamily="18" charset="0"/>
              </a:rPr>
              <a:t> </a:t>
            </a:r>
            <a:r>
              <a:rPr lang="en-US" sz="2400" i="0" dirty="0" err="1">
                <a:solidFill>
                  <a:schemeClr val="tx1"/>
                </a:solidFill>
                <a:latin typeface="Times New Roman" panose="02020603050405020304" pitchFamily="18" charset="0"/>
                <a:cs typeface="Times New Roman" panose="02020603050405020304" pitchFamily="18" charset="0"/>
              </a:rPr>
              <a:t>hình</a:t>
            </a:r>
            <a:r>
              <a:rPr lang="en-US" sz="2400" i="0" dirty="0">
                <a:solidFill>
                  <a:schemeClr val="tx1"/>
                </a:solidFill>
                <a:latin typeface="Times New Roman" panose="02020603050405020304" pitchFamily="18" charset="0"/>
                <a:cs typeface="Times New Roman" panose="02020603050405020304" pitchFamily="18" charset="0"/>
              </a:rPr>
              <a:t> MVC.</a:t>
            </a:r>
          </a:p>
        </p:txBody>
      </p:sp>
      <p:pic>
        <p:nvPicPr>
          <p:cNvPr id="7" name="Picture 6">
            <a:extLst>
              <a:ext uri="{FF2B5EF4-FFF2-40B4-BE49-F238E27FC236}">
                <a16:creationId xmlns:a16="http://schemas.microsoft.com/office/drawing/2014/main" id="{4FF69DD6-200E-465B-B9E0-A247CF64EA95}"/>
              </a:ext>
            </a:extLst>
          </p:cNvPr>
          <p:cNvPicPr>
            <a:picLocks noChangeAspect="1"/>
          </p:cNvPicPr>
          <p:nvPr/>
        </p:nvPicPr>
        <p:blipFill>
          <a:blip r:embed="rId3"/>
          <a:stretch>
            <a:fillRect/>
          </a:stretch>
        </p:blipFill>
        <p:spPr>
          <a:xfrm>
            <a:off x="1415731" y="3811990"/>
            <a:ext cx="3926978" cy="1409184"/>
          </a:xfrm>
          <a:prstGeom prst="rect">
            <a:avLst/>
          </a:prstGeom>
        </p:spPr>
      </p:pic>
      <p:pic>
        <p:nvPicPr>
          <p:cNvPr id="8" name="Picture 7">
            <a:extLst>
              <a:ext uri="{FF2B5EF4-FFF2-40B4-BE49-F238E27FC236}">
                <a16:creationId xmlns:a16="http://schemas.microsoft.com/office/drawing/2014/main" id="{1A33A18C-2F30-4B7B-8D50-C279399055CC}"/>
              </a:ext>
            </a:extLst>
          </p:cNvPr>
          <p:cNvPicPr>
            <a:picLocks noChangeAspect="1"/>
          </p:cNvPicPr>
          <p:nvPr/>
        </p:nvPicPr>
        <p:blipFill>
          <a:blip r:embed="rId4"/>
          <a:stretch>
            <a:fillRect/>
          </a:stretch>
        </p:blipFill>
        <p:spPr>
          <a:xfrm>
            <a:off x="5452790" y="3287056"/>
            <a:ext cx="4894750" cy="2459052"/>
          </a:xfrm>
          <a:prstGeom prst="rect">
            <a:avLst/>
          </a:prstGeom>
        </p:spPr>
      </p:pic>
    </p:spTree>
    <p:extLst>
      <p:ext uri="{BB962C8B-B14F-4D97-AF65-F5344CB8AC3E}">
        <p14:creationId xmlns:p14="http://schemas.microsoft.com/office/powerpoint/2010/main" val="173786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4" presetClass="entr" presetSubtype="10" fill="hold" grpId="0" nodeType="withEffect" nodePh="1">
                                  <p:stCondLst>
                                    <p:cond delay="0"/>
                                  </p:stCondLst>
                                  <p:endCondLst>
                                    <p:cond evt="begin" delay="0">
                                      <p:tn val="9"/>
                                    </p:cond>
                                  </p:end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par>
                                <p:cTn id="12" presetID="2" presetClass="entr" presetSubtype="4" fill="hold"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 calcmode="lin" valueType="num">
                                      <p:cBhvr additive="base">
                                        <p:cTn id="22"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title"/>
          </p:nvPr>
        </p:nvSpPr>
        <p:spPr/>
        <p:txBody>
          <a:bodyPr>
            <a:normAutofit/>
          </a:bodyPr>
          <a:lstStyle/>
          <a:p>
            <a:pPr>
              <a:spcBef>
                <a:spcPts val="0"/>
              </a:spcBef>
            </a:pPr>
            <a:r>
              <a:rPr lang="en-US" sz="4800" dirty="0">
                <a:latin typeface="Times New Roman" panose="02020603050405020304" pitchFamily="18" charset="0"/>
                <a:cs typeface="Times New Roman" panose="02020603050405020304" pitchFamily="18" charset="0"/>
              </a:rPr>
              <a:t>2. CÔNG NGHỆ SỬ DỤNG</a:t>
            </a:r>
            <a:endParaRPr lang="en" sz="4800" dirty="0">
              <a:latin typeface="Times New Roman" panose="02020603050405020304" pitchFamily="18" charset="0"/>
              <a:cs typeface="Times New Roman" panose="02020603050405020304" pitchFamily="18" charset="0"/>
            </a:endParaRPr>
          </a:p>
        </p:txBody>
      </p:sp>
      <p:sp>
        <p:nvSpPr>
          <p:cNvPr id="5" name="Shape 300"/>
          <p:cNvSpPr txBox="1">
            <a:spLocks/>
          </p:cNvSpPr>
          <p:nvPr/>
        </p:nvSpPr>
        <p:spPr>
          <a:xfrm>
            <a:off x="2471666" y="2645274"/>
            <a:ext cx="5428499" cy="45299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endParaRPr lang="en" dirty="0">
              <a:latin typeface="Times New Roman" panose="02020603050405020304" pitchFamily="18" charset="0"/>
              <a:cs typeface="Times New Roman" panose="02020603050405020304" pitchFamily="18" charset="0"/>
            </a:endParaRPr>
          </a:p>
        </p:txBody>
      </p:sp>
      <p:sp>
        <p:nvSpPr>
          <p:cNvPr id="6" name="Shape 300">
            <a:extLst>
              <a:ext uri="{FF2B5EF4-FFF2-40B4-BE49-F238E27FC236}">
                <a16:creationId xmlns:a16="http://schemas.microsoft.com/office/drawing/2014/main" id="{5119DE12-B7D7-4EFD-BB21-57C2540FA2BC}"/>
              </a:ext>
            </a:extLst>
          </p:cNvPr>
          <p:cNvSpPr txBox="1">
            <a:spLocks noGrp="1"/>
          </p:cNvSpPr>
          <p:nvPr>
            <p:ph idx="1"/>
          </p:nvPr>
        </p:nvSpPr>
        <p:spPr>
          <a:xfrm>
            <a:off x="1141411" y="1985191"/>
            <a:ext cx="9906000" cy="3949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9C6CC"/>
              </a:buClr>
              <a:buFont typeface="Old Standard TT"/>
              <a:buNone/>
              <a:defRPr sz="1400" b="0" i="1" u="none" strike="noStrike" cap="none">
                <a:solidFill>
                  <a:srgbClr val="79C6CC"/>
                </a:solidFill>
                <a:latin typeface="Old Standard TT"/>
                <a:ea typeface="Old Standard TT"/>
                <a:cs typeface="Old Standard TT"/>
                <a:sym typeface="Old Standard TT"/>
                <a:rtl val="0"/>
              </a:defRPr>
            </a:lvl1pPr>
            <a:lvl2pPr lvl="1"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2pPr>
            <a:lvl3pPr lvl="2"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3pPr>
            <a:lvl4pPr lvl="3"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4pPr>
            <a:lvl5pPr lvl="4"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5pPr>
            <a:lvl6pPr lvl="5"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6pPr>
            <a:lvl7pPr lvl="6"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7pPr>
            <a:lvl8pPr lvl="7"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8pPr>
            <a:lvl9pPr lvl="8"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9pPr>
          </a:lstStyle>
          <a:p>
            <a:pPr algn="just"/>
            <a:r>
              <a:rPr lang="en-US" sz="2400" dirty="0">
                <a:solidFill>
                  <a:schemeClr val="tx1"/>
                </a:solidFill>
                <a:latin typeface="Times New Roman" panose="02020603050405020304" pitchFamily="18" charset="0"/>
                <a:cs typeface="Times New Roman" panose="02020603050405020304" pitchFamily="18" charset="0"/>
              </a:rPr>
              <a:t>2.2. Các </a:t>
            </a:r>
            <a:r>
              <a:rPr lang="en-US" sz="2400" dirty="0" err="1">
                <a:solidFill>
                  <a:schemeClr val="tx1"/>
                </a:solidFill>
                <a:latin typeface="Times New Roman" panose="02020603050405020304" pitchFamily="18" charset="0"/>
                <a:cs typeface="Times New Roman" panose="02020603050405020304" pitchFamily="18" charset="0"/>
              </a:rPr>
              <a:t>thành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phần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chính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của</a:t>
            </a:r>
            <a:r>
              <a:rPr lang="en-US" sz="2400" dirty="0">
                <a:solidFill>
                  <a:schemeClr val="tx1"/>
                </a:solidFill>
                <a:latin typeface="Times New Roman" panose="02020603050405020304" pitchFamily="18" charset="0"/>
                <a:cs typeface="Times New Roman" panose="02020603050405020304" pitchFamily="18" charset="0"/>
              </a:rPr>
              <a:t> Laravel Framework.</a:t>
            </a:r>
          </a:p>
        </p:txBody>
      </p:sp>
      <p:graphicFrame>
        <p:nvGraphicFramePr>
          <p:cNvPr id="3" name="Diagram 2"/>
          <p:cNvGraphicFramePr/>
          <p:nvPr>
            <p:extLst>
              <p:ext uri="{D42A27DB-BD31-4B8C-83A1-F6EECF244321}">
                <p14:modId xmlns:p14="http://schemas.microsoft.com/office/powerpoint/2010/main" val="1679309211"/>
              </p:ext>
            </p:extLst>
          </p:nvPr>
        </p:nvGraphicFramePr>
        <p:xfrm>
          <a:off x="1658983" y="2457026"/>
          <a:ext cx="8501017" cy="38653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602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Graphic spid="3"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300">
            <a:extLst>
              <a:ext uri="{FF2B5EF4-FFF2-40B4-BE49-F238E27FC236}">
                <a16:creationId xmlns:a16="http://schemas.microsoft.com/office/drawing/2014/main" id="{5119DE12-B7D7-4EFD-BB21-57C2540FA2BC}"/>
              </a:ext>
            </a:extLst>
          </p:cNvPr>
          <p:cNvSpPr txBox="1">
            <a:spLocks noGrp="1"/>
          </p:cNvSpPr>
          <p:nvPr>
            <p:ph idx="1"/>
          </p:nvPr>
        </p:nvSpPr>
        <p:spPr>
          <a:xfrm>
            <a:off x="1141411" y="1985191"/>
            <a:ext cx="9906000" cy="601183"/>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9C6CC"/>
              </a:buClr>
              <a:buFont typeface="Old Standard TT"/>
              <a:buNone/>
              <a:defRPr sz="1400" b="0" i="1" u="none" strike="noStrike" cap="none">
                <a:solidFill>
                  <a:srgbClr val="79C6CC"/>
                </a:solidFill>
                <a:latin typeface="Old Standard TT"/>
                <a:ea typeface="Old Standard TT"/>
                <a:cs typeface="Old Standard TT"/>
                <a:sym typeface="Old Standard TT"/>
                <a:rtl val="0"/>
              </a:defRPr>
            </a:lvl1pPr>
            <a:lvl2pPr lvl="1"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2pPr>
            <a:lvl3pPr lvl="2"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3pPr>
            <a:lvl4pPr lvl="3"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4pPr>
            <a:lvl5pPr lvl="4"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5pPr>
            <a:lvl6pPr lvl="5"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6pPr>
            <a:lvl7pPr lvl="6"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7pPr>
            <a:lvl8pPr lvl="7"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8pPr>
            <a:lvl9pPr lvl="8"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9pPr>
          </a:lstStyle>
          <a:p>
            <a:pPr algn="just"/>
            <a:endParaRPr lang="vi-VN" sz="2400" dirty="0" smtClean="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547018" y="1513664"/>
            <a:ext cx="4984068" cy="3785652"/>
          </a:xfrm>
          <a:prstGeom prst="rect">
            <a:avLst/>
          </a:prstGeom>
          <a:noFill/>
          <a:ln>
            <a:solidFill>
              <a:schemeClr val="bg2">
                <a:lumMod val="60000"/>
                <a:lumOff val="40000"/>
              </a:schemeClr>
            </a:solidFill>
          </a:ln>
        </p:spPr>
        <p:txBody>
          <a:bodyPr wrap="square" rtlCol="0">
            <a:spAutoFit/>
          </a:bodyPr>
          <a:lstStyle/>
          <a:p>
            <a:r>
              <a:rPr lang="en-US" sz="2000" dirty="0">
                <a:latin typeface="Arial" panose="020B0604020202020204" pitchFamily="34" charset="0"/>
                <a:cs typeface="Arial" panose="020B0604020202020204" pitchFamily="34" charset="0"/>
              </a:rPr>
              <a:t>&lt;html&gt; </a:t>
            </a:r>
            <a:endParaRPr lang="vi-VN" sz="2000" dirty="0">
              <a:cs typeface="Arial" panose="020B0604020202020204" pitchFamily="34" charset="0"/>
            </a:endParaRPr>
          </a:p>
          <a:p>
            <a:r>
              <a:rPr lang="vi-VN" sz="2000" dirty="0">
                <a:cs typeface="Arial" panose="020B0604020202020204" pitchFamily="34" charset="0"/>
              </a:rPr>
              <a:t>	</a:t>
            </a:r>
            <a:r>
              <a:rPr lang="en-US" sz="2000" dirty="0">
                <a:latin typeface="Arial" panose="020B0604020202020204" pitchFamily="34" charset="0"/>
                <a:cs typeface="Arial" panose="020B0604020202020204" pitchFamily="34" charset="0"/>
              </a:rPr>
              <a:t>&lt;head&gt; </a:t>
            </a:r>
            <a:endParaRPr lang="vi-VN" sz="2000" dirty="0">
              <a:cs typeface="Arial" panose="020B0604020202020204" pitchFamily="34" charset="0"/>
            </a:endParaRPr>
          </a:p>
          <a:p>
            <a:r>
              <a:rPr lang="vi-VN" sz="2000" dirty="0">
                <a:cs typeface="Arial" panose="020B0604020202020204" pitchFamily="34" charset="0"/>
              </a:rPr>
              <a:t>		</a:t>
            </a:r>
            <a:r>
              <a:rPr lang="en-US" sz="2000" dirty="0">
                <a:latin typeface="Arial" panose="020B0604020202020204" pitchFamily="34" charset="0"/>
                <a:cs typeface="Arial" panose="020B0604020202020204" pitchFamily="34" charset="0"/>
              </a:rPr>
              <a:t>&lt;</a:t>
            </a:r>
            <a:r>
              <a:rPr lang="en-US" sz="2000" dirty="0" smtClean="0">
                <a:latin typeface="Arial" panose="020B0604020202020204" pitchFamily="34" charset="0"/>
                <a:cs typeface="Arial" panose="020B0604020202020204" pitchFamily="34" charset="0"/>
              </a:rPr>
              <a:t>title&gt;</a:t>
            </a:r>
            <a:r>
              <a:rPr lang="vi-VN"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yield('title</a:t>
            </a:r>
            <a:r>
              <a:rPr lang="en-US" sz="2000" dirty="0" smtClean="0">
                <a:latin typeface="Arial" panose="020B0604020202020204" pitchFamily="34" charset="0"/>
                <a:cs typeface="Arial" panose="020B0604020202020204" pitchFamily="34" charset="0"/>
              </a:rPr>
              <a:t>')</a:t>
            </a:r>
            <a:r>
              <a:rPr lang="vi-VN"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&lt;/</a:t>
            </a:r>
            <a:r>
              <a:rPr lang="en-US" sz="2000" dirty="0">
                <a:latin typeface="Arial" panose="020B0604020202020204" pitchFamily="34" charset="0"/>
                <a:cs typeface="Arial" panose="020B0604020202020204" pitchFamily="34" charset="0"/>
              </a:rPr>
              <a:t>title&gt; </a:t>
            </a:r>
            <a:endParaRPr lang="vi-VN" sz="2000" dirty="0">
              <a:cs typeface="Arial" panose="020B0604020202020204" pitchFamily="34" charset="0"/>
            </a:endParaRPr>
          </a:p>
          <a:p>
            <a:r>
              <a:rPr lang="vi-VN" sz="2000" dirty="0">
                <a:cs typeface="Arial" panose="020B0604020202020204" pitchFamily="34" charset="0"/>
              </a:rPr>
              <a:t>	</a:t>
            </a:r>
            <a:r>
              <a:rPr lang="en-US" sz="2000" dirty="0">
                <a:latin typeface="Arial" panose="020B0604020202020204" pitchFamily="34" charset="0"/>
                <a:cs typeface="Arial" panose="020B0604020202020204" pitchFamily="34" charset="0"/>
              </a:rPr>
              <a:t>&lt;/head&gt; </a:t>
            </a:r>
            <a:endParaRPr lang="vi-VN" sz="2000" dirty="0">
              <a:cs typeface="Arial" panose="020B0604020202020204" pitchFamily="34" charset="0"/>
            </a:endParaRPr>
          </a:p>
          <a:p>
            <a:r>
              <a:rPr lang="vi-VN" sz="2000" dirty="0">
                <a:cs typeface="Arial" panose="020B0604020202020204" pitchFamily="34" charset="0"/>
              </a:rPr>
              <a:t>	</a:t>
            </a:r>
            <a:r>
              <a:rPr lang="en-US" sz="2000" dirty="0">
                <a:latin typeface="Arial" panose="020B0604020202020204" pitchFamily="34" charset="0"/>
                <a:cs typeface="Arial" panose="020B0604020202020204" pitchFamily="34" charset="0"/>
              </a:rPr>
              <a:t>&lt;body&gt; </a:t>
            </a:r>
            <a:endParaRPr lang="vi-VN" sz="2000" dirty="0" smtClean="0">
              <a:latin typeface="Arial" panose="020B0604020202020204" pitchFamily="34" charset="0"/>
              <a:cs typeface="Arial" panose="020B0604020202020204" pitchFamily="34" charset="0"/>
            </a:endParaRPr>
          </a:p>
          <a:p>
            <a:r>
              <a:rPr lang="vi-VN" sz="2000" dirty="0" smtClean="0">
                <a:cs typeface="Arial" panose="020B0604020202020204" pitchFamily="34" charset="0"/>
              </a:rPr>
              <a:t>		@</a:t>
            </a:r>
            <a:r>
              <a:rPr lang="vi-VN" sz="2000" dirty="0">
                <a:cs typeface="Arial" panose="020B0604020202020204" pitchFamily="34" charset="0"/>
              </a:rPr>
              <a:t>extends(</a:t>
            </a:r>
            <a:r>
              <a:rPr lang="vi-VN" sz="2000" dirty="0" smtClean="0">
                <a:cs typeface="Arial" panose="020B0604020202020204" pitchFamily="34" charset="0"/>
              </a:rPr>
              <a:t>'admin.layout</a:t>
            </a:r>
            <a:r>
              <a:rPr lang="vi-VN" sz="2000" dirty="0">
                <a:cs typeface="Arial" panose="020B0604020202020204" pitchFamily="34" charset="0"/>
              </a:rPr>
              <a:t>')</a:t>
            </a:r>
          </a:p>
          <a:p>
            <a:r>
              <a:rPr lang="vi-VN" sz="2000" dirty="0">
                <a:cs typeface="Arial" panose="020B0604020202020204" pitchFamily="34" charset="0"/>
              </a:rPr>
              <a:t>		</a:t>
            </a:r>
            <a:r>
              <a:rPr lang="en-US" sz="2000" dirty="0">
                <a:latin typeface="Arial" panose="020B0604020202020204" pitchFamily="34" charset="0"/>
                <a:cs typeface="Arial" panose="020B0604020202020204" pitchFamily="34" charset="0"/>
              </a:rPr>
              <a:t>@section('sidebar') </a:t>
            </a:r>
            <a:endParaRPr lang="vi-VN" sz="2000" dirty="0">
              <a:cs typeface="Arial" panose="020B0604020202020204" pitchFamily="34" charset="0"/>
            </a:endParaRPr>
          </a:p>
          <a:p>
            <a:r>
              <a:rPr lang="vi-VN" sz="2000" dirty="0">
                <a:cs typeface="Arial" panose="020B0604020202020204" pitchFamily="34" charset="0"/>
              </a:rPr>
              <a:t>		</a:t>
            </a:r>
            <a:r>
              <a:rPr lang="en-US" sz="2000" dirty="0">
                <a:latin typeface="Arial" panose="020B0604020202020204" pitchFamily="34" charset="0"/>
                <a:cs typeface="Arial" panose="020B0604020202020204" pitchFamily="34" charset="0"/>
              </a:rPr>
              <a:t>&lt;div class="container"&gt; </a:t>
            </a:r>
            <a:endParaRPr lang="vi-VN" sz="2000" dirty="0">
              <a:cs typeface="Arial" panose="020B0604020202020204" pitchFamily="34" charset="0"/>
            </a:endParaRPr>
          </a:p>
          <a:p>
            <a:r>
              <a:rPr lang="vi-VN" sz="2000" dirty="0">
                <a:cs typeface="Arial" panose="020B0604020202020204" pitchFamily="34" charset="0"/>
              </a:rPr>
              <a:t>			</a:t>
            </a:r>
            <a:r>
              <a:rPr lang="en-US" sz="2000" dirty="0">
                <a:latin typeface="Arial" panose="020B0604020202020204" pitchFamily="34" charset="0"/>
                <a:cs typeface="Arial" panose="020B0604020202020204" pitchFamily="34" charset="0"/>
              </a:rPr>
              <a:t>@yield('content') </a:t>
            </a:r>
            <a:endParaRPr lang="vi-VN" sz="2000" dirty="0">
              <a:cs typeface="Arial" panose="020B0604020202020204" pitchFamily="34" charset="0"/>
            </a:endParaRPr>
          </a:p>
          <a:p>
            <a:r>
              <a:rPr lang="vi-VN" sz="2000" dirty="0">
                <a:cs typeface="Arial" panose="020B0604020202020204" pitchFamily="34" charset="0"/>
              </a:rPr>
              <a:t>		</a:t>
            </a:r>
            <a:r>
              <a:rPr lang="en-US" sz="2000" dirty="0">
                <a:latin typeface="Arial" panose="020B0604020202020204" pitchFamily="34" charset="0"/>
                <a:cs typeface="Arial" panose="020B0604020202020204" pitchFamily="34" charset="0"/>
              </a:rPr>
              <a:t>&lt;/div&gt; </a:t>
            </a:r>
            <a:endParaRPr lang="vi-VN" sz="2000" dirty="0">
              <a:cs typeface="Arial" panose="020B0604020202020204" pitchFamily="34" charset="0"/>
            </a:endParaRPr>
          </a:p>
          <a:p>
            <a:r>
              <a:rPr lang="vi-VN" sz="2000" dirty="0">
                <a:cs typeface="Arial" panose="020B0604020202020204" pitchFamily="34" charset="0"/>
              </a:rPr>
              <a:t>	</a:t>
            </a:r>
            <a:r>
              <a:rPr lang="en-US" sz="2000" dirty="0">
                <a:latin typeface="Arial" panose="020B0604020202020204" pitchFamily="34" charset="0"/>
                <a:cs typeface="Arial" panose="020B0604020202020204" pitchFamily="34" charset="0"/>
              </a:rPr>
              <a:t>&lt;/body&gt;</a:t>
            </a:r>
            <a:endParaRPr lang="vi-VN" sz="2000" dirty="0">
              <a:cs typeface="Arial" panose="020B0604020202020204" pitchFamily="34" charset="0"/>
            </a:endParaRPr>
          </a:p>
          <a:p>
            <a:r>
              <a:rPr lang="en-US" sz="2000" dirty="0">
                <a:latin typeface="Arial" panose="020B0604020202020204" pitchFamily="34" charset="0"/>
                <a:cs typeface="Arial" panose="020B0604020202020204" pitchFamily="34" charset="0"/>
              </a:rPr>
              <a:t>&lt;/html</a:t>
            </a:r>
            <a:r>
              <a:rPr lang="en-US" sz="2000" dirty="0" smtClean="0">
                <a:latin typeface="Arial" panose="020B0604020202020204" pitchFamily="34" charset="0"/>
                <a:cs typeface="Arial" panose="020B0604020202020204" pitchFamily="34" charset="0"/>
              </a:rPr>
              <a:t>&gt;</a:t>
            </a:r>
            <a:endParaRPr lang="en" sz="2000" dirty="0">
              <a:latin typeface="Arial" panose="020B0604020202020204" pitchFamily="34" charset="0"/>
              <a:cs typeface="Arial" panose="020B0604020202020204" pitchFamily="34" charset="0"/>
            </a:endParaRPr>
          </a:p>
        </p:txBody>
      </p:sp>
      <p:sp>
        <p:nvSpPr>
          <p:cNvPr id="7" name="TextBox 6"/>
          <p:cNvSpPr txBox="1"/>
          <p:nvPr/>
        </p:nvSpPr>
        <p:spPr>
          <a:xfrm>
            <a:off x="6936693" y="2285782"/>
            <a:ext cx="3429000" cy="400110"/>
          </a:xfrm>
          <a:prstGeom prst="rect">
            <a:avLst/>
          </a:prstGeom>
          <a:noFill/>
          <a:ln>
            <a:solidFill>
              <a:schemeClr val="bg2">
                <a:lumMod val="20000"/>
                <a:lumOff val="80000"/>
              </a:schemeClr>
            </a:solidFill>
          </a:ln>
        </p:spPr>
        <p:txBody>
          <a:bodyPr wrap="square" rtlCol="0">
            <a:spAutoFit/>
          </a:bodyPr>
          <a:lstStyle/>
          <a:p>
            <a:r>
              <a:rPr lang="en-US" sz="2000" dirty="0"/>
              <a:t>@section('title', 'Page Title')</a:t>
            </a:r>
            <a:endParaRPr lang="en-US" sz="2000" dirty="0"/>
          </a:p>
        </p:txBody>
      </p:sp>
      <p:sp>
        <p:nvSpPr>
          <p:cNvPr id="9" name="TextBox 8"/>
          <p:cNvSpPr txBox="1"/>
          <p:nvPr/>
        </p:nvSpPr>
        <p:spPr>
          <a:xfrm>
            <a:off x="6936693" y="3047578"/>
            <a:ext cx="3429000" cy="1015663"/>
          </a:xfrm>
          <a:prstGeom prst="rect">
            <a:avLst/>
          </a:prstGeom>
          <a:noFill/>
          <a:ln>
            <a:solidFill>
              <a:schemeClr val="bg2">
                <a:lumMod val="40000"/>
                <a:lumOff val="60000"/>
              </a:schemeClr>
            </a:solidFill>
          </a:ln>
        </p:spPr>
        <p:txBody>
          <a:bodyPr wrap="square" rtlCol="0">
            <a:spAutoFit/>
          </a:bodyPr>
          <a:lstStyle/>
          <a:p>
            <a:r>
              <a:rPr lang="en-US" sz="2000" dirty="0"/>
              <a:t>@section('content') </a:t>
            </a:r>
            <a:endParaRPr lang="vi-VN" sz="2000" dirty="0" smtClean="0"/>
          </a:p>
          <a:p>
            <a:r>
              <a:rPr lang="vi-VN" sz="2000" dirty="0"/>
              <a:t>	</a:t>
            </a:r>
            <a:r>
              <a:rPr lang="en-US" sz="2000" dirty="0" smtClean="0"/>
              <a:t>&lt;</a:t>
            </a:r>
            <a:r>
              <a:rPr lang="en-US" sz="2000" dirty="0"/>
              <a:t>p&gt;This is </a:t>
            </a:r>
            <a:r>
              <a:rPr lang="en-US" sz="2000" dirty="0" smtClean="0"/>
              <a:t>content</a:t>
            </a:r>
            <a:r>
              <a:rPr lang="en-US" sz="2000" dirty="0"/>
              <a:t>.&lt;/p&gt; </a:t>
            </a:r>
            <a:endParaRPr lang="vi-VN" sz="2000" dirty="0" smtClean="0"/>
          </a:p>
          <a:p>
            <a:r>
              <a:rPr lang="en-US" sz="2000" dirty="0" smtClean="0"/>
              <a:t>@</a:t>
            </a:r>
            <a:r>
              <a:rPr lang="en-US" sz="2000" dirty="0" err="1"/>
              <a:t>endsection</a:t>
            </a:r>
            <a:endParaRPr lang="en-US" sz="2000" dirty="0"/>
          </a:p>
        </p:txBody>
      </p:sp>
    </p:spTree>
    <p:extLst>
      <p:ext uri="{BB962C8B-B14F-4D97-AF65-F5344CB8AC3E}">
        <p14:creationId xmlns:p14="http://schemas.microsoft.com/office/powerpoint/2010/main" val="282635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71af3243-3dd4-4a8d-8c0d-dd76da1f02a5"/>
    <ds:schemaRef ds:uri="http://www.w3.org/XML/1998/namespace"/>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1354</Words>
  <Application>Microsoft Office PowerPoint</Application>
  <PresentationFormat>Widescreen</PresentationFormat>
  <Paragraphs>158</Paragraphs>
  <Slides>21</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Droid Serif</vt:lpstr>
      <vt:lpstr>Old Standard TT</vt:lpstr>
      <vt:lpstr>Rockwell</vt:lpstr>
      <vt:lpstr>Tahoma</vt:lpstr>
      <vt:lpstr>Times New Roman</vt:lpstr>
      <vt:lpstr>Trebuchet MS</vt:lpstr>
      <vt:lpstr>Tw Cen MT</vt:lpstr>
      <vt:lpstr>Circuit</vt:lpstr>
      <vt:lpstr>TRƯỜNG ĐẠI HỌC SƯ PHẠM KỸ THUẬT TP.HCM KHOA CÔNG NGHỆ THÔNG TIN BỘ MÔN CÔNG NGHỆ PHẦN MỀM</vt:lpstr>
      <vt:lpstr>NỘI DUNG BÁO CÁO</vt:lpstr>
      <vt:lpstr>1. GIỚI THIỆU ĐỀ TÀI</vt:lpstr>
      <vt:lpstr>1. GIỚI THIỆU ĐỀ TÀI</vt:lpstr>
      <vt:lpstr>1. GIỚI THIỆU ĐỀ TÀI</vt:lpstr>
      <vt:lpstr>1. GIỚI THIỆU ĐỀ TÀI</vt:lpstr>
      <vt:lpstr>2. CÔNG NGHỆ SỬ DỤNG</vt:lpstr>
      <vt:lpstr>2. CÔNG NGHỆ SỬ DỤNG</vt:lpstr>
      <vt:lpstr>PowerPoint Presentation</vt:lpstr>
      <vt:lpstr>2. CÔNG NGHỆ SỬ DỤNG</vt:lpstr>
      <vt:lpstr>2. CÔNG NGHỆ SỬ DỤNG</vt:lpstr>
      <vt:lpstr>3. THIẾT KẾ ỨNG DỤNG</vt:lpstr>
      <vt:lpstr>3. THIẾT KẾ ỨNG DỤNG</vt:lpstr>
      <vt:lpstr>3. THIẾT KẾ ỨNG DỤNG</vt:lpstr>
      <vt:lpstr>PowerPoint Presentation</vt:lpstr>
      <vt:lpstr>5. KẾT LUẬN</vt:lpstr>
      <vt:lpstr>5. KẾT LUẬN</vt:lpstr>
      <vt:lpstr>5. KẾT LUẬN</vt:lpstr>
      <vt:lpstr>5. KẾT LUẬN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2019-07-22T16:13:47Z</dcterms:created>
  <dcterms:modified xsi:type="dcterms:W3CDTF">2019-07-25T15:51:51Z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