
<file path=[Content_Types].xml><?xml version="1.0" encoding="utf-8"?>
<Types xmlns="http://schemas.openxmlformats.org/package/2006/content-types">
  <Default Extension="png" ContentType="image/png"/>
  <Default Extension="jpeg" ContentType="image/jpeg"/>
  <Default Extension="glb" ContentType="model/gltf.binary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4"/>
  </p:notesMasterIdLst>
  <p:sldIdLst>
    <p:sldId id="258" r:id="rId2"/>
    <p:sldId id="281" r:id="rId3"/>
    <p:sldId id="282" r:id="rId4"/>
    <p:sldId id="283" r:id="rId5"/>
    <p:sldId id="284" r:id="rId6"/>
    <p:sldId id="285" r:id="rId7"/>
    <p:sldId id="286" r:id="rId8"/>
    <p:sldId id="287" r:id="rId9"/>
    <p:sldId id="289" r:id="rId10"/>
    <p:sldId id="290" r:id="rId11"/>
    <p:sldId id="292" r:id="rId12"/>
    <p:sldId id="293" r:id="rId13"/>
    <p:sldId id="294" r:id="rId14"/>
    <p:sldId id="295" r:id="rId15"/>
    <p:sldId id="297" r:id="rId16"/>
    <p:sldId id="298" r:id="rId17"/>
    <p:sldId id="299" r:id="rId18"/>
    <p:sldId id="300" r:id="rId19"/>
    <p:sldId id="301" r:id="rId20"/>
    <p:sldId id="302" r:id="rId21"/>
    <p:sldId id="262" r:id="rId22"/>
    <p:sldId id="277" r:id="rId23"/>
  </p:sldIdLst>
  <p:sldSz cx="9144000" cy="5143500" type="screen16x9"/>
  <p:notesSz cx="6858000" cy="9144000"/>
  <p:embeddedFontLst>
    <p:embeddedFont>
      <p:font typeface="Droid Serif" panose="020B0604020202020204" charset="0"/>
      <p:regular r:id="rId25"/>
      <p:bold r:id="rId26"/>
      <p:italic r:id="rId27"/>
      <p:boldItalic r:id="rId28"/>
    </p:embeddedFont>
    <p:embeddedFont>
      <p:font typeface="Old Standard TT" panose="020B0604020202020204" charset="0"/>
      <p:regular r:id="rId29"/>
      <p:bold r:id="rId30"/>
      <p: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20F44C6-24CD-47BB-AA9A-A0C70CC583C6}">
  <a:tblStyle styleId="{320F44C6-24CD-47BB-AA9A-A0C70CC583C6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4" d="100"/>
          <a:sy n="134" d="100"/>
        </p:scale>
        <p:origin x="138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0219944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94766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87679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43527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25503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27657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92918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28217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7220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0295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78466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3030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991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47303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26538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5" name="Shape 3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3556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3901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07648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66193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62565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18740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61942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7" name="Shape 3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2635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/>
        </p:nvSpPr>
        <p:spPr>
          <a:xfrm rot="3731686" flipH="1">
            <a:off x="7719892" y="3183655"/>
            <a:ext cx="337873" cy="884411"/>
          </a:xfrm>
          <a:custGeom>
            <a:avLst/>
            <a:gdLst/>
            <a:ahLst/>
            <a:cxnLst/>
            <a:rect l="0" t="0" r="0" b="0"/>
            <a:pathLst>
              <a:path w="13514" h="35374" extrusionOk="0">
                <a:moveTo>
                  <a:pt x="11411" y="3303"/>
                </a:moveTo>
                <a:lnTo>
                  <a:pt x="10811" y="3603"/>
                </a:lnTo>
                <a:lnTo>
                  <a:pt x="10270" y="3964"/>
                </a:lnTo>
                <a:lnTo>
                  <a:pt x="10450" y="3543"/>
                </a:lnTo>
                <a:lnTo>
                  <a:pt x="10931" y="3423"/>
                </a:lnTo>
                <a:lnTo>
                  <a:pt x="11411" y="3303"/>
                </a:lnTo>
                <a:close/>
                <a:moveTo>
                  <a:pt x="7628" y="4865"/>
                </a:moveTo>
                <a:lnTo>
                  <a:pt x="7748" y="4985"/>
                </a:lnTo>
                <a:lnTo>
                  <a:pt x="7868" y="5105"/>
                </a:lnTo>
                <a:lnTo>
                  <a:pt x="8048" y="5105"/>
                </a:lnTo>
                <a:lnTo>
                  <a:pt x="8228" y="5045"/>
                </a:lnTo>
                <a:lnTo>
                  <a:pt x="7928" y="5645"/>
                </a:lnTo>
                <a:lnTo>
                  <a:pt x="7508" y="6426"/>
                </a:lnTo>
                <a:lnTo>
                  <a:pt x="7628" y="4865"/>
                </a:lnTo>
                <a:close/>
                <a:moveTo>
                  <a:pt x="7928" y="26965"/>
                </a:moveTo>
                <a:lnTo>
                  <a:pt x="7748" y="27085"/>
                </a:lnTo>
                <a:lnTo>
                  <a:pt x="6607" y="27986"/>
                </a:lnTo>
                <a:lnTo>
                  <a:pt x="6066" y="28467"/>
                </a:lnTo>
                <a:lnTo>
                  <a:pt x="5586" y="29007"/>
                </a:lnTo>
                <a:lnTo>
                  <a:pt x="5526" y="28647"/>
                </a:lnTo>
                <a:lnTo>
                  <a:pt x="5646" y="28407"/>
                </a:lnTo>
                <a:lnTo>
                  <a:pt x="5646" y="28166"/>
                </a:lnTo>
                <a:lnTo>
                  <a:pt x="5586" y="27926"/>
                </a:lnTo>
                <a:lnTo>
                  <a:pt x="5466" y="27746"/>
                </a:lnTo>
                <a:lnTo>
                  <a:pt x="6066" y="27566"/>
                </a:lnTo>
                <a:lnTo>
                  <a:pt x="6607" y="27446"/>
                </a:lnTo>
                <a:lnTo>
                  <a:pt x="7808" y="27025"/>
                </a:lnTo>
                <a:lnTo>
                  <a:pt x="7928" y="26965"/>
                </a:lnTo>
                <a:close/>
                <a:moveTo>
                  <a:pt x="7808" y="28947"/>
                </a:moveTo>
                <a:lnTo>
                  <a:pt x="7328" y="29548"/>
                </a:lnTo>
                <a:lnTo>
                  <a:pt x="6667" y="30389"/>
                </a:lnTo>
                <a:lnTo>
                  <a:pt x="6367" y="30809"/>
                </a:lnTo>
                <a:lnTo>
                  <a:pt x="6126" y="31229"/>
                </a:lnTo>
                <a:lnTo>
                  <a:pt x="5766" y="29908"/>
                </a:lnTo>
                <a:lnTo>
                  <a:pt x="6307" y="29788"/>
                </a:lnTo>
                <a:lnTo>
                  <a:pt x="6847" y="29548"/>
                </a:lnTo>
                <a:lnTo>
                  <a:pt x="7328" y="29248"/>
                </a:lnTo>
                <a:lnTo>
                  <a:pt x="7808" y="28947"/>
                </a:lnTo>
                <a:close/>
                <a:moveTo>
                  <a:pt x="9430" y="0"/>
                </a:moveTo>
                <a:lnTo>
                  <a:pt x="9189" y="240"/>
                </a:lnTo>
                <a:lnTo>
                  <a:pt x="9009" y="480"/>
                </a:lnTo>
                <a:lnTo>
                  <a:pt x="8709" y="1021"/>
                </a:lnTo>
                <a:lnTo>
                  <a:pt x="8409" y="1622"/>
                </a:lnTo>
                <a:lnTo>
                  <a:pt x="8168" y="2222"/>
                </a:lnTo>
                <a:lnTo>
                  <a:pt x="7808" y="3243"/>
                </a:lnTo>
                <a:lnTo>
                  <a:pt x="7868" y="2162"/>
                </a:lnTo>
                <a:lnTo>
                  <a:pt x="7808" y="1081"/>
                </a:lnTo>
                <a:lnTo>
                  <a:pt x="7808" y="961"/>
                </a:lnTo>
                <a:lnTo>
                  <a:pt x="7688" y="841"/>
                </a:lnTo>
                <a:lnTo>
                  <a:pt x="7568" y="841"/>
                </a:lnTo>
                <a:lnTo>
                  <a:pt x="7448" y="961"/>
                </a:lnTo>
                <a:lnTo>
                  <a:pt x="7087" y="1441"/>
                </a:lnTo>
                <a:lnTo>
                  <a:pt x="6847" y="2042"/>
                </a:lnTo>
                <a:lnTo>
                  <a:pt x="6667" y="2582"/>
                </a:lnTo>
                <a:lnTo>
                  <a:pt x="6487" y="3183"/>
                </a:lnTo>
                <a:lnTo>
                  <a:pt x="6247" y="4444"/>
                </a:lnTo>
                <a:lnTo>
                  <a:pt x="6126" y="5645"/>
                </a:lnTo>
                <a:lnTo>
                  <a:pt x="6066" y="6306"/>
                </a:lnTo>
                <a:lnTo>
                  <a:pt x="6006" y="7207"/>
                </a:lnTo>
                <a:lnTo>
                  <a:pt x="6006" y="7747"/>
                </a:lnTo>
                <a:lnTo>
                  <a:pt x="6066" y="8228"/>
                </a:lnTo>
                <a:lnTo>
                  <a:pt x="6186" y="8648"/>
                </a:lnTo>
                <a:lnTo>
                  <a:pt x="6307" y="8948"/>
                </a:lnTo>
                <a:lnTo>
                  <a:pt x="6066" y="9609"/>
                </a:lnTo>
                <a:lnTo>
                  <a:pt x="6066" y="9669"/>
                </a:lnTo>
                <a:lnTo>
                  <a:pt x="5946" y="8588"/>
                </a:lnTo>
                <a:lnTo>
                  <a:pt x="5886" y="7507"/>
                </a:lnTo>
                <a:lnTo>
                  <a:pt x="5946" y="6366"/>
                </a:lnTo>
                <a:lnTo>
                  <a:pt x="6066" y="5225"/>
                </a:lnTo>
                <a:lnTo>
                  <a:pt x="6066" y="4624"/>
                </a:lnTo>
                <a:lnTo>
                  <a:pt x="6066" y="4024"/>
                </a:lnTo>
                <a:lnTo>
                  <a:pt x="6006" y="3483"/>
                </a:lnTo>
                <a:lnTo>
                  <a:pt x="5886" y="2943"/>
                </a:lnTo>
                <a:lnTo>
                  <a:pt x="5826" y="2823"/>
                </a:lnTo>
                <a:lnTo>
                  <a:pt x="5766" y="2763"/>
                </a:lnTo>
                <a:lnTo>
                  <a:pt x="5646" y="2763"/>
                </a:lnTo>
                <a:lnTo>
                  <a:pt x="5526" y="2823"/>
                </a:lnTo>
                <a:lnTo>
                  <a:pt x="5226" y="3303"/>
                </a:lnTo>
                <a:lnTo>
                  <a:pt x="4985" y="3784"/>
                </a:lnTo>
                <a:lnTo>
                  <a:pt x="4805" y="4384"/>
                </a:lnTo>
                <a:lnTo>
                  <a:pt x="4685" y="4985"/>
                </a:lnTo>
                <a:lnTo>
                  <a:pt x="4565" y="6186"/>
                </a:lnTo>
                <a:lnTo>
                  <a:pt x="4505" y="7327"/>
                </a:lnTo>
                <a:lnTo>
                  <a:pt x="4445" y="8348"/>
                </a:lnTo>
                <a:lnTo>
                  <a:pt x="4024" y="6066"/>
                </a:lnTo>
                <a:lnTo>
                  <a:pt x="3964" y="6006"/>
                </a:lnTo>
                <a:lnTo>
                  <a:pt x="3904" y="5946"/>
                </a:lnTo>
                <a:lnTo>
                  <a:pt x="3844" y="6006"/>
                </a:lnTo>
                <a:lnTo>
                  <a:pt x="3784" y="6066"/>
                </a:lnTo>
                <a:lnTo>
                  <a:pt x="3544" y="7087"/>
                </a:lnTo>
                <a:lnTo>
                  <a:pt x="3364" y="8168"/>
                </a:lnTo>
                <a:lnTo>
                  <a:pt x="3304" y="9309"/>
                </a:lnTo>
                <a:lnTo>
                  <a:pt x="3304" y="10450"/>
                </a:lnTo>
                <a:lnTo>
                  <a:pt x="3424" y="11591"/>
                </a:lnTo>
                <a:lnTo>
                  <a:pt x="3664" y="12672"/>
                </a:lnTo>
                <a:lnTo>
                  <a:pt x="4024" y="13753"/>
                </a:lnTo>
                <a:lnTo>
                  <a:pt x="4265" y="14233"/>
                </a:lnTo>
                <a:lnTo>
                  <a:pt x="4505" y="14714"/>
                </a:lnTo>
                <a:lnTo>
                  <a:pt x="4205" y="16275"/>
                </a:lnTo>
                <a:lnTo>
                  <a:pt x="3964" y="17777"/>
                </a:lnTo>
                <a:lnTo>
                  <a:pt x="3784" y="17476"/>
                </a:lnTo>
                <a:lnTo>
                  <a:pt x="3784" y="17116"/>
                </a:lnTo>
                <a:lnTo>
                  <a:pt x="3784" y="16756"/>
                </a:lnTo>
                <a:lnTo>
                  <a:pt x="3604" y="16035"/>
                </a:lnTo>
                <a:lnTo>
                  <a:pt x="3424" y="15314"/>
                </a:lnTo>
                <a:lnTo>
                  <a:pt x="3244" y="14594"/>
                </a:lnTo>
                <a:lnTo>
                  <a:pt x="3064" y="13633"/>
                </a:lnTo>
                <a:lnTo>
                  <a:pt x="2943" y="12732"/>
                </a:lnTo>
                <a:lnTo>
                  <a:pt x="2823" y="11771"/>
                </a:lnTo>
                <a:lnTo>
                  <a:pt x="2703" y="10810"/>
                </a:lnTo>
                <a:lnTo>
                  <a:pt x="2643" y="10690"/>
                </a:lnTo>
                <a:lnTo>
                  <a:pt x="2583" y="10630"/>
                </a:lnTo>
                <a:lnTo>
                  <a:pt x="2463" y="10570"/>
                </a:lnTo>
                <a:lnTo>
                  <a:pt x="2343" y="10570"/>
                </a:lnTo>
                <a:lnTo>
                  <a:pt x="2163" y="10630"/>
                </a:lnTo>
                <a:lnTo>
                  <a:pt x="2043" y="10690"/>
                </a:lnTo>
                <a:lnTo>
                  <a:pt x="1982" y="10810"/>
                </a:lnTo>
                <a:lnTo>
                  <a:pt x="1862" y="11291"/>
                </a:lnTo>
                <a:lnTo>
                  <a:pt x="1742" y="11771"/>
                </a:lnTo>
                <a:lnTo>
                  <a:pt x="1682" y="12252"/>
                </a:lnTo>
                <a:lnTo>
                  <a:pt x="1682" y="12792"/>
                </a:lnTo>
                <a:lnTo>
                  <a:pt x="1742" y="13753"/>
                </a:lnTo>
                <a:lnTo>
                  <a:pt x="1922" y="14774"/>
                </a:lnTo>
                <a:lnTo>
                  <a:pt x="2043" y="15374"/>
                </a:lnTo>
                <a:lnTo>
                  <a:pt x="2223" y="16035"/>
                </a:lnTo>
                <a:lnTo>
                  <a:pt x="2403" y="16696"/>
                </a:lnTo>
                <a:lnTo>
                  <a:pt x="2763" y="17236"/>
                </a:lnTo>
                <a:lnTo>
                  <a:pt x="2823" y="17356"/>
                </a:lnTo>
                <a:lnTo>
                  <a:pt x="3244" y="18317"/>
                </a:lnTo>
                <a:lnTo>
                  <a:pt x="3544" y="18798"/>
                </a:lnTo>
                <a:lnTo>
                  <a:pt x="3844" y="19218"/>
                </a:lnTo>
                <a:lnTo>
                  <a:pt x="3844" y="19278"/>
                </a:lnTo>
                <a:lnTo>
                  <a:pt x="3304" y="18497"/>
                </a:lnTo>
                <a:lnTo>
                  <a:pt x="2763" y="17657"/>
                </a:lnTo>
                <a:lnTo>
                  <a:pt x="2343" y="16816"/>
                </a:lnTo>
                <a:lnTo>
                  <a:pt x="1802" y="15975"/>
                </a:lnTo>
                <a:lnTo>
                  <a:pt x="1562" y="15555"/>
                </a:lnTo>
                <a:lnTo>
                  <a:pt x="1202" y="15194"/>
                </a:lnTo>
                <a:lnTo>
                  <a:pt x="1142" y="15134"/>
                </a:lnTo>
                <a:lnTo>
                  <a:pt x="1022" y="15074"/>
                </a:lnTo>
                <a:lnTo>
                  <a:pt x="781" y="15134"/>
                </a:lnTo>
                <a:lnTo>
                  <a:pt x="661" y="15254"/>
                </a:lnTo>
                <a:lnTo>
                  <a:pt x="601" y="15435"/>
                </a:lnTo>
                <a:lnTo>
                  <a:pt x="601" y="15975"/>
                </a:lnTo>
                <a:lnTo>
                  <a:pt x="661" y="16516"/>
                </a:lnTo>
                <a:lnTo>
                  <a:pt x="841" y="16996"/>
                </a:lnTo>
                <a:lnTo>
                  <a:pt x="1082" y="17536"/>
                </a:lnTo>
                <a:lnTo>
                  <a:pt x="1622" y="18497"/>
                </a:lnTo>
                <a:lnTo>
                  <a:pt x="2163" y="19398"/>
                </a:lnTo>
                <a:lnTo>
                  <a:pt x="2883" y="20419"/>
                </a:lnTo>
                <a:lnTo>
                  <a:pt x="3304" y="20900"/>
                </a:lnTo>
                <a:lnTo>
                  <a:pt x="3724" y="21320"/>
                </a:lnTo>
                <a:lnTo>
                  <a:pt x="3724" y="22281"/>
                </a:lnTo>
                <a:lnTo>
                  <a:pt x="3304" y="21861"/>
                </a:lnTo>
                <a:lnTo>
                  <a:pt x="2763" y="21200"/>
                </a:lnTo>
                <a:lnTo>
                  <a:pt x="2343" y="20539"/>
                </a:lnTo>
                <a:lnTo>
                  <a:pt x="1922" y="19759"/>
                </a:lnTo>
                <a:lnTo>
                  <a:pt x="1622" y="19038"/>
                </a:lnTo>
                <a:lnTo>
                  <a:pt x="1502" y="18858"/>
                </a:lnTo>
                <a:lnTo>
                  <a:pt x="1442" y="18798"/>
                </a:lnTo>
                <a:lnTo>
                  <a:pt x="1262" y="18738"/>
                </a:lnTo>
                <a:lnTo>
                  <a:pt x="1142" y="18738"/>
                </a:lnTo>
                <a:lnTo>
                  <a:pt x="1022" y="18798"/>
                </a:lnTo>
                <a:lnTo>
                  <a:pt x="901" y="18858"/>
                </a:lnTo>
                <a:lnTo>
                  <a:pt x="841" y="18978"/>
                </a:lnTo>
                <a:lnTo>
                  <a:pt x="841" y="19098"/>
                </a:lnTo>
                <a:lnTo>
                  <a:pt x="901" y="19819"/>
                </a:lnTo>
                <a:lnTo>
                  <a:pt x="1082" y="20479"/>
                </a:lnTo>
                <a:lnTo>
                  <a:pt x="1322" y="21140"/>
                </a:lnTo>
                <a:lnTo>
                  <a:pt x="1622" y="21801"/>
                </a:lnTo>
                <a:lnTo>
                  <a:pt x="901" y="21020"/>
                </a:lnTo>
                <a:lnTo>
                  <a:pt x="241" y="20179"/>
                </a:lnTo>
                <a:lnTo>
                  <a:pt x="181" y="20119"/>
                </a:lnTo>
                <a:lnTo>
                  <a:pt x="61" y="20179"/>
                </a:lnTo>
                <a:lnTo>
                  <a:pt x="1" y="20239"/>
                </a:lnTo>
                <a:lnTo>
                  <a:pt x="1" y="20359"/>
                </a:lnTo>
                <a:lnTo>
                  <a:pt x="541" y="21440"/>
                </a:lnTo>
                <a:lnTo>
                  <a:pt x="1202" y="22461"/>
                </a:lnTo>
                <a:lnTo>
                  <a:pt x="1862" y="23422"/>
                </a:lnTo>
                <a:lnTo>
                  <a:pt x="2583" y="24323"/>
                </a:lnTo>
                <a:lnTo>
                  <a:pt x="3244" y="25044"/>
                </a:lnTo>
                <a:lnTo>
                  <a:pt x="3904" y="25704"/>
                </a:lnTo>
                <a:lnTo>
                  <a:pt x="4024" y="26605"/>
                </a:lnTo>
                <a:lnTo>
                  <a:pt x="3364" y="26065"/>
                </a:lnTo>
                <a:lnTo>
                  <a:pt x="2883" y="25524"/>
                </a:lnTo>
                <a:lnTo>
                  <a:pt x="2343" y="24923"/>
                </a:lnTo>
                <a:lnTo>
                  <a:pt x="1742" y="24383"/>
                </a:lnTo>
                <a:lnTo>
                  <a:pt x="1442" y="24203"/>
                </a:lnTo>
                <a:lnTo>
                  <a:pt x="1142" y="24083"/>
                </a:lnTo>
                <a:lnTo>
                  <a:pt x="1022" y="24023"/>
                </a:lnTo>
                <a:lnTo>
                  <a:pt x="841" y="24083"/>
                </a:lnTo>
                <a:lnTo>
                  <a:pt x="721" y="24203"/>
                </a:lnTo>
                <a:lnTo>
                  <a:pt x="661" y="24323"/>
                </a:lnTo>
                <a:lnTo>
                  <a:pt x="661" y="24743"/>
                </a:lnTo>
                <a:lnTo>
                  <a:pt x="721" y="25104"/>
                </a:lnTo>
                <a:lnTo>
                  <a:pt x="901" y="25524"/>
                </a:lnTo>
                <a:lnTo>
                  <a:pt x="1082" y="25884"/>
                </a:lnTo>
                <a:lnTo>
                  <a:pt x="1622" y="26605"/>
                </a:lnTo>
                <a:lnTo>
                  <a:pt x="2223" y="27206"/>
                </a:lnTo>
                <a:lnTo>
                  <a:pt x="2643" y="27626"/>
                </a:lnTo>
                <a:lnTo>
                  <a:pt x="3184" y="28106"/>
                </a:lnTo>
                <a:lnTo>
                  <a:pt x="3784" y="28587"/>
                </a:lnTo>
                <a:lnTo>
                  <a:pt x="4084" y="28707"/>
                </a:lnTo>
                <a:lnTo>
                  <a:pt x="4385" y="28887"/>
                </a:lnTo>
                <a:lnTo>
                  <a:pt x="4745" y="30329"/>
                </a:lnTo>
                <a:lnTo>
                  <a:pt x="4265" y="30028"/>
                </a:lnTo>
                <a:lnTo>
                  <a:pt x="3904" y="29728"/>
                </a:lnTo>
                <a:lnTo>
                  <a:pt x="3244" y="29127"/>
                </a:lnTo>
                <a:lnTo>
                  <a:pt x="2703" y="28527"/>
                </a:lnTo>
                <a:lnTo>
                  <a:pt x="1562" y="27206"/>
                </a:lnTo>
                <a:lnTo>
                  <a:pt x="1442" y="27085"/>
                </a:lnTo>
                <a:lnTo>
                  <a:pt x="1142" y="27085"/>
                </a:lnTo>
                <a:lnTo>
                  <a:pt x="1022" y="27146"/>
                </a:lnTo>
                <a:lnTo>
                  <a:pt x="901" y="27266"/>
                </a:lnTo>
                <a:lnTo>
                  <a:pt x="841" y="27386"/>
                </a:lnTo>
                <a:lnTo>
                  <a:pt x="781" y="27506"/>
                </a:lnTo>
                <a:lnTo>
                  <a:pt x="781" y="27686"/>
                </a:lnTo>
                <a:lnTo>
                  <a:pt x="901" y="28166"/>
                </a:lnTo>
                <a:lnTo>
                  <a:pt x="1082" y="28587"/>
                </a:lnTo>
                <a:lnTo>
                  <a:pt x="1322" y="29067"/>
                </a:lnTo>
                <a:lnTo>
                  <a:pt x="1562" y="29488"/>
                </a:lnTo>
                <a:lnTo>
                  <a:pt x="2163" y="30268"/>
                </a:lnTo>
                <a:lnTo>
                  <a:pt x="2823" y="30989"/>
                </a:lnTo>
                <a:lnTo>
                  <a:pt x="3184" y="31289"/>
                </a:lnTo>
                <a:lnTo>
                  <a:pt x="2883" y="31289"/>
                </a:lnTo>
                <a:lnTo>
                  <a:pt x="2823" y="31410"/>
                </a:lnTo>
                <a:lnTo>
                  <a:pt x="2763" y="31590"/>
                </a:lnTo>
                <a:lnTo>
                  <a:pt x="2763" y="31710"/>
                </a:lnTo>
                <a:lnTo>
                  <a:pt x="3003" y="32010"/>
                </a:lnTo>
                <a:lnTo>
                  <a:pt x="3184" y="32250"/>
                </a:lnTo>
                <a:lnTo>
                  <a:pt x="3664" y="32731"/>
                </a:lnTo>
                <a:lnTo>
                  <a:pt x="4745" y="33512"/>
                </a:lnTo>
                <a:lnTo>
                  <a:pt x="5466" y="34052"/>
                </a:lnTo>
                <a:lnTo>
                  <a:pt x="5886" y="34352"/>
                </a:lnTo>
                <a:lnTo>
                  <a:pt x="6307" y="34593"/>
                </a:lnTo>
                <a:lnTo>
                  <a:pt x="6607" y="35193"/>
                </a:lnTo>
                <a:lnTo>
                  <a:pt x="6667" y="35313"/>
                </a:lnTo>
                <a:lnTo>
                  <a:pt x="6787" y="35373"/>
                </a:lnTo>
                <a:lnTo>
                  <a:pt x="6847" y="35373"/>
                </a:lnTo>
                <a:lnTo>
                  <a:pt x="6967" y="35313"/>
                </a:lnTo>
                <a:lnTo>
                  <a:pt x="7087" y="35253"/>
                </a:lnTo>
                <a:lnTo>
                  <a:pt x="7147" y="35193"/>
                </a:lnTo>
                <a:lnTo>
                  <a:pt x="7207" y="35073"/>
                </a:lnTo>
                <a:lnTo>
                  <a:pt x="7147" y="34953"/>
                </a:lnTo>
                <a:lnTo>
                  <a:pt x="7147" y="34833"/>
                </a:lnTo>
                <a:lnTo>
                  <a:pt x="7328" y="34773"/>
                </a:lnTo>
                <a:lnTo>
                  <a:pt x="7448" y="34713"/>
                </a:lnTo>
                <a:lnTo>
                  <a:pt x="7568" y="34653"/>
                </a:lnTo>
                <a:lnTo>
                  <a:pt x="7628" y="34532"/>
                </a:lnTo>
                <a:lnTo>
                  <a:pt x="7748" y="34232"/>
                </a:lnTo>
                <a:lnTo>
                  <a:pt x="7688" y="34052"/>
                </a:lnTo>
                <a:lnTo>
                  <a:pt x="7628" y="33932"/>
                </a:lnTo>
                <a:lnTo>
                  <a:pt x="7448" y="33632"/>
                </a:lnTo>
                <a:lnTo>
                  <a:pt x="7207" y="33331"/>
                </a:lnTo>
                <a:lnTo>
                  <a:pt x="6907" y="33091"/>
                </a:lnTo>
                <a:lnTo>
                  <a:pt x="6547" y="32911"/>
                </a:lnTo>
                <a:lnTo>
                  <a:pt x="6427" y="32370"/>
                </a:lnTo>
                <a:lnTo>
                  <a:pt x="6487" y="32130"/>
                </a:lnTo>
                <a:lnTo>
                  <a:pt x="6487" y="31890"/>
                </a:lnTo>
                <a:lnTo>
                  <a:pt x="6967" y="31530"/>
                </a:lnTo>
                <a:lnTo>
                  <a:pt x="7388" y="31109"/>
                </a:lnTo>
                <a:lnTo>
                  <a:pt x="8228" y="30268"/>
                </a:lnTo>
                <a:lnTo>
                  <a:pt x="8709" y="29788"/>
                </a:lnTo>
                <a:lnTo>
                  <a:pt x="9129" y="29248"/>
                </a:lnTo>
                <a:lnTo>
                  <a:pt x="9550" y="28647"/>
                </a:lnTo>
                <a:lnTo>
                  <a:pt x="9850" y="28046"/>
                </a:lnTo>
                <a:lnTo>
                  <a:pt x="9850" y="27926"/>
                </a:lnTo>
                <a:lnTo>
                  <a:pt x="9790" y="27806"/>
                </a:lnTo>
                <a:lnTo>
                  <a:pt x="9730" y="27686"/>
                </a:lnTo>
                <a:lnTo>
                  <a:pt x="9670" y="27626"/>
                </a:lnTo>
                <a:lnTo>
                  <a:pt x="9850" y="27386"/>
                </a:lnTo>
                <a:lnTo>
                  <a:pt x="10030" y="27085"/>
                </a:lnTo>
                <a:lnTo>
                  <a:pt x="10030" y="26785"/>
                </a:lnTo>
                <a:lnTo>
                  <a:pt x="10030" y="26665"/>
                </a:lnTo>
                <a:lnTo>
                  <a:pt x="9910" y="26485"/>
                </a:lnTo>
                <a:lnTo>
                  <a:pt x="9730" y="26305"/>
                </a:lnTo>
                <a:lnTo>
                  <a:pt x="9550" y="26185"/>
                </a:lnTo>
                <a:lnTo>
                  <a:pt x="9850" y="25884"/>
                </a:lnTo>
                <a:lnTo>
                  <a:pt x="10150" y="25584"/>
                </a:lnTo>
                <a:lnTo>
                  <a:pt x="10210" y="25464"/>
                </a:lnTo>
                <a:lnTo>
                  <a:pt x="10270" y="25344"/>
                </a:lnTo>
                <a:lnTo>
                  <a:pt x="10150" y="25104"/>
                </a:lnTo>
                <a:lnTo>
                  <a:pt x="10030" y="24923"/>
                </a:lnTo>
                <a:lnTo>
                  <a:pt x="9790" y="24863"/>
                </a:lnTo>
                <a:lnTo>
                  <a:pt x="9430" y="24863"/>
                </a:lnTo>
                <a:lnTo>
                  <a:pt x="9069" y="24923"/>
                </a:lnTo>
                <a:lnTo>
                  <a:pt x="8709" y="25044"/>
                </a:lnTo>
                <a:lnTo>
                  <a:pt x="8409" y="25164"/>
                </a:lnTo>
                <a:lnTo>
                  <a:pt x="7688" y="25524"/>
                </a:lnTo>
                <a:lnTo>
                  <a:pt x="7087" y="25884"/>
                </a:lnTo>
                <a:lnTo>
                  <a:pt x="6367" y="26305"/>
                </a:lnTo>
                <a:lnTo>
                  <a:pt x="5946" y="25884"/>
                </a:lnTo>
                <a:lnTo>
                  <a:pt x="5526" y="25464"/>
                </a:lnTo>
                <a:lnTo>
                  <a:pt x="6547" y="24923"/>
                </a:lnTo>
                <a:lnTo>
                  <a:pt x="7568" y="24323"/>
                </a:lnTo>
                <a:lnTo>
                  <a:pt x="8649" y="23662"/>
                </a:lnTo>
                <a:lnTo>
                  <a:pt x="9129" y="23242"/>
                </a:lnTo>
                <a:lnTo>
                  <a:pt x="9490" y="22761"/>
                </a:lnTo>
                <a:lnTo>
                  <a:pt x="9610" y="22641"/>
                </a:lnTo>
                <a:lnTo>
                  <a:pt x="9610" y="22461"/>
                </a:lnTo>
                <a:lnTo>
                  <a:pt x="9550" y="22341"/>
                </a:lnTo>
                <a:lnTo>
                  <a:pt x="9490" y="22221"/>
                </a:lnTo>
                <a:lnTo>
                  <a:pt x="9249" y="22101"/>
                </a:lnTo>
                <a:lnTo>
                  <a:pt x="9129" y="22041"/>
                </a:lnTo>
                <a:lnTo>
                  <a:pt x="8949" y="22041"/>
                </a:lnTo>
                <a:lnTo>
                  <a:pt x="8649" y="22161"/>
                </a:lnTo>
                <a:lnTo>
                  <a:pt x="8348" y="22221"/>
                </a:lnTo>
                <a:lnTo>
                  <a:pt x="7688" y="22521"/>
                </a:lnTo>
                <a:lnTo>
                  <a:pt x="7147" y="22942"/>
                </a:lnTo>
                <a:lnTo>
                  <a:pt x="6547" y="23302"/>
                </a:lnTo>
                <a:lnTo>
                  <a:pt x="5406" y="24143"/>
                </a:lnTo>
                <a:lnTo>
                  <a:pt x="5406" y="23963"/>
                </a:lnTo>
                <a:lnTo>
                  <a:pt x="5346" y="23842"/>
                </a:lnTo>
                <a:lnTo>
                  <a:pt x="5226" y="23602"/>
                </a:lnTo>
                <a:lnTo>
                  <a:pt x="4985" y="23362"/>
                </a:lnTo>
                <a:lnTo>
                  <a:pt x="4985" y="23062"/>
                </a:lnTo>
                <a:lnTo>
                  <a:pt x="5766" y="22882"/>
                </a:lnTo>
                <a:lnTo>
                  <a:pt x="6547" y="22581"/>
                </a:lnTo>
                <a:lnTo>
                  <a:pt x="7988" y="21921"/>
                </a:lnTo>
                <a:lnTo>
                  <a:pt x="8709" y="21620"/>
                </a:lnTo>
                <a:lnTo>
                  <a:pt x="9490" y="21260"/>
                </a:lnTo>
                <a:lnTo>
                  <a:pt x="9790" y="21020"/>
                </a:lnTo>
                <a:lnTo>
                  <a:pt x="10150" y="20780"/>
                </a:lnTo>
                <a:lnTo>
                  <a:pt x="10390" y="20539"/>
                </a:lnTo>
                <a:lnTo>
                  <a:pt x="10631" y="20239"/>
                </a:lnTo>
                <a:lnTo>
                  <a:pt x="10691" y="19999"/>
                </a:lnTo>
                <a:lnTo>
                  <a:pt x="10631" y="19759"/>
                </a:lnTo>
                <a:lnTo>
                  <a:pt x="10450" y="19578"/>
                </a:lnTo>
                <a:lnTo>
                  <a:pt x="10210" y="19518"/>
                </a:lnTo>
                <a:lnTo>
                  <a:pt x="9850" y="19518"/>
                </a:lnTo>
                <a:lnTo>
                  <a:pt x="9490" y="19638"/>
                </a:lnTo>
                <a:lnTo>
                  <a:pt x="9069" y="19759"/>
                </a:lnTo>
                <a:lnTo>
                  <a:pt x="8709" y="19939"/>
                </a:lnTo>
                <a:lnTo>
                  <a:pt x="7988" y="20359"/>
                </a:lnTo>
                <a:lnTo>
                  <a:pt x="7328" y="20719"/>
                </a:lnTo>
                <a:lnTo>
                  <a:pt x="6126" y="21500"/>
                </a:lnTo>
                <a:lnTo>
                  <a:pt x="5526" y="21861"/>
                </a:lnTo>
                <a:lnTo>
                  <a:pt x="4985" y="22341"/>
                </a:lnTo>
                <a:lnTo>
                  <a:pt x="4985" y="22041"/>
                </a:lnTo>
                <a:lnTo>
                  <a:pt x="5165" y="22041"/>
                </a:lnTo>
                <a:lnTo>
                  <a:pt x="5286" y="21981"/>
                </a:lnTo>
                <a:lnTo>
                  <a:pt x="5346" y="21861"/>
                </a:lnTo>
                <a:lnTo>
                  <a:pt x="5346" y="21740"/>
                </a:lnTo>
                <a:lnTo>
                  <a:pt x="5226" y="21380"/>
                </a:lnTo>
                <a:lnTo>
                  <a:pt x="5045" y="20960"/>
                </a:lnTo>
                <a:lnTo>
                  <a:pt x="5045" y="20539"/>
                </a:lnTo>
                <a:lnTo>
                  <a:pt x="5406" y="20479"/>
                </a:lnTo>
                <a:lnTo>
                  <a:pt x="5766" y="20419"/>
                </a:lnTo>
                <a:lnTo>
                  <a:pt x="6487" y="20179"/>
                </a:lnTo>
                <a:lnTo>
                  <a:pt x="7147" y="19879"/>
                </a:lnTo>
                <a:lnTo>
                  <a:pt x="7808" y="19518"/>
                </a:lnTo>
                <a:lnTo>
                  <a:pt x="8649" y="19158"/>
                </a:lnTo>
                <a:lnTo>
                  <a:pt x="9369" y="18738"/>
                </a:lnTo>
                <a:lnTo>
                  <a:pt x="9730" y="18497"/>
                </a:lnTo>
                <a:lnTo>
                  <a:pt x="10030" y="18197"/>
                </a:lnTo>
                <a:lnTo>
                  <a:pt x="10330" y="17897"/>
                </a:lnTo>
                <a:lnTo>
                  <a:pt x="10571" y="17536"/>
                </a:lnTo>
                <a:lnTo>
                  <a:pt x="10631" y="17416"/>
                </a:lnTo>
                <a:lnTo>
                  <a:pt x="10691" y="17296"/>
                </a:lnTo>
                <a:lnTo>
                  <a:pt x="10571" y="17056"/>
                </a:lnTo>
                <a:lnTo>
                  <a:pt x="10450" y="16876"/>
                </a:lnTo>
                <a:lnTo>
                  <a:pt x="10330" y="16816"/>
                </a:lnTo>
                <a:lnTo>
                  <a:pt x="10210" y="16816"/>
                </a:lnTo>
                <a:lnTo>
                  <a:pt x="9730" y="16876"/>
                </a:lnTo>
                <a:lnTo>
                  <a:pt x="9309" y="16996"/>
                </a:lnTo>
                <a:lnTo>
                  <a:pt x="8889" y="17116"/>
                </a:lnTo>
                <a:lnTo>
                  <a:pt x="8529" y="17296"/>
                </a:lnTo>
                <a:lnTo>
                  <a:pt x="7808" y="17657"/>
                </a:lnTo>
                <a:lnTo>
                  <a:pt x="7027" y="18197"/>
                </a:lnTo>
                <a:lnTo>
                  <a:pt x="6006" y="18858"/>
                </a:lnTo>
                <a:lnTo>
                  <a:pt x="5526" y="19218"/>
                </a:lnTo>
                <a:lnTo>
                  <a:pt x="5105" y="19638"/>
                </a:lnTo>
                <a:lnTo>
                  <a:pt x="5105" y="19638"/>
                </a:lnTo>
                <a:lnTo>
                  <a:pt x="5286" y="18257"/>
                </a:lnTo>
                <a:lnTo>
                  <a:pt x="5286" y="18197"/>
                </a:lnTo>
                <a:lnTo>
                  <a:pt x="6066" y="17957"/>
                </a:lnTo>
                <a:lnTo>
                  <a:pt x="6847" y="17657"/>
                </a:lnTo>
                <a:lnTo>
                  <a:pt x="8409" y="17056"/>
                </a:lnTo>
                <a:lnTo>
                  <a:pt x="9249" y="16756"/>
                </a:lnTo>
                <a:lnTo>
                  <a:pt x="10150" y="16455"/>
                </a:lnTo>
                <a:lnTo>
                  <a:pt x="10571" y="16275"/>
                </a:lnTo>
                <a:lnTo>
                  <a:pt x="10991" y="16095"/>
                </a:lnTo>
                <a:lnTo>
                  <a:pt x="11351" y="15795"/>
                </a:lnTo>
                <a:lnTo>
                  <a:pt x="11592" y="15495"/>
                </a:lnTo>
                <a:lnTo>
                  <a:pt x="11592" y="15314"/>
                </a:lnTo>
                <a:lnTo>
                  <a:pt x="11592" y="15194"/>
                </a:lnTo>
                <a:lnTo>
                  <a:pt x="11532" y="15014"/>
                </a:lnTo>
                <a:lnTo>
                  <a:pt x="11411" y="14954"/>
                </a:lnTo>
                <a:lnTo>
                  <a:pt x="10991" y="14774"/>
                </a:lnTo>
                <a:lnTo>
                  <a:pt x="10571" y="14714"/>
                </a:lnTo>
                <a:lnTo>
                  <a:pt x="10090" y="14774"/>
                </a:lnTo>
                <a:lnTo>
                  <a:pt x="9610" y="14894"/>
                </a:lnTo>
                <a:lnTo>
                  <a:pt x="9129" y="15074"/>
                </a:lnTo>
                <a:lnTo>
                  <a:pt x="8649" y="15254"/>
                </a:lnTo>
                <a:lnTo>
                  <a:pt x="7808" y="15615"/>
                </a:lnTo>
                <a:lnTo>
                  <a:pt x="6547" y="16275"/>
                </a:lnTo>
                <a:lnTo>
                  <a:pt x="6006" y="16636"/>
                </a:lnTo>
                <a:lnTo>
                  <a:pt x="5406" y="16996"/>
                </a:lnTo>
                <a:lnTo>
                  <a:pt x="5826" y="14834"/>
                </a:lnTo>
                <a:lnTo>
                  <a:pt x="7087" y="14414"/>
                </a:lnTo>
                <a:lnTo>
                  <a:pt x="8288" y="13933"/>
                </a:lnTo>
                <a:lnTo>
                  <a:pt x="8949" y="13693"/>
                </a:lnTo>
                <a:lnTo>
                  <a:pt x="9610" y="13393"/>
                </a:lnTo>
                <a:lnTo>
                  <a:pt x="9910" y="13212"/>
                </a:lnTo>
                <a:lnTo>
                  <a:pt x="10210" y="13032"/>
                </a:lnTo>
                <a:lnTo>
                  <a:pt x="10450" y="12792"/>
                </a:lnTo>
                <a:lnTo>
                  <a:pt x="10631" y="12492"/>
                </a:lnTo>
                <a:lnTo>
                  <a:pt x="10631" y="12312"/>
                </a:lnTo>
                <a:lnTo>
                  <a:pt x="10631" y="12131"/>
                </a:lnTo>
                <a:lnTo>
                  <a:pt x="10511" y="11951"/>
                </a:lnTo>
                <a:lnTo>
                  <a:pt x="10330" y="11831"/>
                </a:lnTo>
                <a:lnTo>
                  <a:pt x="9730" y="11831"/>
                </a:lnTo>
                <a:lnTo>
                  <a:pt x="9430" y="11951"/>
                </a:lnTo>
                <a:lnTo>
                  <a:pt x="9129" y="12071"/>
                </a:lnTo>
                <a:lnTo>
                  <a:pt x="8529" y="12372"/>
                </a:lnTo>
                <a:lnTo>
                  <a:pt x="7988" y="12732"/>
                </a:lnTo>
                <a:lnTo>
                  <a:pt x="6967" y="13333"/>
                </a:lnTo>
                <a:lnTo>
                  <a:pt x="6066" y="13933"/>
                </a:lnTo>
                <a:lnTo>
                  <a:pt x="6367" y="12672"/>
                </a:lnTo>
                <a:lnTo>
                  <a:pt x="7628" y="12131"/>
                </a:lnTo>
                <a:lnTo>
                  <a:pt x="8949" y="11651"/>
                </a:lnTo>
                <a:lnTo>
                  <a:pt x="10270" y="11351"/>
                </a:lnTo>
                <a:lnTo>
                  <a:pt x="10871" y="11110"/>
                </a:lnTo>
                <a:lnTo>
                  <a:pt x="11471" y="10870"/>
                </a:lnTo>
                <a:lnTo>
                  <a:pt x="11652" y="10690"/>
                </a:lnTo>
                <a:lnTo>
                  <a:pt x="11772" y="10570"/>
                </a:lnTo>
                <a:lnTo>
                  <a:pt x="11772" y="10390"/>
                </a:lnTo>
                <a:lnTo>
                  <a:pt x="11772" y="10210"/>
                </a:lnTo>
                <a:lnTo>
                  <a:pt x="11652" y="10029"/>
                </a:lnTo>
                <a:lnTo>
                  <a:pt x="11532" y="9909"/>
                </a:lnTo>
                <a:lnTo>
                  <a:pt x="11411" y="9789"/>
                </a:lnTo>
                <a:lnTo>
                  <a:pt x="11171" y="9729"/>
                </a:lnTo>
                <a:lnTo>
                  <a:pt x="10631" y="9729"/>
                </a:lnTo>
                <a:lnTo>
                  <a:pt x="10030" y="9849"/>
                </a:lnTo>
                <a:lnTo>
                  <a:pt x="9430" y="10029"/>
                </a:lnTo>
                <a:lnTo>
                  <a:pt x="8829" y="10330"/>
                </a:lnTo>
                <a:lnTo>
                  <a:pt x="8228" y="10630"/>
                </a:lnTo>
                <a:lnTo>
                  <a:pt x="7688" y="10990"/>
                </a:lnTo>
                <a:lnTo>
                  <a:pt x="6607" y="11831"/>
                </a:lnTo>
                <a:lnTo>
                  <a:pt x="6607" y="11831"/>
                </a:lnTo>
                <a:lnTo>
                  <a:pt x="7207" y="10089"/>
                </a:lnTo>
                <a:lnTo>
                  <a:pt x="7748" y="9969"/>
                </a:lnTo>
                <a:lnTo>
                  <a:pt x="8228" y="9849"/>
                </a:lnTo>
                <a:lnTo>
                  <a:pt x="9249" y="9489"/>
                </a:lnTo>
                <a:lnTo>
                  <a:pt x="9910" y="9249"/>
                </a:lnTo>
                <a:lnTo>
                  <a:pt x="10511" y="9008"/>
                </a:lnTo>
                <a:lnTo>
                  <a:pt x="10811" y="8828"/>
                </a:lnTo>
                <a:lnTo>
                  <a:pt x="11111" y="8648"/>
                </a:lnTo>
                <a:lnTo>
                  <a:pt x="11351" y="8408"/>
                </a:lnTo>
                <a:lnTo>
                  <a:pt x="11532" y="8168"/>
                </a:lnTo>
                <a:lnTo>
                  <a:pt x="11592" y="7927"/>
                </a:lnTo>
                <a:lnTo>
                  <a:pt x="11592" y="7747"/>
                </a:lnTo>
                <a:lnTo>
                  <a:pt x="11471" y="7567"/>
                </a:lnTo>
                <a:lnTo>
                  <a:pt x="11291" y="7507"/>
                </a:lnTo>
                <a:lnTo>
                  <a:pt x="10931" y="7447"/>
                </a:lnTo>
                <a:lnTo>
                  <a:pt x="10631" y="7507"/>
                </a:lnTo>
                <a:lnTo>
                  <a:pt x="10270" y="7567"/>
                </a:lnTo>
                <a:lnTo>
                  <a:pt x="9970" y="7687"/>
                </a:lnTo>
                <a:lnTo>
                  <a:pt x="9309" y="7927"/>
                </a:lnTo>
                <a:lnTo>
                  <a:pt x="8709" y="8288"/>
                </a:lnTo>
                <a:lnTo>
                  <a:pt x="7748" y="8768"/>
                </a:lnTo>
                <a:lnTo>
                  <a:pt x="7868" y="8468"/>
                </a:lnTo>
                <a:lnTo>
                  <a:pt x="8409" y="8228"/>
                </a:lnTo>
                <a:lnTo>
                  <a:pt x="9009" y="7927"/>
                </a:lnTo>
                <a:lnTo>
                  <a:pt x="10030" y="7267"/>
                </a:lnTo>
                <a:lnTo>
                  <a:pt x="11291" y="6546"/>
                </a:lnTo>
                <a:lnTo>
                  <a:pt x="11892" y="6126"/>
                </a:lnTo>
                <a:lnTo>
                  <a:pt x="12132" y="5825"/>
                </a:lnTo>
                <a:lnTo>
                  <a:pt x="12372" y="5585"/>
                </a:lnTo>
                <a:lnTo>
                  <a:pt x="12432" y="5405"/>
                </a:lnTo>
                <a:lnTo>
                  <a:pt x="12432" y="5225"/>
                </a:lnTo>
                <a:lnTo>
                  <a:pt x="12312" y="5105"/>
                </a:lnTo>
                <a:lnTo>
                  <a:pt x="12072" y="5105"/>
                </a:lnTo>
                <a:lnTo>
                  <a:pt x="11772" y="5225"/>
                </a:lnTo>
                <a:lnTo>
                  <a:pt x="11411" y="5345"/>
                </a:lnTo>
                <a:lnTo>
                  <a:pt x="10811" y="5705"/>
                </a:lnTo>
                <a:lnTo>
                  <a:pt x="9610" y="6546"/>
                </a:lnTo>
                <a:lnTo>
                  <a:pt x="8949" y="6967"/>
                </a:lnTo>
                <a:lnTo>
                  <a:pt x="8288" y="7447"/>
                </a:lnTo>
                <a:lnTo>
                  <a:pt x="9009" y="6066"/>
                </a:lnTo>
                <a:lnTo>
                  <a:pt x="9069" y="5886"/>
                </a:lnTo>
                <a:lnTo>
                  <a:pt x="9850" y="5525"/>
                </a:lnTo>
                <a:lnTo>
                  <a:pt x="10631" y="5105"/>
                </a:lnTo>
                <a:lnTo>
                  <a:pt x="11231" y="4684"/>
                </a:lnTo>
                <a:lnTo>
                  <a:pt x="11832" y="4324"/>
                </a:lnTo>
                <a:lnTo>
                  <a:pt x="12372" y="3904"/>
                </a:lnTo>
                <a:lnTo>
                  <a:pt x="12853" y="3423"/>
                </a:lnTo>
                <a:lnTo>
                  <a:pt x="12973" y="3243"/>
                </a:lnTo>
                <a:lnTo>
                  <a:pt x="12913" y="3063"/>
                </a:lnTo>
                <a:lnTo>
                  <a:pt x="12793" y="2883"/>
                </a:lnTo>
                <a:lnTo>
                  <a:pt x="12613" y="2823"/>
                </a:lnTo>
                <a:lnTo>
                  <a:pt x="13093" y="2582"/>
                </a:lnTo>
                <a:lnTo>
                  <a:pt x="13333" y="2402"/>
                </a:lnTo>
                <a:lnTo>
                  <a:pt x="13453" y="2162"/>
                </a:lnTo>
                <a:lnTo>
                  <a:pt x="13513" y="1982"/>
                </a:lnTo>
                <a:lnTo>
                  <a:pt x="13453" y="1802"/>
                </a:lnTo>
                <a:lnTo>
                  <a:pt x="13393" y="1682"/>
                </a:lnTo>
                <a:lnTo>
                  <a:pt x="13213" y="1561"/>
                </a:lnTo>
                <a:lnTo>
                  <a:pt x="12733" y="1561"/>
                </a:lnTo>
                <a:lnTo>
                  <a:pt x="12192" y="1622"/>
                </a:lnTo>
                <a:lnTo>
                  <a:pt x="11712" y="1862"/>
                </a:lnTo>
                <a:lnTo>
                  <a:pt x="11291" y="2042"/>
                </a:lnTo>
                <a:lnTo>
                  <a:pt x="10991" y="2162"/>
                </a:lnTo>
                <a:lnTo>
                  <a:pt x="10991" y="2162"/>
                </a:lnTo>
                <a:lnTo>
                  <a:pt x="11411" y="1862"/>
                </a:lnTo>
                <a:lnTo>
                  <a:pt x="12072" y="1321"/>
                </a:lnTo>
                <a:lnTo>
                  <a:pt x="12432" y="1021"/>
                </a:lnTo>
                <a:lnTo>
                  <a:pt x="12673" y="721"/>
                </a:lnTo>
                <a:lnTo>
                  <a:pt x="12673" y="541"/>
                </a:lnTo>
                <a:lnTo>
                  <a:pt x="12613" y="360"/>
                </a:lnTo>
                <a:lnTo>
                  <a:pt x="12492" y="300"/>
                </a:lnTo>
                <a:lnTo>
                  <a:pt x="12312" y="300"/>
                </a:lnTo>
                <a:lnTo>
                  <a:pt x="11952" y="420"/>
                </a:lnTo>
                <a:lnTo>
                  <a:pt x="11652" y="661"/>
                </a:lnTo>
                <a:lnTo>
                  <a:pt x="11051" y="1141"/>
                </a:lnTo>
                <a:lnTo>
                  <a:pt x="10330" y="1742"/>
                </a:lnTo>
                <a:lnTo>
                  <a:pt x="9670" y="2342"/>
                </a:lnTo>
                <a:lnTo>
                  <a:pt x="9550" y="2462"/>
                </a:lnTo>
                <a:lnTo>
                  <a:pt x="9550" y="2642"/>
                </a:lnTo>
                <a:lnTo>
                  <a:pt x="9610" y="2763"/>
                </a:lnTo>
                <a:lnTo>
                  <a:pt x="9730" y="2883"/>
                </a:lnTo>
                <a:lnTo>
                  <a:pt x="9369" y="3183"/>
                </a:lnTo>
                <a:lnTo>
                  <a:pt x="9069" y="3543"/>
                </a:lnTo>
                <a:lnTo>
                  <a:pt x="9309" y="2522"/>
                </a:lnTo>
                <a:lnTo>
                  <a:pt x="9430" y="1922"/>
                </a:lnTo>
                <a:lnTo>
                  <a:pt x="9550" y="1321"/>
                </a:lnTo>
                <a:lnTo>
                  <a:pt x="9610" y="661"/>
                </a:lnTo>
                <a:lnTo>
                  <a:pt x="9550" y="60"/>
                </a:lnTo>
                <a:lnTo>
                  <a:pt x="9490" y="0"/>
                </a:lnTo>
                <a:close/>
              </a:path>
            </a:pathLst>
          </a:custGeom>
          <a:solidFill>
            <a:srgbClr val="18776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6" name="Shape 136"/>
          <p:cNvSpPr/>
          <p:nvPr/>
        </p:nvSpPr>
        <p:spPr>
          <a:xfrm rot="3048944">
            <a:off x="7635907" y="2626857"/>
            <a:ext cx="327671" cy="675686"/>
          </a:xfrm>
          <a:custGeom>
            <a:avLst/>
            <a:gdLst/>
            <a:ahLst/>
            <a:cxnLst/>
            <a:rect l="0" t="0" r="0" b="0"/>
            <a:pathLst>
              <a:path w="18378" h="37897" extrusionOk="0">
                <a:moveTo>
                  <a:pt x="4505" y="1"/>
                </a:moveTo>
                <a:lnTo>
                  <a:pt x="4024" y="121"/>
                </a:lnTo>
                <a:lnTo>
                  <a:pt x="3784" y="181"/>
                </a:lnTo>
                <a:lnTo>
                  <a:pt x="3604" y="301"/>
                </a:lnTo>
                <a:lnTo>
                  <a:pt x="3424" y="481"/>
                </a:lnTo>
                <a:lnTo>
                  <a:pt x="3243" y="661"/>
                </a:lnTo>
                <a:lnTo>
                  <a:pt x="3123" y="842"/>
                </a:lnTo>
                <a:lnTo>
                  <a:pt x="3003" y="1082"/>
                </a:lnTo>
                <a:lnTo>
                  <a:pt x="2943" y="1622"/>
                </a:lnTo>
                <a:lnTo>
                  <a:pt x="2883" y="2163"/>
                </a:lnTo>
                <a:lnTo>
                  <a:pt x="2883" y="2763"/>
                </a:lnTo>
                <a:lnTo>
                  <a:pt x="2943" y="3304"/>
                </a:lnTo>
                <a:lnTo>
                  <a:pt x="3063" y="3844"/>
                </a:lnTo>
                <a:lnTo>
                  <a:pt x="3243" y="4325"/>
                </a:lnTo>
                <a:lnTo>
                  <a:pt x="3424" y="4865"/>
                </a:lnTo>
                <a:lnTo>
                  <a:pt x="3664" y="5346"/>
                </a:lnTo>
                <a:lnTo>
                  <a:pt x="4144" y="6247"/>
                </a:lnTo>
                <a:lnTo>
                  <a:pt x="4445" y="6607"/>
                </a:lnTo>
                <a:lnTo>
                  <a:pt x="4745" y="7027"/>
                </a:lnTo>
                <a:lnTo>
                  <a:pt x="5105" y="7268"/>
                </a:lnTo>
                <a:lnTo>
                  <a:pt x="5466" y="7568"/>
                </a:lnTo>
                <a:lnTo>
                  <a:pt x="6246" y="8048"/>
                </a:lnTo>
                <a:lnTo>
                  <a:pt x="6787" y="10210"/>
                </a:lnTo>
                <a:lnTo>
                  <a:pt x="5766" y="9370"/>
                </a:lnTo>
                <a:lnTo>
                  <a:pt x="4685" y="8589"/>
                </a:lnTo>
                <a:lnTo>
                  <a:pt x="3484" y="7568"/>
                </a:lnTo>
                <a:lnTo>
                  <a:pt x="2883" y="7027"/>
                </a:lnTo>
                <a:lnTo>
                  <a:pt x="2283" y="6547"/>
                </a:lnTo>
                <a:lnTo>
                  <a:pt x="1982" y="6367"/>
                </a:lnTo>
                <a:lnTo>
                  <a:pt x="1682" y="6307"/>
                </a:lnTo>
                <a:lnTo>
                  <a:pt x="1442" y="6247"/>
                </a:lnTo>
                <a:lnTo>
                  <a:pt x="1141" y="6307"/>
                </a:lnTo>
                <a:lnTo>
                  <a:pt x="901" y="6427"/>
                </a:lnTo>
                <a:lnTo>
                  <a:pt x="661" y="6607"/>
                </a:lnTo>
                <a:lnTo>
                  <a:pt x="421" y="6787"/>
                </a:lnTo>
                <a:lnTo>
                  <a:pt x="301" y="7027"/>
                </a:lnTo>
                <a:lnTo>
                  <a:pt x="120" y="7328"/>
                </a:lnTo>
                <a:lnTo>
                  <a:pt x="60" y="7568"/>
                </a:lnTo>
                <a:lnTo>
                  <a:pt x="0" y="7868"/>
                </a:lnTo>
                <a:lnTo>
                  <a:pt x="60" y="8168"/>
                </a:lnTo>
                <a:lnTo>
                  <a:pt x="120" y="8469"/>
                </a:lnTo>
                <a:lnTo>
                  <a:pt x="241" y="8709"/>
                </a:lnTo>
                <a:lnTo>
                  <a:pt x="481" y="8949"/>
                </a:lnTo>
                <a:lnTo>
                  <a:pt x="721" y="9189"/>
                </a:lnTo>
                <a:lnTo>
                  <a:pt x="1382" y="9550"/>
                </a:lnTo>
                <a:lnTo>
                  <a:pt x="2042" y="9850"/>
                </a:lnTo>
                <a:lnTo>
                  <a:pt x="3364" y="10511"/>
                </a:lnTo>
                <a:lnTo>
                  <a:pt x="4625" y="11231"/>
                </a:lnTo>
                <a:lnTo>
                  <a:pt x="5946" y="11892"/>
                </a:lnTo>
                <a:lnTo>
                  <a:pt x="6246" y="11952"/>
                </a:lnTo>
                <a:lnTo>
                  <a:pt x="6607" y="11892"/>
                </a:lnTo>
                <a:lnTo>
                  <a:pt x="6847" y="11772"/>
                </a:lnTo>
                <a:lnTo>
                  <a:pt x="7087" y="11592"/>
                </a:lnTo>
                <a:lnTo>
                  <a:pt x="7507" y="13153"/>
                </a:lnTo>
                <a:lnTo>
                  <a:pt x="7808" y="14715"/>
                </a:lnTo>
                <a:lnTo>
                  <a:pt x="7868" y="15075"/>
                </a:lnTo>
                <a:lnTo>
                  <a:pt x="6667" y="14294"/>
                </a:lnTo>
                <a:lnTo>
                  <a:pt x="6066" y="13874"/>
                </a:lnTo>
                <a:lnTo>
                  <a:pt x="5466" y="13513"/>
                </a:lnTo>
                <a:lnTo>
                  <a:pt x="4805" y="13213"/>
                </a:lnTo>
                <a:lnTo>
                  <a:pt x="4144" y="12973"/>
                </a:lnTo>
                <a:lnTo>
                  <a:pt x="3424" y="12733"/>
                </a:lnTo>
                <a:lnTo>
                  <a:pt x="2703" y="12613"/>
                </a:lnTo>
                <a:lnTo>
                  <a:pt x="2403" y="12613"/>
                </a:lnTo>
                <a:lnTo>
                  <a:pt x="2162" y="12673"/>
                </a:lnTo>
                <a:lnTo>
                  <a:pt x="1922" y="12793"/>
                </a:lnTo>
                <a:lnTo>
                  <a:pt x="1742" y="12913"/>
                </a:lnTo>
                <a:lnTo>
                  <a:pt x="1562" y="13093"/>
                </a:lnTo>
                <a:lnTo>
                  <a:pt x="1442" y="13333"/>
                </a:lnTo>
                <a:lnTo>
                  <a:pt x="1382" y="13573"/>
                </a:lnTo>
                <a:lnTo>
                  <a:pt x="1322" y="13814"/>
                </a:lnTo>
                <a:lnTo>
                  <a:pt x="1322" y="14054"/>
                </a:lnTo>
                <a:lnTo>
                  <a:pt x="1322" y="14354"/>
                </a:lnTo>
                <a:lnTo>
                  <a:pt x="1382" y="14594"/>
                </a:lnTo>
                <a:lnTo>
                  <a:pt x="1502" y="14835"/>
                </a:lnTo>
                <a:lnTo>
                  <a:pt x="1682" y="15075"/>
                </a:lnTo>
                <a:lnTo>
                  <a:pt x="1862" y="15255"/>
                </a:lnTo>
                <a:lnTo>
                  <a:pt x="2042" y="15375"/>
                </a:lnTo>
                <a:lnTo>
                  <a:pt x="2343" y="15495"/>
                </a:lnTo>
                <a:lnTo>
                  <a:pt x="3003" y="15675"/>
                </a:lnTo>
                <a:lnTo>
                  <a:pt x="3724" y="15856"/>
                </a:lnTo>
                <a:lnTo>
                  <a:pt x="5105" y="15976"/>
                </a:lnTo>
                <a:lnTo>
                  <a:pt x="6547" y="16156"/>
                </a:lnTo>
                <a:lnTo>
                  <a:pt x="7267" y="16276"/>
                </a:lnTo>
                <a:lnTo>
                  <a:pt x="7928" y="16456"/>
                </a:lnTo>
                <a:lnTo>
                  <a:pt x="8168" y="16456"/>
                </a:lnTo>
                <a:lnTo>
                  <a:pt x="8588" y="19459"/>
                </a:lnTo>
                <a:lnTo>
                  <a:pt x="8949" y="22522"/>
                </a:lnTo>
                <a:lnTo>
                  <a:pt x="8949" y="22642"/>
                </a:lnTo>
                <a:lnTo>
                  <a:pt x="8408" y="22101"/>
                </a:lnTo>
                <a:lnTo>
                  <a:pt x="7748" y="21681"/>
                </a:lnTo>
                <a:lnTo>
                  <a:pt x="7147" y="21201"/>
                </a:lnTo>
                <a:lnTo>
                  <a:pt x="6667" y="20780"/>
                </a:lnTo>
                <a:lnTo>
                  <a:pt x="6186" y="20420"/>
                </a:lnTo>
                <a:lnTo>
                  <a:pt x="5646" y="20000"/>
                </a:lnTo>
                <a:lnTo>
                  <a:pt x="5105" y="19639"/>
                </a:lnTo>
                <a:lnTo>
                  <a:pt x="4445" y="19339"/>
                </a:lnTo>
                <a:lnTo>
                  <a:pt x="3784" y="19099"/>
                </a:lnTo>
                <a:lnTo>
                  <a:pt x="3484" y="19039"/>
                </a:lnTo>
                <a:lnTo>
                  <a:pt x="3123" y="18979"/>
                </a:lnTo>
                <a:lnTo>
                  <a:pt x="2823" y="18979"/>
                </a:lnTo>
                <a:lnTo>
                  <a:pt x="2523" y="19039"/>
                </a:lnTo>
                <a:lnTo>
                  <a:pt x="2222" y="19159"/>
                </a:lnTo>
                <a:lnTo>
                  <a:pt x="1982" y="19339"/>
                </a:lnTo>
                <a:lnTo>
                  <a:pt x="1622" y="19639"/>
                </a:lnTo>
                <a:lnTo>
                  <a:pt x="1382" y="20000"/>
                </a:lnTo>
                <a:lnTo>
                  <a:pt x="1322" y="20180"/>
                </a:lnTo>
                <a:lnTo>
                  <a:pt x="1262" y="20420"/>
                </a:lnTo>
                <a:lnTo>
                  <a:pt x="1262" y="20660"/>
                </a:lnTo>
                <a:lnTo>
                  <a:pt x="1322" y="20840"/>
                </a:lnTo>
                <a:lnTo>
                  <a:pt x="1442" y="21141"/>
                </a:lnTo>
                <a:lnTo>
                  <a:pt x="1562" y="21381"/>
                </a:lnTo>
                <a:lnTo>
                  <a:pt x="1742" y="21621"/>
                </a:lnTo>
                <a:lnTo>
                  <a:pt x="1982" y="21861"/>
                </a:lnTo>
                <a:lnTo>
                  <a:pt x="2463" y="22162"/>
                </a:lnTo>
                <a:lnTo>
                  <a:pt x="3003" y="22462"/>
                </a:lnTo>
                <a:lnTo>
                  <a:pt x="3544" y="22642"/>
                </a:lnTo>
                <a:lnTo>
                  <a:pt x="4204" y="22822"/>
                </a:lnTo>
                <a:lnTo>
                  <a:pt x="5345" y="23062"/>
                </a:lnTo>
                <a:lnTo>
                  <a:pt x="6006" y="23183"/>
                </a:lnTo>
                <a:lnTo>
                  <a:pt x="6607" y="23363"/>
                </a:lnTo>
                <a:lnTo>
                  <a:pt x="7207" y="23603"/>
                </a:lnTo>
                <a:lnTo>
                  <a:pt x="7808" y="23843"/>
                </a:lnTo>
                <a:lnTo>
                  <a:pt x="8468" y="24143"/>
                </a:lnTo>
                <a:lnTo>
                  <a:pt x="8769" y="24264"/>
                </a:lnTo>
                <a:lnTo>
                  <a:pt x="9069" y="24264"/>
                </a:lnTo>
                <a:lnTo>
                  <a:pt x="9129" y="25825"/>
                </a:lnTo>
                <a:lnTo>
                  <a:pt x="9129" y="27447"/>
                </a:lnTo>
                <a:lnTo>
                  <a:pt x="9069" y="30569"/>
                </a:lnTo>
                <a:lnTo>
                  <a:pt x="8408" y="30089"/>
                </a:lnTo>
                <a:lnTo>
                  <a:pt x="7748" y="29609"/>
                </a:lnTo>
                <a:lnTo>
                  <a:pt x="7027" y="29188"/>
                </a:lnTo>
                <a:lnTo>
                  <a:pt x="6366" y="28708"/>
                </a:lnTo>
                <a:lnTo>
                  <a:pt x="5946" y="28407"/>
                </a:lnTo>
                <a:lnTo>
                  <a:pt x="5526" y="28167"/>
                </a:lnTo>
                <a:lnTo>
                  <a:pt x="4565" y="27747"/>
                </a:lnTo>
                <a:lnTo>
                  <a:pt x="3604" y="27386"/>
                </a:lnTo>
                <a:lnTo>
                  <a:pt x="2643" y="27146"/>
                </a:lnTo>
                <a:lnTo>
                  <a:pt x="2222" y="27026"/>
                </a:lnTo>
                <a:lnTo>
                  <a:pt x="1802" y="27086"/>
                </a:lnTo>
                <a:lnTo>
                  <a:pt x="1442" y="27146"/>
                </a:lnTo>
                <a:lnTo>
                  <a:pt x="1141" y="27326"/>
                </a:lnTo>
                <a:lnTo>
                  <a:pt x="901" y="27567"/>
                </a:lnTo>
                <a:lnTo>
                  <a:pt x="721" y="27867"/>
                </a:lnTo>
                <a:lnTo>
                  <a:pt x="601" y="28167"/>
                </a:lnTo>
                <a:lnTo>
                  <a:pt x="481" y="28528"/>
                </a:lnTo>
                <a:lnTo>
                  <a:pt x="481" y="28888"/>
                </a:lnTo>
                <a:lnTo>
                  <a:pt x="481" y="29188"/>
                </a:lnTo>
                <a:lnTo>
                  <a:pt x="601" y="29548"/>
                </a:lnTo>
                <a:lnTo>
                  <a:pt x="781" y="29849"/>
                </a:lnTo>
                <a:lnTo>
                  <a:pt x="1021" y="30149"/>
                </a:lnTo>
                <a:lnTo>
                  <a:pt x="1322" y="30389"/>
                </a:lnTo>
                <a:lnTo>
                  <a:pt x="1682" y="30509"/>
                </a:lnTo>
                <a:lnTo>
                  <a:pt x="2162" y="30630"/>
                </a:lnTo>
                <a:lnTo>
                  <a:pt x="3964" y="30870"/>
                </a:lnTo>
                <a:lnTo>
                  <a:pt x="4865" y="30990"/>
                </a:lnTo>
                <a:lnTo>
                  <a:pt x="5766" y="31050"/>
                </a:lnTo>
                <a:lnTo>
                  <a:pt x="6246" y="31050"/>
                </a:lnTo>
                <a:lnTo>
                  <a:pt x="6667" y="31170"/>
                </a:lnTo>
                <a:lnTo>
                  <a:pt x="7447" y="31530"/>
                </a:lnTo>
                <a:lnTo>
                  <a:pt x="7868" y="31650"/>
                </a:lnTo>
                <a:lnTo>
                  <a:pt x="8228" y="31711"/>
                </a:lnTo>
                <a:lnTo>
                  <a:pt x="9009" y="31831"/>
                </a:lnTo>
                <a:lnTo>
                  <a:pt x="8709" y="37356"/>
                </a:lnTo>
                <a:lnTo>
                  <a:pt x="8709" y="37596"/>
                </a:lnTo>
                <a:lnTo>
                  <a:pt x="8829" y="37716"/>
                </a:lnTo>
                <a:lnTo>
                  <a:pt x="8949" y="37836"/>
                </a:lnTo>
                <a:lnTo>
                  <a:pt x="9129" y="37896"/>
                </a:lnTo>
                <a:lnTo>
                  <a:pt x="9309" y="37896"/>
                </a:lnTo>
                <a:lnTo>
                  <a:pt x="9489" y="37836"/>
                </a:lnTo>
                <a:lnTo>
                  <a:pt x="9609" y="37716"/>
                </a:lnTo>
                <a:lnTo>
                  <a:pt x="9730" y="37536"/>
                </a:lnTo>
                <a:lnTo>
                  <a:pt x="9970" y="36095"/>
                </a:lnTo>
                <a:lnTo>
                  <a:pt x="10210" y="34713"/>
                </a:lnTo>
                <a:lnTo>
                  <a:pt x="10330" y="33272"/>
                </a:lnTo>
                <a:lnTo>
                  <a:pt x="10450" y="31831"/>
                </a:lnTo>
                <a:lnTo>
                  <a:pt x="10690" y="31711"/>
                </a:lnTo>
                <a:lnTo>
                  <a:pt x="11051" y="31410"/>
                </a:lnTo>
                <a:lnTo>
                  <a:pt x="11411" y="31170"/>
                </a:lnTo>
                <a:lnTo>
                  <a:pt x="12252" y="30810"/>
                </a:lnTo>
                <a:lnTo>
                  <a:pt x="13934" y="30089"/>
                </a:lnTo>
                <a:lnTo>
                  <a:pt x="14714" y="29729"/>
                </a:lnTo>
                <a:lnTo>
                  <a:pt x="15495" y="29368"/>
                </a:lnTo>
                <a:lnTo>
                  <a:pt x="16276" y="28948"/>
                </a:lnTo>
                <a:lnTo>
                  <a:pt x="17056" y="28588"/>
                </a:lnTo>
                <a:lnTo>
                  <a:pt x="17537" y="28407"/>
                </a:lnTo>
                <a:lnTo>
                  <a:pt x="17837" y="28107"/>
                </a:lnTo>
                <a:lnTo>
                  <a:pt x="18138" y="27807"/>
                </a:lnTo>
                <a:lnTo>
                  <a:pt x="18258" y="27447"/>
                </a:lnTo>
                <a:lnTo>
                  <a:pt x="18378" y="27086"/>
                </a:lnTo>
                <a:lnTo>
                  <a:pt x="18378" y="26726"/>
                </a:lnTo>
                <a:lnTo>
                  <a:pt x="18378" y="26365"/>
                </a:lnTo>
                <a:lnTo>
                  <a:pt x="18258" y="26005"/>
                </a:lnTo>
                <a:lnTo>
                  <a:pt x="18077" y="25705"/>
                </a:lnTo>
                <a:lnTo>
                  <a:pt x="17837" y="25405"/>
                </a:lnTo>
                <a:lnTo>
                  <a:pt x="17597" y="25164"/>
                </a:lnTo>
                <a:lnTo>
                  <a:pt x="17237" y="24984"/>
                </a:lnTo>
                <a:lnTo>
                  <a:pt x="16876" y="24924"/>
                </a:lnTo>
                <a:lnTo>
                  <a:pt x="16516" y="24864"/>
                </a:lnTo>
                <a:lnTo>
                  <a:pt x="16096" y="24924"/>
                </a:lnTo>
                <a:lnTo>
                  <a:pt x="15615" y="25104"/>
                </a:lnTo>
                <a:lnTo>
                  <a:pt x="14714" y="25585"/>
                </a:lnTo>
                <a:lnTo>
                  <a:pt x="13753" y="26065"/>
                </a:lnTo>
                <a:lnTo>
                  <a:pt x="12913" y="26666"/>
                </a:lnTo>
                <a:lnTo>
                  <a:pt x="12492" y="26966"/>
                </a:lnTo>
                <a:lnTo>
                  <a:pt x="12132" y="27326"/>
                </a:lnTo>
                <a:lnTo>
                  <a:pt x="11651" y="27807"/>
                </a:lnTo>
                <a:lnTo>
                  <a:pt x="11231" y="28347"/>
                </a:lnTo>
                <a:lnTo>
                  <a:pt x="10510" y="29488"/>
                </a:lnTo>
                <a:lnTo>
                  <a:pt x="10510" y="26906"/>
                </a:lnTo>
                <a:lnTo>
                  <a:pt x="10390" y="24324"/>
                </a:lnTo>
                <a:lnTo>
                  <a:pt x="10570" y="24203"/>
                </a:lnTo>
                <a:lnTo>
                  <a:pt x="10751" y="24083"/>
                </a:lnTo>
                <a:lnTo>
                  <a:pt x="11471" y="23183"/>
                </a:lnTo>
                <a:lnTo>
                  <a:pt x="12192" y="22282"/>
                </a:lnTo>
                <a:lnTo>
                  <a:pt x="12612" y="21861"/>
                </a:lnTo>
                <a:lnTo>
                  <a:pt x="13093" y="21441"/>
                </a:lnTo>
                <a:lnTo>
                  <a:pt x="14054" y="20660"/>
                </a:lnTo>
                <a:lnTo>
                  <a:pt x="14955" y="19939"/>
                </a:lnTo>
                <a:lnTo>
                  <a:pt x="15435" y="19519"/>
                </a:lnTo>
                <a:lnTo>
                  <a:pt x="15855" y="19099"/>
                </a:lnTo>
                <a:lnTo>
                  <a:pt x="16216" y="18678"/>
                </a:lnTo>
                <a:lnTo>
                  <a:pt x="16516" y="18198"/>
                </a:lnTo>
                <a:lnTo>
                  <a:pt x="16696" y="17657"/>
                </a:lnTo>
                <a:lnTo>
                  <a:pt x="16696" y="17357"/>
                </a:lnTo>
                <a:lnTo>
                  <a:pt x="16696" y="17057"/>
                </a:lnTo>
                <a:lnTo>
                  <a:pt x="16636" y="16696"/>
                </a:lnTo>
                <a:lnTo>
                  <a:pt x="16516" y="16396"/>
                </a:lnTo>
                <a:lnTo>
                  <a:pt x="16336" y="16096"/>
                </a:lnTo>
                <a:lnTo>
                  <a:pt x="16096" y="15916"/>
                </a:lnTo>
                <a:lnTo>
                  <a:pt x="15855" y="15736"/>
                </a:lnTo>
                <a:lnTo>
                  <a:pt x="15555" y="15615"/>
                </a:lnTo>
                <a:lnTo>
                  <a:pt x="14834" y="15615"/>
                </a:lnTo>
                <a:lnTo>
                  <a:pt x="14534" y="15675"/>
                </a:lnTo>
                <a:lnTo>
                  <a:pt x="14294" y="15796"/>
                </a:lnTo>
                <a:lnTo>
                  <a:pt x="13813" y="16096"/>
                </a:lnTo>
                <a:lnTo>
                  <a:pt x="13393" y="16516"/>
                </a:lnTo>
                <a:lnTo>
                  <a:pt x="13033" y="16937"/>
                </a:lnTo>
                <a:lnTo>
                  <a:pt x="12732" y="17477"/>
                </a:lnTo>
                <a:lnTo>
                  <a:pt x="12492" y="18018"/>
                </a:lnTo>
                <a:lnTo>
                  <a:pt x="12012" y="19039"/>
                </a:lnTo>
                <a:lnTo>
                  <a:pt x="11531" y="20120"/>
                </a:lnTo>
                <a:lnTo>
                  <a:pt x="11291" y="20600"/>
                </a:lnTo>
                <a:lnTo>
                  <a:pt x="10991" y="21081"/>
                </a:lnTo>
                <a:lnTo>
                  <a:pt x="10210" y="22162"/>
                </a:lnTo>
                <a:lnTo>
                  <a:pt x="10210" y="22041"/>
                </a:lnTo>
                <a:lnTo>
                  <a:pt x="9910" y="19699"/>
                </a:lnTo>
                <a:lnTo>
                  <a:pt x="9549" y="17297"/>
                </a:lnTo>
                <a:lnTo>
                  <a:pt x="9850" y="17117"/>
                </a:lnTo>
                <a:lnTo>
                  <a:pt x="10150" y="16817"/>
                </a:lnTo>
                <a:lnTo>
                  <a:pt x="10630" y="16156"/>
                </a:lnTo>
                <a:lnTo>
                  <a:pt x="11111" y="15435"/>
                </a:lnTo>
                <a:lnTo>
                  <a:pt x="11531" y="14775"/>
                </a:lnTo>
                <a:lnTo>
                  <a:pt x="12072" y="13994"/>
                </a:lnTo>
                <a:lnTo>
                  <a:pt x="12732" y="13213"/>
                </a:lnTo>
                <a:lnTo>
                  <a:pt x="13393" y="12492"/>
                </a:lnTo>
                <a:lnTo>
                  <a:pt x="14054" y="11772"/>
                </a:lnTo>
                <a:lnTo>
                  <a:pt x="14294" y="11532"/>
                </a:lnTo>
                <a:lnTo>
                  <a:pt x="14414" y="11291"/>
                </a:lnTo>
                <a:lnTo>
                  <a:pt x="14474" y="10991"/>
                </a:lnTo>
                <a:lnTo>
                  <a:pt x="14534" y="10751"/>
                </a:lnTo>
                <a:lnTo>
                  <a:pt x="14474" y="10451"/>
                </a:lnTo>
                <a:lnTo>
                  <a:pt x="14354" y="10210"/>
                </a:lnTo>
                <a:lnTo>
                  <a:pt x="14234" y="9970"/>
                </a:lnTo>
                <a:lnTo>
                  <a:pt x="14054" y="9790"/>
                </a:lnTo>
                <a:lnTo>
                  <a:pt x="13813" y="9610"/>
                </a:lnTo>
                <a:lnTo>
                  <a:pt x="13573" y="9430"/>
                </a:lnTo>
                <a:lnTo>
                  <a:pt x="13333" y="9370"/>
                </a:lnTo>
                <a:lnTo>
                  <a:pt x="13093" y="9309"/>
                </a:lnTo>
                <a:lnTo>
                  <a:pt x="12792" y="9309"/>
                </a:lnTo>
                <a:lnTo>
                  <a:pt x="12552" y="9370"/>
                </a:lnTo>
                <a:lnTo>
                  <a:pt x="12252" y="9490"/>
                </a:lnTo>
                <a:lnTo>
                  <a:pt x="12012" y="9730"/>
                </a:lnTo>
                <a:lnTo>
                  <a:pt x="11231" y="10571"/>
                </a:lnTo>
                <a:lnTo>
                  <a:pt x="10510" y="11471"/>
                </a:lnTo>
                <a:lnTo>
                  <a:pt x="9850" y="12492"/>
                </a:lnTo>
                <a:lnTo>
                  <a:pt x="9309" y="13513"/>
                </a:lnTo>
                <a:lnTo>
                  <a:pt x="8949" y="14294"/>
                </a:lnTo>
                <a:lnTo>
                  <a:pt x="8288" y="11532"/>
                </a:lnTo>
                <a:lnTo>
                  <a:pt x="8468" y="11471"/>
                </a:lnTo>
                <a:lnTo>
                  <a:pt x="8588" y="11411"/>
                </a:lnTo>
                <a:lnTo>
                  <a:pt x="9489" y="10330"/>
                </a:lnTo>
                <a:lnTo>
                  <a:pt x="9970" y="9790"/>
                </a:lnTo>
                <a:lnTo>
                  <a:pt x="10450" y="9249"/>
                </a:lnTo>
                <a:lnTo>
                  <a:pt x="12552" y="7328"/>
                </a:lnTo>
                <a:lnTo>
                  <a:pt x="13213" y="6607"/>
                </a:lnTo>
                <a:lnTo>
                  <a:pt x="13573" y="6187"/>
                </a:lnTo>
                <a:lnTo>
                  <a:pt x="13873" y="5706"/>
                </a:lnTo>
                <a:lnTo>
                  <a:pt x="14054" y="5226"/>
                </a:lnTo>
                <a:lnTo>
                  <a:pt x="14114" y="4985"/>
                </a:lnTo>
                <a:lnTo>
                  <a:pt x="14114" y="4745"/>
                </a:lnTo>
                <a:lnTo>
                  <a:pt x="14114" y="4505"/>
                </a:lnTo>
                <a:lnTo>
                  <a:pt x="13994" y="4265"/>
                </a:lnTo>
                <a:lnTo>
                  <a:pt x="13873" y="4085"/>
                </a:lnTo>
                <a:lnTo>
                  <a:pt x="13633" y="3904"/>
                </a:lnTo>
                <a:lnTo>
                  <a:pt x="13393" y="3724"/>
                </a:lnTo>
                <a:lnTo>
                  <a:pt x="13093" y="3664"/>
                </a:lnTo>
                <a:lnTo>
                  <a:pt x="12853" y="3604"/>
                </a:lnTo>
                <a:lnTo>
                  <a:pt x="12612" y="3664"/>
                </a:lnTo>
                <a:lnTo>
                  <a:pt x="12312" y="3724"/>
                </a:lnTo>
                <a:lnTo>
                  <a:pt x="12072" y="3844"/>
                </a:lnTo>
                <a:lnTo>
                  <a:pt x="11591" y="4145"/>
                </a:lnTo>
                <a:lnTo>
                  <a:pt x="11111" y="4565"/>
                </a:lnTo>
                <a:lnTo>
                  <a:pt x="10690" y="5045"/>
                </a:lnTo>
                <a:lnTo>
                  <a:pt x="10030" y="5886"/>
                </a:lnTo>
                <a:lnTo>
                  <a:pt x="9309" y="7087"/>
                </a:lnTo>
                <a:lnTo>
                  <a:pt x="8949" y="7748"/>
                </a:lnTo>
                <a:lnTo>
                  <a:pt x="8649" y="8349"/>
                </a:lnTo>
                <a:lnTo>
                  <a:pt x="8288" y="9249"/>
                </a:lnTo>
                <a:lnTo>
                  <a:pt x="7868" y="10090"/>
                </a:lnTo>
                <a:lnTo>
                  <a:pt x="7507" y="9129"/>
                </a:lnTo>
                <a:lnTo>
                  <a:pt x="7147" y="8168"/>
                </a:lnTo>
                <a:lnTo>
                  <a:pt x="7267" y="8108"/>
                </a:lnTo>
                <a:lnTo>
                  <a:pt x="7327" y="7928"/>
                </a:lnTo>
                <a:lnTo>
                  <a:pt x="7327" y="7508"/>
                </a:lnTo>
                <a:lnTo>
                  <a:pt x="7267" y="6967"/>
                </a:lnTo>
                <a:lnTo>
                  <a:pt x="7087" y="6367"/>
                </a:lnTo>
                <a:lnTo>
                  <a:pt x="6667" y="5106"/>
                </a:lnTo>
                <a:lnTo>
                  <a:pt x="6366" y="4205"/>
                </a:lnTo>
                <a:lnTo>
                  <a:pt x="6246" y="3424"/>
                </a:lnTo>
                <a:lnTo>
                  <a:pt x="6186" y="2643"/>
                </a:lnTo>
                <a:lnTo>
                  <a:pt x="6066" y="1862"/>
                </a:lnTo>
                <a:lnTo>
                  <a:pt x="5946" y="1082"/>
                </a:lnTo>
                <a:lnTo>
                  <a:pt x="5886" y="842"/>
                </a:lnTo>
                <a:lnTo>
                  <a:pt x="5766" y="601"/>
                </a:lnTo>
                <a:lnTo>
                  <a:pt x="5586" y="421"/>
                </a:lnTo>
                <a:lnTo>
                  <a:pt x="5405" y="301"/>
                </a:lnTo>
                <a:lnTo>
                  <a:pt x="5225" y="181"/>
                </a:lnTo>
                <a:lnTo>
                  <a:pt x="4985" y="61"/>
                </a:lnTo>
                <a:lnTo>
                  <a:pt x="4505" y="1"/>
                </a:lnTo>
                <a:close/>
              </a:path>
            </a:pathLst>
          </a:custGeom>
          <a:solidFill>
            <a:srgbClr val="79C6C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7" name="Shape 137"/>
          <p:cNvSpPr/>
          <p:nvPr/>
        </p:nvSpPr>
        <p:spPr>
          <a:xfrm rot="4552656" flipH="1">
            <a:off x="7731168" y="3452553"/>
            <a:ext cx="558563" cy="1091576"/>
          </a:xfrm>
          <a:custGeom>
            <a:avLst/>
            <a:gdLst/>
            <a:ahLst/>
            <a:cxnLst/>
            <a:rect l="0" t="0" r="0" b="0"/>
            <a:pathLst>
              <a:path w="22342" h="43662" extrusionOk="0">
                <a:moveTo>
                  <a:pt x="10451" y="1"/>
                </a:moveTo>
                <a:lnTo>
                  <a:pt x="10391" y="61"/>
                </a:lnTo>
                <a:lnTo>
                  <a:pt x="10331" y="61"/>
                </a:lnTo>
                <a:lnTo>
                  <a:pt x="10090" y="962"/>
                </a:lnTo>
                <a:lnTo>
                  <a:pt x="9910" y="1802"/>
                </a:lnTo>
                <a:lnTo>
                  <a:pt x="9610" y="3544"/>
                </a:lnTo>
                <a:lnTo>
                  <a:pt x="9370" y="5286"/>
                </a:lnTo>
                <a:lnTo>
                  <a:pt x="9249" y="7027"/>
                </a:lnTo>
                <a:lnTo>
                  <a:pt x="8829" y="6006"/>
                </a:lnTo>
                <a:lnTo>
                  <a:pt x="8409" y="4925"/>
                </a:lnTo>
                <a:lnTo>
                  <a:pt x="8048" y="3784"/>
                </a:lnTo>
                <a:lnTo>
                  <a:pt x="7688" y="2583"/>
                </a:lnTo>
                <a:lnTo>
                  <a:pt x="7268" y="1382"/>
                </a:lnTo>
                <a:lnTo>
                  <a:pt x="7027" y="782"/>
                </a:lnTo>
                <a:lnTo>
                  <a:pt x="6787" y="241"/>
                </a:lnTo>
                <a:lnTo>
                  <a:pt x="6667" y="121"/>
                </a:lnTo>
                <a:lnTo>
                  <a:pt x="6427" y="121"/>
                </a:lnTo>
                <a:lnTo>
                  <a:pt x="6247" y="181"/>
                </a:lnTo>
                <a:lnTo>
                  <a:pt x="6187" y="421"/>
                </a:lnTo>
                <a:lnTo>
                  <a:pt x="6187" y="1022"/>
                </a:lnTo>
                <a:lnTo>
                  <a:pt x="6187" y="1682"/>
                </a:lnTo>
                <a:lnTo>
                  <a:pt x="6307" y="2343"/>
                </a:lnTo>
                <a:lnTo>
                  <a:pt x="6427" y="3004"/>
                </a:lnTo>
                <a:lnTo>
                  <a:pt x="6847" y="4265"/>
                </a:lnTo>
                <a:lnTo>
                  <a:pt x="7268" y="5466"/>
                </a:lnTo>
                <a:lnTo>
                  <a:pt x="7628" y="6607"/>
                </a:lnTo>
                <a:lnTo>
                  <a:pt x="8048" y="7748"/>
                </a:lnTo>
                <a:lnTo>
                  <a:pt x="8289" y="8349"/>
                </a:lnTo>
                <a:lnTo>
                  <a:pt x="8589" y="8889"/>
                </a:lnTo>
                <a:lnTo>
                  <a:pt x="8889" y="9430"/>
                </a:lnTo>
                <a:lnTo>
                  <a:pt x="9249" y="9850"/>
                </a:lnTo>
                <a:lnTo>
                  <a:pt x="9249" y="10991"/>
                </a:lnTo>
                <a:lnTo>
                  <a:pt x="9310" y="13033"/>
                </a:lnTo>
                <a:lnTo>
                  <a:pt x="9370" y="15075"/>
                </a:lnTo>
                <a:lnTo>
                  <a:pt x="9550" y="17177"/>
                </a:lnTo>
                <a:lnTo>
                  <a:pt x="9730" y="19219"/>
                </a:lnTo>
                <a:lnTo>
                  <a:pt x="8769" y="18618"/>
                </a:lnTo>
                <a:lnTo>
                  <a:pt x="8229" y="18258"/>
                </a:lnTo>
                <a:lnTo>
                  <a:pt x="7748" y="17898"/>
                </a:lnTo>
                <a:lnTo>
                  <a:pt x="7268" y="17477"/>
                </a:lnTo>
                <a:lnTo>
                  <a:pt x="6787" y="16997"/>
                </a:lnTo>
                <a:lnTo>
                  <a:pt x="6847" y="16336"/>
                </a:lnTo>
                <a:lnTo>
                  <a:pt x="6847" y="15676"/>
                </a:lnTo>
                <a:lnTo>
                  <a:pt x="6847" y="15015"/>
                </a:lnTo>
                <a:lnTo>
                  <a:pt x="6847" y="14354"/>
                </a:lnTo>
                <a:lnTo>
                  <a:pt x="6787" y="13694"/>
                </a:lnTo>
                <a:lnTo>
                  <a:pt x="6547" y="13033"/>
                </a:lnTo>
                <a:lnTo>
                  <a:pt x="6487" y="12913"/>
                </a:lnTo>
                <a:lnTo>
                  <a:pt x="6367" y="12853"/>
                </a:lnTo>
                <a:lnTo>
                  <a:pt x="6247" y="12853"/>
                </a:lnTo>
                <a:lnTo>
                  <a:pt x="6127" y="12973"/>
                </a:lnTo>
                <a:lnTo>
                  <a:pt x="5886" y="13574"/>
                </a:lnTo>
                <a:lnTo>
                  <a:pt x="5766" y="14174"/>
                </a:lnTo>
                <a:lnTo>
                  <a:pt x="5646" y="14835"/>
                </a:lnTo>
                <a:lnTo>
                  <a:pt x="5646" y="15435"/>
                </a:lnTo>
                <a:lnTo>
                  <a:pt x="5166" y="14655"/>
                </a:lnTo>
                <a:lnTo>
                  <a:pt x="4745" y="13874"/>
                </a:lnTo>
                <a:lnTo>
                  <a:pt x="4445" y="13153"/>
                </a:lnTo>
                <a:lnTo>
                  <a:pt x="4205" y="12372"/>
                </a:lnTo>
                <a:lnTo>
                  <a:pt x="3965" y="11652"/>
                </a:lnTo>
                <a:lnTo>
                  <a:pt x="3664" y="10931"/>
                </a:lnTo>
                <a:lnTo>
                  <a:pt x="3604" y="10871"/>
                </a:lnTo>
                <a:lnTo>
                  <a:pt x="3484" y="10811"/>
                </a:lnTo>
                <a:lnTo>
                  <a:pt x="3244" y="10751"/>
                </a:lnTo>
                <a:lnTo>
                  <a:pt x="3064" y="10871"/>
                </a:lnTo>
                <a:lnTo>
                  <a:pt x="2944" y="10931"/>
                </a:lnTo>
                <a:lnTo>
                  <a:pt x="2883" y="11051"/>
                </a:lnTo>
                <a:lnTo>
                  <a:pt x="2823" y="11472"/>
                </a:lnTo>
                <a:lnTo>
                  <a:pt x="2763" y="11892"/>
                </a:lnTo>
                <a:lnTo>
                  <a:pt x="2763" y="12312"/>
                </a:lnTo>
                <a:lnTo>
                  <a:pt x="2763" y="12733"/>
                </a:lnTo>
                <a:lnTo>
                  <a:pt x="2944" y="13574"/>
                </a:lnTo>
                <a:lnTo>
                  <a:pt x="3184" y="14474"/>
                </a:lnTo>
                <a:lnTo>
                  <a:pt x="3544" y="15255"/>
                </a:lnTo>
                <a:lnTo>
                  <a:pt x="3965" y="16036"/>
                </a:lnTo>
                <a:lnTo>
                  <a:pt x="4445" y="16817"/>
                </a:lnTo>
                <a:lnTo>
                  <a:pt x="4925" y="17477"/>
                </a:lnTo>
                <a:lnTo>
                  <a:pt x="5346" y="17958"/>
                </a:lnTo>
                <a:lnTo>
                  <a:pt x="5826" y="18498"/>
                </a:lnTo>
                <a:lnTo>
                  <a:pt x="6427" y="19099"/>
                </a:lnTo>
                <a:lnTo>
                  <a:pt x="7087" y="19639"/>
                </a:lnTo>
                <a:lnTo>
                  <a:pt x="7808" y="20180"/>
                </a:lnTo>
                <a:lnTo>
                  <a:pt x="8469" y="20600"/>
                </a:lnTo>
                <a:lnTo>
                  <a:pt x="8829" y="20720"/>
                </a:lnTo>
                <a:lnTo>
                  <a:pt x="9189" y="20840"/>
                </a:lnTo>
                <a:lnTo>
                  <a:pt x="9550" y="20900"/>
                </a:lnTo>
                <a:lnTo>
                  <a:pt x="9910" y="20960"/>
                </a:lnTo>
                <a:lnTo>
                  <a:pt x="10090" y="21981"/>
                </a:lnTo>
                <a:lnTo>
                  <a:pt x="10511" y="24804"/>
                </a:lnTo>
                <a:lnTo>
                  <a:pt x="11051" y="27567"/>
                </a:lnTo>
                <a:lnTo>
                  <a:pt x="11652" y="30329"/>
                </a:lnTo>
                <a:lnTo>
                  <a:pt x="12372" y="33092"/>
                </a:lnTo>
                <a:lnTo>
                  <a:pt x="13213" y="35794"/>
                </a:lnTo>
                <a:lnTo>
                  <a:pt x="14114" y="38437"/>
                </a:lnTo>
                <a:lnTo>
                  <a:pt x="14655" y="39818"/>
                </a:lnTo>
                <a:lnTo>
                  <a:pt x="15255" y="41260"/>
                </a:lnTo>
                <a:lnTo>
                  <a:pt x="13814" y="40239"/>
                </a:lnTo>
                <a:lnTo>
                  <a:pt x="12433" y="39158"/>
                </a:lnTo>
                <a:lnTo>
                  <a:pt x="10991" y="37956"/>
                </a:lnTo>
                <a:lnTo>
                  <a:pt x="9610" y="36695"/>
                </a:lnTo>
                <a:lnTo>
                  <a:pt x="9610" y="36095"/>
                </a:lnTo>
                <a:lnTo>
                  <a:pt x="9610" y="35434"/>
                </a:lnTo>
                <a:lnTo>
                  <a:pt x="9370" y="34233"/>
                </a:lnTo>
                <a:lnTo>
                  <a:pt x="9129" y="33032"/>
                </a:lnTo>
                <a:lnTo>
                  <a:pt x="8829" y="31891"/>
                </a:lnTo>
                <a:lnTo>
                  <a:pt x="8529" y="30449"/>
                </a:lnTo>
                <a:lnTo>
                  <a:pt x="8168" y="29008"/>
                </a:lnTo>
                <a:lnTo>
                  <a:pt x="7748" y="27567"/>
                </a:lnTo>
                <a:lnTo>
                  <a:pt x="7508" y="26906"/>
                </a:lnTo>
                <a:lnTo>
                  <a:pt x="7208" y="26245"/>
                </a:lnTo>
                <a:lnTo>
                  <a:pt x="7087" y="26125"/>
                </a:lnTo>
                <a:lnTo>
                  <a:pt x="6967" y="26125"/>
                </a:lnTo>
                <a:lnTo>
                  <a:pt x="6847" y="26185"/>
                </a:lnTo>
                <a:lnTo>
                  <a:pt x="6787" y="26305"/>
                </a:lnTo>
                <a:lnTo>
                  <a:pt x="6787" y="27026"/>
                </a:lnTo>
                <a:lnTo>
                  <a:pt x="6787" y="27747"/>
                </a:lnTo>
                <a:lnTo>
                  <a:pt x="6907" y="29188"/>
                </a:lnTo>
                <a:lnTo>
                  <a:pt x="7087" y="30630"/>
                </a:lnTo>
                <a:lnTo>
                  <a:pt x="7328" y="32011"/>
                </a:lnTo>
                <a:lnTo>
                  <a:pt x="7568" y="33392"/>
                </a:lnTo>
                <a:lnTo>
                  <a:pt x="7808" y="34834"/>
                </a:lnTo>
                <a:lnTo>
                  <a:pt x="6787" y="33692"/>
                </a:lnTo>
                <a:lnTo>
                  <a:pt x="5766" y="32551"/>
                </a:lnTo>
                <a:lnTo>
                  <a:pt x="4865" y="31350"/>
                </a:lnTo>
                <a:lnTo>
                  <a:pt x="3904" y="30149"/>
                </a:lnTo>
                <a:lnTo>
                  <a:pt x="2223" y="27807"/>
                </a:lnTo>
                <a:lnTo>
                  <a:pt x="1322" y="26606"/>
                </a:lnTo>
                <a:lnTo>
                  <a:pt x="842" y="26065"/>
                </a:lnTo>
                <a:lnTo>
                  <a:pt x="361" y="25525"/>
                </a:lnTo>
                <a:lnTo>
                  <a:pt x="241" y="25465"/>
                </a:lnTo>
                <a:lnTo>
                  <a:pt x="121" y="25525"/>
                </a:lnTo>
                <a:lnTo>
                  <a:pt x="61" y="25585"/>
                </a:lnTo>
                <a:lnTo>
                  <a:pt x="1" y="25765"/>
                </a:lnTo>
                <a:lnTo>
                  <a:pt x="301" y="26726"/>
                </a:lnTo>
                <a:lnTo>
                  <a:pt x="601" y="27747"/>
                </a:lnTo>
                <a:lnTo>
                  <a:pt x="1082" y="28708"/>
                </a:lnTo>
                <a:lnTo>
                  <a:pt x="1562" y="29669"/>
                </a:lnTo>
                <a:lnTo>
                  <a:pt x="2103" y="30570"/>
                </a:lnTo>
                <a:lnTo>
                  <a:pt x="2763" y="31470"/>
                </a:lnTo>
                <a:lnTo>
                  <a:pt x="3424" y="32311"/>
                </a:lnTo>
                <a:lnTo>
                  <a:pt x="4085" y="33212"/>
                </a:lnTo>
                <a:lnTo>
                  <a:pt x="4085" y="33212"/>
                </a:lnTo>
                <a:lnTo>
                  <a:pt x="3304" y="33152"/>
                </a:lnTo>
                <a:lnTo>
                  <a:pt x="2583" y="33212"/>
                </a:lnTo>
                <a:lnTo>
                  <a:pt x="2103" y="33212"/>
                </a:lnTo>
                <a:lnTo>
                  <a:pt x="1622" y="33332"/>
                </a:lnTo>
                <a:lnTo>
                  <a:pt x="1142" y="33452"/>
                </a:lnTo>
                <a:lnTo>
                  <a:pt x="721" y="33632"/>
                </a:lnTo>
                <a:lnTo>
                  <a:pt x="601" y="33813"/>
                </a:lnTo>
                <a:lnTo>
                  <a:pt x="541" y="33993"/>
                </a:lnTo>
                <a:lnTo>
                  <a:pt x="541" y="34173"/>
                </a:lnTo>
                <a:lnTo>
                  <a:pt x="721" y="34353"/>
                </a:lnTo>
                <a:lnTo>
                  <a:pt x="1202" y="34473"/>
                </a:lnTo>
                <a:lnTo>
                  <a:pt x="1682" y="34593"/>
                </a:lnTo>
                <a:lnTo>
                  <a:pt x="2703" y="34593"/>
                </a:lnTo>
                <a:lnTo>
                  <a:pt x="3244" y="34533"/>
                </a:lnTo>
                <a:lnTo>
                  <a:pt x="3724" y="34473"/>
                </a:lnTo>
                <a:lnTo>
                  <a:pt x="4265" y="34353"/>
                </a:lnTo>
                <a:lnTo>
                  <a:pt x="4745" y="34173"/>
                </a:lnTo>
                <a:lnTo>
                  <a:pt x="4865" y="34053"/>
                </a:lnTo>
                <a:lnTo>
                  <a:pt x="6787" y="36155"/>
                </a:lnTo>
                <a:lnTo>
                  <a:pt x="7868" y="37296"/>
                </a:lnTo>
                <a:lnTo>
                  <a:pt x="9009" y="38377"/>
                </a:lnTo>
                <a:lnTo>
                  <a:pt x="10210" y="39398"/>
                </a:lnTo>
                <a:lnTo>
                  <a:pt x="11472" y="40419"/>
                </a:lnTo>
                <a:lnTo>
                  <a:pt x="12733" y="41380"/>
                </a:lnTo>
                <a:lnTo>
                  <a:pt x="14054" y="42220"/>
                </a:lnTo>
                <a:lnTo>
                  <a:pt x="15435" y="43001"/>
                </a:lnTo>
                <a:lnTo>
                  <a:pt x="16817" y="43662"/>
                </a:lnTo>
                <a:lnTo>
                  <a:pt x="17177" y="43662"/>
                </a:lnTo>
                <a:lnTo>
                  <a:pt x="17297" y="43542"/>
                </a:lnTo>
                <a:lnTo>
                  <a:pt x="17417" y="43422"/>
                </a:lnTo>
                <a:lnTo>
                  <a:pt x="17477" y="43241"/>
                </a:lnTo>
                <a:lnTo>
                  <a:pt x="17477" y="43121"/>
                </a:lnTo>
                <a:lnTo>
                  <a:pt x="17417" y="42941"/>
                </a:lnTo>
                <a:lnTo>
                  <a:pt x="17297" y="42821"/>
                </a:lnTo>
                <a:lnTo>
                  <a:pt x="17237" y="42761"/>
                </a:lnTo>
                <a:lnTo>
                  <a:pt x="16937" y="41500"/>
                </a:lnTo>
                <a:lnTo>
                  <a:pt x="16516" y="40299"/>
                </a:lnTo>
                <a:lnTo>
                  <a:pt x="15616" y="37836"/>
                </a:lnTo>
                <a:lnTo>
                  <a:pt x="16156" y="37176"/>
                </a:lnTo>
                <a:lnTo>
                  <a:pt x="16697" y="36455"/>
                </a:lnTo>
                <a:lnTo>
                  <a:pt x="17237" y="35674"/>
                </a:lnTo>
                <a:lnTo>
                  <a:pt x="17718" y="34834"/>
                </a:lnTo>
                <a:lnTo>
                  <a:pt x="18558" y="33212"/>
                </a:lnTo>
                <a:lnTo>
                  <a:pt x="19399" y="31590"/>
                </a:lnTo>
                <a:lnTo>
                  <a:pt x="20300" y="29969"/>
                </a:lnTo>
                <a:lnTo>
                  <a:pt x="21081" y="28227"/>
                </a:lnTo>
                <a:lnTo>
                  <a:pt x="21501" y="27387"/>
                </a:lnTo>
                <a:lnTo>
                  <a:pt x="21801" y="26486"/>
                </a:lnTo>
                <a:lnTo>
                  <a:pt x="22102" y="25585"/>
                </a:lnTo>
                <a:lnTo>
                  <a:pt x="22342" y="24684"/>
                </a:lnTo>
                <a:lnTo>
                  <a:pt x="22342" y="24564"/>
                </a:lnTo>
                <a:lnTo>
                  <a:pt x="22282" y="24504"/>
                </a:lnTo>
                <a:lnTo>
                  <a:pt x="22162" y="24324"/>
                </a:lnTo>
                <a:lnTo>
                  <a:pt x="21921" y="24324"/>
                </a:lnTo>
                <a:lnTo>
                  <a:pt x="21861" y="24384"/>
                </a:lnTo>
                <a:lnTo>
                  <a:pt x="21741" y="24444"/>
                </a:lnTo>
                <a:lnTo>
                  <a:pt x="21261" y="25285"/>
                </a:lnTo>
                <a:lnTo>
                  <a:pt x="20780" y="26065"/>
                </a:lnTo>
                <a:lnTo>
                  <a:pt x="19880" y="27747"/>
                </a:lnTo>
                <a:lnTo>
                  <a:pt x="19099" y="29488"/>
                </a:lnTo>
                <a:lnTo>
                  <a:pt x="18198" y="31110"/>
                </a:lnTo>
                <a:lnTo>
                  <a:pt x="17297" y="32732"/>
                </a:lnTo>
                <a:lnTo>
                  <a:pt x="16336" y="34353"/>
                </a:lnTo>
                <a:lnTo>
                  <a:pt x="15736" y="35314"/>
                </a:lnTo>
                <a:lnTo>
                  <a:pt x="15075" y="36335"/>
                </a:lnTo>
                <a:lnTo>
                  <a:pt x="14474" y="34473"/>
                </a:lnTo>
                <a:lnTo>
                  <a:pt x="13934" y="32671"/>
                </a:lnTo>
                <a:lnTo>
                  <a:pt x="13453" y="30810"/>
                </a:lnTo>
                <a:lnTo>
                  <a:pt x="12973" y="28948"/>
                </a:lnTo>
                <a:lnTo>
                  <a:pt x="12553" y="27026"/>
                </a:lnTo>
                <a:lnTo>
                  <a:pt x="12132" y="25164"/>
                </a:lnTo>
                <a:lnTo>
                  <a:pt x="12793" y="24864"/>
                </a:lnTo>
                <a:lnTo>
                  <a:pt x="13393" y="24444"/>
                </a:lnTo>
                <a:lnTo>
                  <a:pt x="14534" y="23543"/>
                </a:lnTo>
                <a:lnTo>
                  <a:pt x="15135" y="23002"/>
                </a:lnTo>
                <a:lnTo>
                  <a:pt x="15495" y="22702"/>
                </a:lnTo>
                <a:lnTo>
                  <a:pt x="15676" y="22462"/>
                </a:lnTo>
                <a:lnTo>
                  <a:pt x="16456" y="21621"/>
                </a:lnTo>
                <a:lnTo>
                  <a:pt x="17237" y="20780"/>
                </a:lnTo>
                <a:lnTo>
                  <a:pt x="18378" y="19399"/>
                </a:lnTo>
                <a:lnTo>
                  <a:pt x="18979" y="18678"/>
                </a:lnTo>
                <a:lnTo>
                  <a:pt x="19459" y="17898"/>
                </a:lnTo>
                <a:lnTo>
                  <a:pt x="19940" y="17057"/>
                </a:lnTo>
                <a:lnTo>
                  <a:pt x="20300" y="16216"/>
                </a:lnTo>
                <a:lnTo>
                  <a:pt x="20420" y="15796"/>
                </a:lnTo>
                <a:lnTo>
                  <a:pt x="20480" y="15375"/>
                </a:lnTo>
                <a:lnTo>
                  <a:pt x="20480" y="14955"/>
                </a:lnTo>
                <a:lnTo>
                  <a:pt x="20480" y="14474"/>
                </a:lnTo>
                <a:lnTo>
                  <a:pt x="20420" y="14294"/>
                </a:lnTo>
                <a:lnTo>
                  <a:pt x="20240" y="14174"/>
                </a:lnTo>
                <a:lnTo>
                  <a:pt x="20060" y="14054"/>
                </a:lnTo>
                <a:lnTo>
                  <a:pt x="19940" y="14114"/>
                </a:lnTo>
                <a:lnTo>
                  <a:pt x="19819" y="14174"/>
                </a:lnTo>
                <a:lnTo>
                  <a:pt x="19519" y="14414"/>
                </a:lnTo>
                <a:lnTo>
                  <a:pt x="19219" y="14655"/>
                </a:lnTo>
                <a:lnTo>
                  <a:pt x="18678" y="15255"/>
                </a:lnTo>
                <a:lnTo>
                  <a:pt x="18138" y="15916"/>
                </a:lnTo>
                <a:lnTo>
                  <a:pt x="17718" y="16636"/>
                </a:lnTo>
                <a:lnTo>
                  <a:pt x="16877" y="18138"/>
                </a:lnTo>
                <a:lnTo>
                  <a:pt x="16456" y="18858"/>
                </a:lnTo>
                <a:lnTo>
                  <a:pt x="15976" y="19579"/>
                </a:lnTo>
                <a:lnTo>
                  <a:pt x="15736" y="19879"/>
                </a:lnTo>
                <a:lnTo>
                  <a:pt x="15736" y="19099"/>
                </a:lnTo>
                <a:lnTo>
                  <a:pt x="15736" y="18318"/>
                </a:lnTo>
                <a:lnTo>
                  <a:pt x="15616" y="17537"/>
                </a:lnTo>
                <a:lnTo>
                  <a:pt x="15555" y="17177"/>
                </a:lnTo>
                <a:lnTo>
                  <a:pt x="15435" y="16817"/>
                </a:lnTo>
                <a:lnTo>
                  <a:pt x="15375" y="16696"/>
                </a:lnTo>
                <a:lnTo>
                  <a:pt x="15255" y="16636"/>
                </a:lnTo>
                <a:lnTo>
                  <a:pt x="15075" y="16576"/>
                </a:lnTo>
                <a:lnTo>
                  <a:pt x="14895" y="16636"/>
                </a:lnTo>
                <a:lnTo>
                  <a:pt x="14775" y="16696"/>
                </a:lnTo>
                <a:lnTo>
                  <a:pt x="14715" y="16817"/>
                </a:lnTo>
                <a:lnTo>
                  <a:pt x="14595" y="17237"/>
                </a:lnTo>
                <a:lnTo>
                  <a:pt x="14534" y="17597"/>
                </a:lnTo>
                <a:lnTo>
                  <a:pt x="14414" y="18438"/>
                </a:lnTo>
                <a:lnTo>
                  <a:pt x="14414" y="20060"/>
                </a:lnTo>
                <a:lnTo>
                  <a:pt x="14354" y="20780"/>
                </a:lnTo>
                <a:lnTo>
                  <a:pt x="14354" y="21501"/>
                </a:lnTo>
                <a:lnTo>
                  <a:pt x="13574" y="22342"/>
                </a:lnTo>
                <a:lnTo>
                  <a:pt x="12793" y="23123"/>
                </a:lnTo>
                <a:lnTo>
                  <a:pt x="11952" y="23963"/>
                </a:lnTo>
                <a:lnTo>
                  <a:pt x="11592" y="22041"/>
                </a:lnTo>
                <a:lnTo>
                  <a:pt x="11171" y="18678"/>
                </a:lnTo>
                <a:lnTo>
                  <a:pt x="10811" y="15315"/>
                </a:lnTo>
                <a:lnTo>
                  <a:pt x="11351" y="14715"/>
                </a:lnTo>
                <a:lnTo>
                  <a:pt x="11772" y="14054"/>
                </a:lnTo>
                <a:lnTo>
                  <a:pt x="12613" y="12673"/>
                </a:lnTo>
                <a:lnTo>
                  <a:pt x="13694" y="10871"/>
                </a:lnTo>
                <a:lnTo>
                  <a:pt x="14775" y="8949"/>
                </a:lnTo>
                <a:lnTo>
                  <a:pt x="15796" y="7268"/>
                </a:lnTo>
                <a:lnTo>
                  <a:pt x="16877" y="5526"/>
                </a:lnTo>
                <a:lnTo>
                  <a:pt x="17898" y="3724"/>
                </a:lnTo>
                <a:lnTo>
                  <a:pt x="18318" y="2823"/>
                </a:lnTo>
                <a:lnTo>
                  <a:pt x="18738" y="1923"/>
                </a:lnTo>
                <a:lnTo>
                  <a:pt x="18799" y="1622"/>
                </a:lnTo>
                <a:lnTo>
                  <a:pt x="18738" y="1442"/>
                </a:lnTo>
                <a:lnTo>
                  <a:pt x="18618" y="1262"/>
                </a:lnTo>
                <a:lnTo>
                  <a:pt x="18378" y="1142"/>
                </a:lnTo>
                <a:lnTo>
                  <a:pt x="18138" y="1082"/>
                </a:lnTo>
                <a:lnTo>
                  <a:pt x="17898" y="1142"/>
                </a:lnTo>
                <a:lnTo>
                  <a:pt x="17657" y="1202"/>
                </a:lnTo>
                <a:lnTo>
                  <a:pt x="17477" y="1382"/>
                </a:lnTo>
                <a:lnTo>
                  <a:pt x="16937" y="2223"/>
                </a:lnTo>
                <a:lnTo>
                  <a:pt x="16396" y="3124"/>
                </a:lnTo>
                <a:lnTo>
                  <a:pt x="15435" y="4925"/>
                </a:lnTo>
                <a:lnTo>
                  <a:pt x="15195" y="5286"/>
                </a:lnTo>
                <a:lnTo>
                  <a:pt x="15195" y="4205"/>
                </a:lnTo>
                <a:lnTo>
                  <a:pt x="15135" y="3664"/>
                </a:lnTo>
                <a:lnTo>
                  <a:pt x="15075" y="3124"/>
                </a:lnTo>
                <a:lnTo>
                  <a:pt x="15015" y="3064"/>
                </a:lnTo>
                <a:lnTo>
                  <a:pt x="14955" y="2944"/>
                </a:lnTo>
                <a:lnTo>
                  <a:pt x="14775" y="2944"/>
                </a:lnTo>
                <a:lnTo>
                  <a:pt x="14534" y="3004"/>
                </a:lnTo>
                <a:lnTo>
                  <a:pt x="14474" y="3064"/>
                </a:lnTo>
                <a:lnTo>
                  <a:pt x="14414" y="3124"/>
                </a:lnTo>
                <a:lnTo>
                  <a:pt x="14294" y="3784"/>
                </a:lnTo>
                <a:lnTo>
                  <a:pt x="14174" y="4385"/>
                </a:lnTo>
                <a:lnTo>
                  <a:pt x="14054" y="5646"/>
                </a:lnTo>
                <a:lnTo>
                  <a:pt x="13994" y="6547"/>
                </a:lnTo>
                <a:lnTo>
                  <a:pt x="13994" y="6967"/>
                </a:lnTo>
                <a:lnTo>
                  <a:pt x="13994" y="7448"/>
                </a:lnTo>
                <a:lnTo>
                  <a:pt x="13273" y="8649"/>
                </a:lnTo>
                <a:lnTo>
                  <a:pt x="12312" y="10451"/>
                </a:lnTo>
                <a:lnTo>
                  <a:pt x="11291" y="12192"/>
                </a:lnTo>
                <a:lnTo>
                  <a:pt x="10691" y="13333"/>
                </a:lnTo>
                <a:lnTo>
                  <a:pt x="10631" y="10991"/>
                </a:lnTo>
                <a:lnTo>
                  <a:pt x="10571" y="9009"/>
                </a:lnTo>
                <a:lnTo>
                  <a:pt x="10631" y="7027"/>
                </a:lnTo>
                <a:lnTo>
                  <a:pt x="10691" y="5106"/>
                </a:lnTo>
                <a:lnTo>
                  <a:pt x="10691" y="3124"/>
                </a:lnTo>
                <a:lnTo>
                  <a:pt x="11231" y="2523"/>
                </a:lnTo>
                <a:lnTo>
                  <a:pt x="11712" y="1863"/>
                </a:lnTo>
                <a:lnTo>
                  <a:pt x="12132" y="1142"/>
                </a:lnTo>
                <a:lnTo>
                  <a:pt x="12553" y="421"/>
                </a:lnTo>
                <a:lnTo>
                  <a:pt x="12553" y="361"/>
                </a:lnTo>
                <a:lnTo>
                  <a:pt x="12493" y="241"/>
                </a:lnTo>
                <a:lnTo>
                  <a:pt x="12372" y="241"/>
                </a:lnTo>
                <a:lnTo>
                  <a:pt x="11472" y="902"/>
                </a:lnTo>
                <a:lnTo>
                  <a:pt x="10631" y="1622"/>
                </a:lnTo>
                <a:lnTo>
                  <a:pt x="10511" y="121"/>
                </a:lnTo>
                <a:lnTo>
                  <a:pt x="10511" y="61"/>
                </a:lnTo>
                <a:lnTo>
                  <a:pt x="10451" y="1"/>
                </a:lnTo>
                <a:close/>
              </a:path>
            </a:pathLst>
          </a:custGeom>
          <a:solidFill>
            <a:srgbClr val="5E9B5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7413025" y="3000800"/>
            <a:ext cx="1335503" cy="352564"/>
          </a:xfrm>
          <a:custGeom>
            <a:avLst/>
            <a:gdLst/>
            <a:ahLst/>
            <a:cxnLst/>
            <a:rect l="0" t="0" r="0" b="0"/>
            <a:pathLst>
              <a:path w="43001" h="11352" extrusionOk="0">
                <a:moveTo>
                  <a:pt x="25464" y="1"/>
                </a:moveTo>
                <a:lnTo>
                  <a:pt x="24683" y="181"/>
                </a:lnTo>
                <a:lnTo>
                  <a:pt x="23903" y="421"/>
                </a:lnTo>
                <a:lnTo>
                  <a:pt x="23122" y="721"/>
                </a:lnTo>
                <a:lnTo>
                  <a:pt x="22341" y="1082"/>
                </a:lnTo>
                <a:lnTo>
                  <a:pt x="20780" y="1983"/>
                </a:lnTo>
                <a:lnTo>
                  <a:pt x="19398" y="2823"/>
                </a:lnTo>
                <a:lnTo>
                  <a:pt x="18377" y="3424"/>
                </a:lnTo>
                <a:lnTo>
                  <a:pt x="18618" y="2763"/>
                </a:lnTo>
                <a:lnTo>
                  <a:pt x="18738" y="2043"/>
                </a:lnTo>
                <a:lnTo>
                  <a:pt x="18918" y="1262"/>
                </a:lnTo>
                <a:lnTo>
                  <a:pt x="18918" y="902"/>
                </a:lnTo>
                <a:lnTo>
                  <a:pt x="18918" y="541"/>
                </a:lnTo>
                <a:lnTo>
                  <a:pt x="18858" y="421"/>
                </a:lnTo>
                <a:lnTo>
                  <a:pt x="18618" y="421"/>
                </a:lnTo>
                <a:lnTo>
                  <a:pt x="18317" y="721"/>
                </a:lnTo>
                <a:lnTo>
                  <a:pt x="18077" y="1082"/>
                </a:lnTo>
                <a:lnTo>
                  <a:pt x="17717" y="1863"/>
                </a:lnTo>
                <a:lnTo>
                  <a:pt x="17356" y="2643"/>
                </a:lnTo>
                <a:lnTo>
                  <a:pt x="17236" y="3004"/>
                </a:lnTo>
                <a:lnTo>
                  <a:pt x="17176" y="3424"/>
                </a:lnTo>
                <a:lnTo>
                  <a:pt x="17176" y="3604"/>
                </a:lnTo>
                <a:lnTo>
                  <a:pt x="17236" y="3784"/>
                </a:lnTo>
                <a:lnTo>
                  <a:pt x="17356" y="3904"/>
                </a:lnTo>
                <a:lnTo>
                  <a:pt x="17477" y="3964"/>
                </a:lnTo>
                <a:lnTo>
                  <a:pt x="16696" y="4445"/>
                </a:lnTo>
                <a:lnTo>
                  <a:pt x="15915" y="4985"/>
                </a:lnTo>
                <a:lnTo>
                  <a:pt x="15194" y="5586"/>
                </a:lnTo>
                <a:lnTo>
                  <a:pt x="14534" y="6187"/>
                </a:lnTo>
                <a:lnTo>
                  <a:pt x="12552" y="6547"/>
                </a:lnTo>
                <a:lnTo>
                  <a:pt x="10630" y="6967"/>
                </a:lnTo>
                <a:lnTo>
                  <a:pt x="7988" y="7568"/>
                </a:lnTo>
                <a:lnTo>
                  <a:pt x="6606" y="7868"/>
                </a:lnTo>
                <a:lnTo>
                  <a:pt x="5285" y="8289"/>
                </a:lnTo>
                <a:lnTo>
                  <a:pt x="3964" y="8709"/>
                </a:lnTo>
                <a:lnTo>
                  <a:pt x="2643" y="9189"/>
                </a:lnTo>
                <a:lnTo>
                  <a:pt x="1381" y="9730"/>
                </a:lnTo>
                <a:lnTo>
                  <a:pt x="180" y="10330"/>
                </a:lnTo>
                <a:lnTo>
                  <a:pt x="60" y="10391"/>
                </a:lnTo>
                <a:lnTo>
                  <a:pt x="0" y="10511"/>
                </a:lnTo>
                <a:lnTo>
                  <a:pt x="0" y="10631"/>
                </a:lnTo>
                <a:lnTo>
                  <a:pt x="0" y="10751"/>
                </a:lnTo>
                <a:lnTo>
                  <a:pt x="120" y="10871"/>
                </a:lnTo>
                <a:lnTo>
                  <a:pt x="180" y="10931"/>
                </a:lnTo>
                <a:lnTo>
                  <a:pt x="300" y="10991"/>
                </a:lnTo>
                <a:lnTo>
                  <a:pt x="480" y="10991"/>
                </a:lnTo>
                <a:lnTo>
                  <a:pt x="1802" y="10691"/>
                </a:lnTo>
                <a:lnTo>
                  <a:pt x="3123" y="10330"/>
                </a:lnTo>
                <a:lnTo>
                  <a:pt x="4384" y="9910"/>
                </a:lnTo>
                <a:lnTo>
                  <a:pt x="5705" y="9550"/>
                </a:lnTo>
                <a:lnTo>
                  <a:pt x="8228" y="8889"/>
                </a:lnTo>
                <a:lnTo>
                  <a:pt x="10810" y="8349"/>
                </a:lnTo>
                <a:lnTo>
                  <a:pt x="12192" y="8048"/>
                </a:lnTo>
                <a:lnTo>
                  <a:pt x="14113" y="9490"/>
                </a:lnTo>
                <a:lnTo>
                  <a:pt x="15254" y="10451"/>
                </a:lnTo>
                <a:lnTo>
                  <a:pt x="15795" y="10871"/>
                </a:lnTo>
                <a:lnTo>
                  <a:pt x="16456" y="11291"/>
                </a:lnTo>
                <a:lnTo>
                  <a:pt x="16816" y="11291"/>
                </a:lnTo>
                <a:lnTo>
                  <a:pt x="16876" y="11231"/>
                </a:lnTo>
                <a:lnTo>
                  <a:pt x="16996" y="10991"/>
                </a:lnTo>
                <a:lnTo>
                  <a:pt x="16996" y="10871"/>
                </a:lnTo>
                <a:lnTo>
                  <a:pt x="16936" y="10751"/>
                </a:lnTo>
                <a:lnTo>
                  <a:pt x="16696" y="10330"/>
                </a:lnTo>
                <a:lnTo>
                  <a:pt x="16456" y="9850"/>
                </a:lnTo>
                <a:lnTo>
                  <a:pt x="16095" y="9430"/>
                </a:lnTo>
                <a:lnTo>
                  <a:pt x="15675" y="9069"/>
                </a:lnTo>
                <a:lnTo>
                  <a:pt x="15314" y="8709"/>
                </a:lnTo>
                <a:lnTo>
                  <a:pt x="14834" y="8349"/>
                </a:lnTo>
                <a:lnTo>
                  <a:pt x="13873" y="7748"/>
                </a:lnTo>
                <a:lnTo>
                  <a:pt x="15795" y="7448"/>
                </a:lnTo>
                <a:lnTo>
                  <a:pt x="17717" y="7147"/>
                </a:lnTo>
                <a:lnTo>
                  <a:pt x="19639" y="6967"/>
                </a:lnTo>
                <a:lnTo>
                  <a:pt x="21620" y="6787"/>
                </a:lnTo>
                <a:lnTo>
                  <a:pt x="24203" y="6607"/>
                </a:lnTo>
                <a:lnTo>
                  <a:pt x="26845" y="6547"/>
                </a:lnTo>
                <a:lnTo>
                  <a:pt x="29428" y="6547"/>
                </a:lnTo>
                <a:lnTo>
                  <a:pt x="32070" y="6667"/>
                </a:lnTo>
                <a:lnTo>
                  <a:pt x="34052" y="6787"/>
                </a:lnTo>
                <a:lnTo>
                  <a:pt x="36034" y="6967"/>
                </a:lnTo>
                <a:lnTo>
                  <a:pt x="36274" y="7508"/>
                </a:lnTo>
                <a:lnTo>
                  <a:pt x="36515" y="7988"/>
                </a:lnTo>
                <a:lnTo>
                  <a:pt x="37175" y="8949"/>
                </a:lnTo>
                <a:lnTo>
                  <a:pt x="38016" y="10210"/>
                </a:lnTo>
                <a:lnTo>
                  <a:pt x="38496" y="10811"/>
                </a:lnTo>
                <a:lnTo>
                  <a:pt x="38737" y="11051"/>
                </a:lnTo>
                <a:lnTo>
                  <a:pt x="38977" y="11291"/>
                </a:lnTo>
                <a:lnTo>
                  <a:pt x="39097" y="11351"/>
                </a:lnTo>
                <a:lnTo>
                  <a:pt x="39217" y="11351"/>
                </a:lnTo>
                <a:lnTo>
                  <a:pt x="39457" y="11291"/>
                </a:lnTo>
                <a:lnTo>
                  <a:pt x="39577" y="11051"/>
                </a:lnTo>
                <a:lnTo>
                  <a:pt x="39637" y="10931"/>
                </a:lnTo>
                <a:lnTo>
                  <a:pt x="39637" y="10811"/>
                </a:lnTo>
                <a:lnTo>
                  <a:pt x="39457" y="10451"/>
                </a:lnTo>
                <a:lnTo>
                  <a:pt x="39337" y="10150"/>
                </a:lnTo>
                <a:lnTo>
                  <a:pt x="38917" y="9490"/>
                </a:lnTo>
                <a:lnTo>
                  <a:pt x="37956" y="8289"/>
                </a:lnTo>
                <a:lnTo>
                  <a:pt x="37535" y="7688"/>
                </a:lnTo>
                <a:lnTo>
                  <a:pt x="37055" y="7087"/>
                </a:lnTo>
                <a:lnTo>
                  <a:pt x="37235" y="7087"/>
                </a:lnTo>
                <a:lnTo>
                  <a:pt x="40058" y="7508"/>
                </a:lnTo>
                <a:lnTo>
                  <a:pt x="41439" y="7628"/>
                </a:lnTo>
                <a:lnTo>
                  <a:pt x="42160" y="7688"/>
                </a:lnTo>
                <a:lnTo>
                  <a:pt x="42820" y="7688"/>
                </a:lnTo>
                <a:lnTo>
                  <a:pt x="42941" y="7628"/>
                </a:lnTo>
                <a:lnTo>
                  <a:pt x="43001" y="7508"/>
                </a:lnTo>
                <a:lnTo>
                  <a:pt x="43001" y="7388"/>
                </a:lnTo>
                <a:lnTo>
                  <a:pt x="42941" y="7328"/>
                </a:lnTo>
                <a:lnTo>
                  <a:pt x="41739" y="6787"/>
                </a:lnTo>
                <a:lnTo>
                  <a:pt x="40478" y="6427"/>
                </a:lnTo>
                <a:lnTo>
                  <a:pt x="39157" y="6127"/>
                </a:lnTo>
                <a:lnTo>
                  <a:pt x="37836" y="5886"/>
                </a:lnTo>
                <a:lnTo>
                  <a:pt x="36454" y="5766"/>
                </a:lnTo>
                <a:lnTo>
                  <a:pt x="35133" y="5646"/>
                </a:lnTo>
                <a:lnTo>
                  <a:pt x="32491" y="5406"/>
                </a:lnTo>
                <a:lnTo>
                  <a:pt x="29728" y="5286"/>
                </a:lnTo>
                <a:lnTo>
                  <a:pt x="26965" y="5226"/>
                </a:lnTo>
                <a:lnTo>
                  <a:pt x="24143" y="5226"/>
                </a:lnTo>
                <a:lnTo>
                  <a:pt x="21380" y="5406"/>
                </a:lnTo>
                <a:lnTo>
                  <a:pt x="19278" y="5586"/>
                </a:lnTo>
                <a:lnTo>
                  <a:pt x="17116" y="5826"/>
                </a:lnTo>
                <a:lnTo>
                  <a:pt x="17537" y="5526"/>
                </a:lnTo>
                <a:lnTo>
                  <a:pt x="18858" y="4685"/>
                </a:lnTo>
                <a:lnTo>
                  <a:pt x="20239" y="3844"/>
                </a:lnTo>
                <a:lnTo>
                  <a:pt x="21620" y="3064"/>
                </a:lnTo>
                <a:lnTo>
                  <a:pt x="23062" y="2343"/>
                </a:lnTo>
                <a:lnTo>
                  <a:pt x="24503" y="1682"/>
                </a:lnTo>
                <a:lnTo>
                  <a:pt x="25224" y="1322"/>
                </a:lnTo>
                <a:lnTo>
                  <a:pt x="25824" y="902"/>
                </a:lnTo>
                <a:lnTo>
                  <a:pt x="25945" y="781"/>
                </a:lnTo>
                <a:lnTo>
                  <a:pt x="26005" y="601"/>
                </a:lnTo>
                <a:lnTo>
                  <a:pt x="26005" y="481"/>
                </a:lnTo>
                <a:lnTo>
                  <a:pt x="25945" y="301"/>
                </a:lnTo>
                <a:lnTo>
                  <a:pt x="25884" y="181"/>
                </a:lnTo>
                <a:lnTo>
                  <a:pt x="25764" y="61"/>
                </a:lnTo>
                <a:lnTo>
                  <a:pt x="25644" y="1"/>
                </a:lnTo>
                <a:close/>
              </a:path>
            </a:pathLst>
          </a:custGeom>
          <a:solidFill>
            <a:srgbClr val="B5975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8313175" y="2788528"/>
            <a:ext cx="383790" cy="403073"/>
          </a:xfrm>
          <a:custGeom>
            <a:avLst/>
            <a:gdLst/>
            <a:ahLst/>
            <a:cxnLst/>
            <a:rect l="0" t="0" r="0" b="0"/>
            <a:pathLst>
              <a:path w="20301" h="21321" extrusionOk="0">
                <a:moveTo>
                  <a:pt x="5106" y="1922"/>
                </a:moveTo>
                <a:lnTo>
                  <a:pt x="5286" y="2042"/>
                </a:lnTo>
                <a:lnTo>
                  <a:pt x="5526" y="2162"/>
                </a:lnTo>
                <a:lnTo>
                  <a:pt x="5646" y="2282"/>
                </a:lnTo>
                <a:lnTo>
                  <a:pt x="5826" y="2462"/>
                </a:lnTo>
                <a:lnTo>
                  <a:pt x="5886" y="2703"/>
                </a:lnTo>
                <a:lnTo>
                  <a:pt x="5947" y="2883"/>
                </a:lnTo>
                <a:lnTo>
                  <a:pt x="5947" y="3123"/>
                </a:lnTo>
                <a:lnTo>
                  <a:pt x="5947" y="3363"/>
                </a:lnTo>
                <a:lnTo>
                  <a:pt x="5886" y="3543"/>
                </a:lnTo>
                <a:lnTo>
                  <a:pt x="5826" y="3784"/>
                </a:lnTo>
                <a:lnTo>
                  <a:pt x="5646" y="3964"/>
                </a:lnTo>
                <a:lnTo>
                  <a:pt x="5526" y="4084"/>
                </a:lnTo>
                <a:lnTo>
                  <a:pt x="5286" y="4204"/>
                </a:lnTo>
                <a:lnTo>
                  <a:pt x="5106" y="4324"/>
                </a:lnTo>
                <a:lnTo>
                  <a:pt x="4505" y="4324"/>
                </a:lnTo>
                <a:lnTo>
                  <a:pt x="4325" y="4204"/>
                </a:lnTo>
                <a:lnTo>
                  <a:pt x="4085" y="4084"/>
                </a:lnTo>
                <a:lnTo>
                  <a:pt x="3965" y="3964"/>
                </a:lnTo>
                <a:lnTo>
                  <a:pt x="3784" y="3784"/>
                </a:lnTo>
                <a:lnTo>
                  <a:pt x="3724" y="3543"/>
                </a:lnTo>
                <a:lnTo>
                  <a:pt x="3664" y="3363"/>
                </a:lnTo>
                <a:lnTo>
                  <a:pt x="3664" y="3123"/>
                </a:lnTo>
                <a:lnTo>
                  <a:pt x="3664" y="2883"/>
                </a:lnTo>
                <a:lnTo>
                  <a:pt x="3724" y="2703"/>
                </a:lnTo>
                <a:lnTo>
                  <a:pt x="3784" y="2462"/>
                </a:lnTo>
                <a:lnTo>
                  <a:pt x="3965" y="2282"/>
                </a:lnTo>
                <a:lnTo>
                  <a:pt x="4085" y="2162"/>
                </a:lnTo>
                <a:lnTo>
                  <a:pt x="4325" y="2042"/>
                </a:lnTo>
                <a:lnTo>
                  <a:pt x="4505" y="1922"/>
                </a:lnTo>
                <a:close/>
                <a:moveTo>
                  <a:pt x="5766" y="0"/>
                </a:moveTo>
                <a:lnTo>
                  <a:pt x="4986" y="60"/>
                </a:lnTo>
                <a:lnTo>
                  <a:pt x="4205" y="120"/>
                </a:lnTo>
                <a:lnTo>
                  <a:pt x="3364" y="360"/>
                </a:lnTo>
                <a:lnTo>
                  <a:pt x="2583" y="601"/>
                </a:lnTo>
                <a:lnTo>
                  <a:pt x="1863" y="1021"/>
                </a:lnTo>
                <a:lnTo>
                  <a:pt x="1562" y="1261"/>
                </a:lnTo>
                <a:lnTo>
                  <a:pt x="1262" y="1502"/>
                </a:lnTo>
                <a:lnTo>
                  <a:pt x="1022" y="1742"/>
                </a:lnTo>
                <a:lnTo>
                  <a:pt x="842" y="2042"/>
                </a:lnTo>
                <a:lnTo>
                  <a:pt x="601" y="2102"/>
                </a:lnTo>
                <a:lnTo>
                  <a:pt x="361" y="2162"/>
                </a:lnTo>
                <a:lnTo>
                  <a:pt x="121" y="2282"/>
                </a:lnTo>
                <a:lnTo>
                  <a:pt x="1" y="2522"/>
                </a:lnTo>
                <a:lnTo>
                  <a:pt x="1" y="2763"/>
                </a:lnTo>
                <a:lnTo>
                  <a:pt x="61" y="2883"/>
                </a:lnTo>
                <a:lnTo>
                  <a:pt x="121" y="2943"/>
                </a:lnTo>
                <a:lnTo>
                  <a:pt x="541" y="3243"/>
                </a:lnTo>
                <a:lnTo>
                  <a:pt x="902" y="3543"/>
                </a:lnTo>
                <a:lnTo>
                  <a:pt x="1322" y="3784"/>
                </a:lnTo>
                <a:lnTo>
                  <a:pt x="1622" y="4144"/>
                </a:lnTo>
                <a:lnTo>
                  <a:pt x="1983" y="4745"/>
                </a:lnTo>
                <a:lnTo>
                  <a:pt x="2163" y="5285"/>
                </a:lnTo>
                <a:lnTo>
                  <a:pt x="2283" y="5946"/>
                </a:lnTo>
                <a:lnTo>
                  <a:pt x="2403" y="6546"/>
                </a:lnTo>
                <a:lnTo>
                  <a:pt x="2583" y="8708"/>
                </a:lnTo>
                <a:lnTo>
                  <a:pt x="2764" y="9729"/>
                </a:lnTo>
                <a:lnTo>
                  <a:pt x="2884" y="10270"/>
                </a:lnTo>
                <a:lnTo>
                  <a:pt x="3064" y="10810"/>
                </a:lnTo>
                <a:lnTo>
                  <a:pt x="3484" y="11651"/>
                </a:lnTo>
                <a:lnTo>
                  <a:pt x="3965" y="12492"/>
                </a:lnTo>
                <a:lnTo>
                  <a:pt x="4505" y="13273"/>
                </a:lnTo>
                <a:lnTo>
                  <a:pt x="5106" y="13993"/>
                </a:lnTo>
                <a:lnTo>
                  <a:pt x="5826" y="14714"/>
                </a:lnTo>
                <a:lnTo>
                  <a:pt x="6547" y="15315"/>
                </a:lnTo>
                <a:lnTo>
                  <a:pt x="7388" y="15795"/>
                </a:lnTo>
                <a:lnTo>
                  <a:pt x="8169" y="16215"/>
                </a:lnTo>
                <a:lnTo>
                  <a:pt x="8769" y="16456"/>
                </a:lnTo>
                <a:lnTo>
                  <a:pt x="9370" y="16636"/>
                </a:lnTo>
                <a:lnTo>
                  <a:pt x="9850" y="17717"/>
                </a:lnTo>
                <a:lnTo>
                  <a:pt x="10090" y="18317"/>
                </a:lnTo>
                <a:lnTo>
                  <a:pt x="10271" y="18918"/>
                </a:lnTo>
                <a:lnTo>
                  <a:pt x="10331" y="19518"/>
                </a:lnTo>
                <a:lnTo>
                  <a:pt x="10331" y="20119"/>
                </a:lnTo>
                <a:lnTo>
                  <a:pt x="10391" y="20419"/>
                </a:lnTo>
                <a:lnTo>
                  <a:pt x="10451" y="20720"/>
                </a:lnTo>
                <a:lnTo>
                  <a:pt x="10571" y="20960"/>
                </a:lnTo>
                <a:lnTo>
                  <a:pt x="10751" y="21200"/>
                </a:lnTo>
                <a:lnTo>
                  <a:pt x="10871" y="21320"/>
                </a:lnTo>
                <a:lnTo>
                  <a:pt x="11051" y="21320"/>
                </a:lnTo>
                <a:lnTo>
                  <a:pt x="11232" y="21260"/>
                </a:lnTo>
                <a:lnTo>
                  <a:pt x="11352" y="21200"/>
                </a:lnTo>
                <a:lnTo>
                  <a:pt x="11592" y="20960"/>
                </a:lnTo>
                <a:lnTo>
                  <a:pt x="11712" y="20599"/>
                </a:lnTo>
                <a:lnTo>
                  <a:pt x="11772" y="20239"/>
                </a:lnTo>
                <a:lnTo>
                  <a:pt x="11772" y="19879"/>
                </a:lnTo>
                <a:lnTo>
                  <a:pt x="11652" y="19098"/>
                </a:lnTo>
                <a:lnTo>
                  <a:pt x="11472" y="18377"/>
                </a:lnTo>
                <a:lnTo>
                  <a:pt x="11232" y="17597"/>
                </a:lnTo>
                <a:lnTo>
                  <a:pt x="10931" y="16876"/>
                </a:lnTo>
                <a:lnTo>
                  <a:pt x="11592" y="16876"/>
                </a:lnTo>
                <a:lnTo>
                  <a:pt x="12192" y="16816"/>
                </a:lnTo>
                <a:lnTo>
                  <a:pt x="12853" y="16756"/>
                </a:lnTo>
                <a:lnTo>
                  <a:pt x="13454" y="16636"/>
                </a:lnTo>
                <a:lnTo>
                  <a:pt x="13754" y="17296"/>
                </a:lnTo>
                <a:lnTo>
                  <a:pt x="13994" y="18017"/>
                </a:lnTo>
                <a:lnTo>
                  <a:pt x="14114" y="18678"/>
                </a:lnTo>
                <a:lnTo>
                  <a:pt x="14174" y="19338"/>
                </a:lnTo>
                <a:lnTo>
                  <a:pt x="14234" y="20660"/>
                </a:lnTo>
                <a:lnTo>
                  <a:pt x="14294" y="20900"/>
                </a:lnTo>
                <a:lnTo>
                  <a:pt x="14415" y="21080"/>
                </a:lnTo>
                <a:lnTo>
                  <a:pt x="14595" y="21200"/>
                </a:lnTo>
                <a:lnTo>
                  <a:pt x="14835" y="21320"/>
                </a:lnTo>
                <a:lnTo>
                  <a:pt x="15015" y="21320"/>
                </a:lnTo>
                <a:lnTo>
                  <a:pt x="15255" y="21200"/>
                </a:lnTo>
                <a:lnTo>
                  <a:pt x="15435" y="21080"/>
                </a:lnTo>
                <a:lnTo>
                  <a:pt x="15556" y="20840"/>
                </a:lnTo>
                <a:lnTo>
                  <a:pt x="15616" y="20359"/>
                </a:lnTo>
                <a:lnTo>
                  <a:pt x="15676" y="19759"/>
                </a:lnTo>
                <a:lnTo>
                  <a:pt x="15676" y="19158"/>
                </a:lnTo>
                <a:lnTo>
                  <a:pt x="15616" y="18498"/>
                </a:lnTo>
                <a:lnTo>
                  <a:pt x="15496" y="17897"/>
                </a:lnTo>
                <a:lnTo>
                  <a:pt x="15255" y="17296"/>
                </a:lnTo>
                <a:lnTo>
                  <a:pt x="15015" y="16696"/>
                </a:lnTo>
                <a:lnTo>
                  <a:pt x="14715" y="16215"/>
                </a:lnTo>
                <a:lnTo>
                  <a:pt x="15496" y="15855"/>
                </a:lnTo>
                <a:lnTo>
                  <a:pt x="16396" y="15375"/>
                </a:lnTo>
                <a:lnTo>
                  <a:pt x="17177" y="14774"/>
                </a:lnTo>
                <a:lnTo>
                  <a:pt x="17958" y="14113"/>
                </a:lnTo>
                <a:lnTo>
                  <a:pt x="18618" y="13393"/>
                </a:lnTo>
                <a:lnTo>
                  <a:pt x="19159" y="12672"/>
                </a:lnTo>
                <a:lnTo>
                  <a:pt x="19399" y="12312"/>
                </a:lnTo>
                <a:lnTo>
                  <a:pt x="19579" y="11891"/>
                </a:lnTo>
                <a:lnTo>
                  <a:pt x="19639" y="11831"/>
                </a:lnTo>
                <a:lnTo>
                  <a:pt x="19880" y="11471"/>
                </a:lnTo>
                <a:lnTo>
                  <a:pt x="20060" y="11111"/>
                </a:lnTo>
                <a:lnTo>
                  <a:pt x="20180" y="10690"/>
                </a:lnTo>
                <a:lnTo>
                  <a:pt x="20300" y="10330"/>
                </a:lnTo>
                <a:lnTo>
                  <a:pt x="20300" y="9909"/>
                </a:lnTo>
                <a:lnTo>
                  <a:pt x="20300" y="9489"/>
                </a:lnTo>
                <a:lnTo>
                  <a:pt x="20240" y="9069"/>
                </a:lnTo>
                <a:lnTo>
                  <a:pt x="20120" y="8708"/>
                </a:lnTo>
                <a:lnTo>
                  <a:pt x="20000" y="8288"/>
                </a:lnTo>
                <a:lnTo>
                  <a:pt x="19760" y="7928"/>
                </a:lnTo>
                <a:lnTo>
                  <a:pt x="19579" y="7627"/>
                </a:lnTo>
                <a:lnTo>
                  <a:pt x="19279" y="7327"/>
                </a:lnTo>
                <a:lnTo>
                  <a:pt x="18979" y="7027"/>
                </a:lnTo>
                <a:lnTo>
                  <a:pt x="18618" y="6787"/>
                </a:lnTo>
                <a:lnTo>
                  <a:pt x="18258" y="6606"/>
                </a:lnTo>
                <a:lnTo>
                  <a:pt x="17838" y="6486"/>
                </a:lnTo>
                <a:lnTo>
                  <a:pt x="17477" y="6486"/>
                </a:lnTo>
                <a:lnTo>
                  <a:pt x="17177" y="6606"/>
                </a:lnTo>
                <a:lnTo>
                  <a:pt x="16997" y="6787"/>
                </a:lnTo>
                <a:lnTo>
                  <a:pt x="16877" y="7027"/>
                </a:lnTo>
                <a:lnTo>
                  <a:pt x="16877" y="7327"/>
                </a:lnTo>
                <a:lnTo>
                  <a:pt x="16937" y="7627"/>
                </a:lnTo>
                <a:lnTo>
                  <a:pt x="17117" y="7868"/>
                </a:lnTo>
                <a:lnTo>
                  <a:pt x="17417" y="8048"/>
                </a:lnTo>
                <a:lnTo>
                  <a:pt x="17778" y="8228"/>
                </a:lnTo>
                <a:lnTo>
                  <a:pt x="18078" y="8468"/>
                </a:lnTo>
                <a:lnTo>
                  <a:pt x="18318" y="8828"/>
                </a:lnTo>
                <a:lnTo>
                  <a:pt x="18438" y="9249"/>
                </a:lnTo>
                <a:lnTo>
                  <a:pt x="18498" y="9609"/>
                </a:lnTo>
                <a:lnTo>
                  <a:pt x="18438" y="10030"/>
                </a:lnTo>
                <a:lnTo>
                  <a:pt x="18318" y="10450"/>
                </a:lnTo>
                <a:lnTo>
                  <a:pt x="18078" y="10810"/>
                </a:lnTo>
                <a:lnTo>
                  <a:pt x="17718" y="11111"/>
                </a:lnTo>
                <a:lnTo>
                  <a:pt x="17357" y="11351"/>
                </a:lnTo>
                <a:lnTo>
                  <a:pt x="16877" y="11531"/>
                </a:lnTo>
                <a:lnTo>
                  <a:pt x="16396" y="11591"/>
                </a:lnTo>
                <a:lnTo>
                  <a:pt x="15916" y="11591"/>
                </a:lnTo>
                <a:lnTo>
                  <a:pt x="15435" y="11471"/>
                </a:lnTo>
                <a:lnTo>
                  <a:pt x="15015" y="11291"/>
                </a:lnTo>
                <a:lnTo>
                  <a:pt x="14595" y="11111"/>
                </a:lnTo>
                <a:lnTo>
                  <a:pt x="14174" y="10750"/>
                </a:lnTo>
                <a:lnTo>
                  <a:pt x="13814" y="10390"/>
                </a:lnTo>
                <a:lnTo>
                  <a:pt x="13454" y="9970"/>
                </a:lnTo>
                <a:lnTo>
                  <a:pt x="13213" y="9549"/>
                </a:lnTo>
                <a:lnTo>
                  <a:pt x="13033" y="9069"/>
                </a:lnTo>
                <a:lnTo>
                  <a:pt x="12853" y="8588"/>
                </a:lnTo>
                <a:lnTo>
                  <a:pt x="12553" y="7627"/>
                </a:lnTo>
                <a:lnTo>
                  <a:pt x="12192" y="5525"/>
                </a:lnTo>
                <a:lnTo>
                  <a:pt x="11952" y="4504"/>
                </a:lnTo>
                <a:lnTo>
                  <a:pt x="11772" y="4024"/>
                </a:lnTo>
                <a:lnTo>
                  <a:pt x="11532" y="3604"/>
                </a:lnTo>
                <a:lnTo>
                  <a:pt x="11111" y="2883"/>
                </a:lnTo>
                <a:lnTo>
                  <a:pt x="10631" y="2222"/>
                </a:lnTo>
                <a:lnTo>
                  <a:pt x="10090" y="1682"/>
                </a:lnTo>
                <a:lnTo>
                  <a:pt x="9430" y="1201"/>
                </a:lnTo>
                <a:lnTo>
                  <a:pt x="8769" y="781"/>
                </a:lnTo>
                <a:lnTo>
                  <a:pt x="7988" y="421"/>
                </a:lnTo>
                <a:lnTo>
                  <a:pt x="7208" y="180"/>
                </a:lnTo>
                <a:lnTo>
                  <a:pt x="6427" y="60"/>
                </a:lnTo>
                <a:lnTo>
                  <a:pt x="5766" y="0"/>
                </a:lnTo>
                <a:close/>
              </a:path>
            </a:pathLst>
          </a:custGeom>
          <a:solidFill>
            <a:srgbClr val="CE2F1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0" name="Shape 140"/>
          <p:cNvSpPr/>
          <p:nvPr/>
        </p:nvSpPr>
        <p:spPr>
          <a:xfrm rot="2077429">
            <a:off x="8570831" y="4050614"/>
            <a:ext cx="349010" cy="340078"/>
          </a:xfrm>
          <a:custGeom>
            <a:avLst/>
            <a:gdLst/>
            <a:ahLst/>
            <a:cxnLst/>
            <a:rect l="0" t="0" r="0" b="0"/>
            <a:pathLst>
              <a:path w="21141" h="20600" extrusionOk="0">
                <a:moveTo>
                  <a:pt x="10630" y="1"/>
                </a:moveTo>
                <a:lnTo>
                  <a:pt x="10570" y="121"/>
                </a:lnTo>
                <a:lnTo>
                  <a:pt x="10450" y="601"/>
                </a:lnTo>
                <a:lnTo>
                  <a:pt x="10330" y="1142"/>
                </a:lnTo>
                <a:lnTo>
                  <a:pt x="10270" y="2163"/>
                </a:lnTo>
                <a:lnTo>
                  <a:pt x="10210" y="4265"/>
                </a:lnTo>
                <a:lnTo>
                  <a:pt x="9850" y="3904"/>
                </a:lnTo>
                <a:lnTo>
                  <a:pt x="9489" y="3544"/>
                </a:lnTo>
                <a:lnTo>
                  <a:pt x="8889" y="2943"/>
                </a:lnTo>
                <a:lnTo>
                  <a:pt x="8588" y="2643"/>
                </a:lnTo>
                <a:lnTo>
                  <a:pt x="8228" y="2403"/>
                </a:lnTo>
                <a:lnTo>
                  <a:pt x="8108" y="2403"/>
                </a:lnTo>
                <a:lnTo>
                  <a:pt x="8048" y="2523"/>
                </a:lnTo>
                <a:lnTo>
                  <a:pt x="8048" y="2583"/>
                </a:lnTo>
                <a:lnTo>
                  <a:pt x="8288" y="2943"/>
                </a:lnTo>
                <a:lnTo>
                  <a:pt x="8588" y="3244"/>
                </a:lnTo>
                <a:lnTo>
                  <a:pt x="9189" y="3844"/>
                </a:lnTo>
                <a:lnTo>
                  <a:pt x="9669" y="4325"/>
                </a:lnTo>
                <a:lnTo>
                  <a:pt x="9910" y="4565"/>
                </a:lnTo>
                <a:lnTo>
                  <a:pt x="10210" y="4745"/>
                </a:lnTo>
                <a:lnTo>
                  <a:pt x="10210" y="4925"/>
                </a:lnTo>
                <a:lnTo>
                  <a:pt x="10030" y="9550"/>
                </a:lnTo>
                <a:lnTo>
                  <a:pt x="5165" y="7388"/>
                </a:lnTo>
                <a:lnTo>
                  <a:pt x="3784" y="6787"/>
                </a:lnTo>
                <a:lnTo>
                  <a:pt x="3784" y="6367"/>
                </a:lnTo>
                <a:lnTo>
                  <a:pt x="3784" y="5946"/>
                </a:lnTo>
                <a:lnTo>
                  <a:pt x="3844" y="5406"/>
                </a:lnTo>
                <a:lnTo>
                  <a:pt x="3784" y="4805"/>
                </a:lnTo>
                <a:lnTo>
                  <a:pt x="3784" y="4565"/>
                </a:lnTo>
                <a:lnTo>
                  <a:pt x="3724" y="4385"/>
                </a:lnTo>
                <a:lnTo>
                  <a:pt x="3544" y="3964"/>
                </a:lnTo>
                <a:lnTo>
                  <a:pt x="3424" y="3904"/>
                </a:lnTo>
                <a:lnTo>
                  <a:pt x="3363" y="3964"/>
                </a:lnTo>
                <a:lnTo>
                  <a:pt x="3183" y="4325"/>
                </a:lnTo>
                <a:lnTo>
                  <a:pt x="3063" y="4685"/>
                </a:lnTo>
                <a:lnTo>
                  <a:pt x="3003" y="5346"/>
                </a:lnTo>
                <a:lnTo>
                  <a:pt x="3003" y="5946"/>
                </a:lnTo>
                <a:lnTo>
                  <a:pt x="2943" y="6427"/>
                </a:lnTo>
                <a:lnTo>
                  <a:pt x="2102" y="6066"/>
                </a:lnTo>
                <a:lnTo>
                  <a:pt x="1682" y="5886"/>
                </a:lnTo>
                <a:lnTo>
                  <a:pt x="1322" y="5766"/>
                </a:lnTo>
                <a:lnTo>
                  <a:pt x="961" y="5706"/>
                </a:lnTo>
                <a:lnTo>
                  <a:pt x="721" y="5766"/>
                </a:lnTo>
                <a:lnTo>
                  <a:pt x="541" y="5826"/>
                </a:lnTo>
                <a:lnTo>
                  <a:pt x="541" y="5886"/>
                </a:lnTo>
                <a:lnTo>
                  <a:pt x="601" y="6126"/>
                </a:lnTo>
                <a:lnTo>
                  <a:pt x="721" y="6307"/>
                </a:lnTo>
                <a:lnTo>
                  <a:pt x="901" y="6487"/>
                </a:lnTo>
                <a:lnTo>
                  <a:pt x="1141" y="6667"/>
                </a:lnTo>
                <a:lnTo>
                  <a:pt x="1562" y="6847"/>
                </a:lnTo>
                <a:lnTo>
                  <a:pt x="2042" y="7087"/>
                </a:lnTo>
                <a:lnTo>
                  <a:pt x="2703" y="7388"/>
                </a:lnTo>
                <a:lnTo>
                  <a:pt x="1982" y="7688"/>
                </a:lnTo>
                <a:lnTo>
                  <a:pt x="1261" y="7988"/>
                </a:lnTo>
                <a:lnTo>
                  <a:pt x="601" y="8288"/>
                </a:lnTo>
                <a:lnTo>
                  <a:pt x="301" y="8469"/>
                </a:lnTo>
                <a:lnTo>
                  <a:pt x="0" y="8709"/>
                </a:lnTo>
                <a:lnTo>
                  <a:pt x="0" y="8769"/>
                </a:lnTo>
                <a:lnTo>
                  <a:pt x="60" y="8829"/>
                </a:lnTo>
                <a:lnTo>
                  <a:pt x="421" y="8829"/>
                </a:lnTo>
                <a:lnTo>
                  <a:pt x="781" y="8709"/>
                </a:lnTo>
                <a:lnTo>
                  <a:pt x="1442" y="8469"/>
                </a:lnTo>
                <a:lnTo>
                  <a:pt x="2282" y="8108"/>
                </a:lnTo>
                <a:lnTo>
                  <a:pt x="3063" y="7688"/>
                </a:lnTo>
                <a:lnTo>
                  <a:pt x="3123" y="7628"/>
                </a:lnTo>
                <a:lnTo>
                  <a:pt x="5105" y="8529"/>
                </a:lnTo>
                <a:lnTo>
                  <a:pt x="9369" y="10510"/>
                </a:lnTo>
                <a:lnTo>
                  <a:pt x="6306" y="13693"/>
                </a:lnTo>
                <a:lnTo>
                  <a:pt x="4865" y="15135"/>
                </a:lnTo>
                <a:lnTo>
                  <a:pt x="4745" y="15015"/>
                </a:lnTo>
                <a:lnTo>
                  <a:pt x="4625" y="14895"/>
                </a:lnTo>
                <a:lnTo>
                  <a:pt x="4264" y="14835"/>
                </a:lnTo>
                <a:lnTo>
                  <a:pt x="3604" y="14774"/>
                </a:lnTo>
                <a:lnTo>
                  <a:pt x="3183" y="14714"/>
                </a:lnTo>
                <a:lnTo>
                  <a:pt x="2823" y="14714"/>
                </a:lnTo>
                <a:lnTo>
                  <a:pt x="2403" y="14774"/>
                </a:lnTo>
                <a:lnTo>
                  <a:pt x="2282" y="14835"/>
                </a:lnTo>
                <a:lnTo>
                  <a:pt x="2102" y="14955"/>
                </a:lnTo>
                <a:lnTo>
                  <a:pt x="2042" y="15015"/>
                </a:lnTo>
                <a:lnTo>
                  <a:pt x="2102" y="15135"/>
                </a:lnTo>
                <a:lnTo>
                  <a:pt x="2222" y="15255"/>
                </a:lnTo>
                <a:lnTo>
                  <a:pt x="2343" y="15375"/>
                </a:lnTo>
                <a:lnTo>
                  <a:pt x="2643" y="15495"/>
                </a:lnTo>
                <a:lnTo>
                  <a:pt x="3063" y="15555"/>
                </a:lnTo>
                <a:lnTo>
                  <a:pt x="3363" y="15615"/>
                </a:lnTo>
                <a:lnTo>
                  <a:pt x="3844" y="15675"/>
                </a:lnTo>
                <a:lnTo>
                  <a:pt x="4324" y="15675"/>
                </a:lnTo>
                <a:lnTo>
                  <a:pt x="3484" y="16636"/>
                </a:lnTo>
                <a:lnTo>
                  <a:pt x="2703" y="17657"/>
                </a:lnTo>
                <a:lnTo>
                  <a:pt x="2643" y="17777"/>
                </a:lnTo>
                <a:lnTo>
                  <a:pt x="2703" y="17837"/>
                </a:lnTo>
                <a:lnTo>
                  <a:pt x="2823" y="17897"/>
                </a:lnTo>
                <a:lnTo>
                  <a:pt x="2943" y="17897"/>
                </a:lnTo>
                <a:lnTo>
                  <a:pt x="3724" y="17297"/>
                </a:lnTo>
                <a:lnTo>
                  <a:pt x="4444" y="16696"/>
                </a:lnTo>
                <a:lnTo>
                  <a:pt x="4505" y="17237"/>
                </a:lnTo>
                <a:lnTo>
                  <a:pt x="4565" y="18258"/>
                </a:lnTo>
                <a:lnTo>
                  <a:pt x="4625" y="18798"/>
                </a:lnTo>
                <a:lnTo>
                  <a:pt x="4745" y="19339"/>
                </a:lnTo>
                <a:lnTo>
                  <a:pt x="4865" y="19459"/>
                </a:lnTo>
                <a:lnTo>
                  <a:pt x="4985" y="19519"/>
                </a:lnTo>
                <a:lnTo>
                  <a:pt x="5105" y="19459"/>
                </a:lnTo>
                <a:lnTo>
                  <a:pt x="5225" y="19339"/>
                </a:lnTo>
                <a:lnTo>
                  <a:pt x="5225" y="18798"/>
                </a:lnTo>
                <a:lnTo>
                  <a:pt x="5225" y="18258"/>
                </a:lnTo>
                <a:lnTo>
                  <a:pt x="5225" y="17237"/>
                </a:lnTo>
                <a:lnTo>
                  <a:pt x="5225" y="16576"/>
                </a:lnTo>
                <a:lnTo>
                  <a:pt x="5165" y="15976"/>
                </a:lnTo>
                <a:lnTo>
                  <a:pt x="6727" y="14414"/>
                </a:lnTo>
                <a:lnTo>
                  <a:pt x="9910" y="11171"/>
                </a:lnTo>
                <a:lnTo>
                  <a:pt x="9790" y="14895"/>
                </a:lnTo>
                <a:lnTo>
                  <a:pt x="9669" y="16636"/>
                </a:lnTo>
                <a:lnTo>
                  <a:pt x="9369" y="16816"/>
                </a:lnTo>
                <a:lnTo>
                  <a:pt x="9069" y="17117"/>
                </a:lnTo>
                <a:lnTo>
                  <a:pt x="8588" y="17717"/>
                </a:lnTo>
                <a:lnTo>
                  <a:pt x="7928" y="18378"/>
                </a:lnTo>
                <a:lnTo>
                  <a:pt x="7567" y="18738"/>
                </a:lnTo>
                <a:lnTo>
                  <a:pt x="7327" y="19099"/>
                </a:lnTo>
                <a:lnTo>
                  <a:pt x="7267" y="19219"/>
                </a:lnTo>
                <a:lnTo>
                  <a:pt x="7327" y="19279"/>
                </a:lnTo>
                <a:lnTo>
                  <a:pt x="7447" y="19279"/>
                </a:lnTo>
                <a:lnTo>
                  <a:pt x="7808" y="18978"/>
                </a:lnTo>
                <a:lnTo>
                  <a:pt x="8168" y="18678"/>
                </a:lnTo>
                <a:lnTo>
                  <a:pt x="8829" y="18018"/>
                </a:lnTo>
                <a:lnTo>
                  <a:pt x="9249" y="17657"/>
                </a:lnTo>
                <a:lnTo>
                  <a:pt x="9669" y="17297"/>
                </a:lnTo>
                <a:lnTo>
                  <a:pt x="9609" y="18738"/>
                </a:lnTo>
                <a:lnTo>
                  <a:pt x="9669" y="19399"/>
                </a:lnTo>
                <a:lnTo>
                  <a:pt x="9669" y="20120"/>
                </a:lnTo>
                <a:lnTo>
                  <a:pt x="9729" y="20300"/>
                </a:lnTo>
                <a:lnTo>
                  <a:pt x="9850" y="20420"/>
                </a:lnTo>
                <a:lnTo>
                  <a:pt x="9970" y="20540"/>
                </a:lnTo>
                <a:lnTo>
                  <a:pt x="10150" y="20600"/>
                </a:lnTo>
                <a:lnTo>
                  <a:pt x="10330" y="20600"/>
                </a:lnTo>
                <a:lnTo>
                  <a:pt x="10450" y="20540"/>
                </a:lnTo>
                <a:lnTo>
                  <a:pt x="10570" y="20420"/>
                </a:lnTo>
                <a:lnTo>
                  <a:pt x="10630" y="20240"/>
                </a:lnTo>
                <a:lnTo>
                  <a:pt x="10750" y="19159"/>
                </a:lnTo>
                <a:lnTo>
                  <a:pt x="10811" y="18018"/>
                </a:lnTo>
                <a:lnTo>
                  <a:pt x="11111" y="18258"/>
                </a:lnTo>
                <a:lnTo>
                  <a:pt x="11651" y="18798"/>
                </a:lnTo>
                <a:lnTo>
                  <a:pt x="11952" y="19099"/>
                </a:lnTo>
                <a:lnTo>
                  <a:pt x="12252" y="19279"/>
                </a:lnTo>
                <a:lnTo>
                  <a:pt x="12672" y="19279"/>
                </a:lnTo>
                <a:lnTo>
                  <a:pt x="12792" y="19159"/>
                </a:lnTo>
                <a:lnTo>
                  <a:pt x="12852" y="19099"/>
                </a:lnTo>
                <a:lnTo>
                  <a:pt x="12912" y="18978"/>
                </a:lnTo>
                <a:lnTo>
                  <a:pt x="12912" y="18798"/>
                </a:lnTo>
                <a:lnTo>
                  <a:pt x="12852" y="18678"/>
                </a:lnTo>
                <a:lnTo>
                  <a:pt x="12612" y="18318"/>
                </a:lnTo>
                <a:lnTo>
                  <a:pt x="12312" y="18078"/>
                </a:lnTo>
                <a:lnTo>
                  <a:pt x="11711" y="17537"/>
                </a:lnTo>
                <a:lnTo>
                  <a:pt x="11291" y="17177"/>
                </a:lnTo>
                <a:lnTo>
                  <a:pt x="10811" y="16816"/>
                </a:lnTo>
                <a:lnTo>
                  <a:pt x="10811" y="15375"/>
                </a:lnTo>
                <a:lnTo>
                  <a:pt x="10931" y="11231"/>
                </a:lnTo>
                <a:lnTo>
                  <a:pt x="11171" y="11351"/>
                </a:lnTo>
                <a:lnTo>
                  <a:pt x="16576" y="13874"/>
                </a:lnTo>
                <a:lnTo>
                  <a:pt x="16636" y="14714"/>
                </a:lnTo>
                <a:lnTo>
                  <a:pt x="16756" y="15675"/>
                </a:lnTo>
                <a:lnTo>
                  <a:pt x="16876" y="16096"/>
                </a:lnTo>
                <a:lnTo>
                  <a:pt x="17056" y="16516"/>
                </a:lnTo>
                <a:lnTo>
                  <a:pt x="17237" y="16876"/>
                </a:lnTo>
                <a:lnTo>
                  <a:pt x="17477" y="17237"/>
                </a:lnTo>
                <a:lnTo>
                  <a:pt x="17597" y="17297"/>
                </a:lnTo>
                <a:lnTo>
                  <a:pt x="17657" y="17297"/>
                </a:lnTo>
                <a:lnTo>
                  <a:pt x="17777" y="17237"/>
                </a:lnTo>
                <a:lnTo>
                  <a:pt x="17777" y="17117"/>
                </a:lnTo>
                <a:lnTo>
                  <a:pt x="17777" y="16756"/>
                </a:lnTo>
                <a:lnTo>
                  <a:pt x="17717" y="16456"/>
                </a:lnTo>
                <a:lnTo>
                  <a:pt x="17597" y="15735"/>
                </a:lnTo>
                <a:lnTo>
                  <a:pt x="17357" y="15015"/>
                </a:lnTo>
                <a:lnTo>
                  <a:pt x="17237" y="14354"/>
                </a:lnTo>
                <a:lnTo>
                  <a:pt x="17237" y="14174"/>
                </a:lnTo>
                <a:lnTo>
                  <a:pt x="17297" y="14174"/>
                </a:lnTo>
                <a:lnTo>
                  <a:pt x="20360" y="15555"/>
                </a:lnTo>
                <a:lnTo>
                  <a:pt x="20600" y="15675"/>
                </a:lnTo>
                <a:lnTo>
                  <a:pt x="20840" y="15615"/>
                </a:lnTo>
                <a:lnTo>
                  <a:pt x="20960" y="15435"/>
                </a:lnTo>
                <a:lnTo>
                  <a:pt x="21080" y="15255"/>
                </a:lnTo>
                <a:lnTo>
                  <a:pt x="21080" y="15015"/>
                </a:lnTo>
                <a:lnTo>
                  <a:pt x="20960" y="14774"/>
                </a:lnTo>
                <a:lnTo>
                  <a:pt x="20780" y="14534"/>
                </a:lnTo>
                <a:lnTo>
                  <a:pt x="20480" y="14354"/>
                </a:lnTo>
                <a:lnTo>
                  <a:pt x="17957" y="13153"/>
                </a:lnTo>
                <a:lnTo>
                  <a:pt x="18918" y="12853"/>
                </a:lnTo>
                <a:lnTo>
                  <a:pt x="19999" y="12612"/>
                </a:lnTo>
                <a:lnTo>
                  <a:pt x="21080" y="12312"/>
                </a:lnTo>
                <a:lnTo>
                  <a:pt x="21140" y="12312"/>
                </a:lnTo>
                <a:lnTo>
                  <a:pt x="21080" y="12252"/>
                </a:lnTo>
                <a:lnTo>
                  <a:pt x="20119" y="12192"/>
                </a:lnTo>
                <a:lnTo>
                  <a:pt x="19098" y="12252"/>
                </a:lnTo>
                <a:lnTo>
                  <a:pt x="18558" y="12312"/>
                </a:lnTo>
                <a:lnTo>
                  <a:pt x="18077" y="12432"/>
                </a:lnTo>
                <a:lnTo>
                  <a:pt x="17597" y="12612"/>
                </a:lnTo>
                <a:lnTo>
                  <a:pt x="17177" y="12853"/>
                </a:lnTo>
                <a:lnTo>
                  <a:pt x="11351" y="10150"/>
                </a:lnTo>
                <a:lnTo>
                  <a:pt x="11051" y="10030"/>
                </a:lnTo>
                <a:lnTo>
                  <a:pt x="12792" y="8108"/>
                </a:lnTo>
                <a:lnTo>
                  <a:pt x="14534" y="6186"/>
                </a:lnTo>
                <a:lnTo>
                  <a:pt x="15555" y="5105"/>
                </a:lnTo>
                <a:lnTo>
                  <a:pt x="16876" y="5286"/>
                </a:lnTo>
                <a:lnTo>
                  <a:pt x="17177" y="5346"/>
                </a:lnTo>
                <a:lnTo>
                  <a:pt x="17477" y="5346"/>
                </a:lnTo>
                <a:lnTo>
                  <a:pt x="17717" y="5286"/>
                </a:lnTo>
                <a:lnTo>
                  <a:pt x="18017" y="5165"/>
                </a:lnTo>
                <a:lnTo>
                  <a:pt x="18077" y="5045"/>
                </a:lnTo>
                <a:lnTo>
                  <a:pt x="18077" y="4925"/>
                </a:lnTo>
                <a:lnTo>
                  <a:pt x="17837" y="4745"/>
                </a:lnTo>
                <a:lnTo>
                  <a:pt x="17537" y="4625"/>
                </a:lnTo>
                <a:lnTo>
                  <a:pt x="17237" y="4505"/>
                </a:lnTo>
                <a:lnTo>
                  <a:pt x="16936" y="4505"/>
                </a:lnTo>
                <a:lnTo>
                  <a:pt x="16156" y="4385"/>
                </a:lnTo>
                <a:lnTo>
                  <a:pt x="16396" y="4084"/>
                </a:lnTo>
                <a:lnTo>
                  <a:pt x="17116" y="3304"/>
                </a:lnTo>
                <a:lnTo>
                  <a:pt x="17417" y="2823"/>
                </a:lnTo>
                <a:lnTo>
                  <a:pt x="17537" y="2583"/>
                </a:lnTo>
                <a:lnTo>
                  <a:pt x="17597" y="2343"/>
                </a:lnTo>
                <a:lnTo>
                  <a:pt x="17597" y="2223"/>
                </a:lnTo>
                <a:lnTo>
                  <a:pt x="17477" y="2223"/>
                </a:lnTo>
                <a:lnTo>
                  <a:pt x="17056" y="2463"/>
                </a:lnTo>
                <a:lnTo>
                  <a:pt x="16696" y="2703"/>
                </a:lnTo>
                <a:lnTo>
                  <a:pt x="16035" y="3424"/>
                </a:lnTo>
                <a:lnTo>
                  <a:pt x="15375" y="4145"/>
                </a:lnTo>
                <a:lnTo>
                  <a:pt x="15255" y="3484"/>
                </a:lnTo>
                <a:lnTo>
                  <a:pt x="15255" y="2943"/>
                </a:lnTo>
                <a:lnTo>
                  <a:pt x="15195" y="2643"/>
                </a:lnTo>
                <a:lnTo>
                  <a:pt x="15135" y="2403"/>
                </a:lnTo>
                <a:lnTo>
                  <a:pt x="15014" y="2223"/>
                </a:lnTo>
                <a:lnTo>
                  <a:pt x="14894" y="2163"/>
                </a:lnTo>
                <a:lnTo>
                  <a:pt x="14714" y="2163"/>
                </a:lnTo>
                <a:lnTo>
                  <a:pt x="14534" y="2283"/>
                </a:lnTo>
                <a:lnTo>
                  <a:pt x="14474" y="2583"/>
                </a:lnTo>
                <a:lnTo>
                  <a:pt x="14354" y="2883"/>
                </a:lnTo>
                <a:lnTo>
                  <a:pt x="14354" y="3184"/>
                </a:lnTo>
                <a:lnTo>
                  <a:pt x="14354" y="3544"/>
                </a:lnTo>
                <a:lnTo>
                  <a:pt x="14414" y="3904"/>
                </a:lnTo>
                <a:lnTo>
                  <a:pt x="14474" y="4205"/>
                </a:lnTo>
                <a:lnTo>
                  <a:pt x="14594" y="4505"/>
                </a:lnTo>
                <a:lnTo>
                  <a:pt x="14774" y="4745"/>
                </a:lnTo>
                <a:lnTo>
                  <a:pt x="14114" y="5466"/>
                </a:lnTo>
                <a:lnTo>
                  <a:pt x="10931" y="8829"/>
                </a:lnTo>
                <a:lnTo>
                  <a:pt x="10991" y="4925"/>
                </a:lnTo>
                <a:lnTo>
                  <a:pt x="11051" y="4565"/>
                </a:lnTo>
                <a:lnTo>
                  <a:pt x="11351" y="4205"/>
                </a:lnTo>
                <a:lnTo>
                  <a:pt x="11591" y="3844"/>
                </a:lnTo>
                <a:lnTo>
                  <a:pt x="12612" y="2523"/>
                </a:lnTo>
                <a:lnTo>
                  <a:pt x="12612" y="2403"/>
                </a:lnTo>
                <a:lnTo>
                  <a:pt x="12552" y="2343"/>
                </a:lnTo>
                <a:lnTo>
                  <a:pt x="12432" y="2283"/>
                </a:lnTo>
                <a:lnTo>
                  <a:pt x="12312" y="2343"/>
                </a:lnTo>
                <a:lnTo>
                  <a:pt x="11111" y="3604"/>
                </a:lnTo>
                <a:lnTo>
                  <a:pt x="11051" y="3724"/>
                </a:lnTo>
                <a:lnTo>
                  <a:pt x="11111" y="2763"/>
                </a:lnTo>
                <a:lnTo>
                  <a:pt x="11111" y="1862"/>
                </a:lnTo>
                <a:lnTo>
                  <a:pt x="11051" y="1022"/>
                </a:lnTo>
                <a:lnTo>
                  <a:pt x="10931" y="121"/>
                </a:lnTo>
                <a:lnTo>
                  <a:pt x="10871" y="1"/>
                </a:lnTo>
                <a:close/>
              </a:path>
            </a:pathLst>
          </a:custGeom>
          <a:solidFill>
            <a:srgbClr val="79C6C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1" name="Shape 141"/>
          <p:cNvSpPr/>
          <p:nvPr/>
        </p:nvSpPr>
        <p:spPr>
          <a:xfrm>
            <a:off x="8040525" y="2193086"/>
            <a:ext cx="318248" cy="331140"/>
          </a:xfrm>
          <a:custGeom>
            <a:avLst/>
            <a:gdLst/>
            <a:ahLst/>
            <a:cxnLst/>
            <a:rect l="0" t="0" r="0" b="0"/>
            <a:pathLst>
              <a:path w="19279" h="20060" extrusionOk="0">
                <a:moveTo>
                  <a:pt x="6727" y="5405"/>
                </a:moveTo>
                <a:lnTo>
                  <a:pt x="7447" y="5946"/>
                </a:lnTo>
                <a:lnTo>
                  <a:pt x="8108" y="6366"/>
                </a:lnTo>
                <a:lnTo>
                  <a:pt x="8528" y="6546"/>
                </a:lnTo>
                <a:lnTo>
                  <a:pt x="8889" y="6666"/>
                </a:lnTo>
                <a:lnTo>
                  <a:pt x="8949" y="8949"/>
                </a:lnTo>
                <a:lnTo>
                  <a:pt x="8949" y="8949"/>
                </a:lnTo>
                <a:lnTo>
                  <a:pt x="6546" y="7567"/>
                </a:lnTo>
                <a:lnTo>
                  <a:pt x="6546" y="7507"/>
                </a:lnTo>
                <a:lnTo>
                  <a:pt x="6606" y="6967"/>
                </a:lnTo>
                <a:lnTo>
                  <a:pt x="6666" y="6486"/>
                </a:lnTo>
                <a:lnTo>
                  <a:pt x="6727" y="5405"/>
                </a:lnTo>
                <a:close/>
                <a:moveTo>
                  <a:pt x="12732" y="4564"/>
                </a:moveTo>
                <a:lnTo>
                  <a:pt x="12432" y="5766"/>
                </a:lnTo>
                <a:lnTo>
                  <a:pt x="12192" y="6666"/>
                </a:lnTo>
                <a:lnTo>
                  <a:pt x="12132" y="7087"/>
                </a:lnTo>
                <a:lnTo>
                  <a:pt x="12132" y="7567"/>
                </a:lnTo>
                <a:lnTo>
                  <a:pt x="10090" y="8828"/>
                </a:lnTo>
                <a:lnTo>
                  <a:pt x="9729" y="9069"/>
                </a:lnTo>
                <a:lnTo>
                  <a:pt x="9789" y="6186"/>
                </a:lnTo>
                <a:lnTo>
                  <a:pt x="10210" y="6006"/>
                </a:lnTo>
                <a:lnTo>
                  <a:pt x="10630" y="5766"/>
                </a:lnTo>
                <a:lnTo>
                  <a:pt x="11471" y="5285"/>
                </a:lnTo>
                <a:lnTo>
                  <a:pt x="12732" y="4564"/>
                </a:lnTo>
                <a:close/>
                <a:moveTo>
                  <a:pt x="12672" y="8228"/>
                </a:moveTo>
                <a:lnTo>
                  <a:pt x="13273" y="8708"/>
                </a:lnTo>
                <a:lnTo>
                  <a:pt x="13873" y="9189"/>
                </a:lnTo>
                <a:lnTo>
                  <a:pt x="15074" y="10210"/>
                </a:lnTo>
                <a:lnTo>
                  <a:pt x="14354" y="10210"/>
                </a:lnTo>
                <a:lnTo>
                  <a:pt x="13693" y="10330"/>
                </a:lnTo>
                <a:lnTo>
                  <a:pt x="12852" y="10570"/>
                </a:lnTo>
                <a:lnTo>
                  <a:pt x="12072" y="10991"/>
                </a:lnTo>
                <a:lnTo>
                  <a:pt x="10330" y="9789"/>
                </a:lnTo>
                <a:lnTo>
                  <a:pt x="10750" y="9489"/>
                </a:lnTo>
                <a:lnTo>
                  <a:pt x="12672" y="8228"/>
                </a:lnTo>
                <a:close/>
                <a:moveTo>
                  <a:pt x="6366" y="8228"/>
                </a:moveTo>
                <a:lnTo>
                  <a:pt x="8708" y="9669"/>
                </a:lnTo>
                <a:lnTo>
                  <a:pt x="6006" y="11411"/>
                </a:lnTo>
                <a:lnTo>
                  <a:pt x="5525" y="11051"/>
                </a:lnTo>
                <a:lnTo>
                  <a:pt x="5045" y="10690"/>
                </a:lnTo>
                <a:lnTo>
                  <a:pt x="4565" y="10390"/>
                </a:lnTo>
                <a:lnTo>
                  <a:pt x="4024" y="10090"/>
                </a:lnTo>
                <a:lnTo>
                  <a:pt x="4504" y="9789"/>
                </a:lnTo>
                <a:lnTo>
                  <a:pt x="4865" y="9489"/>
                </a:lnTo>
                <a:lnTo>
                  <a:pt x="5706" y="8949"/>
                </a:lnTo>
                <a:lnTo>
                  <a:pt x="6126" y="8648"/>
                </a:lnTo>
                <a:lnTo>
                  <a:pt x="6246" y="8468"/>
                </a:lnTo>
                <a:lnTo>
                  <a:pt x="6366" y="8228"/>
                </a:lnTo>
                <a:close/>
                <a:moveTo>
                  <a:pt x="9669" y="10330"/>
                </a:moveTo>
                <a:lnTo>
                  <a:pt x="10991" y="11231"/>
                </a:lnTo>
                <a:lnTo>
                  <a:pt x="10931" y="11411"/>
                </a:lnTo>
                <a:lnTo>
                  <a:pt x="10931" y="11591"/>
                </a:lnTo>
                <a:lnTo>
                  <a:pt x="11471" y="14113"/>
                </a:lnTo>
                <a:lnTo>
                  <a:pt x="11471" y="14113"/>
                </a:lnTo>
                <a:lnTo>
                  <a:pt x="10690" y="13693"/>
                </a:lnTo>
                <a:lnTo>
                  <a:pt x="10150" y="13513"/>
                </a:lnTo>
                <a:lnTo>
                  <a:pt x="9669" y="13273"/>
                </a:lnTo>
                <a:lnTo>
                  <a:pt x="9669" y="10330"/>
                </a:lnTo>
                <a:close/>
                <a:moveTo>
                  <a:pt x="8949" y="10690"/>
                </a:moveTo>
                <a:lnTo>
                  <a:pt x="9009" y="13213"/>
                </a:lnTo>
                <a:lnTo>
                  <a:pt x="8949" y="13213"/>
                </a:lnTo>
                <a:lnTo>
                  <a:pt x="8168" y="13513"/>
                </a:lnTo>
                <a:lnTo>
                  <a:pt x="7387" y="13873"/>
                </a:lnTo>
                <a:lnTo>
                  <a:pt x="5886" y="14654"/>
                </a:lnTo>
                <a:lnTo>
                  <a:pt x="5946" y="14053"/>
                </a:lnTo>
                <a:lnTo>
                  <a:pt x="6126" y="13453"/>
                </a:lnTo>
                <a:lnTo>
                  <a:pt x="6426" y="12312"/>
                </a:lnTo>
                <a:lnTo>
                  <a:pt x="8949" y="10690"/>
                </a:lnTo>
                <a:close/>
                <a:moveTo>
                  <a:pt x="9249" y="0"/>
                </a:moveTo>
                <a:lnTo>
                  <a:pt x="9189" y="60"/>
                </a:lnTo>
                <a:lnTo>
                  <a:pt x="9069" y="1021"/>
                </a:lnTo>
                <a:lnTo>
                  <a:pt x="8949" y="2042"/>
                </a:lnTo>
                <a:lnTo>
                  <a:pt x="8648" y="1982"/>
                </a:lnTo>
                <a:lnTo>
                  <a:pt x="8348" y="1862"/>
                </a:lnTo>
                <a:lnTo>
                  <a:pt x="8108" y="1622"/>
                </a:lnTo>
                <a:lnTo>
                  <a:pt x="7808" y="1261"/>
                </a:lnTo>
                <a:lnTo>
                  <a:pt x="7748" y="1201"/>
                </a:lnTo>
                <a:lnTo>
                  <a:pt x="7627" y="1201"/>
                </a:lnTo>
                <a:lnTo>
                  <a:pt x="7567" y="1261"/>
                </a:lnTo>
                <a:lnTo>
                  <a:pt x="7507" y="1381"/>
                </a:lnTo>
                <a:lnTo>
                  <a:pt x="7507" y="1622"/>
                </a:lnTo>
                <a:lnTo>
                  <a:pt x="7567" y="1862"/>
                </a:lnTo>
                <a:lnTo>
                  <a:pt x="7748" y="2102"/>
                </a:lnTo>
                <a:lnTo>
                  <a:pt x="7928" y="2282"/>
                </a:lnTo>
                <a:lnTo>
                  <a:pt x="8108" y="2463"/>
                </a:lnTo>
                <a:lnTo>
                  <a:pt x="8348" y="2583"/>
                </a:lnTo>
                <a:lnTo>
                  <a:pt x="8889" y="2823"/>
                </a:lnTo>
                <a:lnTo>
                  <a:pt x="8829" y="4204"/>
                </a:lnTo>
                <a:lnTo>
                  <a:pt x="8829" y="5525"/>
                </a:lnTo>
                <a:lnTo>
                  <a:pt x="8048" y="5105"/>
                </a:lnTo>
                <a:lnTo>
                  <a:pt x="7267" y="4625"/>
                </a:lnTo>
                <a:lnTo>
                  <a:pt x="6546" y="4084"/>
                </a:lnTo>
                <a:lnTo>
                  <a:pt x="6426" y="4024"/>
                </a:lnTo>
                <a:lnTo>
                  <a:pt x="6306" y="3964"/>
                </a:lnTo>
                <a:lnTo>
                  <a:pt x="6066" y="4024"/>
                </a:lnTo>
                <a:lnTo>
                  <a:pt x="5946" y="4084"/>
                </a:lnTo>
                <a:lnTo>
                  <a:pt x="5826" y="4144"/>
                </a:lnTo>
                <a:lnTo>
                  <a:pt x="5766" y="4264"/>
                </a:lnTo>
                <a:lnTo>
                  <a:pt x="5766" y="4444"/>
                </a:lnTo>
                <a:lnTo>
                  <a:pt x="5766" y="5826"/>
                </a:lnTo>
                <a:lnTo>
                  <a:pt x="5766" y="6486"/>
                </a:lnTo>
                <a:lnTo>
                  <a:pt x="5826" y="7147"/>
                </a:lnTo>
                <a:lnTo>
                  <a:pt x="5826" y="7147"/>
                </a:lnTo>
                <a:lnTo>
                  <a:pt x="5225" y="6847"/>
                </a:lnTo>
                <a:lnTo>
                  <a:pt x="4204" y="6246"/>
                </a:lnTo>
                <a:lnTo>
                  <a:pt x="3063" y="5646"/>
                </a:lnTo>
                <a:lnTo>
                  <a:pt x="3063" y="5165"/>
                </a:lnTo>
                <a:lnTo>
                  <a:pt x="3063" y="4564"/>
                </a:lnTo>
                <a:lnTo>
                  <a:pt x="3063" y="4264"/>
                </a:lnTo>
                <a:lnTo>
                  <a:pt x="3003" y="3964"/>
                </a:lnTo>
                <a:lnTo>
                  <a:pt x="2943" y="3784"/>
                </a:lnTo>
                <a:lnTo>
                  <a:pt x="2823" y="3724"/>
                </a:lnTo>
                <a:lnTo>
                  <a:pt x="2763" y="3664"/>
                </a:lnTo>
                <a:lnTo>
                  <a:pt x="2463" y="3664"/>
                </a:lnTo>
                <a:lnTo>
                  <a:pt x="2402" y="3724"/>
                </a:lnTo>
                <a:lnTo>
                  <a:pt x="2282" y="3784"/>
                </a:lnTo>
                <a:lnTo>
                  <a:pt x="2222" y="3964"/>
                </a:lnTo>
                <a:lnTo>
                  <a:pt x="2162" y="4264"/>
                </a:lnTo>
                <a:lnTo>
                  <a:pt x="2162" y="4564"/>
                </a:lnTo>
                <a:lnTo>
                  <a:pt x="2162" y="5165"/>
                </a:lnTo>
                <a:lnTo>
                  <a:pt x="2162" y="5285"/>
                </a:lnTo>
                <a:lnTo>
                  <a:pt x="1622" y="5165"/>
                </a:lnTo>
                <a:lnTo>
                  <a:pt x="1141" y="5105"/>
                </a:lnTo>
                <a:lnTo>
                  <a:pt x="1081" y="5165"/>
                </a:lnTo>
                <a:lnTo>
                  <a:pt x="1081" y="5225"/>
                </a:lnTo>
                <a:lnTo>
                  <a:pt x="1562" y="5646"/>
                </a:lnTo>
                <a:lnTo>
                  <a:pt x="2102" y="6006"/>
                </a:lnTo>
                <a:lnTo>
                  <a:pt x="2102" y="6066"/>
                </a:lnTo>
                <a:lnTo>
                  <a:pt x="1382" y="6186"/>
                </a:lnTo>
                <a:lnTo>
                  <a:pt x="661" y="6306"/>
                </a:lnTo>
                <a:lnTo>
                  <a:pt x="361" y="6426"/>
                </a:lnTo>
                <a:lnTo>
                  <a:pt x="120" y="6546"/>
                </a:lnTo>
                <a:lnTo>
                  <a:pt x="0" y="6727"/>
                </a:lnTo>
                <a:lnTo>
                  <a:pt x="0" y="6787"/>
                </a:lnTo>
                <a:lnTo>
                  <a:pt x="0" y="6907"/>
                </a:lnTo>
                <a:lnTo>
                  <a:pt x="60" y="7027"/>
                </a:lnTo>
                <a:lnTo>
                  <a:pt x="180" y="7087"/>
                </a:lnTo>
                <a:lnTo>
                  <a:pt x="481" y="7147"/>
                </a:lnTo>
                <a:lnTo>
                  <a:pt x="1021" y="7207"/>
                </a:lnTo>
                <a:lnTo>
                  <a:pt x="1862" y="7147"/>
                </a:lnTo>
                <a:lnTo>
                  <a:pt x="2703" y="7027"/>
                </a:lnTo>
                <a:lnTo>
                  <a:pt x="2883" y="6967"/>
                </a:lnTo>
                <a:lnTo>
                  <a:pt x="3003" y="6847"/>
                </a:lnTo>
                <a:lnTo>
                  <a:pt x="3063" y="6666"/>
                </a:lnTo>
                <a:lnTo>
                  <a:pt x="3123" y="6546"/>
                </a:lnTo>
                <a:lnTo>
                  <a:pt x="4024" y="6967"/>
                </a:lnTo>
                <a:lnTo>
                  <a:pt x="4925" y="7387"/>
                </a:lnTo>
                <a:lnTo>
                  <a:pt x="5585" y="7747"/>
                </a:lnTo>
                <a:lnTo>
                  <a:pt x="5165" y="7928"/>
                </a:lnTo>
                <a:lnTo>
                  <a:pt x="4805" y="8168"/>
                </a:lnTo>
                <a:lnTo>
                  <a:pt x="4144" y="8648"/>
                </a:lnTo>
                <a:lnTo>
                  <a:pt x="3784" y="8949"/>
                </a:lnTo>
                <a:lnTo>
                  <a:pt x="3363" y="9189"/>
                </a:lnTo>
                <a:lnTo>
                  <a:pt x="3003" y="9549"/>
                </a:lnTo>
                <a:lnTo>
                  <a:pt x="2883" y="9729"/>
                </a:lnTo>
                <a:lnTo>
                  <a:pt x="2823" y="9970"/>
                </a:lnTo>
                <a:lnTo>
                  <a:pt x="2823" y="10090"/>
                </a:lnTo>
                <a:lnTo>
                  <a:pt x="2883" y="10210"/>
                </a:lnTo>
                <a:lnTo>
                  <a:pt x="2943" y="10270"/>
                </a:lnTo>
                <a:lnTo>
                  <a:pt x="3063" y="10330"/>
                </a:lnTo>
                <a:lnTo>
                  <a:pt x="3423" y="10330"/>
                </a:lnTo>
                <a:lnTo>
                  <a:pt x="3664" y="10630"/>
                </a:lnTo>
                <a:lnTo>
                  <a:pt x="3964" y="10870"/>
                </a:lnTo>
                <a:lnTo>
                  <a:pt x="4565" y="11411"/>
                </a:lnTo>
                <a:lnTo>
                  <a:pt x="5165" y="11891"/>
                </a:lnTo>
                <a:lnTo>
                  <a:pt x="4144" y="12492"/>
                </a:lnTo>
                <a:lnTo>
                  <a:pt x="3123" y="13093"/>
                </a:lnTo>
                <a:lnTo>
                  <a:pt x="2583" y="12852"/>
                </a:lnTo>
                <a:lnTo>
                  <a:pt x="2042" y="12672"/>
                </a:lnTo>
                <a:lnTo>
                  <a:pt x="1502" y="12612"/>
                </a:lnTo>
                <a:lnTo>
                  <a:pt x="901" y="12732"/>
                </a:lnTo>
                <a:lnTo>
                  <a:pt x="841" y="12792"/>
                </a:lnTo>
                <a:lnTo>
                  <a:pt x="901" y="12912"/>
                </a:lnTo>
                <a:lnTo>
                  <a:pt x="1622" y="13273"/>
                </a:lnTo>
                <a:lnTo>
                  <a:pt x="2402" y="13693"/>
                </a:lnTo>
                <a:lnTo>
                  <a:pt x="2042" y="13993"/>
                </a:lnTo>
                <a:lnTo>
                  <a:pt x="1682" y="14354"/>
                </a:lnTo>
                <a:lnTo>
                  <a:pt x="1622" y="14474"/>
                </a:lnTo>
                <a:lnTo>
                  <a:pt x="1682" y="14594"/>
                </a:lnTo>
                <a:lnTo>
                  <a:pt x="1742" y="14654"/>
                </a:lnTo>
                <a:lnTo>
                  <a:pt x="1862" y="14654"/>
                </a:lnTo>
                <a:lnTo>
                  <a:pt x="2282" y="14594"/>
                </a:lnTo>
                <a:lnTo>
                  <a:pt x="2162" y="15134"/>
                </a:lnTo>
                <a:lnTo>
                  <a:pt x="2162" y="15675"/>
                </a:lnTo>
                <a:lnTo>
                  <a:pt x="2162" y="15795"/>
                </a:lnTo>
                <a:lnTo>
                  <a:pt x="2282" y="15915"/>
                </a:lnTo>
                <a:lnTo>
                  <a:pt x="2342" y="15975"/>
                </a:lnTo>
                <a:lnTo>
                  <a:pt x="2463" y="16035"/>
                </a:lnTo>
                <a:lnTo>
                  <a:pt x="2583" y="16035"/>
                </a:lnTo>
                <a:lnTo>
                  <a:pt x="2703" y="15975"/>
                </a:lnTo>
                <a:lnTo>
                  <a:pt x="2763" y="15915"/>
                </a:lnTo>
                <a:lnTo>
                  <a:pt x="2823" y="15795"/>
                </a:lnTo>
                <a:lnTo>
                  <a:pt x="2943" y="15014"/>
                </a:lnTo>
                <a:lnTo>
                  <a:pt x="3123" y="14294"/>
                </a:lnTo>
                <a:lnTo>
                  <a:pt x="3724" y="13993"/>
                </a:lnTo>
                <a:lnTo>
                  <a:pt x="4324" y="13633"/>
                </a:lnTo>
                <a:lnTo>
                  <a:pt x="5405" y="12912"/>
                </a:lnTo>
                <a:lnTo>
                  <a:pt x="5225" y="13573"/>
                </a:lnTo>
                <a:lnTo>
                  <a:pt x="5105" y="14174"/>
                </a:lnTo>
                <a:lnTo>
                  <a:pt x="4925" y="15435"/>
                </a:lnTo>
                <a:lnTo>
                  <a:pt x="4925" y="15555"/>
                </a:lnTo>
                <a:lnTo>
                  <a:pt x="4985" y="15675"/>
                </a:lnTo>
                <a:lnTo>
                  <a:pt x="5165" y="15795"/>
                </a:lnTo>
                <a:lnTo>
                  <a:pt x="5405" y="15855"/>
                </a:lnTo>
                <a:lnTo>
                  <a:pt x="5585" y="15795"/>
                </a:lnTo>
                <a:lnTo>
                  <a:pt x="7327" y="15014"/>
                </a:lnTo>
                <a:lnTo>
                  <a:pt x="8228" y="14534"/>
                </a:lnTo>
                <a:lnTo>
                  <a:pt x="9009" y="14053"/>
                </a:lnTo>
                <a:lnTo>
                  <a:pt x="9069" y="17777"/>
                </a:lnTo>
                <a:lnTo>
                  <a:pt x="9009" y="17777"/>
                </a:lnTo>
                <a:lnTo>
                  <a:pt x="8768" y="17837"/>
                </a:lnTo>
                <a:lnTo>
                  <a:pt x="8528" y="17957"/>
                </a:lnTo>
                <a:lnTo>
                  <a:pt x="8288" y="18197"/>
                </a:lnTo>
                <a:lnTo>
                  <a:pt x="8048" y="18438"/>
                </a:lnTo>
                <a:lnTo>
                  <a:pt x="7868" y="18738"/>
                </a:lnTo>
                <a:lnTo>
                  <a:pt x="7748" y="19038"/>
                </a:lnTo>
                <a:lnTo>
                  <a:pt x="7748" y="19338"/>
                </a:lnTo>
                <a:lnTo>
                  <a:pt x="7808" y="19579"/>
                </a:lnTo>
                <a:lnTo>
                  <a:pt x="7868" y="19639"/>
                </a:lnTo>
                <a:lnTo>
                  <a:pt x="7988" y="19699"/>
                </a:lnTo>
                <a:lnTo>
                  <a:pt x="8168" y="19639"/>
                </a:lnTo>
                <a:lnTo>
                  <a:pt x="8288" y="19519"/>
                </a:lnTo>
                <a:lnTo>
                  <a:pt x="8588" y="19278"/>
                </a:lnTo>
                <a:lnTo>
                  <a:pt x="8829" y="18978"/>
                </a:lnTo>
                <a:lnTo>
                  <a:pt x="9069" y="18678"/>
                </a:lnTo>
                <a:lnTo>
                  <a:pt x="9069" y="19759"/>
                </a:lnTo>
                <a:lnTo>
                  <a:pt x="9129" y="19879"/>
                </a:lnTo>
                <a:lnTo>
                  <a:pt x="9189" y="19999"/>
                </a:lnTo>
                <a:lnTo>
                  <a:pt x="9249" y="20059"/>
                </a:lnTo>
                <a:lnTo>
                  <a:pt x="9489" y="20059"/>
                </a:lnTo>
                <a:lnTo>
                  <a:pt x="9549" y="19999"/>
                </a:lnTo>
                <a:lnTo>
                  <a:pt x="9609" y="19879"/>
                </a:lnTo>
                <a:lnTo>
                  <a:pt x="9669" y="19759"/>
                </a:lnTo>
                <a:lnTo>
                  <a:pt x="9669" y="18317"/>
                </a:lnTo>
                <a:lnTo>
                  <a:pt x="9850" y="18377"/>
                </a:lnTo>
                <a:lnTo>
                  <a:pt x="9970" y="18438"/>
                </a:lnTo>
                <a:lnTo>
                  <a:pt x="10090" y="18498"/>
                </a:lnTo>
                <a:lnTo>
                  <a:pt x="10210" y="18618"/>
                </a:lnTo>
                <a:lnTo>
                  <a:pt x="10330" y="18738"/>
                </a:lnTo>
                <a:lnTo>
                  <a:pt x="10390" y="18798"/>
                </a:lnTo>
                <a:lnTo>
                  <a:pt x="10510" y="18738"/>
                </a:lnTo>
                <a:lnTo>
                  <a:pt x="10630" y="18738"/>
                </a:lnTo>
                <a:lnTo>
                  <a:pt x="10690" y="18678"/>
                </a:lnTo>
                <a:lnTo>
                  <a:pt x="10750" y="18558"/>
                </a:lnTo>
                <a:lnTo>
                  <a:pt x="10750" y="18498"/>
                </a:lnTo>
                <a:lnTo>
                  <a:pt x="10690" y="18377"/>
                </a:lnTo>
                <a:lnTo>
                  <a:pt x="10510" y="18077"/>
                </a:lnTo>
                <a:lnTo>
                  <a:pt x="10270" y="17897"/>
                </a:lnTo>
                <a:lnTo>
                  <a:pt x="9970" y="17777"/>
                </a:lnTo>
                <a:lnTo>
                  <a:pt x="9669" y="17717"/>
                </a:lnTo>
                <a:lnTo>
                  <a:pt x="9669" y="14354"/>
                </a:lnTo>
                <a:lnTo>
                  <a:pt x="10210" y="14714"/>
                </a:lnTo>
                <a:lnTo>
                  <a:pt x="10810" y="15014"/>
                </a:lnTo>
                <a:lnTo>
                  <a:pt x="11951" y="15555"/>
                </a:lnTo>
                <a:lnTo>
                  <a:pt x="12132" y="15615"/>
                </a:lnTo>
                <a:lnTo>
                  <a:pt x="12432" y="15615"/>
                </a:lnTo>
                <a:lnTo>
                  <a:pt x="12552" y="15495"/>
                </a:lnTo>
                <a:lnTo>
                  <a:pt x="12612" y="15435"/>
                </a:lnTo>
                <a:lnTo>
                  <a:pt x="12732" y="15315"/>
                </a:lnTo>
                <a:lnTo>
                  <a:pt x="12732" y="15134"/>
                </a:lnTo>
                <a:lnTo>
                  <a:pt x="12732" y="14954"/>
                </a:lnTo>
                <a:lnTo>
                  <a:pt x="12132" y="12072"/>
                </a:lnTo>
                <a:lnTo>
                  <a:pt x="15135" y="14414"/>
                </a:lnTo>
                <a:lnTo>
                  <a:pt x="14834" y="14894"/>
                </a:lnTo>
                <a:lnTo>
                  <a:pt x="14594" y="15435"/>
                </a:lnTo>
                <a:lnTo>
                  <a:pt x="14474" y="16035"/>
                </a:lnTo>
                <a:lnTo>
                  <a:pt x="14474" y="16576"/>
                </a:lnTo>
                <a:lnTo>
                  <a:pt x="14534" y="16756"/>
                </a:lnTo>
                <a:lnTo>
                  <a:pt x="14594" y="16816"/>
                </a:lnTo>
                <a:lnTo>
                  <a:pt x="14714" y="16876"/>
                </a:lnTo>
                <a:lnTo>
                  <a:pt x="14834" y="16876"/>
                </a:lnTo>
                <a:lnTo>
                  <a:pt x="15074" y="16816"/>
                </a:lnTo>
                <a:lnTo>
                  <a:pt x="15195" y="16696"/>
                </a:lnTo>
                <a:lnTo>
                  <a:pt x="15255" y="16576"/>
                </a:lnTo>
                <a:lnTo>
                  <a:pt x="15435" y="15975"/>
                </a:lnTo>
                <a:lnTo>
                  <a:pt x="15615" y="15375"/>
                </a:lnTo>
                <a:lnTo>
                  <a:pt x="15795" y="14894"/>
                </a:lnTo>
                <a:lnTo>
                  <a:pt x="16996" y="15855"/>
                </a:lnTo>
                <a:lnTo>
                  <a:pt x="17116" y="15915"/>
                </a:lnTo>
                <a:lnTo>
                  <a:pt x="17417" y="15915"/>
                </a:lnTo>
                <a:lnTo>
                  <a:pt x="17537" y="15795"/>
                </a:lnTo>
                <a:lnTo>
                  <a:pt x="17597" y="15735"/>
                </a:lnTo>
                <a:lnTo>
                  <a:pt x="17657" y="15555"/>
                </a:lnTo>
                <a:lnTo>
                  <a:pt x="17597" y="15435"/>
                </a:lnTo>
                <a:lnTo>
                  <a:pt x="17537" y="15315"/>
                </a:lnTo>
                <a:lnTo>
                  <a:pt x="16756" y="14654"/>
                </a:lnTo>
                <a:lnTo>
                  <a:pt x="17176" y="14534"/>
                </a:lnTo>
                <a:lnTo>
                  <a:pt x="17477" y="14474"/>
                </a:lnTo>
                <a:lnTo>
                  <a:pt x="17837" y="14354"/>
                </a:lnTo>
                <a:lnTo>
                  <a:pt x="18137" y="14174"/>
                </a:lnTo>
                <a:lnTo>
                  <a:pt x="18197" y="14053"/>
                </a:lnTo>
                <a:lnTo>
                  <a:pt x="18318" y="13933"/>
                </a:lnTo>
                <a:lnTo>
                  <a:pt x="18318" y="13753"/>
                </a:lnTo>
                <a:lnTo>
                  <a:pt x="18257" y="13633"/>
                </a:lnTo>
                <a:lnTo>
                  <a:pt x="18137" y="13513"/>
                </a:lnTo>
                <a:lnTo>
                  <a:pt x="17957" y="13393"/>
                </a:lnTo>
                <a:lnTo>
                  <a:pt x="17597" y="13333"/>
                </a:lnTo>
                <a:lnTo>
                  <a:pt x="17236" y="13333"/>
                </a:lnTo>
                <a:lnTo>
                  <a:pt x="16876" y="13393"/>
                </a:lnTo>
                <a:lnTo>
                  <a:pt x="16276" y="13513"/>
                </a:lnTo>
                <a:lnTo>
                  <a:pt x="15975" y="13573"/>
                </a:lnTo>
                <a:lnTo>
                  <a:pt x="15735" y="13693"/>
                </a:lnTo>
                <a:lnTo>
                  <a:pt x="14354" y="12612"/>
                </a:lnTo>
                <a:lnTo>
                  <a:pt x="13033" y="11591"/>
                </a:lnTo>
                <a:lnTo>
                  <a:pt x="13693" y="11291"/>
                </a:lnTo>
                <a:lnTo>
                  <a:pt x="14354" y="10991"/>
                </a:lnTo>
                <a:lnTo>
                  <a:pt x="15074" y="10750"/>
                </a:lnTo>
                <a:lnTo>
                  <a:pt x="15795" y="10690"/>
                </a:lnTo>
                <a:lnTo>
                  <a:pt x="15915" y="10630"/>
                </a:lnTo>
                <a:lnTo>
                  <a:pt x="16035" y="10510"/>
                </a:lnTo>
                <a:lnTo>
                  <a:pt x="16035" y="10330"/>
                </a:lnTo>
                <a:lnTo>
                  <a:pt x="15975" y="10210"/>
                </a:lnTo>
                <a:lnTo>
                  <a:pt x="15135" y="9549"/>
                </a:lnTo>
                <a:lnTo>
                  <a:pt x="14294" y="8889"/>
                </a:lnTo>
                <a:lnTo>
                  <a:pt x="13693" y="8408"/>
                </a:lnTo>
                <a:lnTo>
                  <a:pt x="13033" y="7988"/>
                </a:lnTo>
                <a:lnTo>
                  <a:pt x="15074" y="6546"/>
                </a:lnTo>
                <a:lnTo>
                  <a:pt x="16756" y="5405"/>
                </a:lnTo>
                <a:lnTo>
                  <a:pt x="16996" y="5525"/>
                </a:lnTo>
                <a:lnTo>
                  <a:pt x="17236" y="5585"/>
                </a:lnTo>
                <a:lnTo>
                  <a:pt x="17717" y="5646"/>
                </a:lnTo>
                <a:lnTo>
                  <a:pt x="18257" y="5525"/>
                </a:lnTo>
                <a:lnTo>
                  <a:pt x="18738" y="5405"/>
                </a:lnTo>
                <a:lnTo>
                  <a:pt x="18858" y="5285"/>
                </a:lnTo>
                <a:lnTo>
                  <a:pt x="18978" y="5165"/>
                </a:lnTo>
                <a:lnTo>
                  <a:pt x="18978" y="4985"/>
                </a:lnTo>
                <a:lnTo>
                  <a:pt x="18978" y="4865"/>
                </a:lnTo>
                <a:lnTo>
                  <a:pt x="18918" y="4745"/>
                </a:lnTo>
                <a:lnTo>
                  <a:pt x="18798" y="4625"/>
                </a:lnTo>
                <a:lnTo>
                  <a:pt x="18678" y="4564"/>
                </a:lnTo>
                <a:lnTo>
                  <a:pt x="18498" y="4625"/>
                </a:lnTo>
                <a:lnTo>
                  <a:pt x="18077" y="4745"/>
                </a:lnTo>
                <a:lnTo>
                  <a:pt x="17837" y="4805"/>
                </a:lnTo>
                <a:lnTo>
                  <a:pt x="17597" y="4865"/>
                </a:lnTo>
                <a:lnTo>
                  <a:pt x="18438" y="4264"/>
                </a:lnTo>
                <a:lnTo>
                  <a:pt x="19218" y="3604"/>
                </a:lnTo>
                <a:lnTo>
                  <a:pt x="19278" y="3483"/>
                </a:lnTo>
                <a:lnTo>
                  <a:pt x="19278" y="3363"/>
                </a:lnTo>
                <a:lnTo>
                  <a:pt x="19278" y="3303"/>
                </a:lnTo>
                <a:lnTo>
                  <a:pt x="19218" y="3183"/>
                </a:lnTo>
                <a:lnTo>
                  <a:pt x="19038" y="3063"/>
                </a:lnTo>
                <a:lnTo>
                  <a:pt x="18918" y="3063"/>
                </a:lnTo>
                <a:lnTo>
                  <a:pt x="18798" y="3123"/>
                </a:lnTo>
                <a:lnTo>
                  <a:pt x="18077" y="3483"/>
                </a:lnTo>
                <a:lnTo>
                  <a:pt x="17357" y="3964"/>
                </a:lnTo>
                <a:lnTo>
                  <a:pt x="17477" y="3724"/>
                </a:lnTo>
                <a:lnTo>
                  <a:pt x="17597" y="3483"/>
                </a:lnTo>
                <a:lnTo>
                  <a:pt x="17657" y="3243"/>
                </a:lnTo>
                <a:lnTo>
                  <a:pt x="17537" y="3003"/>
                </a:lnTo>
                <a:lnTo>
                  <a:pt x="17477" y="2883"/>
                </a:lnTo>
                <a:lnTo>
                  <a:pt x="17176" y="2883"/>
                </a:lnTo>
                <a:lnTo>
                  <a:pt x="17116" y="2943"/>
                </a:lnTo>
                <a:lnTo>
                  <a:pt x="16996" y="3123"/>
                </a:lnTo>
                <a:lnTo>
                  <a:pt x="16876" y="3363"/>
                </a:lnTo>
                <a:lnTo>
                  <a:pt x="16576" y="3784"/>
                </a:lnTo>
                <a:lnTo>
                  <a:pt x="16396" y="4204"/>
                </a:lnTo>
                <a:lnTo>
                  <a:pt x="16336" y="4444"/>
                </a:lnTo>
                <a:lnTo>
                  <a:pt x="16336" y="4685"/>
                </a:lnTo>
                <a:lnTo>
                  <a:pt x="14474" y="6006"/>
                </a:lnTo>
                <a:lnTo>
                  <a:pt x="12972" y="7027"/>
                </a:lnTo>
                <a:lnTo>
                  <a:pt x="13213" y="5946"/>
                </a:lnTo>
                <a:lnTo>
                  <a:pt x="13633" y="3844"/>
                </a:lnTo>
                <a:lnTo>
                  <a:pt x="13633" y="3664"/>
                </a:lnTo>
                <a:lnTo>
                  <a:pt x="13513" y="3483"/>
                </a:lnTo>
                <a:lnTo>
                  <a:pt x="13333" y="3423"/>
                </a:lnTo>
                <a:lnTo>
                  <a:pt x="13093" y="3483"/>
                </a:lnTo>
                <a:lnTo>
                  <a:pt x="12072" y="4024"/>
                </a:lnTo>
                <a:lnTo>
                  <a:pt x="11111" y="4625"/>
                </a:lnTo>
                <a:lnTo>
                  <a:pt x="10450" y="5045"/>
                </a:lnTo>
                <a:lnTo>
                  <a:pt x="9789" y="5465"/>
                </a:lnTo>
                <a:lnTo>
                  <a:pt x="9789" y="4144"/>
                </a:lnTo>
                <a:lnTo>
                  <a:pt x="9729" y="2883"/>
                </a:lnTo>
                <a:lnTo>
                  <a:pt x="9970" y="2763"/>
                </a:lnTo>
                <a:lnTo>
                  <a:pt x="10210" y="2643"/>
                </a:lnTo>
                <a:lnTo>
                  <a:pt x="10570" y="2282"/>
                </a:lnTo>
                <a:lnTo>
                  <a:pt x="11171" y="1622"/>
                </a:lnTo>
                <a:lnTo>
                  <a:pt x="11471" y="1261"/>
                </a:lnTo>
                <a:lnTo>
                  <a:pt x="11591" y="901"/>
                </a:lnTo>
                <a:lnTo>
                  <a:pt x="11591" y="721"/>
                </a:lnTo>
                <a:lnTo>
                  <a:pt x="11591" y="601"/>
                </a:lnTo>
                <a:lnTo>
                  <a:pt x="11471" y="481"/>
                </a:lnTo>
                <a:lnTo>
                  <a:pt x="11351" y="421"/>
                </a:lnTo>
                <a:lnTo>
                  <a:pt x="11111" y="421"/>
                </a:lnTo>
                <a:lnTo>
                  <a:pt x="10870" y="481"/>
                </a:lnTo>
                <a:lnTo>
                  <a:pt x="10630" y="601"/>
                </a:lnTo>
                <a:lnTo>
                  <a:pt x="10450" y="781"/>
                </a:lnTo>
                <a:lnTo>
                  <a:pt x="10150" y="1201"/>
                </a:lnTo>
                <a:lnTo>
                  <a:pt x="9789" y="1562"/>
                </a:lnTo>
                <a:lnTo>
                  <a:pt x="9609" y="1742"/>
                </a:lnTo>
                <a:lnTo>
                  <a:pt x="9549" y="901"/>
                </a:lnTo>
                <a:lnTo>
                  <a:pt x="9369" y="60"/>
                </a:lnTo>
                <a:lnTo>
                  <a:pt x="9369" y="0"/>
                </a:lnTo>
                <a:close/>
              </a:path>
            </a:pathLst>
          </a:custGeom>
          <a:solidFill>
            <a:srgbClr val="79C6C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2" name="Shape 142"/>
          <p:cNvSpPr/>
          <p:nvPr/>
        </p:nvSpPr>
        <p:spPr>
          <a:xfrm rot="-7484905">
            <a:off x="1212369" y="1114531"/>
            <a:ext cx="277787" cy="995520"/>
          </a:xfrm>
          <a:custGeom>
            <a:avLst/>
            <a:gdLst/>
            <a:ahLst/>
            <a:cxnLst/>
            <a:rect l="0" t="0" r="0" b="0"/>
            <a:pathLst>
              <a:path w="11111" h="39819" extrusionOk="0">
                <a:moveTo>
                  <a:pt x="4625" y="1"/>
                </a:moveTo>
                <a:lnTo>
                  <a:pt x="4564" y="61"/>
                </a:lnTo>
                <a:lnTo>
                  <a:pt x="4504" y="481"/>
                </a:lnTo>
                <a:lnTo>
                  <a:pt x="4504" y="962"/>
                </a:lnTo>
                <a:lnTo>
                  <a:pt x="4564" y="1382"/>
                </a:lnTo>
                <a:lnTo>
                  <a:pt x="4625" y="1803"/>
                </a:lnTo>
                <a:lnTo>
                  <a:pt x="4925" y="2643"/>
                </a:lnTo>
                <a:lnTo>
                  <a:pt x="5105" y="3484"/>
                </a:lnTo>
                <a:lnTo>
                  <a:pt x="5285" y="4865"/>
                </a:lnTo>
                <a:lnTo>
                  <a:pt x="5465" y="6187"/>
                </a:lnTo>
                <a:lnTo>
                  <a:pt x="5345" y="7448"/>
                </a:lnTo>
                <a:lnTo>
                  <a:pt x="5285" y="8769"/>
                </a:lnTo>
                <a:lnTo>
                  <a:pt x="5225" y="11292"/>
                </a:lnTo>
                <a:lnTo>
                  <a:pt x="5045" y="11171"/>
                </a:lnTo>
                <a:lnTo>
                  <a:pt x="4625" y="10811"/>
                </a:lnTo>
                <a:lnTo>
                  <a:pt x="4264" y="10451"/>
                </a:lnTo>
                <a:lnTo>
                  <a:pt x="3904" y="9970"/>
                </a:lnTo>
                <a:lnTo>
                  <a:pt x="3604" y="9490"/>
                </a:lnTo>
                <a:lnTo>
                  <a:pt x="3303" y="8949"/>
                </a:lnTo>
                <a:lnTo>
                  <a:pt x="3123" y="8409"/>
                </a:lnTo>
                <a:lnTo>
                  <a:pt x="3003" y="7868"/>
                </a:lnTo>
                <a:lnTo>
                  <a:pt x="2883" y="7268"/>
                </a:lnTo>
                <a:lnTo>
                  <a:pt x="2883" y="6787"/>
                </a:lnTo>
                <a:lnTo>
                  <a:pt x="2883" y="6307"/>
                </a:lnTo>
                <a:lnTo>
                  <a:pt x="2883" y="5886"/>
                </a:lnTo>
                <a:lnTo>
                  <a:pt x="2883" y="5406"/>
                </a:lnTo>
                <a:lnTo>
                  <a:pt x="2823" y="5286"/>
                </a:lnTo>
                <a:lnTo>
                  <a:pt x="2703" y="5226"/>
                </a:lnTo>
                <a:lnTo>
                  <a:pt x="2583" y="5226"/>
                </a:lnTo>
                <a:lnTo>
                  <a:pt x="2463" y="5286"/>
                </a:lnTo>
                <a:lnTo>
                  <a:pt x="2222" y="5526"/>
                </a:lnTo>
                <a:lnTo>
                  <a:pt x="2042" y="5766"/>
                </a:lnTo>
                <a:lnTo>
                  <a:pt x="1922" y="6067"/>
                </a:lnTo>
                <a:lnTo>
                  <a:pt x="1802" y="6367"/>
                </a:lnTo>
                <a:lnTo>
                  <a:pt x="1682" y="6967"/>
                </a:lnTo>
                <a:lnTo>
                  <a:pt x="1682" y="7688"/>
                </a:lnTo>
                <a:lnTo>
                  <a:pt x="1742" y="8349"/>
                </a:lnTo>
                <a:lnTo>
                  <a:pt x="1922" y="9069"/>
                </a:lnTo>
                <a:lnTo>
                  <a:pt x="2102" y="9670"/>
                </a:lnTo>
                <a:lnTo>
                  <a:pt x="2342" y="10211"/>
                </a:lnTo>
                <a:lnTo>
                  <a:pt x="2823" y="11051"/>
                </a:lnTo>
                <a:lnTo>
                  <a:pt x="3123" y="11472"/>
                </a:lnTo>
                <a:lnTo>
                  <a:pt x="3483" y="11892"/>
                </a:lnTo>
                <a:lnTo>
                  <a:pt x="3844" y="12312"/>
                </a:lnTo>
                <a:lnTo>
                  <a:pt x="4264" y="12673"/>
                </a:lnTo>
                <a:lnTo>
                  <a:pt x="4745" y="12973"/>
                </a:lnTo>
                <a:lnTo>
                  <a:pt x="5165" y="13153"/>
                </a:lnTo>
                <a:lnTo>
                  <a:pt x="5165" y="13994"/>
                </a:lnTo>
                <a:lnTo>
                  <a:pt x="4324" y="13874"/>
                </a:lnTo>
                <a:lnTo>
                  <a:pt x="3904" y="13754"/>
                </a:lnTo>
                <a:lnTo>
                  <a:pt x="3483" y="13634"/>
                </a:lnTo>
                <a:lnTo>
                  <a:pt x="2703" y="13273"/>
                </a:lnTo>
                <a:lnTo>
                  <a:pt x="1982" y="12853"/>
                </a:lnTo>
                <a:lnTo>
                  <a:pt x="1321" y="12312"/>
                </a:lnTo>
                <a:lnTo>
                  <a:pt x="721" y="11712"/>
                </a:lnTo>
                <a:lnTo>
                  <a:pt x="601" y="11652"/>
                </a:lnTo>
                <a:lnTo>
                  <a:pt x="481" y="11712"/>
                </a:lnTo>
                <a:lnTo>
                  <a:pt x="361" y="11832"/>
                </a:lnTo>
                <a:lnTo>
                  <a:pt x="361" y="11952"/>
                </a:lnTo>
                <a:lnTo>
                  <a:pt x="541" y="12433"/>
                </a:lnTo>
                <a:lnTo>
                  <a:pt x="781" y="12853"/>
                </a:lnTo>
                <a:lnTo>
                  <a:pt x="1021" y="13273"/>
                </a:lnTo>
                <a:lnTo>
                  <a:pt x="1321" y="13634"/>
                </a:lnTo>
                <a:lnTo>
                  <a:pt x="1682" y="13994"/>
                </a:lnTo>
                <a:lnTo>
                  <a:pt x="2042" y="14354"/>
                </a:lnTo>
                <a:lnTo>
                  <a:pt x="2402" y="14595"/>
                </a:lnTo>
                <a:lnTo>
                  <a:pt x="2823" y="14895"/>
                </a:lnTo>
                <a:lnTo>
                  <a:pt x="3363" y="15075"/>
                </a:lnTo>
                <a:lnTo>
                  <a:pt x="3904" y="15315"/>
                </a:lnTo>
                <a:lnTo>
                  <a:pt x="4504" y="15495"/>
                </a:lnTo>
                <a:lnTo>
                  <a:pt x="5105" y="15556"/>
                </a:lnTo>
                <a:lnTo>
                  <a:pt x="5105" y="17778"/>
                </a:lnTo>
                <a:lnTo>
                  <a:pt x="4084" y="17537"/>
                </a:lnTo>
                <a:lnTo>
                  <a:pt x="3063" y="17117"/>
                </a:lnTo>
                <a:lnTo>
                  <a:pt x="2162" y="16576"/>
                </a:lnTo>
                <a:lnTo>
                  <a:pt x="1201" y="16036"/>
                </a:lnTo>
                <a:lnTo>
                  <a:pt x="1081" y="15976"/>
                </a:lnTo>
                <a:lnTo>
                  <a:pt x="961" y="16036"/>
                </a:lnTo>
                <a:lnTo>
                  <a:pt x="901" y="16156"/>
                </a:lnTo>
                <a:lnTo>
                  <a:pt x="961" y="16276"/>
                </a:lnTo>
                <a:lnTo>
                  <a:pt x="1321" y="16817"/>
                </a:lnTo>
                <a:lnTo>
                  <a:pt x="1742" y="17297"/>
                </a:lnTo>
                <a:lnTo>
                  <a:pt x="2222" y="17778"/>
                </a:lnTo>
                <a:lnTo>
                  <a:pt x="2703" y="18138"/>
                </a:lnTo>
                <a:lnTo>
                  <a:pt x="3243" y="18438"/>
                </a:lnTo>
                <a:lnTo>
                  <a:pt x="3844" y="18739"/>
                </a:lnTo>
                <a:lnTo>
                  <a:pt x="4444" y="18979"/>
                </a:lnTo>
                <a:lnTo>
                  <a:pt x="5045" y="19099"/>
                </a:lnTo>
                <a:lnTo>
                  <a:pt x="5045" y="21741"/>
                </a:lnTo>
                <a:lnTo>
                  <a:pt x="5045" y="22042"/>
                </a:lnTo>
                <a:lnTo>
                  <a:pt x="4324" y="21741"/>
                </a:lnTo>
                <a:lnTo>
                  <a:pt x="4024" y="21561"/>
                </a:lnTo>
                <a:lnTo>
                  <a:pt x="3664" y="21321"/>
                </a:lnTo>
                <a:lnTo>
                  <a:pt x="3423" y="21081"/>
                </a:lnTo>
                <a:lnTo>
                  <a:pt x="3183" y="20841"/>
                </a:lnTo>
                <a:lnTo>
                  <a:pt x="2823" y="20240"/>
                </a:lnTo>
                <a:lnTo>
                  <a:pt x="2402" y="19639"/>
                </a:lnTo>
                <a:lnTo>
                  <a:pt x="2222" y="19339"/>
                </a:lnTo>
                <a:lnTo>
                  <a:pt x="1982" y="19099"/>
                </a:lnTo>
                <a:lnTo>
                  <a:pt x="1862" y="18979"/>
                </a:lnTo>
                <a:lnTo>
                  <a:pt x="1682" y="18979"/>
                </a:lnTo>
                <a:lnTo>
                  <a:pt x="1502" y="19039"/>
                </a:lnTo>
                <a:lnTo>
                  <a:pt x="1381" y="19159"/>
                </a:lnTo>
                <a:lnTo>
                  <a:pt x="1261" y="19459"/>
                </a:lnTo>
                <a:lnTo>
                  <a:pt x="1201" y="19820"/>
                </a:lnTo>
                <a:lnTo>
                  <a:pt x="1141" y="20180"/>
                </a:lnTo>
                <a:lnTo>
                  <a:pt x="1261" y="20540"/>
                </a:lnTo>
                <a:lnTo>
                  <a:pt x="1381" y="20961"/>
                </a:lnTo>
                <a:lnTo>
                  <a:pt x="1562" y="21321"/>
                </a:lnTo>
                <a:lnTo>
                  <a:pt x="1742" y="21681"/>
                </a:lnTo>
                <a:lnTo>
                  <a:pt x="2042" y="21982"/>
                </a:lnTo>
                <a:lnTo>
                  <a:pt x="2342" y="22342"/>
                </a:lnTo>
                <a:lnTo>
                  <a:pt x="2643" y="22642"/>
                </a:lnTo>
                <a:lnTo>
                  <a:pt x="3003" y="22882"/>
                </a:lnTo>
                <a:lnTo>
                  <a:pt x="3363" y="23123"/>
                </a:lnTo>
                <a:lnTo>
                  <a:pt x="3784" y="23303"/>
                </a:lnTo>
                <a:lnTo>
                  <a:pt x="4144" y="23483"/>
                </a:lnTo>
                <a:lnTo>
                  <a:pt x="4504" y="23543"/>
                </a:lnTo>
                <a:lnTo>
                  <a:pt x="4865" y="23603"/>
                </a:lnTo>
                <a:lnTo>
                  <a:pt x="4925" y="23663"/>
                </a:lnTo>
                <a:lnTo>
                  <a:pt x="5045" y="23783"/>
                </a:lnTo>
                <a:lnTo>
                  <a:pt x="4985" y="26786"/>
                </a:lnTo>
                <a:lnTo>
                  <a:pt x="4444" y="26426"/>
                </a:lnTo>
                <a:lnTo>
                  <a:pt x="3964" y="26005"/>
                </a:lnTo>
                <a:lnTo>
                  <a:pt x="3724" y="25705"/>
                </a:lnTo>
                <a:lnTo>
                  <a:pt x="3483" y="25405"/>
                </a:lnTo>
                <a:lnTo>
                  <a:pt x="3123" y="24684"/>
                </a:lnTo>
                <a:lnTo>
                  <a:pt x="2703" y="24084"/>
                </a:lnTo>
                <a:lnTo>
                  <a:pt x="2402" y="23783"/>
                </a:lnTo>
                <a:lnTo>
                  <a:pt x="2162" y="23603"/>
                </a:lnTo>
                <a:lnTo>
                  <a:pt x="1982" y="23543"/>
                </a:lnTo>
                <a:lnTo>
                  <a:pt x="1862" y="23543"/>
                </a:lnTo>
                <a:lnTo>
                  <a:pt x="1742" y="23603"/>
                </a:lnTo>
                <a:lnTo>
                  <a:pt x="1622" y="23723"/>
                </a:lnTo>
                <a:lnTo>
                  <a:pt x="1502" y="23903"/>
                </a:lnTo>
                <a:lnTo>
                  <a:pt x="1442" y="24144"/>
                </a:lnTo>
                <a:lnTo>
                  <a:pt x="1381" y="24564"/>
                </a:lnTo>
                <a:lnTo>
                  <a:pt x="1442" y="25044"/>
                </a:lnTo>
                <a:lnTo>
                  <a:pt x="1622" y="25525"/>
                </a:lnTo>
                <a:lnTo>
                  <a:pt x="1862" y="26005"/>
                </a:lnTo>
                <a:lnTo>
                  <a:pt x="2102" y="26426"/>
                </a:lnTo>
                <a:lnTo>
                  <a:pt x="2643" y="27146"/>
                </a:lnTo>
                <a:lnTo>
                  <a:pt x="3123" y="27627"/>
                </a:lnTo>
                <a:lnTo>
                  <a:pt x="3664" y="28107"/>
                </a:lnTo>
                <a:lnTo>
                  <a:pt x="4324" y="28528"/>
                </a:lnTo>
                <a:lnTo>
                  <a:pt x="4625" y="28708"/>
                </a:lnTo>
                <a:lnTo>
                  <a:pt x="4985" y="28828"/>
                </a:lnTo>
                <a:lnTo>
                  <a:pt x="4985" y="30510"/>
                </a:lnTo>
                <a:lnTo>
                  <a:pt x="4925" y="30870"/>
                </a:lnTo>
                <a:lnTo>
                  <a:pt x="4504" y="30510"/>
                </a:lnTo>
                <a:lnTo>
                  <a:pt x="4084" y="30149"/>
                </a:lnTo>
                <a:lnTo>
                  <a:pt x="3303" y="29248"/>
                </a:lnTo>
                <a:lnTo>
                  <a:pt x="2583" y="28288"/>
                </a:lnTo>
                <a:lnTo>
                  <a:pt x="2463" y="28167"/>
                </a:lnTo>
                <a:lnTo>
                  <a:pt x="2342" y="28107"/>
                </a:lnTo>
                <a:lnTo>
                  <a:pt x="2042" y="28107"/>
                </a:lnTo>
                <a:lnTo>
                  <a:pt x="1922" y="28167"/>
                </a:lnTo>
                <a:lnTo>
                  <a:pt x="1802" y="28288"/>
                </a:lnTo>
                <a:lnTo>
                  <a:pt x="1802" y="28468"/>
                </a:lnTo>
                <a:lnTo>
                  <a:pt x="1802" y="28588"/>
                </a:lnTo>
                <a:lnTo>
                  <a:pt x="1982" y="29308"/>
                </a:lnTo>
                <a:lnTo>
                  <a:pt x="2222" y="29909"/>
                </a:lnTo>
                <a:lnTo>
                  <a:pt x="2583" y="30510"/>
                </a:lnTo>
                <a:lnTo>
                  <a:pt x="3063" y="31050"/>
                </a:lnTo>
                <a:lnTo>
                  <a:pt x="3423" y="31471"/>
                </a:lnTo>
                <a:lnTo>
                  <a:pt x="3904" y="31831"/>
                </a:lnTo>
                <a:lnTo>
                  <a:pt x="4144" y="31951"/>
                </a:lnTo>
                <a:lnTo>
                  <a:pt x="4384" y="32071"/>
                </a:lnTo>
                <a:lnTo>
                  <a:pt x="4625" y="32131"/>
                </a:lnTo>
                <a:lnTo>
                  <a:pt x="4925" y="32191"/>
                </a:lnTo>
                <a:lnTo>
                  <a:pt x="4865" y="34113"/>
                </a:lnTo>
                <a:lnTo>
                  <a:pt x="4805" y="36095"/>
                </a:lnTo>
                <a:lnTo>
                  <a:pt x="3844" y="35134"/>
                </a:lnTo>
                <a:lnTo>
                  <a:pt x="3363" y="34593"/>
                </a:lnTo>
                <a:lnTo>
                  <a:pt x="2883" y="34113"/>
                </a:lnTo>
                <a:lnTo>
                  <a:pt x="2282" y="33272"/>
                </a:lnTo>
                <a:lnTo>
                  <a:pt x="1682" y="32491"/>
                </a:lnTo>
                <a:lnTo>
                  <a:pt x="1381" y="32071"/>
                </a:lnTo>
                <a:lnTo>
                  <a:pt x="1021" y="31711"/>
                </a:lnTo>
                <a:lnTo>
                  <a:pt x="661" y="31350"/>
                </a:lnTo>
                <a:lnTo>
                  <a:pt x="240" y="31110"/>
                </a:lnTo>
                <a:lnTo>
                  <a:pt x="120" y="31050"/>
                </a:lnTo>
                <a:lnTo>
                  <a:pt x="60" y="31110"/>
                </a:lnTo>
                <a:lnTo>
                  <a:pt x="0" y="31170"/>
                </a:lnTo>
                <a:lnTo>
                  <a:pt x="0" y="31230"/>
                </a:lnTo>
                <a:lnTo>
                  <a:pt x="0" y="31771"/>
                </a:lnTo>
                <a:lnTo>
                  <a:pt x="60" y="32251"/>
                </a:lnTo>
                <a:lnTo>
                  <a:pt x="240" y="32792"/>
                </a:lnTo>
                <a:lnTo>
                  <a:pt x="481" y="33272"/>
                </a:lnTo>
                <a:lnTo>
                  <a:pt x="781" y="33693"/>
                </a:lnTo>
                <a:lnTo>
                  <a:pt x="1081" y="34173"/>
                </a:lnTo>
                <a:lnTo>
                  <a:pt x="1742" y="35014"/>
                </a:lnTo>
                <a:lnTo>
                  <a:pt x="2402" y="35795"/>
                </a:lnTo>
                <a:lnTo>
                  <a:pt x="3123" y="36575"/>
                </a:lnTo>
                <a:lnTo>
                  <a:pt x="3544" y="36936"/>
                </a:lnTo>
                <a:lnTo>
                  <a:pt x="3964" y="37236"/>
                </a:lnTo>
                <a:lnTo>
                  <a:pt x="4384" y="37536"/>
                </a:lnTo>
                <a:lnTo>
                  <a:pt x="4865" y="37776"/>
                </a:lnTo>
                <a:lnTo>
                  <a:pt x="4985" y="39518"/>
                </a:lnTo>
                <a:lnTo>
                  <a:pt x="5045" y="39638"/>
                </a:lnTo>
                <a:lnTo>
                  <a:pt x="5105" y="39698"/>
                </a:lnTo>
                <a:lnTo>
                  <a:pt x="5285" y="39818"/>
                </a:lnTo>
                <a:lnTo>
                  <a:pt x="5405" y="39818"/>
                </a:lnTo>
                <a:lnTo>
                  <a:pt x="5465" y="39758"/>
                </a:lnTo>
                <a:lnTo>
                  <a:pt x="5585" y="39698"/>
                </a:lnTo>
                <a:lnTo>
                  <a:pt x="5585" y="39578"/>
                </a:lnTo>
                <a:lnTo>
                  <a:pt x="5766" y="38317"/>
                </a:lnTo>
                <a:lnTo>
                  <a:pt x="5826" y="36996"/>
                </a:lnTo>
                <a:lnTo>
                  <a:pt x="6426" y="36335"/>
                </a:lnTo>
                <a:lnTo>
                  <a:pt x="6967" y="35674"/>
                </a:lnTo>
                <a:lnTo>
                  <a:pt x="8048" y="34413"/>
                </a:lnTo>
                <a:lnTo>
                  <a:pt x="8648" y="33633"/>
                </a:lnTo>
                <a:lnTo>
                  <a:pt x="9249" y="32912"/>
                </a:lnTo>
                <a:lnTo>
                  <a:pt x="9729" y="32131"/>
                </a:lnTo>
                <a:lnTo>
                  <a:pt x="10210" y="31290"/>
                </a:lnTo>
                <a:lnTo>
                  <a:pt x="10210" y="31170"/>
                </a:lnTo>
                <a:lnTo>
                  <a:pt x="10210" y="31050"/>
                </a:lnTo>
                <a:lnTo>
                  <a:pt x="10090" y="30990"/>
                </a:lnTo>
                <a:lnTo>
                  <a:pt x="9970" y="31050"/>
                </a:lnTo>
                <a:lnTo>
                  <a:pt x="9189" y="31651"/>
                </a:lnTo>
                <a:lnTo>
                  <a:pt x="8408" y="32311"/>
                </a:lnTo>
                <a:lnTo>
                  <a:pt x="7747" y="32972"/>
                </a:lnTo>
                <a:lnTo>
                  <a:pt x="7027" y="33693"/>
                </a:lnTo>
                <a:lnTo>
                  <a:pt x="5886" y="34954"/>
                </a:lnTo>
                <a:lnTo>
                  <a:pt x="5946" y="32431"/>
                </a:lnTo>
                <a:lnTo>
                  <a:pt x="6366" y="32431"/>
                </a:lnTo>
                <a:lnTo>
                  <a:pt x="6787" y="32311"/>
                </a:lnTo>
                <a:lnTo>
                  <a:pt x="7207" y="32011"/>
                </a:lnTo>
                <a:lnTo>
                  <a:pt x="7627" y="31711"/>
                </a:lnTo>
                <a:lnTo>
                  <a:pt x="7988" y="31350"/>
                </a:lnTo>
                <a:lnTo>
                  <a:pt x="8348" y="30930"/>
                </a:lnTo>
                <a:lnTo>
                  <a:pt x="8949" y="30269"/>
                </a:lnTo>
                <a:lnTo>
                  <a:pt x="9489" y="29609"/>
                </a:lnTo>
                <a:lnTo>
                  <a:pt x="10090" y="28768"/>
                </a:lnTo>
                <a:lnTo>
                  <a:pt x="10330" y="28348"/>
                </a:lnTo>
                <a:lnTo>
                  <a:pt x="10510" y="27867"/>
                </a:lnTo>
                <a:lnTo>
                  <a:pt x="10570" y="27447"/>
                </a:lnTo>
                <a:lnTo>
                  <a:pt x="10570" y="26966"/>
                </a:lnTo>
                <a:lnTo>
                  <a:pt x="10510" y="26906"/>
                </a:lnTo>
                <a:lnTo>
                  <a:pt x="10390" y="26906"/>
                </a:lnTo>
                <a:lnTo>
                  <a:pt x="10030" y="27146"/>
                </a:lnTo>
                <a:lnTo>
                  <a:pt x="9729" y="27387"/>
                </a:lnTo>
                <a:lnTo>
                  <a:pt x="9189" y="28047"/>
                </a:lnTo>
                <a:lnTo>
                  <a:pt x="8528" y="28828"/>
                </a:lnTo>
                <a:lnTo>
                  <a:pt x="7808" y="29609"/>
                </a:lnTo>
                <a:lnTo>
                  <a:pt x="7387" y="30029"/>
                </a:lnTo>
                <a:lnTo>
                  <a:pt x="6907" y="30389"/>
                </a:lnTo>
                <a:lnTo>
                  <a:pt x="6366" y="30810"/>
                </a:lnTo>
                <a:lnTo>
                  <a:pt x="5946" y="31290"/>
                </a:lnTo>
                <a:lnTo>
                  <a:pt x="5946" y="31230"/>
                </a:lnTo>
                <a:lnTo>
                  <a:pt x="6006" y="28828"/>
                </a:lnTo>
                <a:lnTo>
                  <a:pt x="6066" y="28768"/>
                </a:lnTo>
                <a:lnTo>
                  <a:pt x="6186" y="28708"/>
                </a:lnTo>
                <a:lnTo>
                  <a:pt x="6366" y="28588"/>
                </a:lnTo>
                <a:lnTo>
                  <a:pt x="6426" y="28408"/>
                </a:lnTo>
                <a:lnTo>
                  <a:pt x="6486" y="28227"/>
                </a:lnTo>
                <a:lnTo>
                  <a:pt x="7027" y="27687"/>
                </a:lnTo>
                <a:lnTo>
                  <a:pt x="7507" y="27086"/>
                </a:lnTo>
                <a:lnTo>
                  <a:pt x="8408" y="25885"/>
                </a:lnTo>
                <a:lnTo>
                  <a:pt x="9789" y="24024"/>
                </a:lnTo>
                <a:lnTo>
                  <a:pt x="11111" y="22102"/>
                </a:lnTo>
                <a:lnTo>
                  <a:pt x="11111" y="21922"/>
                </a:lnTo>
                <a:lnTo>
                  <a:pt x="11051" y="21861"/>
                </a:lnTo>
                <a:lnTo>
                  <a:pt x="10931" y="21801"/>
                </a:lnTo>
                <a:lnTo>
                  <a:pt x="10810" y="21861"/>
                </a:lnTo>
                <a:lnTo>
                  <a:pt x="9069" y="23483"/>
                </a:lnTo>
                <a:lnTo>
                  <a:pt x="7447" y="25165"/>
                </a:lnTo>
                <a:lnTo>
                  <a:pt x="6727" y="25825"/>
                </a:lnTo>
                <a:lnTo>
                  <a:pt x="6066" y="26606"/>
                </a:lnTo>
                <a:lnTo>
                  <a:pt x="6126" y="23423"/>
                </a:lnTo>
                <a:lnTo>
                  <a:pt x="6426" y="23183"/>
                </a:lnTo>
                <a:lnTo>
                  <a:pt x="6727" y="22882"/>
                </a:lnTo>
                <a:lnTo>
                  <a:pt x="7267" y="22222"/>
                </a:lnTo>
                <a:lnTo>
                  <a:pt x="7808" y="21561"/>
                </a:lnTo>
                <a:lnTo>
                  <a:pt x="8288" y="20961"/>
                </a:lnTo>
                <a:lnTo>
                  <a:pt x="9009" y="20120"/>
                </a:lnTo>
                <a:lnTo>
                  <a:pt x="9729" y="19219"/>
                </a:lnTo>
                <a:lnTo>
                  <a:pt x="10330" y="18318"/>
                </a:lnTo>
                <a:lnTo>
                  <a:pt x="10931" y="17297"/>
                </a:lnTo>
                <a:lnTo>
                  <a:pt x="10931" y="17237"/>
                </a:lnTo>
                <a:lnTo>
                  <a:pt x="10870" y="17117"/>
                </a:lnTo>
                <a:lnTo>
                  <a:pt x="10810" y="17057"/>
                </a:lnTo>
                <a:lnTo>
                  <a:pt x="10690" y="17117"/>
                </a:lnTo>
                <a:lnTo>
                  <a:pt x="9729" y="17778"/>
                </a:lnTo>
                <a:lnTo>
                  <a:pt x="8889" y="18558"/>
                </a:lnTo>
                <a:lnTo>
                  <a:pt x="8048" y="19399"/>
                </a:lnTo>
                <a:lnTo>
                  <a:pt x="7267" y="20240"/>
                </a:lnTo>
                <a:lnTo>
                  <a:pt x="6186" y="21381"/>
                </a:lnTo>
                <a:lnTo>
                  <a:pt x="6186" y="19279"/>
                </a:lnTo>
                <a:lnTo>
                  <a:pt x="6366" y="19219"/>
                </a:lnTo>
                <a:lnTo>
                  <a:pt x="6486" y="19099"/>
                </a:lnTo>
                <a:lnTo>
                  <a:pt x="6666" y="18859"/>
                </a:lnTo>
                <a:lnTo>
                  <a:pt x="7207" y="18378"/>
                </a:lnTo>
                <a:lnTo>
                  <a:pt x="7747" y="17778"/>
                </a:lnTo>
                <a:lnTo>
                  <a:pt x="8588" y="16697"/>
                </a:lnTo>
                <a:lnTo>
                  <a:pt x="9249" y="15796"/>
                </a:lnTo>
                <a:lnTo>
                  <a:pt x="9849" y="14835"/>
                </a:lnTo>
                <a:lnTo>
                  <a:pt x="10090" y="14294"/>
                </a:lnTo>
                <a:lnTo>
                  <a:pt x="10330" y="13754"/>
                </a:lnTo>
                <a:lnTo>
                  <a:pt x="10510" y="13213"/>
                </a:lnTo>
                <a:lnTo>
                  <a:pt x="10630" y="12673"/>
                </a:lnTo>
                <a:lnTo>
                  <a:pt x="10570" y="12613"/>
                </a:lnTo>
                <a:lnTo>
                  <a:pt x="10570" y="12553"/>
                </a:lnTo>
                <a:lnTo>
                  <a:pt x="10450" y="12553"/>
                </a:lnTo>
                <a:lnTo>
                  <a:pt x="9609" y="13394"/>
                </a:lnTo>
                <a:lnTo>
                  <a:pt x="8889" y="14294"/>
                </a:lnTo>
                <a:lnTo>
                  <a:pt x="8168" y="15195"/>
                </a:lnTo>
                <a:lnTo>
                  <a:pt x="7447" y="16096"/>
                </a:lnTo>
                <a:lnTo>
                  <a:pt x="6907" y="16697"/>
                </a:lnTo>
                <a:lnTo>
                  <a:pt x="6246" y="17297"/>
                </a:lnTo>
                <a:lnTo>
                  <a:pt x="6306" y="15435"/>
                </a:lnTo>
                <a:lnTo>
                  <a:pt x="6666" y="15255"/>
                </a:lnTo>
                <a:lnTo>
                  <a:pt x="6847" y="15135"/>
                </a:lnTo>
                <a:lnTo>
                  <a:pt x="6907" y="14955"/>
                </a:lnTo>
                <a:lnTo>
                  <a:pt x="6967" y="14775"/>
                </a:lnTo>
                <a:lnTo>
                  <a:pt x="6907" y="14535"/>
                </a:lnTo>
                <a:lnTo>
                  <a:pt x="7447" y="13934"/>
                </a:lnTo>
                <a:lnTo>
                  <a:pt x="7988" y="13213"/>
                </a:lnTo>
                <a:lnTo>
                  <a:pt x="8408" y="12493"/>
                </a:lnTo>
                <a:lnTo>
                  <a:pt x="8768" y="11832"/>
                </a:lnTo>
                <a:lnTo>
                  <a:pt x="9429" y="10631"/>
                </a:lnTo>
                <a:lnTo>
                  <a:pt x="9669" y="9970"/>
                </a:lnTo>
                <a:lnTo>
                  <a:pt x="9910" y="9310"/>
                </a:lnTo>
                <a:lnTo>
                  <a:pt x="10090" y="8649"/>
                </a:lnTo>
                <a:lnTo>
                  <a:pt x="10210" y="7988"/>
                </a:lnTo>
                <a:lnTo>
                  <a:pt x="10270" y="7328"/>
                </a:lnTo>
                <a:lnTo>
                  <a:pt x="10270" y="6607"/>
                </a:lnTo>
                <a:lnTo>
                  <a:pt x="10210" y="6487"/>
                </a:lnTo>
                <a:lnTo>
                  <a:pt x="10090" y="6367"/>
                </a:lnTo>
                <a:lnTo>
                  <a:pt x="9970" y="6367"/>
                </a:lnTo>
                <a:lnTo>
                  <a:pt x="9849" y="6487"/>
                </a:lnTo>
                <a:lnTo>
                  <a:pt x="9309" y="7688"/>
                </a:lnTo>
                <a:lnTo>
                  <a:pt x="8768" y="8889"/>
                </a:lnTo>
                <a:lnTo>
                  <a:pt x="8288" y="10030"/>
                </a:lnTo>
                <a:lnTo>
                  <a:pt x="7988" y="10631"/>
                </a:lnTo>
                <a:lnTo>
                  <a:pt x="7687" y="11171"/>
                </a:lnTo>
                <a:lnTo>
                  <a:pt x="7147" y="12012"/>
                </a:lnTo>
                <a:lnTo>
                  <a:pt x="6606" y="12733"/>
                </a:lnTo>
                <a:lnTo>
                  <a:pt x="6606" y="12493"/>
                </a:lnTo>
                <a:lnTo>
                  <a:pt x="6546" y="12312"/>
                </a:lnTo>
                <a:lnTo>
                  <a:pt x="6426" y="12132"/>
                </a:lnTo>
                <a:lnTo>
                  <a:pt x="6306" y="11952"/>
                </a:lnTo>
                <a:lnTo>
                  <a:pt x="6306" y="11352"/>
                </a:lnTo>
                <a:lnTo>
                  <a:pt x="6426" y="11352"/>
                </a:lnTo>
                <a:lnTo>
                  <a:pt x="6486" y="11292"/>
                </a:lnTo>
                <a:lnTo>
                  <a:pt x="6847" y="10811"/>
                </a:lnTo>
                <a:lnTo>
                  <a:pt x="7207" y="10331"/>
                </a:lnTo>
                <a:lnTo>
                  <a:pt x="7447" y="9730"/>
                </a:lnTo>
                <a:lnTo>
                  <a:pt x="7687" y="9129"/>
                </a:lnTo>
                <a:lnTo>
                  <a:pt x="7868" y="8529"/>
                </a:lnTo>
                <a:lnTo>
                  <a:pt x="7988" y="7928"/>
                </a:lnTo>
                <a:lnTo>
                  <a:pt x="8228" y="6727"/>
                </a:lnTo>
                <a:lnTo>
                  <a:pt x="8348" y="5466"/>
                </a:lnTo>
                <a:lnTo>
                  <a:pt x="8408" y="4265"/>
                </a:lnTo>
                <a:lnTo>
                  <a:pt x="8288" y="3004"/>
                </a:lnTo>
                <a:lnTo>
                  <a:pt x="8108" y="1803"/>
                </a:lnTo>
                <a:lnTo>
                  <a:pt x="8108" y="1743"/>
                </a:lnTo>
                <a:lnTo>
                  <a:pt x="7988" y="1743"/>
                </a:lnTo>
                <a:lnTo>
                  <a:pt x="7928" y="1803"/>
                </a:lnTo>
                <a:lnTo>
                  <a:pt x="7928" y="3064"/>
                </a:lnTo>
                <a:lnTo>
                  <a:pt x="7868" y="4265"/>
                </a:lnTo>
                <a:lnTo>
                  <a:pt x="7687" y="5526"/>
                </a:lnTo>
                <a:lnTo>
                  <a:pt x="7507" y="6727"/>
                </a:lnTo>
                <a:lnTo>
                  <a:pt x="7207" y="7688"/>
                </a:lnTo>
                <a:lnTo>
                  <a:pt x="6907" y="8649"/>
                </a:lnTo>
                <a:lnTo>
                  <a:pt x="6606" y="9550"/>
                </a:lnTo>
                <a:lnTo>
                  <a:pt x="6306" y="10511"/>
                </a:lnTo>
                <a:lnTo>
                  <a:pt x="6306" y="8709"/>
                </a:lnTo>
                <a:lnTo>
                  <a:pt x="6306" y="6847"/>
                </a:lnTo>
                <a:lnTo>
                  <a:pt x="6366" y="6007"/>
                </a:lnTo>
                <a:lnTo>
                  <a:pt x="6366" y="5166"/>
                </a:lnTo>
                <a:lnTo>
                  <a:pt x="6306" y="4265"/>
                </a:lnTo>
                <a:lnTo>
                  <a:pt x="6186" y="3424"/>
                </a:lnTo>
                <a:lnTo>
                  <a:pt x="6006" y="2523"/>
                </a:lnTo>
                <a:lnTo>
                  <a:pt x="5766" y="1562"/>
                </a:lnTo>
                <a:lnTo>
                  <a:pt x="5585" y="1082"/>
                </a:lnTo>
                <a:lnTo>
                  <a:pt x="5405" y="662"/>
                </a:lnTo>
                <a:lnTo>
                  <a:pt x="5105" y="301"/>
                </a:lnTo>
                <a:lnTo>
                  <a:pt x="4745" y="1"/>
                </a:lnTo>
                <a:close/>
              </a:path>
            </a:pathLst>
          </a:custGeom>
          <a:solidFill>
            <a:srgbClr val="18776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3" name="Shape 143"/>
          <p:cNvSpPr/>
          <p:nvPr/>
        </p:nvSpPr>
        <p:spPr>
          <a:xfrm rot="-5563591" flipH="1">
            <a:off x="1124665" y="807291"/>
            <a:ext cx="453130" cy="1186106"/>
          </a:xfrm>
          <a:custGeom>
            <a:avLst/>
            <a:gdLst/>
            <a:ahLst/>
            <a:cxnLst/>
            <a:rect l="0" t="0" r="0" b="0"/>
            <a:pathLst>
              <a:path w="13514" h="35374" extrusionOk="0">
                <a:moveTo>
                  <a:pt x="11411" y="3303"/>
                </a:moveTo>
                <a:lnTo>
                  <a:pt x="10811" y="3603"/>
                </a:lnTo>
                <a:lnTo>
                  <a:pt x="10270" y="3964"/>
                </a:lnTo>
                <a:lnTo>
                  <a:pt x="10450" y="3543"/>
                </a:lnTo>
                <a:lnTo>
                  <a:pt x="10931" y="3423"/>
                </a:lnTo>
                <a:lnTo>
                  <a:pt x="11411" y="3303"/>
                </a:lnTo>
                <a:close/>
                <a:moveTo>
                  <a:pt x="7628" y="4865"/>
                </a:moveTo>
                <a:lnTo>
                  <a:pt x="7748" y="4985"/>
                </a:lnTo>
                <a:lnTo>
                  <a:pt x="7868" y="5105"/>
                </a:lnTo>
                <a:lnTo>
                  <a:pt x="8048" y="5105"/>
                </a:lnTo>
                <a:lnTo>
                  <a:pt x="8228" y="5045"/>
                </a:lnTo>
                <a:lnTo>
                  <a:pt x="7928" y="5645"/>
                </a:lnTo>
                <a:lnTo>
                  <a:pt x="7508" y="6426"/>
                </a:lnTo>
                <a:lnTo>
                  <a:pt x="7628" y="4865"/>
                </a:lnTo>
                <a:close/>
                <a:moveTo>
                  <a:pt x="7928" y="26965"/>
                </a:moveTo>
                <a:lnTo>
                  <a:pt x="7748" y="27085"/>
                </a:lnTo>
                <a:lnTo>
                  <a:pt x="6607" y="27986"/>
                </a:lnTo>
                <a:lnTo>
                  <a:pt x="6066" y="28467"/>
                </a:lnTo>
                <a:lnTo>
                  <a:pt x="5586" y="29007"/>
                </a:lnTo>
                <a:lnTo>
                  <a:pt x="5526" y="28647"/>
                </a:lnTo>
                <a:lnTo>
                  <a:pt x="5646" y="28407"/>
                </a:lnTo>
                <a:lnTo>
                  <a:pt x="5646" y="28166"/>
                </a:lnTo>
                <a:lnTo>
                  <a:pt x="5586" y="27926"/>
                </a:lnTo>
                <a:lnTo>
                  <a:pt x="5466" y="27746"/>
                </a:lnTo>
                <a:lnTo>
                  <a:pt x="6066" y="27566"/>
                </a:lnTo>
                <a:lnTo>
                  <a:pt x="6607" y="27446"/>
                </a:lnTo>
                <a:lnTo>
                  <a:pt x="7808" y="27025"/>
                </a:lnTo>
                <a:lnTo>
                  <a:pt x="7928" y="26965"/>
                </a:lnTo>
                <a:close/>
                <a:moveTo>
                  <a:pt x="7808" y="28947"/>
                </a:moveTo>
                <a:lnTo>
                  <a:pt x="7328" y="29548"/>
                </a:lnTo>
                <a:lnTo>
                  <a:pt x="6667" y="30389"/>
                </a:lnTo>
                <a:lnTo>
                  <a:pt x="6367" y="30809"/>
                </a:lnTo>
                <a:lnTo>
                  <a:pt x="6126" y="31229"/>
                </a:lnTo>
                <a:lnTo>
                  <a:pt x="5766" y="29908"/>
                </a:lnTo>
                <a:lnTo>
                  <a:pt x="6307" y="29788"/>
                </a:lnTo>
                <a:lnTo>
                  <a:pt x="6847" y="29548"/>
                </a:lnTo>
                <a:lnTo>
                  <a:pt x="7328" y="29248"/>
                </a:lnTo>
                <a:lnTo>
                  <a:pt x="7808" y="28947"/>
                </a:lnTo>
                <a:close/>
                <a:moveTo>
                  <a:pt x="9430" y="0"/>
                </a:moveTo>
                <a:lnTo>
                  <a:pt x="9189" y="240"/>
                </a:lnTo>
                <a:lnTo>
                  <a:pt x="9009" y="480"/>
                </a:lnTo>
                <a:lnTo>
                  <a:pt x="8709" y="1021"/>
                </a:lnTo>
                <a:lnTo>
                  <a:pt x="8409" y="1622"/>
                </a:lnTo>
                <a:lnTo>
                  <a:pt x="8168" y="2222"/>
                </a:lnTo>
                <a:lnTo>
                  <a:pt x="7808" y="3243"/>
                </a:lnTo>
                <a:lnTo>
                  <a:pt x="7868" y="2162"/>
                </a:lnTo>
                <a:lnTo>
                  <a:pt x="7808" y="1081"/>
                </a:lnTo>
                <a:lnTo>
                  <a:pt x="7808" y="961"/>
                </a:lnTo>
                <a:lnTo>
                  <a:pt x="7688" y="841"/>
                </a:lnTo>
                <a:lnTo>
                  <a:pt x="7568" y="841"/>
                </a:lnTo>
                <a:lnTo>
                  <a:pt x="7448" y="961"/>
                </a:lnTo>
                <a:lnTo>
                  <a:pt x="7087" y="1441"/>
                </a:lnTo>
                <a:lnTo>
                  <a:pt x="6847" y="2042"/>
                </a:lnTo>
                <a:lnTo>
                  <a:pt x="6667" y="2582"/>
                </a:lnTo>
                <a:lnTo>
                  <a:pt x="6487" y="3183"/>
                </a:lnTo>
                <a:lnTo>
                  <a:pt x="6247" y="4444"/>
                </a:lnTo>
                <a:lnTo>
                  <a:pt x="6126" y="5645"/>
                </a:lnTo>
                <a:lnTo>
                  <a:pt x="6066" y="6306"/>
                </a:lnTo>
                <a:lnTo>
                  <a:pt x="6006" y="7207"/>
                </a:lnTo>
                <a:lnTo>
                  <a:pt x="6006" y="7747"/>
                </a:lnTo>
                <a:lnTo>
                  <a:pt x="6066" y="8228"/>
                </a:lnTo>
                <a:lnTo>
                  <a:pt x="6186" y="8648"/>
                </a:lnTo>
                <a:lnTo>
                  <a:pt x="6307" y="8948"/>
                </a:lnTo>
                <a:lnTo>
                  <a:pt x="6066" y="9609"/>
                </a:lnTo>
                <a:lnTo>
                  <a:pt x="6066" y="9669"/>
                </a:lnTo>
                <a:lnTo>
                  <a:pt x="5946" y="8588"/>
                </a:lnTo>
                <a:lnTo>
                  <a:pt x="5886" y="7507"/>
                </a:lnTo>
                <a:lnTo>
                  <a:pt x="5946" y="6366"/>
                </a:lnTo>
                <a:lnTo>
                  <a:pt x="6066" y="5225"/>
                </a:lnTo>
                <a:lnTo>
                  <a:pt x="6066" y="4624"/>
                </a:lnTo>
                <a:lnTo>
                  <a:pt x="6066" y="4024"/>
                </a:lnTo>
                <a:lnTo>
                  <a:pt x="6006" y="3483"/>
                </a:lnTo>
                <a:lnTo>
                  <a:pt x="5886" y="2943"/>
                </a:lnTo>
                <a:lnTo>
                  <a:pt x="5826" y="2823"/>
                </a:lnTo>
                <a:lnTo>
                  <a:pt x="5766" y="2763"/>
                </a:lnTo>
                <a:lnTo>
                  <a:pt x="5646" y="2763"/>
                </a:lnTo>
                <a:lnTo>
                  <a:pt x="5526" y="2823"/>
                </a:lnTo>
                <a:lnTo>
                  <a:pt x="5226" y="3303"/>
                </a:lnTo>
                <a:lnTo>
                  <a:pt x="4985" y="3784"/>
                </a:lnTo>
                <a:lnTo>
                  <a:pt x="4805" y="4384"/>
                </a:lnTo>
                <a:lnTo>
                  <a:pt x="4685" y="4985"/>
                </a:lnTo>
                <a:lnTo>
                  <a:pt x="4565" y="6186"/>
                </a:lnTo>
                <a:lnTo>
                  <a:pt x="4505" y="7327"/>
                </a:lnTo>
                <a:lnTo>
                  <a:pt x="4445" y="8348"/>
                </a:lnTo>
                <a:lnTo>
                  <a:pt x="4024" y="6066"/>
                </a:lnTo>
                <a:lnTo>
                  <a:pt x="3964" y="6006"/>
                </a:lnTo>
                <a:lnTo>
                  <a:pt x="3904" y="5946"/>
                </a:lnTo>
                <a:lnTo>
                  <a:pt x="3844" y="6006"/>
                </a:lnTo>
                <a:lnTo>
                  <a:pt x="3784" y="6066"/>
                </a:lnTo>
                <a:lnTo>
                  <a:pt x="3544" y="7087"/>
                </a:lnTo>
                <a:lnTo>
                  <a:pt x="3364" y="8168"/>
                </a:lnTo>
                <a:lnTo>
                  <a:pt x="3304" y="9309"/>
                </a:lnTo>
                <a:lnTo>
                  <a:pt x="3304" y="10450"/>
                </a:lnTo>
                <a:lnTo>
                  <a:pt x="3424" y="11591"/>
                </a:lnTo>
                <a:lnTo>
                  <a:pt x="3664" y="12672"/>
                </a:lnTo>
                <a:lnTo>
                  <a:pt x="4024" y="13753"/>
                </a:lnTo>
                <a:lnTo>
                  <a:pt x="4265" y="14233"/>
                </a:lnTo>
                <a:lnTo>
                  <a:pt x="4505" y="14714"/>
                </a:lnTo>
                <a:lnTo>
                  <a:pt x="4205" y="16275"/>
                </a:lnTo>
                <a:lnTo>
                  <a:pt x="3964" y="17777"/>
                </a:lnTo>
                <a:lnTo>
                  <a:pt x="3784" y="17476"/>
                </a:lnTo>
                <a:lnTo>
                  <a:pt x="3784" y="17116"/>
                </a:lnTo>
                <a:lnTo>
                  <a:pt x="3784" y="16756"/>
                </a:lnTo>
                <a:lnTo>
                  <a:pt x="3604" y="16035"/>
                </a:lnTo>
                <a:lnTo>
                  <a:pt x="3424" y="15314"/>
                </a:lnTo>
                <a:lnTo>
                  <a:pt x="3244" y="14594"/>
                </a:lnTo>
                <a:lnTo>
                  <a:pt x="3064" y="13633"/>
                </a:lnTo>
                <a:lnTo>
                  <a:pt x="2943" y="12732"/>
                </a:lnTo>
                <a:lnTo>
                  <a:pt x="2823" y="11771"/>
                </a:lnTo>
                <a:lnTo>
                  <a:pt x="2703" y="10810"/>
                </a:lnTo>
                <a:lnTo>
                  <a:pt x="2643" y="10690"/>
                </a:lnTo>
                <a:lnTo>
                  <a:pt x="2583" y="10630"/>
                </a:lnTo>
                <a:lnTo>
                  <a:pt x="2463" y="10570"/>
                </a:lnTo>
                <a:lnTo>
                  <a:pt x="2343" y="10570"/>
                </a:lnTo>
                <a:lnTo>
                  <a:pt x="2163" y="10630"/>
                </a:lnTo>
                <a:lnTo>
                  <a:pt x="2043" y="10690"/>
                </a:lnTo>
                <a:lnTo>
                  <a:pt x="1982" y="10810"/>
                </a:lnTo>
                <a:lnTo>
                  <a:pt x="1862" y="11291"/>
                </a:lnTo>
                <a:lnTo>
                  <a:pt x="1742" y="11771"/>
                </a:lnTo>
                <a:lnTo>
                  <a:pt x="1682" y="12252"/>
                </a:lnTo>
                <a:lnTo>
                  <a:pt x="1682" y="12792"/>
                </a:lnTo>
                <a:lnTo>
                  <a:pt x="1742" y="13753"/>
                </a:lnTo>
                <a:lnTo>
                  <a:pt x="1922" y="14774"/>
                </a:lnTo>
                <a:lnTo>
                  <a:pt x="2043" y="15374"/>
                </a:lnTo>
                <a:lnTo>
                  <a:pt x="2223" y="16035"/>
                </a:lnTo>
                <a:lnTo>
                  <a:pt x="2403" y="16696"/>
                </a:lnTo>
                <a:lnTo>
                  <a:pt x="2763" y="17236"/>
                </a:lnTo>
                <a:lnTo>
                  <a:pt x="2823" y="17356"/>
                </a:lnTo>
                <a:lnTo>
                  <a:pt x="3244" y="18317"/>
                </a:lnTo>
                <a:lnTo>
                  <a:pt x="3544" y="18798"/>
                </a:lnTo>
                <a:lnTo>
                  <a:pt x="3844" y="19218"/>
                </a:lnTo>
                <a:lnTo>
                  <a:pt x="3844" y="19278"/>
                </a:lnTo>
                <a:lnTo>
                  <a:pt x="3304" y="18497"/>
                </a:lnTo>
                <a:lnTo>
                  <a:pt x="2763" y="17657"/>
                </a:lnTo>
                <a:lnTo>
                  <a:pt x="2343" y="16816"/>
                </a:lnTo>
                <a:lnTo>
                  <a:pt x="1802" y="15975"/>
                </a:lnTo>
                <a:lnTo>
                  <a:pt x="1562" y="15555"/>
                </a:lnTo>
                <a:lnTo>
                  <a:pt x="1202" y="15194"/>
                </a:lnTo>
                <a:lnTo>
                  <a:pt x="1142" y="15134"/>
                </a:lnTo>
                <a:lnTo>
                  <a:pt x="1022" y="15074"/>
                </a:lnTo>
                <a:lnTo>
                  <a:pt x="781" y="15134"/>
                </a:lnTo>
                <a:lnTo>
                  <a:pt x="661" y="15254"/>
                </a:lnTo>
                <a:lnTo>
                  <a:pt x="601" y="15435"/>
                </a:lnTo>
                <a:lnTo>
                  <a:pt x="601" y="15975"/>
                </a:lnTo>
                <a:lnTo>
                  <a:pt x="661" y="16516"/>
                </a:lnTo>
                <a:lnTo>
                  <a:pt x="841" y="16996"/>
                </a:lnTo>
                <a:lnTo>
                  <a:pt x="1082" y="17536"/>
                </a:lnTo>
                <a:lnTo>
                  <a:pt x="1622" y="18497"/>
                </a:lnTo>
                <a:lnTo>
                  <a:pt x="2163" y="19398"/>
                </a:lnTo>
                <a:lnTo>
                  <a:pt x="2883" y="20419"/>
                </a:lnTo>
                <a:lnTo>
                  <a:pt x="3304" y="20900"/>
                </a:lnTo>
                <a:lnTo>
                  <a:pt x="3724" y="21320"/>
                </a:lnTo>
                <a:lnTo>
                  <a:pt x="3724" y="22281"/>
                </a:lnTo>
                <a:lnTo>
                  <a:pt x="3304" y="21861"/>
                </a:lnTo>
                <a:lnTo>
                  <a:pt x="2763" y="21200"/>
                </a:lnTo>
                <a:lnTo>
                  <a:pt x="2343" y="20539"/>
                </a:lnTo>
                <a:lnTo>
                  <a:pt x="1922" y="19759"/>
                </a:lnTo>
                <a:lnTo>
                  <a:pt x="1622" y="19038"/>
                </a:lnTo>
                <a:lnTo>
                  <a:pt x="1502" y="18858"/>
                </a:lnTo>
                <a:lnTo>
                  <a:pt x="1442" y="18798"/>
                </a:lnTo>
                <a:lnTo>
                  <a:pt x="1262" y="18738"/>
                </a:lnTo>
                <a:lnTo>
                  <a:pt x="1142" y="18738"/>
                </a:lnTo>
                <a:lnTo>
                  <a:pt x="1022" y="18798"/>
                </a:lnTo>
                <a:lnTo>
                  <a:pt x="901" y="18858"/>
                </a:lnTo>
                <a:lnTo>
                  <a:pt x="841" y="18978"/>
                </a:lnTo>
                <a:lnTo>
                  <a:pt x="841" y="19098"/>
                </a:lnTo>
                <a:lnTo>
                  <a:pt x="901" y="19819"/>
                </a:lnTo>
                <a:lnTo>
                  <a:pt x="1082" y="20479"/>
                </a:lnTo>
                <a:lnTo>
                  <a:pt x="1322" y="21140"/>
                </a:lnTo>
                <a:lnTo>
                  <a:pt x="1622" y="21801"/>
                </a:lnTo>
                <a:lnTo>
                  <a:pt x="901" y="21020"/>
                </a:lnTo>
                <a:lnTo>
                  <a:pt x="241" y="20179"/>
                </a:lnTo>
                <a:lnTo>
                  <a:pt x="181" y="20119"/>
                </a:lnTo>
                <a:lnTo>
                  <a:pt x="61" y="20179"/>
                </a:lnTo>
                <a:lnTo>
                  <a:pt x="1" y="20239"/>
                </a:lnTo>
                <a:lnTo>
                  <a:pt x="1" y="20359"/>
                </a:lnTo>
                <a:lnTo>
                  <a:pt x="541" y="21440"/>
                </a:lnTo>
                <a:lnTo>
                  <a:pt x="1202" y="22461"/>
                </a:lnTo>
                <a:lnTo>
                  <a:pt x="1862" y="23422"/>
                </a:lnTo>
                <a:lnTo>
                  <a:pt x="2583" y="24323"/>
                </a:lnTo>
                <a:lnTo>
                  <a:pt x="3244" y="25044"/>
                </a:lnTo>
                <a:lnTo>
                  <a:pt x="3904" y="25704"/>
                </a:lnTo>
                <a:lnTo>
                  <a:pt x="4024" y="26605"/>
                </a:lnTo>
                <a:lnTo>
                  <a:pt x="3364" y="26065"/>
                </a:lnTo>
                <a:lnTo>
                  <a:pt x="2883" y="25524"/>
                </a:lnTo>
                <a:lnTo>
                  <a:pt x="2343" y="24923"/>
                </a:lnTo>
                <a:lnTo>
                  <a:pt x="1742" y="24383"/>
                </a:lnTo>
                <a:lnTo>
                  <a:pt x="1442" y="24203"/>
                </a:lnTo>
                <a:lnTo>
                  <a:pt x="1142" y="24083"/>
                </a:lnTo>
                <a:lnTo>
                  <a:pt x="1022" y="24023"/>
                </a:lnTo>
                <a:lnTo>
                  <a:pt x="841" y="24083"/>
                </a:lnTo>
                <a:lnTo>
                  <a:pt x="721" y="24203"/>
                </a:lnTo>
                <a:lnTo>
                  <a:pt x="661" y="24323"/>
                </a:lnTo>
                <a:lnTo>
                  <a:pt x="661" y="24743"/>
                </a:lnTo>
                <a:lnTo>
                  <a:pt x="721" y="25104"/>
                </a:lnTo>
                <a:lnTo>
                  <a:pt x="901" y="25524"/>
                </a:lnTo>
                <a:lnTo>
                  <a:pt x="1082" y="25884"/>
                </a:lnTo>
                <a:lnTo>
                  <a:pt x="1622" y="26605"/>
                </a:lnTo>
                <a:lnTo>
                  <a:pt x="2223" y="27206"/>
                </a:lnTo>
                <a:lnTo>
                  <a:pt x="2643" y="27626"/>
                </a:lnTo>
                <a:lnTo>
                  <a:pt x="3184" y="28106"/>
                </a:lnTo>
                <a:lnTo>
                  <a:pt x="3784" y="28587"/>
                </a:lnTo>
                <a:lnTo>
                  <a:pt x="4084" y="28707"/>
                </a:lnTo>
                <a:lnTo>
                  <a:pt x="4385" y="28887"/>
                </a:lnTo>
                <a:lnTo>
                  <a:pt x="4745" y="30329"/>
                </a:lnTo>
                <a:lnTo>
                  <a:pt x="4265" y="30028"/>
                </a:lnTo>
                <a:lnTo>
                  <a:pt x="3904" y="29728"/>
                </a:lnTo>
                <a:lnTo>
                  <a:pt x="3244" y="29127"/>
                </a:lnTo>
                <a:lnTo>
                  <a:pt x="2703" y="28527"/>
                </a:lnTo>
                <a:lnTo>
                  <a:pt x="1562" y="27206"/>
                </a:lnTo>
                <a:lnTo>
                  <a:pt x="1442" y="27085"/>
                </a:lnTo>
                <a:lnTo>
                  <a:pt x="1142" y="27085"/>
                </a:lnTo>
                <a:lnTo>
                  <a:pt x="1022" y="27146"/>
                </a:lnTo>
                <a:lnTo>
                  <a:pt x="901" y="27266"/>
                </a:lnTo>
                <a:lnTo>
                  <a:pt x="841" y="27386"/>
                </a:lnTo>
                <a:lnTo>
                  <a:pt x="781" y="27506"/>
                </a:lnTo>
                <a:lnTo>
                  <a:pt x="781" y="27686"/>
                </a:lnTo>
                <a:lnTo>
                  <a:pt x="901" y="28166"/>
                </a:lnTo>
                <a:lnTo>
                  <a:pt x="1082" y="28587"/>
                </a:lnTo>
                <a:lnTo>
                  <a:pt x="1322" y="29067"/>
                </a:lnTo>
                <a:lnTo>
                  <a:pt x="1562" y="29488"/>
                </a:lnTo>
                <a:lnTo>
                  <a:pt x="2163" y="30268"/>
                </a:lnTo>
                <a:lnTo>
                  <a:pt x="2823" y="30989"/>
                </a:lnTo>
                <a:lnTo>
                  <a:pt x="3184" y="31289"/>
                </a:lnTo>
                <a:lnTo>
                  <a:pt x="2883" y="31289"/>
                </a:lnTo>
                <a:lnTo>
                  <a:pt x="2823" y="31410"/>
                </a:lnTo>
                <a:lnTo>
                  <a:pt x="2763" y="31590"/>
                </a:lnTo>
                <a:lnTo>
                  <a:pt x="2763" y="31710"/>
                </a:lnTo>
                <a:lnTo>
                  <a:pt x="3003" y="32010"/>
                </a:lnTo>
                <a:lnTo>
                  <a:pt x="3184" y="32250"/>
                </a:lnTo>
                <a:lnTo>
                  <a:pt x="3664" y="32731"/>
                </a:lnTo>
                <a:lnTo>
                  <a:pt x="4745" y="33512"/>
                </a:lnTo>
                <a:lnTo>
                  <a:pt x="5466" y="34052"/>
                </a:lnTo>
                <a:lnTo>
                  <a:pt x="5886" y="34352"/>
                </a:lnTo>
                <a:lnTo>
                  <a:pt x="6307" y="34593"/>
                </a:lnTo>
                <a:lnTo>
                  <a:pt x="6607" y="35193"/>
                </a:lnTo>
                <a:lnTo>
                  <a:pt x="6667" y="35313"/>
                </a:lnTo>
                <a:lnTo>
                  <a:pt x="6787" y="35373"/>
                </a:lnTo>
                <a:lnTo>
                  <a:pt x="6847" y="35373"/>
                </a:lnTo>
                <a:lnTo>
                  <a:pt x="6967" y="35313"/>
                </a:lnTo>
                <a:lnTo>
                  <a:pt x="7087" y="35253"/>
                </a:lnTo>
                <a:lnTo>
                  <a:pt x="7147" y="35193"/>
                </a:lnTo>
                <a:lnTo>
                  <a:pt x="7207" y="35073"/>
                </a:lnTo>
                <a:lnTo>
                  <a:pt x="7147" y="34953"/>
                </a:lnTo>
                <a:lnTo>
                  <a:pt x="7147" y="34833"/>
                </a:lnTo>
                <a:lnTo>
                  <a:pt x="7328" y="34773"/>
                </a:lnTo>
                <a:lnTo>
                  <a:pt x="7448" y="34713"/>
                </a:lnTo>
                <a:lnTo>
                  <a:pt x="7568" y="34653"/>
                </a:lnTo>
                <a:lnTo>
                  <a:pt x="7628" y="34532"/>
                </a:lnTo>
                <a:lnTo>
                  <a:pt x="7748" y="34232"/>
                </a:lnTo>
                <a:lnTo>
                  <a:pt x="7688" y="34052"/>
                </a:lnTo>
                <a:lnTo>
                  <a:pt x="7628" y="33932"/>
                </a:lnTo>
                <a:lnTo>
                  <a:pt x="7448" y="33632"/>
                </a:lnTo>
                <a:lnTo>
                  <a:pt x="7207" y="33331"/>
                </a:lnTo>
                <a:lnTo>
                  <a:pt x="6907" y="33091"/>
                </a:lnTo>
                <a:lnTo>
                  <a:pt x="6547" y="32911"/>
                </a:lnTo>
                <a:lnTo>
                  <a:pt x="6427" y="32370"/>
                </a:lnTo>
                <a:lnTo>
                  <a:pt x="6487" y="32130"/>
                </a:lnTo>
                <a:lnTo>
                  <a:pt x="6487" y="31890"/>
                </a:lnTo>
                <a:lnTo>
                  <a:pt x="6967" y="31530"/>
                </a:lnTo>
                <a:lnTo>
                  <a:pt x="7388" y="31109"/>
                </a:lnTo>
                <a:lnTo>
                  <a:pt x="8228" y="30268"/>
                </a:lnTo>
                <a:lnTo>
                  <a:pt x="8709" y="29788"/>
                </a:lnTo>
                <a:lnTo>
                  <a:pt x="9129" y="29248"/>
                </a:lnTo>
                <a:lnTo>
                  <a:pt x="9550" y="28647"/>
                </a:lnTo>
                <a:lnTo>
                  <a:pt x="9850" y="28046"/>
                </a:lnTo>
                <a:lnTo>
                  <a:pt x="9850" y="27926"/>
                </a:lnTo>
                <a:lnTo>
                  <a:pt x="9790" y="27806"/>
                </a:lnTo>
                <a:lnTo>
                  <a:pt x="9730" y="27686"/>
                </a:lnTo>
                <a:lnTo>
                  <a:pt x="9670" y="27626"/>
                </a:lnTo>
                <a:lnTo>
                  <a:pt x="9850" y="27386"/>
                </a:lnTo>
                <a:lnTo>
                  <a:pt x="10030" y="27085"/>
                </a:lnTo>
                <a:lnTo>
                  <a:pt x="10030" y="26785"/>
                </a:lnTo>
                <a:lnTo>
                  <a:pt x="10030" y="26665"/>
                </a:lnTo>
                <a:lnTo>
                  <a:pt x="9910" y="26485"/>
                </a:lnTo>
                <a:lnTo>
                  <a:pt x="9730" y="26305"/>
                </a:lnTo>
                <a:lnTo>
                  <a:pt x="9550" y="26185"/>
                </a:lnTo>
                <a:lnTo>
                  <a:pt x="9850" y="25884"/>
                </a:lnTo>
                <a:lnTo>
                  <a:pt x="10150" y="25584"/>
                </a:lnTo>
                <a:lnTo>
                  <a:pt x="10210" y="25464"/>
                </a:lnTo>
                <a:lnTo>
                  <a:pt x="10270" y="25344"/>
                </a:lnTo>
                <a:lnTo>
                  <a:pt x="10150" y="25104"/>
                </a:lnTo>
                <a:lnTo>
                  <a:pt x="10030" y="24923"/>
                </a:lnTo>
                <a:lnTo>
                  <a:pt x="9790" y="24863"/>
                </a:lnTo>
                <a:lnTo>
                  <a:pt x="9430" y="24863"/>
                </a:lnTo>
                <a:lnTo>
                  <a:pt x="9069" y="24923"/>
                </a:lnTo>
                <a:lnTo>
                  <a:pt x="8709" y="25044"/>
                </a:lnTo>
                <a:lnTo>
                  <a:pt x="8409" y="25164"/>
                </a:lnTo>
                <a:lnTo>
                  <a:pt x="7688" y="25524"/>
                </a:lnTo>
                <a:lnTo>
                  <a:pt x="7087" y="25884"/>
                </a:lnTo>
                <a:lnTo>
                  <a:pt x="6367" y="26305"/>
                </a:lnTo>
                <a:lnTo>
                  <a:pt x="5946" y="25884"/>
                </a:lnTo>
                <a:lnTo>
                  <a:pt x="5526" y="25464"/>
                </a:lnTo>
                <a:lnTo>
                  <a:pt x="6547" y="24923"/>
                </a:lnTo>
                <a:lnTo>
                  <a:pt x="7568" y="24323"/>
                </a:lnTo>
                <a:lnTo>
                  <a:pt x="8649" y="23662"/>
                </a:lnTo>
                <a:lnTo>
                  <a:pt x="9129" y="23242"/>
                </a:lnTo>
                <a:lnTo>
                  <a:pt x="9490" y="22761"/>
                </a:lnTo>
                <a:lnTo>
                  <a:pt x="9610" y="22641"/>
                </a:lnTo>
                <a:lnTo>
                  <a:pt x="9610" y="22461"/>
                </a:lnTo>
                <a:lnTo>
                  <a:pt x="9550" y="22341"/>
                </a:lnTo>
                <a:lnTo>
                  <a:pt x="9490" y="22221"/>
                </a:lnTo>
                <a:lnTo>
                  <a:pt x="9249" y="22101"/>
                </a:lnTo>
                <a:lnTo>
                  <a:pt x="9129" y="22041"/>
                </a:lnTo>
                <a:lnTo>
                  <a:pt x="8949" y="22041"/>
                </a:lnTo>
                <a:lnTo>
                  <a:pt x="8649" y="22161"/>
                </a:lnTo>
                <a:lnTo>
                  <a:pt x="8348" y="22221"/>
                </a:lnTo>
                <a:lnTo>
                  <a:pt x="7688" y="22521"/>
                </a:lnTo>
                <a:lnTo>
                  <a:pt x="7147" y="22942"/>
                </a:lnTo>
                <a:lnTo>
                  <a:pt x="6547" y="23302"/>
                </a:lnTo>
                <a:lnTo>
                  <a:pt x="5406" y="24143"/>
                </a:lnTo>
                <a:lnTo>
                  <a:pt x="5406" y="23963"/>
                </a:lnTo>
                <a:lnTo>
                  <a:pt x="5346" y="23842"/>
                </a:lnTo>
                <a:lnTo>
                  <a:pt x="5226" y="23602"/>
                </a:lnTo>
                <a:lnTo>
                  <a:pt x="4985" y="23362"/>
                </a:lnTo>
                <a:lnTo>
                  <a:pt x="4985" y="23062"/>
                </a:lnTo>
                <a:lnTo>
                  <a:pt x="5766" y="22882"/>
                </a:lnTo>
                <a:lnTo>
                  <a:pt x="6547" y="22581"/>
                </a:lnTo>
                <a:lnTo>
                  <a:pt x="7988" y="21921"/>
                </a:lnTo>
                <a:lnTo>
                  <a:pt x="8709" y="21620"/>
                </a:lnTo>
                <a:lnTo>
                  <a:pt x="9490" y="21260"/>
                </a:lnTo>
                <a:lnTo>
                  <a:pt x="9790" y="21020"/>
                </a:lnTo>
                <a:lnTo>
                  <a:pt x="10150" y="20780"/>
                </a:lnTo>
                <a:lnTo>
                  <a:pt x="10390" y="20539"/>
                </a:lnTo>
                <a:lnTo>
                  <a:pt x="10631" y="20239"/>
                </a:lnTo>
                <a:lnTo>
                  <a:pt x="10691" y="19999"/>
                </a:lnTo>
                <a:lnTo>
                  <a:pt x="10631" y="19759"/>
                </a:lnTo>
                <a:lnTo>
                  <a:pt x="10450" y="19578"/>
                </a:lnTo>
                <a:lnTo>
                  <a:pt x="10210" y="19518"/>
                </a:lnTo>
                <a:lnTo>
                  <a:pt x="9850" y="19518"/>
                </a:lnTo>
                <a:lnTo>
                  <a:pt x="9490" y="19638"/>
                </a:lnTo>
                <a:lnTo>
                  <a:pt x="9069" y="19759"/>
                </a:lnTo>
                <a:lnTo>
                  <a:pt x="8709" y="19939"/>
                </a:lnTo>
                <a:lnTo>
                  <a:pt x="7988" y="20359"/>
                </a:lnTo>
                <a:lnTo>
                  <a:pt x="7328" y="20719"/>
                </a:lnTo>
                <a:lnTo>
                  <a:pt x="6126" y="21500"/>
                </a:lnTo>
                <a:lnTo>
                  <a:pt x="5526" y="21861"/>
                </a:lnTo>
                <a:lnTo>
                  <a:pt x="4985" y="22341"/>
                </a:lnTo>
                <a:lnTo>
                  <a:pt x="4985" y="22041"/>
                </a:lnTo>
                <a:lnTo>
                  <a:pt x="5165" y="22041"/>
                </a:lnTo>
                <a:lnTo>
                  <a:pt x="5286" y="21981"/>
                </a:lnTo>
                <a:lnTo>
                  <a:pt x="5346" y="21861"/>
                </a:lnTo>
                <a:lnTo>
                  <a:pt x="5346" y="21740"/>
                </a:lnTo>
                <a:lnTo>
                  <a:pt x="5226" y="21380"/>
                </a:lnTo>
                <a:lnTo>
                  <a:pt x="5045" y="20960"/>
                </a:lnTo>
                <a:lnTo>
                  <a:pt x="5045" y="20539"/>
                </a:lnTo>
                <a:lnTo>
                  <a:pt x="5406" y="20479"/>
                </a:lnTo>
                <a:lnTo>
                  <a:pt x="5766" y="20419"/>
                </a:lnTo>
                <a:lnTo>
                  <a:pt x="6487" y="20179"/>
                </a:lnTo>
                <a:lnTo>
                  <a:pt x="7147" y="19879"/>
                </a:lnTo>
                <a:lnTo>
                  <a:pt x="7808" y="19518"/>
                </a:lnTo>
                <a:lnTo>
                  <a:pt x="8649" y="19158"/>
                </a:lnTo>
                <a:lnTo>
                  <a:pt x="9369" y="18738"/>
                </a:lnTo>
                <a:lnTo>
                  <a:pt x="9730" y="18497"/>
                </a:lnTo>
                <a:lnTo>
                  <a:pt x="10030" y="18197"/>
                </a:lnTo>
                <a:lnTo>
                  <a:pt x="10330" y="17897"/>
                </a:lnTo>
                <a:lnTo>
                  <a:pt x="10571" y="17536"/>
                </a:lnTo>
                <a:lnTo>
                  <a:pt x="10631" y="17416"/>
                </a:lnTo>
                <a:lnTo>
                  <a:pt x="10691" y="17296"/>
                </a:lnTo>
                <a:lnTo>
                  <a:pt x="10571" y="17056"/>
                </a:lnTo>
                <a:lnTo>
                  <a:pt x="10450" y="16876"/>
                </a:lnTo>
                <a:lnTo>
                  <a:pt x="10330" y="16816"/>
                </a:lnTo>
                <a:lnTo>
                  <a:pt x="10210" y="16816"/>
                </a:lnTo>
                <a:lnTo>
                  <a:pt x="9730" y="16876"/>
                </a:lnTo>
                <a:lnTo>
                  <a:pt x="9309" y="16996"/>
                </a:lnTo>
                <a:lnTo>
                  <a:pt x="8889" y="17116"/>
                </a:lnTo>
                <a:lnTo>
                  <a:pt x="8529" y="17296"/>
                </a:lnTo>
                <a:lnTo>
                  <a:pt x="7808" y="17657"/>
                </a:lnTo>
                <a:lnTo>
                  <a:pt x="7027" y="18197"/>
                </a:lnTo>
                <a:lnTo>
                  <a:pt x="6006" y="18858"/>
                </a:lnTo>
                <a:lnTo>
                  <a:pt x="5526" y="19218"/>
                </a:lnTo>
                <a:lnTo>
                  <a:pt x="5105" y="19638"/>
                </a:lnTo>
                <a:lnTo>
                  <a:pt x="5105" y="19638"/>
                </a:lnTo>
                <a:lnTo>
                  <a:pt x="5286" y="18257"/>
                </a:lnTo>
                <a:lnTo>
                  <a:pt x="5286" y="18197"/>
                </a:lnTo>
                <a:lnTo>
                  <a:pt x="6066" y="17957"/>
                </a:lnTo>
                <a:lnTo>
                  <a:pt x="6847" y="17657"/>
                </a:lnTo>
                <a:lnTo>
                  <a:pt x="8409" y="17056"/>
                </a:lnTo>
                <a:lnTo>
                  <a:pt x="9249" y="16756"/>
                </a:lnTo>
                <a:lnTo>
                  <a:pt x="10150" y="16455"/>
                </a:lnTo>
                <a:lnTo>
                  <a:pt x="10571" y="16275"/>
                </a:lnTo>
                <a:lnTo>
                  <a:pt x="10991" y="16095"/>
                </a:lnTo>
                <a:lnTo>
                  <a:pt x="11351" y="15795"/>
                </a:lnTo>
                <a:lnTo>
                  <a:pt x="11592" y="15495"/>
                </a:lnTo>
                <a:lnTo>
                  <a:pt x="11592" y="15314"/>
                </a:lnTo>
                <a:lnTo>
                  <a:pt x="11592" y="15194"/>
                </a:lnTo>
                <a:lnTo>
                  <a:pt x="11532" y="15014"/>
                </a:lnTo>
                <a:lnTo>
                  <a:pt x="11411" y="14954"/>
                </a:lnTo>
                <a:lnTo>
                  <a:pt x="10991" y="14774"/>
                </a:lnTo>
                <a:lnTo>
                  <a:pt x="10571" y="14714"/>
                </a:lnTo>
                <a:lnTo>
                  <a:pt x="10090" y="14774"/>
                </a:lnTo>
                <a:lnTo>
                  <a:pt x="9610" y="14894"/>
                </a:lnTo>
                <a:lnTo>
                  <a:pt x="9129" y="15074"/>
                </a:lnTo>
                <a:lnTo>
                  <a:pt x="8649" y="15254"/>
                </a:lnTo>
                <a:lnTo>
                  <a:pt x="7808" y="15615"/>
                </a:lnTo>
                <a:lnTo>
                  <a:pt x="6547" y="16275"/>
                </a:lnTo>
                <a:lnTo>
                  <a:pt x="6006" y="16636"/>
                </a:lnTo>
                <a:lnTo>
                  <a:pt x="5406" y="16996"/>
                </a:lnTo>
                <a:lnTo>
                  <a:pt x="5826" y="14834"/>
                </a:lnTo>
                <a:lnTo>
                  <a:pt x="7087" y="14414"/>
                </a:lnTo>
                <a:lnTo>
                  <a:pt x="8288" y="13933"/>
                </a:lnTo>
                <a:lnTo>
                  <a:pt x="8949" y="13693"/>
                </a:lnTo>
                <a:lnTo>
                  <a:pt x="9610" y="13393"/>
                </a:lnTo>
                <a:lnTo>
                  <a:pt x="9910" y="13212"/>
                </a:lnTo>
                <a:lnTo>
                  <a:pt x="10210" y="13032"/>
                </a:lnTo>
                <a:lnTo>
                  <a:pt x="10450" y="12792"/>
                </a:lnTo>
                <a:lnTo>
                  <a:pt x="10631" y="12492"/>
                </a:lnTo>
                <a:lnTo>
                  <a:pt x="10631" y="12312"/>
                </a:lnTo>
                <a:lnTo>
                  <a:pt x="10631" y="12131"/>
                </a:lnTo>
                <a:lnTo>
                  <a:pt x="10511" y="11951"/>
                </a:lnTo>
                <a:lnTo>
                  <a:pt x="10330" y="11831"/>
                </a:lnTo>
                <a:lnTo>
                  <a:pt x="9730" y="11831"/>
                </a:lnTo>
                <a:lnTo>
                  <a:pt x="9430" y="11951"/>
                </a:lnTo>
                <a:lnTo>
                  <a:pt x="9129" y="12071"/>
                </a:lnTo>
                <a:lnTo>
                  <a:pt x="8529" y="12372"/>
                </a:lnTo>
                <a:lnTo>
                  <a:pt x="7988" y="12732"/>
                </a:lnTo>
                <a:lnTo>
                  <a:pt x="6967" y="13333"/>
                </a:lnTo>
                <a:lnTo>
                  <a:pt x="6066" y="13933"/>
                </a:lnTo>
                <a:lnTo>
                  <a:pt x="6367" y="12672"/>
                </a:lnTo>
                <a:lnTo>
                  <a:pt x="7628" y="12131"/>
                </a:lnTo>
                <a:lnTo>
                  <a:pt x="8949" y="11651"/>
                </a:lnTo>
                <a:lnTo>
                  <a:pt x="10270" y="11351"/>
                </a:lnTo>
                <a:lnTo>
                  <a:pt x="10871" y="11110"/>
                </a:lnTo>
                <a:lnTo>
                  <a:pt x="11471" y="10870"/>
                </a:lnTo>
                <a:lnTo>
                  <a:pt x="11652" y="10690"/>
                </a:lnTo>
                <a:lnTo>
                  <a:pt x="11772" y="10570"/>
                </a:lnTo>
                <a:lnTo>
                  <a:pt x="11772" y="10390"/>
                </a:lnTo>
                <a:lnTo>
                  <a:pt x="11772" y="10210"/>
                </a:lnTo>
                <a:lnTo>
                  <a:pt x="11652" y="10029"/>
                </a:lnTo>
                <a:lnTo>
                  <a:pt x="11532" y="9909"/>
                </a:lnTo>
                <a:lnTo>
                  <a:pt x="11411" y="9789"/>
                </a:lnTo>
                <a:lnTo>
                  <a:pt x="11171" y="9729"/>
                </a:lnTo>
                <a:lnTo>
                  <a:pt x="10631" y="9729"/>
                </a:lnTo>
                <a:lnTo>
                  <a:pt x="10030" y="9849"/>
                </a:lnTo>
                <a:lnTo>
                  <a:pt x="9430" y="10029"/>
                </a:lnTo>
                <a:lnTo>
                  <a:pt x="8829" y="10330"/>
                </a:lnTo>
                <a:lnTo>
                  <a:pt x="8228" y="10630"/>
                </a:lnTo>
                <a:lnTo>
                  <a:pt x="7688" y="10990"/>
                </a:lnTo>
                <a:lnTo>
                  <a:pt x="6607" y="11831"/>
                </a:lnTo>
                <a:lnTo>
                  <a:pt x="6607" y="11831"/>
                </a:lnTo>
                <a:lnTo>
                  <a:pt x="7207" y="10089"/>
                </a:lnTo>
                <a:lnTo>
                  <a:pt x="7748" y="9969"/>
                </a:lnTo>
                <a:lnTo>
                  <a:pt x="8228" y="9849"/>
                </a:lnTo>
                <a:lnTo>
                  <a:pt x="9249" y="9489"/>
                </a:lnTo>
                <a:lnTo>
                  <a:pt x="9910" y="9249"/>
                </a:lnTo>
                <a:lnTo>
                  <a:pt x="10511" y="9008"/>
                </a:lnTo>
                <a:lnTo>
                  <a:pt x="10811" y="8828"/>
                </a:lnTo>
                <a:lnTo>
                  <a:pt x="11111" y="8648"/>
                </a:lnTo>
                <a:lnTo>
                  <a:pt x="11351" y="8408"/>
                </a:lnTo>
                <a:lnTo>
                  <a:pt x="11532" y="8168"/>
                </a:lnTo>
                <a:lnTo>
                  <a:pt x="11592" y="7927"/>
                </a:lnTo>
                <a:lnTo>
                  <a:pt x="11592" y="7747"/>
                </a:lnTo>
                <a:lnTo>
                  <a:pt x="11471" y="7567"/>
                </a:lnTo>
                <a:lnTo>
                  <a:pt x="11291" y="7507"/>
                </a:lnTo>
                <a:lnTo>
                  <a:pt x="10931" y="7447"/>
                </a:lnTo>
                <a:lnTo>
                  <a:pt x="10631" y="7507"/>
                </a:lnTo>
                <a:lnTo>
                  <a:pt x="10270" y="7567"/>
                </a:lnTo>
                <a:lnTo>
                  <a:pt x="9970" y="7687"/>
                </a:lnTo>
                <a:lnTo>
                  <a:pt x="9309" y="7927"/>
                </a:lnTo>
                <a:lnTo>
                  <a:pt x="8709" y="8288"/>
                </a:lnTo>
                <a:lnTo>
                  <a:pt x="7748" y="8768"/>
                </a:lnTo>
                <a:lnTo>
                  <a:pt x="7868" y="8468"/>
                </a:lnTo>
                <a:lnTo>
                  <a:pt x="8409" y="8228"/>
                </a:lnTo>
                <a:lnTo>
                  <a:pt x="9009" y="7927"/>
                </a:lnTo>
                <a:lnTo>
                  <a:pt x="10030" y="7267"/>
                </a:lnTo>
                <a:lnTo>
                  <a:pt x="11291" y="6546"/>
                </a:lnTo>
                <a:lnTo>
                  <a:pt x="11892" y="6126"/>
                </a:lnTo>
                <a:lnTo>
                  <a:pt x="12132" y="5825"/>
                </a:lnTo>
                <a:lnTo>
                  <a:pt x="12372" y="5585"/>
                </a:lnTo>
                <a:lnTo>
                  <a:pt x="12432" y="5405"/>
                </a:lnTo>
                <a:lnTo>
                  <a:pt x="12432" y="5225"/>
                </a:lnTo>
                <a:lnTo>
                  <a:pt x="12312" y="5105"/>
                </a:lnTo>
                <a:lnTo>
                  <a:pt x="12072" y="5105"/>
                </a:lnTo>
                <a:lnTo>
                  <a:pt x="11772" y="5225"/>
                </a:lnTo>
                <a:lnTo>
                  <a:pt x="11411" y="5345"/>
                </a:lnTo>
                <a:lnTo>
                  <a:pt x="10811" y="5705"/>
                </a:lnTo>
                <a:lnTo>
                  <a:pt x="9610" y="6546"/>
                </a:lnTo>
                <a:lnTo>
                  <a:pt x="8949" y="6967"/>
                </a:lnTo>
                <a:lnTo>
                  <a:pt x="8288" y="7447"/>
                </a:lnTo>
                <a:lnTo>
                  <a:pt x="9009" y="6066"/>
                </a:lnTo>
                <a:lnTo>
                  <a:pt x="9069" y="5886"/>
                </a:lnTo>
                <a:lnTo>
                  <a:pt x="9850" y="5525"/>
                </a:lnTo>
                <a:lnTo>
                  <a:pt x="10631" y="5105"/>
                </a:lnTo>
                <a:lnTo>
                  <a:pt x="11231" y="4684"/>
                </a:lnTo>
                <a:lnTo>
                  <a:pt x="11832" y="4324"/>
                </a:lnTo>
                <a:lnTo>
                  <a:pt x="12372" y="3904"/>
                </a:lnTo>
                <a:lnTo>
                  <a:pt x="12853" y="3423"/>
                </a:lnTo>
                <a:lnTo>
                  <a:pt x="12973" y="3243"/>
                </a:lnTo>
                <a:lnTo>
                  <a:pt x="12913" y="3063"/>
                </a:lnTo>
                <a:lnTo>
                  <a:pt x="12793" y="2883"/>
                </a:lnTo>
                <a:lnTo>
                  <a:pt x="12613" y="2823"/>
                </a:lnTo>
                <a:lnTo>
                  <a:pt x="13093" y="2582"/>
                </a:lnTo>
                <a:lnTo>
                  <a:pt x="13333" y="2402"/>
                </a:lnTo>
                <a:lnTo>
                  <a:pt x="13453" y="2162"/>
                </a:lnTo>
                <a:lnTo>
                  <a:pt x="13513" y="1982"/>
                </a:lnTo>
                <a:lnTo>
                  <a:pt x="13453" y="1802"/>
                </a:lnTo>
                <a:lnTo>
                  <a:pt x="13393" y="1682"/>
                </a:lnTo>
                <a:lnTo>
                  <a:pt x="13213" y="1561"/>
                </a:lnTo>
                <a:lnTo>
                  <a:pt x="12733" y="1561"/>
                </a:lnTo>
                <a:lnTo>
                  <a:pt x="12192" y="1622"/>
                </a:lnTo>
                <a:lnTo>
                  <a:pt x="11712" y="1862"/>
                </a:lnTo>
                <a:lnTo>
                  <a:pt x="11291" y="2042"/>
                </a:lnTo>
                <a:lnTo>
                  <a:pt x="10991" y="2162"/>
                </a:lnTo>
                <a:lnTo>
                  <a:pt x="10991" y="2162"/>
                </a:lnTo>
                <a:lnTo>
                  <a:pt x="11411" y="1862"/>
                </a:lnTo>
                <a:lnTo>
                  <a:pt x="12072" y="1321"/>
                </a:lnTo>
                <a:lnTo>
                  <a:pt x="12432" y="1021"/>
                </a:lnTo>
                <a:lnTo>
                  <a:pt x="12673" y="721"/>
                </a:lnTo>
                <a:lnTo>
                  <a:pt x="12673" y="541"/>
                </a:lnTo>
                <a:lnTo>
                  <a:pt x="12613" y="360"/>
                </a:lnTo>
                <a:lnTo>
                  <a:pt x="12492" y="300"/>
                </a:lnTo>
                <a:lnTo>
                  <a:pt x="12312" y="300"/>
                </a:lnTo>
                <a:lnTo>
                  <a:pt x="11952" y="420"/>
                </a:lnTo>
                <a:lnTo>
                  <a:pt x="11652" y="661"/>
                </a:lnTo>
                <a:lnTo>
                  <a:pt x="11051" y="1141"/>
                </a:lnTo>
                <a:lnTo>
                  <a:pt x="10330" y="1742"/>
                </a:lnTo>
                <a:lnTo>
                  <a:pt x="9670" y="2342"/>
                </a:lnTo>
                <a:lnTo>
                  <a:pt x="9550" y="2462"/>
                </a:lnTo>
                <a:lnTo>
                  <a:pt x="9550" y="2642"/>
                </a:lnTo>
                <a:lnTo>
                  <a:pt x="9610" y="2763"/>
                </a:lnTo>
                <a:lnTo>
                  <a:pt x="9730" y="2883"/>
                </a:lnTo>
                <a:lnTo>
                  <a:pt x="9369" y="3183"/>
                </a:lnTo>
                <a:lnTo>
                  <a:pt x="9069" y="3543"/>
                </a:lnTo>
                <a:lnTo>
                  <a:pt x="9309" y="2522"/>
                </a:lnTo>
                <a:lnTo>
                  <a:pt x="9430" y="1922"/>
                </a:lnTo>
                <a:lnTo>
                  <a:pt x="9550" y="1321"/>
                </a:lnTo>
                <a:lnTo>
                  <a:pt x="9610" y="661"/>
                </a:lnTo>
                <a:lnTo>
                  <a:pt x="9550" y="60"/>
                </a:lnTo>
                <a:lnTo>
                  <a:pt x="9490" y="0"/>
                </a:lnTo>
                <a:close/>
              </a:path>
            </a:pathLst>
          </a:custGeom>
          <a:solidFill>
            <a:srgbClr val="5E9B5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 rot="-4571370">
            <a:off x="1004019" y="1708694"/>
            <a:ext cx="450421" cy="880240"/>
          </a:xfrm>
          <a:custGeom>
            <a:avLst/>
            <a:gdLst/>
            <a:ahLst/>
            <a:cxnLst/>
            <a:rect l="0" t="0" r="0" b="0"/>
            <a:pathLst>
              <a:path w="22342" h="43662" extrusionOk="0">
                <a:moveTo>
                  <a:pt x="10451" y="1"/>
                </a:moveTo>
                <a:lnTo>
                  <a:pt x="10391" y="61"/>
                </a:lnTo>
                <a:lnTo>
                  <a:pt x="10331" y="61"/>
                </a:lnTo>
                <a:lnTo>
                  <a:pt x="10090" y="962"/>
                </a:lnTo>
                <a:lnTo>
                  <a:pt x="9910" y="1802"/>
                </a:lnTo>
                <a:lnTo>
                  <a:pt x="9610" y="3544"/>
                </a:lnTo>
                <a:lnTo>
                  <a:pt x="9370" y="5286"/>
                </a:lnTo>
                <a:lnTo>
                  <a:pt x="9249" y="7027"/>
                </a:lnTo>
                <a:lnTo>
                  <a:pt x="8829" y="6006"/>
                </a:lnTo>
                <a:lnTo>
                  <a:pt x="8409" y="4925"/>
                </a:lnTo>
                <a:lnTo>
                  <a:pt x="8048" y="3784"/>
                </a:lnTo>
                <a:lnTo>
                  <a:pt x="7688" y="2583"/>
                </a:lnTo>
                <a:lnTo>
                  <a:pt x="7268" y="1382"/>
                </a:lnTo>
                <a:lnTo>
                  <a:pt x="7027" y="782"/>
                </a:lnTo>
                <a:lnTo>
                  <a:pt x="6787" y="241"/>
                </a:lnTo>
                <a:lnTo>
                  <a:pt x="6667" y="121"/>
                </a:lnTo>
                <a:lnTo>
                  <a:pt x="6427" y="121"/>
                </a:lnTo>
                <a:lnTo>
                  <a:pt x="6247" y="181"/>
                </a:lnTo>
                <a:lnTo>
                  <a:pt x="6187" y="421"/>
                </a:lnTo>
                <a:lnTo>
                  <a:pt x="6187" y="1022"/>
                </a:lnTo>
                <a:lnTo>
                  <a:pt x="6187" y="1682"/>
                </a:lnTo>
                <a:lnTo>
                  <a:pt x="6307" y="2343"/>
                </a:lnTo>
                <a:lnTo>
                  <a:pt x="6427" y="3004"/>
                </a:lnTo>
                <a:lnTo>
                  <a:pt x="6847" y="4265"/>
                </a:lnTo>
                <a:lnTo>
                  <a:pt x="7268" y="5466"/>
                </a:lnTo>
                <a:lnTo>
                  <a:pt x="7628" y="6607"/>
                </a:lnTo>
                <a:lnTo>
                  <a:pt x="8048" y="7748"/>
                </a:lnTo>
                <a:lnTo>
                  <a:pt x="8289" y="8349"/>
                </a:lnTo>
                <a:lnTo>
                  <a:pt x="8589" y="8889"/>
                </a:lnTo>
                <a:lnTo>
                  <a:pt x="8889" y="9430"/>
                </a:lnTo>
                <a:lnTo>
                  <a:pt x="9249" y="9850"/>
                </a:lnTo>
                <a:lnTo>
                  <a:pt x="9249" y="10991"/>
                </a:lnTo>
                <a:lnTo>
                  <a:pt x="9310" y="13033"/>
                </a:lnTo>
                <a:lnTo>
                  <a:pt x="9370" y="15075"/>
                </a:lnTo>
                <a:lnTo>
                  <a:pt x="9550" y="17177"/>
                </a:lnTo>
                <a:lnTo>
                  <a:pt x="9730" y="19219"/>
                </a:lnTo>
                <a:lnTo>
                  <a:pt x="8769" y="18618"/>
                </a:lnTo>
                <a:lnTo>
                  <a:pt x="8229" y="18258"/>
                </a:lnTo>
                <a:lnTo>
                  <a:pt x="7748" y="17898"/>
                </a:lnTo>
                <a:lnTo>
                  <a:pt x="7268" y="17477"/>
                </a:lnTo>
                <a:lnTo>
                  <a:pt x="6787" y="16997"/>
                </a:lnTo>
                <a:lnTo>
                  <a:pt x="6847" y="16336"/>
                </a:lnTo>
                <a:lnTo>
                  <a:pt x="6847" y="15676"/>
                </a:lnTo>
                <a:lnTo>
                  <a:pt x="6847" y="15015"/>
                </a:lnTo>
                <a:lnTo>
                  <a:pt x="6847" y="14354"/>
                </a:lnTo>
                <a:lnTo>
                  <a:pt x="6787" y="13694"/>
                </a:lnTo>
                <a:lnTo>
                  <a:pt x="6547" y="13033"/>
                </a:lnTo>
                <a:lnTo>
                  <a:pt x="6487" y="12913"/>
                </a:lnTo>
                <a:lnTo>
                  <a:pt x="6367" y="12853"/>
                </a:lnTo>
                <a:lnTo>
                  <a:pt x="6247" y="12853"/>
                </a:lnTo>
                <a:lnTo>
                  <a:pt x="6127" y="12973"/>
                </a:lnTo>
                <a:lnTo>
                  <a:pt x="5886" y="13574"/>
                </a:lnTo>
                <a:lnTo>
                  <a:pt x="5766" y="14174"/>
                </a:lnTo>
                <a:lnTo>
                  <a:pt x="5646" y="14835"/>
                </a:lnTo>
                <a:lnTo>
                  <a:pt x="5646" y="15435"/>
                </a:lnTo>
                <a:lnTo>
                  <a:pt x="5166" y="14655"/>
                </a:lnTo>
                <a:lnTo>
                  <a:pt x="4745" y="13874"/>
                </a:lnTo>
                <a:lnTo>
                  <a:pt x="4445" y="13153"/>
                </a:lnTo>
                <a:lnTo>
                  <a:pt x="4205" y="12372"/>
                </a:lnTo>
                <a:lnTo>
                  <a:pt x="3965" y="11652"/>
                </a:lnTo>
                <a:lnTo>
                  <a:pt x="3664" y="10931"/>
                </a:lnTo>
                <a:lnTo>
                  <a:pt x="3604" y="10871"/>
                </a:lnTo>
                <a:lnTo>
                  <a:pt x="3484" y="10811"/>
                </a:lnTo>
                <a:lnTo>
                  <a:pt x="3244" y="10751"/>
                </a:lnTo>
                <a:lnTo>
                  <a:pt x="3064" y="10871"/>
                </a:lnTo>
                <a:lnTo>
                  <a:pt x="2944" y="10931"/>
                </a:lnTo>
                <a:lnTo>
                  <a:pt x="2883" y="11051"/>
                </a:lnTo>
                <a:lnTo>
                  <a:pt x="2823" y="11472"/>
                </a:lnTo>
                <a:lnTo>
                  <a:pt x="2763" y="11892"/>
                </a:lnTo>
                <a:lnTo>
                  <a:pt x="2763" y="12312"/>
                </a:lnTo>
                <a:lnTo>
                  <a:pt x="2763" y="12733"/>
                </a:lnTo>
                <a:lnTo>
                  <a:pt x="2944" y="13574"/>
                </a:lnTo>
                <a:lnTo>
                  <a:pt x="3184" y="14474"/>
                </a:lnTo>
                <a:lnTo>
                  <a:pt x="3544" y="15255"/>
                </a:lnTo>
                <a:lnTo>
                  <a:pt x="3965" y="16036"/>
                </a:lnTo>
                <a:lnTo>
                  <a:pt x="4445" y="16817"/>
                </a:lnTo>
                <a:lnTo>
                  <a:pt x="4925" y="17477"/>
                </a:lnTo>
                <a:lnTo>
                  <a:pt x="5346" y="17958"/>
                </a:lnTo>
                <a:lnTo>
                  <a:pt x="5826" y="18498"/>
                </a:lnTo>
                <a:lnTo>
                  <a:pt x="6427" y="19099"/>
                </a:lnTo>
                <a:lnTo>
                  <a:pt x="7087" y="19639"/>
                </a:lnTo>
                <a:lnTo>
                  <a:pt x="7808" y="20180"/>
                </a:lnTo>
                <a:lnTo>
                  <a:pt x="8469" y="20600"/>
                </a:lnTo>
                <a:lnTo>
                  <a:pt x="8829" y="20720"/>
                </a:lnTo>
                <a:lnTo>
                  <a:pt x="9189" y="20840"/>
                </a:lnTo>
                <a:lnTo>
                  <a:pt x="9550" y="20900"/>
                </a:lnTo>
                <a:lnTo>
                  <a:pt x="9910" y="20960"/>
                </a:lnTo>
                <a:lnTo>
                  <a:pt x="10090" y="21981"/>
                </a:lnTo>
                <a:lnTo>
                  <a:pt x="10511" y="24804"/>
                </a:lnTo>
                <a:lnTo>
                  <a:pt x="11051" y="27567"/>
                </a:lnTo>
                <a:lnTo>
                  <a:pt x="11652" y="30329"/>
                </a:lnTo>
                <a:lnTo>
                  <a:pt x="12372" y="33092"/>
                </a:lnTo>
                <a:lnTo>
                  <a:pt x="13213" y="35794"/>
                </a:lnTo>
                <a:lnTo>
                  <a:pt x="14114" y="38437"/>
                </a:lnTo>
                <a:lnTo>
                  <a:pt x="14655" y="39818"/>
                </a:lnTo>
                <a:lnTo>
                  <a:pt x="15255" y="41260"/>
                </a:lnTo>
                <a:lnTo>
                  <a:pt x="13814" y="40239"/>
                </a:lnTo>
                <a:lnTo>
                  <a:pt x="12433" y="39158"/>
                </a:lnTo>
                <a:lnTo>
                  <a:pt x="10991" y="37956"/>
                </a:lnTo>
                <a:lnTo>
                  <a:pt x="9610" y="36695"/>
                </a:lnTo>
                <a:lnTo>
                  <a:pt x="9610" y="36095"/>
                </a:lnTo>
                <a:lnTo>
                  <a:pt x="9610" y="35434"/>
                </a:lnTo>
                <a:lnTo>
                  <a:pt x="9370" y="34233"/>
                </a:lnTo>
                <a:lnTo>
                  <a:pt x="9129" y="33032"/>
                </a:lnTo>
                <a:lnTo>
                  <a:pt x="8829" y="31891"/>
                </a:lnTo>
                <a:lnTo>
                  <a:pt x="8529" y="30449"/>
                </a:lnTo>
                <a:lnTo>
                  <a:pt x="8168" y="29008"/>
                </a:lnTo>
                <a:lnTo>
                  <a:pt x="7748" y="27567"/>
                </a:lnTo>
                <a:lnTo>
                  <a:pt x="7508" y="26906"/>
                </a:lnTo>
                <a:lnTo>
                  <a:pt x="7208" y="26245"/>
                </a:lnTo>
                <a:lnTo>
                  <a:pt x="7087" y="26125"/>
                </a:lnTo>
                <a:lnTo>
                  <a:pt x="6967" y="26125"/>
                </a:lnTo>
                <a:lnTo>
                  <a:pt x="6847" y="26185"/>
                </a:lnTo>
                <a:lnTo>
                  <a:pt x="6787" y="26305"/>
                </a:lnTo>
                <a:lnTo>
                  <a:pt x="6787" y="27026"/>
                </a:lnTo>
                <a:lnTo>
                  <a:pt x="6787" y="27747"/>
                </a:lnTo>
                <a:lnTo>
                  <a:pt x="6907" y="29188"/>
                </a:lnTo>
                <a:lnTo>
                  <a:pt x="7087" y="30630"/>
                </a:lnTo>
                <a:lnTo>
                  <a:pt x="7328" y="32011"/>
                </a:lnTo>
                <a:lnTo>
                  <a:pt x="7568" y="33392"/>
                </a:lnTo>
                <a:lnTo>
                  <a:pt x="7808" y="34834"/>
                </a:lnTo>
                <a:lnTo>
                  <a:pt x="6787" y="33692"/>
                </a:lnTo>
                <a:lnTo>
                  <a:pt x="5766" y="32551"/>
                </a:lnTo>
                <a:lnTo>
                  <a:pt x="4865" y="31350"/>
                </a:lnTo>
                <a:lnTo>
                  <a:pt x="3904" y="30149"/>
                </a:lnTo>
                <a:lnTo>
                  <a:pt x="2223" y="27807"/>
                </a:lnTo>
                <a:lnTo>
                  <a:pt x="1322" y="26606"/>
                </a:lnTo>
                <a:lnTo>
                  <a:pt x="842" y="26065"/>
                </a:lnTo>
                <a:lnTo>
                  <a:pt x="361" y="25525"/>
                </a:lnTo>
                <a:lnTo>
                  <a:pt x="241" y="25465"/>
                </a:lnTo>
                <a:lnTo>
                  <a:pt x="121" y="25525"/>
                </a:lnTo>
                <a:lnTo>
                  <a:pt x="61" y="25585"/>
                </a:lnTo>
                <a:lnTo>
                  <a:pt x="1" y="25765"/>
                </a:lnTo>
                <a:lnTo>
                  <a:pt x="301" y="26726"/>
                </a:lnTo>
                <a:lnTo>
                  <a:pt x="601" y="27747"/>
                </a:lnTo>
                <a:lnTo>
                  <a:pt x="1082" y="28708"/>
                </a:lnTo>
                <a:lnTo>
                  <a:pt x="1562" y="29669"/>
                </a:lnTo>
                <a:lnTo>
                  <a:pt x="2103" y="30570"/>
                </a:lnTo>
                <a:lnTo>
                  <a:pt x="2763" y="31470"/>
                </a:lnTo>
                <a:lnTo>
                  <a:pt x="3424" y="32311"/>
                </a:lnTo>
                <a:lnTo>
                  <a:pt x="4085" y="33212"/>
                </a:lnTo>
                <a:lnTo>
                  <a:pt x="4085" y="33212"/>
                </a:lnTo>
                <a:lnTo>
                  <a:pt x="3304" y="33152"/>
                </a:lnTo>
                <a:lnTo>
                  <a:pt x="2583" y="33212"/>
                </a:lnTo>
                <a:lnTo>
                  <a:pt x="2103" y="33212"/>
                </a:lnTo>
                <a:lnTo>
                  <a:pt x="1622" y="33332"/>
                </a:lnTo>
                <a:lnTo>
                  <a:pt x="1142" y="33452"/>
                </a:lnTo>
                <a:lnTo>
                  <a:pt x="721" y="33632"/>
                </a:lnTo>
                <a:lnTo>
                  <a:pt x="601" y="33813"/>
                </a:lnTo>
                <a:lnTo>
                  <a:pt x="541" y="33993"/>
                </a:lnTo>
                <a:lnTo>
                  <a:pt x="541" y="34173"/>
                </a:lnTo>
                <a:lnTo>
                  <a:pt x="721" y="34353"/>
                </a:lnTo>
                <a:lnTo>
                  <a:pt x="1202" y="34473"/>
                </a:lnTo>
                <a:lnTo>
                  <a:pt x="1682" y="34593"/>
                </a:lnTo>
                <a:lnTo>
                  <a:pt x="2703" y="34593"/>
                </a:lnTo>
                <a:lnTo>
                  <a:pt x="3244" y="34533"/>
                </a:lnTo>
                <a:lnTo>
                  <a:pt x="3724" y="34473"/>
                </a:lnTo>
                <a:lnTo>
                  <a:pt x="4265" y="34353"/>
                </a:lnTo>
                <a:lnTo>
                  <a:pt x="4745" y="34173"/>
                </a:lnTo>
                <a:lnTo>
                  <a:pt x="4865" y="34053"/>
                </a:lnTo>
                <a:lnTo>
                  <a:pt x="6787" y="36155"/>
                </a:lnTo>
                <a:lnTo>
                  <a:pt x="7868" y="37296"/>
                </a:lnTo>
                <a:lnTo>
                  <a:pt x="9009" y="38377"/>
                </a:lnTo>
                <a:lnTo>
                  <a:pt x="10210" y="39398"/>
                </a:lnTo>
                <a:lnTo>
                  <a:pt x="11472" y="40419"/>
                </a:lnTo>
                <a:lnTo>
                  <a:pt x="12733" y="41380"/>
                </a:lnTo>
                <a:lnTo>
                  <a:pt x="14054" y="42220"/>
                </a:lnTo>
                <a:lnTo>
                  <a:pt x="15435" y="43001"/>
                </a:lnTo>
                <a:lnTo>
                  <a:pt x="16817" y="43662"/>
                </a:lnTo>
                <a:lnTo>
                  <a:pt x="17177" y="43662"/>
                </a:lnTo>
                <a:lnTo>
                  <a:pt x="17297" y="43542"/>
                </a:lnTo>
                <a:lnTo>
                  <a:pt x="17417" y="43422"/>
                </a:lnTo>
                <a:lnTo>
                  <a:pt x="17477" y="43241"/>
                </a:lnTo>
                <a:lnTo>
                  <a:pt x="17477" y="43121"/>
                </a:lnTo>
                <a:lnTo>
                  <a:pt x="17417" y="42941"/>
                </a:lnTo>
                <a:lnTo>
                  <a:pt x="17297" y="42821"/>
                </a:lnTo>
                <a:lnTo>
                  <a:pt x="17237" y="42761"/>
                </a:lnTo>
                <a:lnTo>
                  <a:pt x="16937" y="41500"/>
                </a:lnTo>
                <a:lnTo>
                  <a:pt x="16516" y="40299"/>
                </a:lnTo>
                <a:lnTo>
                  <a:pt x="15616" y="37836"/>
                </a:lnTo>
                <a:lnTo>
                  <a:pt x="16156" y="37176"/>
                </a:lnTo>
                <a:lnTo>
                  <a:pt x="16697" y="36455"/>
                </a:lnTo>
                <a:lnTo>
                  <a:pt x="17237" y="35674"/>
                </a:lnTo>
                <a:lnTo>
                  <a:pt x="17718" y="34834"/>
                </a:lnTo>
                <a:lnTo>
                  <a:pt x="18558" y="33212"/>
                </a:lnTo>
                <a:lnTo>
                  <a:pt x="19399" y="31590"/>
                </a:lnTo>
                <a:lnTo>
                  <a:pt x="20300" y="29969"/>
                </a:lnTo>
                <a:lnTo>
                  <a:pt x="21081" y="28227"/>
                </a:lnTo>
                <a:lnTo>
                  <a:pt x="21501" y="27387"/>
                </a:lnTo>
                <a:lnTo>
                  <a:pt x="21801" y="26486"/>
                </a:lnTo>
                <a:lnTo>
                  <a:pt x="22102" y="25585"/>
                </a:lnTo>
                <a:lnTo>
                  <a:pt x="22342" y="24684"/>
                </a:lnTo>
                <a:lnTo>
                  <a:pt x="22342" y="24564"/>
                </a:lnTo>
                <a:lnTo>
                  <a:pt x="22282" y="24504"/>
                </a:lnTo>
                <a:lnTo>
                  <a:pt x="22162" y="24324"/>
                </a:lnTo>
                <a:lnTo>
                  <a:pt x="21921" y="24324"/>
                </a:lnTo>
                <a:lnTo>
                  <a:pt x="21861" y="24384"/>
                </a:lnTo>
                <a:lnTo>
                  <a:pt x="21741" y="24444"/>
                </a:lnTo>
                <a:lnTo>
                  <a:pt x="21261" y="25285"/>
                </a:lnTo>
                <a:lnTo>
                  <a:pt x="20780" y="26065"/>
                </a:lnTo>
                <a:lnTo>
                  <a:pt x="19880" y="27747"/>
                </a:lnTo>
                <a:lnTo>
                  <a:pt x="19099" y="29488"/>
                </a:lnTo>
                <a:lnTo>
                  <a:pt x="18198" y="31110"/>
                </a:lnTo>
                <a:lnTo>
                  <a:pt x="17297" y="32732"/>
                </a:lnTo>
                <a:lnTo>
                  <a:pt x="16336" y="34353"/>
                </a:lnTo>
                <a:lnTo>
                  <a:pt x="15736" y="35314"/>
                </a:lnTo>
                <a:lnTo>
                  <a:pt x="15075" y="36335"/>
                </a:lnTo>
                <a:lnTo>
                  <a:pt x="14474" y="34473"/>
                </a:lnTo>
                <a:lnTo>
                  <a:pt x="13934" y="32671"/>
                </a:lnTo>
                <a:lnTo>
                  <a:pt x="13453" y="30810"/>
                </a:lnTo>
                <a:lnTo>
                  <a:pt x="12973" y="28948"/>
                </a:lnTo>
                <a:lnTo>
                  <a:pt x="12553" y="27026"/>
                </a:lnTo>
                <a:lnTo>
                  <a:pt x="12132" y="25164"/>
                </a:lnTo>
                <a:lnTo>
                  <a:pt x="12793" y="24864"/>
                </a:lnTo>
                <a:lnTo>
                  <a:pt x="13393" y="24444"/>
                </a:lnTo>
                <a:lnTo>
                  <a:pt x="14534" y="23543"/>
                </a:lnTo>
                <a:lnTo>
                  <a:pt x="15135" y="23002"/>
                </a:lnTo>
                <a:lnTo>
                  <a:pt x="15495" y="22702"/>
                </a:lnTo>
                <a:lnTo>
                  <a:pt x="15676" y="22462"/>
                </a:lnTo>
                <a:lnTo>
                  <a:pt x="16456" y="21621"/>
                </a:lnTo>
                <a:lnTo>
                  <a:pt x="17237" y="20780"/>
                </a:lnTo>
                <a:lnTo>
                  <a:pt x="18378" y="19399"/>
                </a:lnTo>
                <a:lnTo>
                  <a:pt x="18979" y="18678"/>
                </a:lnTo>
                <a:lnTo>
                  <a:pt x="19459" y="17898"/>
                </a:lnTo>
                <a:lnTo>
                  <a:pt x="19940" y="17057"/>
                </a:lnTo>
                <a:lnTo>
                  <a:pt x="20300" y="16216"/>
                </a:lnTo>
                <a:lnTo>
                  <a:pt x="20420" y="15796"/>
                </a:lnTo>
                <a:lnTo>
                  <a:pt x="20480" y="15375"/>
                </a:lnTo>
                <a:lnTo>
                  <a:pt x="20480" y="14955"/>
                </a:lnTo>
                <a:lnTo>
                  <a:pt x="20480" y="14474"/>
                </a:lnTo>
                <a:lnTo>
                  <a:pt x="20420" y="14294"/>
                </a:lnTo>
                <a:lnTo>
                  <a:pt x="20240" y="14174"/>
                </a:lnTo>
                <a:lnTo>
                  <a:pt x="20060" y="14054"/>
                </a:lnTo>
                <a:lnTo>
                  <a:pt x="19940" y="14114"/>
                </a:lnTo>
                <a:lnTo>
                  <a:pt x="19819" y="14174"/>
                </a:lnTo>
                <a:lnTo>
                  <a:pt x="19519" y="14414"/>
                </a:lnTo>
                <a:lnTo>
                  <a:pt x="19219" y="14655"/>
                </a:lnTo>
                <a:lnTo>
                  <a:pt x="18678" y="15255"/>
                </a:lnTo>
                <a:lnTo>
                  <a:pt x="18138" y="15916"/>
                </a:lnTo>
                <a:lnTo>
                  <a:pt x="17718" y="16636"/>
                </a:lnTo>
                <a:lnTo>
                  <a:pt x="16877" y="18138"/>
                </a:lnTo>
                <a:lnTo>
                  <a:pt x="16456" y="18858"/>
                </a:lnTo>
                <a:lnTo>
                  <a:pt x="15976" y="19579"/>
                </a:lnTo>
                <a:lnTo>
                  <a:pt x="15736" y="19879"/>
                </a:lnTo>
                <a:lnTo>
                  <a:pt x="15736" y="19099"/>
                </a:lnTo>
                <a:lnTo>
                  <a:pt x="15736" y="18318"/>
                </a:lnTo>
                <a:lnTo>
                  <a:pt x="15616" y="17537"/>
                </a:lnTo>
                <a:lnTo>
                  <a:pt x="15555" y="17177"/>
                </a:lnTo>
                <a:lnTo>
                  <a:pt x="15435" y="16817"/>
                </a:lnTo>
                <a:lnTo>
                  <a:pt x="15375" y="16696"/>
                </a:lnTo>
                <a:lnTo>
                  <a:pt x="15255" y="16636"/>
                </a:lnTo>
                <a:lnTo>
                  <a:pt x="15075" y="16576"/>
                </a:lnTo>
                <a:lnTo>
                  <a:pt x="14895" y="16636"/>
                </a:lnTo>
                <a:lnTo>
                  <a:pt x="14775" y="16696"/>
                </a:lnTo>
                <a:lnTo>
                  <a:pt x="14715" y="16817"/>
                </a:lnTo>
                <a:lnTo>
                  <a:pt x="14595" y="17237"/>
                </a:lnTo>
                <a:lnTo>
                  <a:pt x="14534" y="17597"/>
                </a:lnTo>
                <a:lnTo>
                  <a:pt x="14414" y="18438"/>
                </a:lnTo>
                <a:lnTo>
                  <a:pt x="14414" y="20060"/>
                </a:lnTo>
                <a:lnTo>
                  <a:pt x="14354" y="20780"/>
                </a:lnTo>
                <a:lnTo>
                  <a:pt x="14354" y="21501"/>
                </a:lnTo>
                <a:lnTo>
                  <a:pt x="13574" y="22342"/>
                </a:lnTo>
                <a:lnTo>
                  <a:pt x="12793" y="23123"/>
                </a:lnTo>
                <a:lnTo>
                  <a:pt x="11952" y="23963"/>
                </a:lnTo>
                <a:lnTo>
                  <a:pt x="11592" y="22041"/>
                </a:lnTo>
                <a:lnTo>
                  <a:pt x="11171" y="18678"/>
                </a:lnTo>
                <a:lnTo>
                  <a:pt x="10811" y="15315"/>
                </a:lnTo>
                <a:lnTo>
                  <a:pt x="11351" y="14715"/>
                </a:lnTo>
                <a:lnTo>
                  <a:pt x="11772" y="14054"/>
                </a:lnTo>
                <a:lnTo>
                  <a:pt x="12613" y="12673"/>
                </a:lnTo>
                <a:lnTo>
                  <a:pt x="13694" y="10871"/>
                </a:lnTo>
                <a:lnTo>
                  <a:pt x="14775" y="8949"/>
                </a:lnTo>
                <a:lnTo>
                  <a:pt x="15796" y="7268"/>
                </a:lnTo>
                <a:lnTo>
                  <a:pt x="16877" y="5526"/>
                </a:lnTo>
                <a:lnTo>
                  <a:pt x="17898" y="3724"/>
                </a:lnTo>
                <a:lnTo>
                  <a:pt x="18318" y="2823"/>
                </a:lnTo>
                <a:lnTo>
                  <a:pt x="18738" y="1923"/>
                </a:lnTo>
                <a:lnTo>
                  <a:pt x="18799" y="1622"/>
                </a:lnTo>
                <a:lnTo>
                  <a:pt x="18738" y="1442"/>
                </a:lnTo>
                <a:lnTo>
                  <a:pt x="18618" y="1262"/>
                </a:lnTo>
                <a:lnTo>
                  <a:pt x="18378" y="1142"/>
                </a:lnTo>
                <a:lnTo>
                  <a:pt x="18138" y="1082"/>
                </a:lnTo>
                <a:lnTo>
                  <a:pt x="17898" y="1142"/>
                </a:lnTo>
                <a:lnTo>
                  <a:pt x="17657" y="1202"/>
                </a:lnTo>
                <a:lnTo>
                  <a:pt x="17477" y="1382"/>
                </a:lnTo>
                <a:lnTo>
                  <a:pt x="16937" y="2223"/>
                </a:lnTo>
                <a:lnTo>
                  <a:pt x="16396" y="3124"/>
                </a:lnTo>
                <a:lnTo>
                  <a:pt x="15435" y="4925"/>
                </a:lnTo>
                <a:lnTo>
                  <a:pt x="15195" y="5286"/>
                </a:lnTo>
                <a:lnTo>
                  <a:pt x="15195" y="4205"/>
                </a:lnTo>
                <a:lnTo>
                  <a:pt x="15135" y="3664"/>
                </a:lnTo>
                <a:lnTo>
                  <a:pt x="15075" y="3124"/>
                </a:lnTo>
                <a:lnTo>
                  <a:pt x="15015" y="3064"/>
                </a:lnTo>
                <a:lnTo>
                  <a:pt x="14955" y="2944"/>
                </a:lnTo>
                <a:lnTo>
                  <a:pt x="14775" y="2944"/>
                </a:lnTo>
                <a:lnTo>
                  <a:pt x="14534" y="3004"/>
                </a:lnTo>
                <a:lnTo>
                  <a:pt x="14474" y="3064"/>
                </a:lnTo>
                <a:lnTo>
                  <a:pt x="14414" y="3124"/>
                </a:lnTo>
                <a:lnTo>
                  <a:pt x="14294" y="3784"/>
                </a:lnTo>
                <a:lnTo>
                  <a:pt x="14174" y="4385"/>
                </a:lnTo>
                <a:lnTo>
                  <a:pt x="14054" y="5646"/>
                </a:lnTo>
                <a:lnTo>
                  <a:pt x="13994" y="6547"/>
                </a:lnTo>
                <a:lnTo>
                  <a:pt x="13994" y="6967"/>
                </a:lnTo>
                <a:lnTo>
                  <a:pt x="13994" y="7448"/>
                </a:lnTo>
                <a:lnTo>
                  <a:pt x="13273" y="8649"/>
                </a:lnTo>
                <a:lnTo>
                  <a:pt x="12312" y="10451"/>
                </a:lnTo>
                <a:lnTo>
                  <a:pt x="11291" y="12192"/>
                </a:lnTo>
                <a:lnTo>
                  <a:pt x="10691" y="13333"/>
                </a:lnTo>
                <a:lnTo>
                  <a:pt x="10631" y="10991"/>
                </a:lnTo>
                <a:lnTo>
                  <a:pt x="10571" y="9009"/>
                </a:lnTo>
                <a:lnTo>
                  <a:pt x="10631" y="7027"/>
                </a:lnTo>
                <a:lnTo>
                  <a:pt x="10691" y="5106"/>
                </a:lnTo>
                <a:lnTo>
                  <a:pt x="10691" y="3124"/>
                </a:lnTo>
                <a:lnTo>
                  <a:pt x="11231" y="2523"/>
                </a:lnTo>
                <a:lnTo>
                  <a:pt x="11712" y="1863"/>
                </a:lnTo>
                <a:lnTo>
                  <a:pt x="12132" y="1142"/>
                </a:lnTo>
                <a:lnTo>
                  <a:pt x="12553" y="421"/>
                </a:lnTo>
                <a:lnTo>
                  <a:pt x="12553" y="361"/>
                </a:lnTo>
                <a:lnTo>
                  <a:pt x="12493" y="241"/>
                </a:lnTo>
                <a:lnTo>
                  <a:pt x="12372" y="241"/>
                </a:lnTo>
                <a:lnTo>
                  <a:pt x="11472" y="902"/>
                </a:lnTo>
                <a:lnTo>
                  <a:pt x="10631" y="1622"/>
                </a:lnTo>
                <a:lnTo>
                  <a:pt x="10511" y="121"/>
                </a:lnTo>
                <a:lnTo>
                  <a:pt x="10511" y="61"/>
                </a:lnTo>
                <a:lnTo>
                  <a:pt x="10451" y="1"/>
                </a:lnTo>
                <a:close/>
              </a:path>
            </a:pathLst>
          </a:custGeom>
          <a:solidFill>
            <a:srgbClr val="B5975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/>
          <p:nvPr/>
        </p:nvSpPr>
        <p:spPr>
          <a:xfrm flipH="1">
            <a:off x="417125" y="921750"/>
            <a:ext cx="1250725" cy="367875"/>
          </a:xfrm>
          <a:custGeom>
            <a:avLst/>
            <a:gdLst/>
            <a:ahLst/>
            <a:cxnLst/>
            <a:rect l="0" t="0" r="0" b="0"/>
            <a:pathLst>
              <a:path w="50029" h="14715" extrusionOk="0">
                <a:moveTo>
                  <a:pt x="42281" y="1"/>
                </a:moveTo>
                <a:lnTo>
                  <a:pt x="41620" y="121"/>
                </a:lnTo>
                <a:lnTo>
                  <a:pt x="40960" y="301"/>
                </a:lnTo>
                <a:lnTo>
                  <a:pt x="39698" y="721"/>
                </a:lnTo>
                <a:lnTo>
                  <a:pt x="36756" y="1742"/>
                </a:lnTo>
                <a:lnTo>
                  <a:pt x="34413" y="2523"/>
                </a:lnTo>
                <a:lnTo>
                  <a:pt x="33272" y="2943"/>
                </a:lnTo>
                <a:lnTo>
                  <a:pt x="32131" y="3424"/>
                </a:lnTo>
                <a:lnTo>
                  <a:pt x="30149" y="3604"/>
                </a:lnTo>
                <a:lnTo>
                  <a:pt x="28227" y="3784"/>
                </a:lnTo>
                <a:lnTo>
                  <a:pt x="26246" y="4024"/>
                </a:lnTo>
                <a:lnTo>
                  <a:pt x="24324" y="4325"/>
                </a:lnTo>
                <a:lnTo>
                  <a:pt x="22702" y="4625"/>
                </a:lnTo>
                <a:lnTo>
                  <a:pt x="21141" y="4925"/>
                </a:lnTo>
                <a:lnTo>
                  <a:pt x="19579" y="5286"/>
                </a:lnTo>
                <a:lnTo>
                  <a:pt x="18018" y="5706"/>
                </a:lnTo>
                <a:lnTo>
                  <a:pt x="16456" y="6126"/>
                </a:lnTo>
                <a:lnTo>
                  <a:pt x="14895" y="6547"/>
                </a:lnTo>
                <a:lnTo>
                  <a:pt x="11832" y="7568"/>
                </a:lnTo>
                <a:lnTo>
                  <a:pt x="10331" y="8168"/>
                </a:lnTo>
                <a:lnTo>
                  <a:pt x="8829" y="8769"/>
                </a:lnTo>
                <a:lnTo>
                  <a:pt x="5826" y="10090"/>
                </a:lnTo>
                <a:lnTo>
                  <a:pt x="4385" y="10751"/>
                </a:lnTo>
                <a:lnTo>
                  <a:pt x="2884" y="11411"/>
                </a:lnTo>
                <a:lnTo>
                  <a:pt x="2163" y="11832"/>
                </a:lnTo>
                <a:lnTo>
                  <a:pt x="1442" y="12252"/>
                </a:lnTo>
                <a:lnTo>
                  <a:pt x="782" y="12733"/>
                </a:lnTo>
                <a:lnTo>
                  <a:pt x="241" y="13273"/>
                </a:lnTo>
                <a:lnTo>
                  <a:pt x="61" y="13513"/>
                </a:lnTo>
                <a:lnTo>
                  <a:pt x="1" y="13754"/>
                </a:lnTo>
                <a:lnTo>
                  <a:pt x="1" y="14054"/>
                </a:lnTo>
                <a:lnTo>
                  <a:pt x="121" y="14294"/>
                </a:lnTo>
                <a:lnTo>
                  <a:pt x="301" y="14474"/>
                </a:lnTo>
                <a:lnTo>
                  <a:pt x="481" y="14594"/>
                </a:lnTo>
                <a:lnTo>
                  <a:pt x="782" y="14715"/>
                </a:lnTo>
                <a:lnTo>
                  <a:pt x="1082" y="14654"/>
                </a:lnTo>
                <a:lnTo>
                  <a:pt x="1742" y="14474"/>
                </a:lnTo>
                <a:lnTo>
                  <a:pt x="2463" y="14174"/>
                </a:lnTo>
                <a:lnTo>
                  <a:pt x="3184" y="13874"/>
                </a:lnTo>
                <a:lnTo>
                  <a:pt x="3844" y="13513"/>
                </a:lnTo>
                <a:lnTo>
                  <a:pt x="5226" y="12733"/>
                </a:lnTo>
                <a:lnTo>
                  <a:pt x="6547" y="12072"/>
                </a:lnTo>
                <a:lnTo>
                  <a:pt x="7988" y="11411"/>
                </a:lnTo>
                <a:lnTo>
                  <a:pt x="9430" y="10751"/>
                </a:lnTo>
                <a:lnTo>
                  <a:pt x="12433" y="9610"/>
                </a:lnTo>
                <a:lnTo>
                  <a:pt x="14294" y="8949"/>
                </a:lnTo>
                <a:lnTo>
                  <a:pt x="14895" y="8889"/>
                </a:lnTo>
                <a:lnTo>
                  <a:pt x="16216" y="8769"/>
                </a:lnTo>
                <a:lnTo>
                  <a:pt x="17597" y="8769"/>
                </a:lnTo>
                <a:lnTo>
                  <a:pt x="18979" y="8889"/>
                </a:lnTo>
                <a:lnTo>
                  <a:pt x="20420" y="9069"/>
                </a:lnTo>
                <a:lnTo>
                  <a:pt x="21801" y="9309"/>
                </a:lnTo>
                <a:lnTo>
                  <a:pt x="23243" y="9670"/>
                </a:lnTo>
                <a:lnTo>
                  <a:pt x="29008" y="10991"/>
                </a:lnTo>
                <a:lnTo>
                  <a:pt x="29308" y="11592"/>
                </a:lnTo>
                <a:lnTo>
                  <a:pt x="29669" y="12192"/>
                </a:lnTo>
                <a:lnTo>
                  <a:pt x="30450" y="13273"/>
                </a:lnTo>
                <a:lnTo>
                  <a:pt x="30810" y="13754"/>
                </a:lnTo>
                <a:lnTo>
                  <a:pt x="31170" y="14174"/>
                </a:lnTo>
                <a:lnTo>
                  <a:pt x="31350" y="14414"/>
                </a:lnTo>
                <a:lnTo>
                  <a:pt x="31591" y="14534"/>
                </a:lnTo>
                <a:lnTo>
                  <a:pt x="31831" y="14654"/>
                </a:lnTo>
                <a:lnTo>
                  <a:pt x="32131" y="14715"/>
                </a:lnTo>
                <a:lnTo>
                  <a:pt x="32311" y="14715"/>
                </a:lnTo>
                <a:lnTo>
                  <a:pt x="32492" y="14594"/>
                </a:lnTo>
                <a:lnTo>
                  <a:pt x="32612" y="14474"/>
                </a:lnTo>
                <a:lnTo>
                  <a:pt x="32672" y="14294"/>
                </a:lnTo>
                <a:lnTo>
                  <a:pt x="32732" y="13994"/>
                </a:lnTo>
                <a:lnTo>
                  <a:pt x="32672" y="13694"/>
                </a:lnTo>
                <a:lnTo>
                  <a:pt x="32612" y="13393"/>
                </a:lnTo>
                <a:lnTo>
                  <a:pt x="32492" y="13153"/>
                </a:lnTo>
                <a:lnTo>
                  <a:pt x="32131" y="12673"/>
                </a:lnTo>
                <a:lnTo>
                  <a:pt x="31771" y="12192"/>
                </a:lnTo>
                <a:lnTo>
                  <a:pt x="31230" y="11471"/>
                </a:lnTo>
                <a:lnTo>
                  <a:pt x="31230" y="11471"/>
                </a:lnTo>
                <a:lnTo>
                  <a:pt x="31951" y="11652"/>
                </a:lnTo>
                <a:lnTo>
                  <a:pt x="32672" y="11832"/>
                </a:lnTo>
                <a:lnTo>
                  <a:pt x="33332" y="11952"/>
                </a:lnTo>
                <a:lnTo>
                  <a:pt x="33693" y="12012"/>
                </a:lnTo>
                <a:lnTo>
                  <a:pt x="34353" y="12012"/>
                </a:lnTo>
                <a:lnTo>
                  <a:pt x="34714" y="11952"/>
                </a:lnTo>
                <a:lnTo>
                  <a:pt x="34834" y="11832"/>
                </a:lnTo>
                <a:lnTo>
                  <a:pt x="34954" y="11772"/>
                </a:lnTo>
                <a:lnTo>
                  <a:pt x="35074" y="11592"/>
                </a:lnTo>
                <a:lnTo>
                  <a:pt x="35134" y="11471"/>
                </a:lnTo>
                <a:lnTo>
                  <a:pt x="35194" y="11291"/>
                </a:lnTo>
                <a:lnTo>
                  <a:pt x="35134" y="11171"/>
                </a:lnTo>
                <a:lnTo>
                  <a:pt x="35074" y="10991"/>
                </a:lnTo>
                <a:lnTo>
                  <a:pt x="34954" y="10871"/>
                </a:lnTo>
                <a:lnTo>
                  <a:pt x="34714" y="10631"/>
                </a:lnTo>
                <a:lnTo>
                  <a:pt x="34413" y="10451"/>
                </a:lnTo>
                <a:lnTo>
                  <a:pt x="34113" y="10330"/>
                </a:lnTo>
                <a:lnTo>
                  <a:pt x="33813" y="10210"/>
                </a:lnTo>
                <a:lnTo>
                  <a:pt x="33152" y="10030"/>
                </a:lnTo>
                <a:lnTo>
                  <a:pt x="32431" y="9910"/>
                </a:lnTo>
                <a:lnTo>
                  <a:pt x="29188" y="9189"/>
                </a:lnTo>
                <a:lnTo>
                  <a:pt x="25945" y="8409"/>
                </a:lnTo>
                <a:lnTo>
                  <a:pt x="22642" y="7748"/>
                </a:lnTo>
                <a:lnTo>
                  <a:pt x="21321" y="7448"/>
                </a:lnTo>
                <a:lnTo>
                  <a:pt x="19940" y="7268"/>
                </a:lnTo>
                <a:lnTo>
                  <a:pt x="22282" y="6667"/>
                </a:lnTo>
                <a:lnTo>
                  <a:pt x="24624" y="6187"/>
                </a:lnTo>
                <a:lnTo>
                  <a:pt x="26186" y="5886"/>
                </a:lnTo>
                <a:lnTo>
                  <a:pt x="27747" y="5646"/>
                </a:lnTo>
                <a:lnTo>
                  <a:pt x="30870" y="5226"/>
                </a:lnTo>
                <a:lnTo>
                  <a:pt x="33993" y="4985"/>
                </a:lnTo>
                <a:lnTo>
                  <a:pt x="37176" y="4805"/>
                </a:lnTo>
                <a:lnTo>
                  <a:pt x="40299" y="4805"/>
                </a:lnTo>
                <a:lnTo>
                  <a:pt x="43482" y="4865"/>
                </a:lnTo>
                <a:lnTo>
                  <a:pt x="46665" y="5045"/>
                </a:lnTo>
                <a:lnTo>
                  <a:pt x="49788" y="5286"/>
                </a:lnTo>
                <a:lnTo>
                  <a:pt x="49908" y="5226"/>
                </a:lnTo>
                <a:lnTo>
                  <a:pt x="49968" y="5226"/>
                </a:lnTo>
                <a:lnTo>
                  <a:pt x="50028" y="5045"/>
                </a:lnTo>
                <a:lnTo>
                  <a:pt x="49968" y="4925"/>
                </a:lnTo>
                <a:lnTo>
                  <a:pt x="49908" y="4865"/>
                </a:lnTo>
                <a:lnTo>
                  <a:pt x="49848" y="4805"/>
                </a:lnTo>
                <a:lnTo>
                  <a:pt x="48046" y="4445"/>
                </a:lnTo>
                <a:lnTo>
                  <a:pt x="46244" y="4085"/>
                </a:lnTo>
                <a:lnTo>
                  <a:pt x="44443" y="3844"/>
                </a:lnTo>
                <a:lnTo>
                  <a:pt x="42581" y="3604"/>
                </a:lnTo>
                <a:lnTo>
                  <a:pt x="40779" y="3424"/>
                </a:lnTo>
                <a:lnTo>
                  <a:pt x="38918" y="3364"/>
                </a:lnTo>
                <a:lnTo>
                  <a:pt x="37056" y="3304"/>
                </a:lnTo>
                <a:lnTo>
                  <a:pt x="35194" y="3304"/>
                </a:lnTo>
                <a:lnTo>
                  <a:pt x="37236" y="2643"/>
                </a:lnTo>
                <a:lnTo>
                  <a:pt x="39939" y="1742"/>
                </a:lnTo>
                <a:lnTo>
                  <a:pt x="41260" y="1322"/>
                </a:lnTo>
                <a:lnTo>
                  <a:pt x="41920" y="1082"/>
                </a:lnTo>
                <a:lnTo>
                  <a:pt x="42461" y="721"/>
                </a:lnTo>
                <a:lnTo>
                  <a:pt x="42581" y="601"/>
                </a:lnTo>
                <a:lnTo>
                  <a:pt x="42641" y="541"/>
                </a:lnTo>
                <a:lnTo>
                  <a:pt x="42641" y="301"/>
                </a:lnTo>
                <a:lnTo>
                  <a:pt x="42581" y="181"/>
                </a:lnTo>
                <a:lnTo>
                  <a:pt x="42521" y="121"/>
                </a:lnTo>
                <a:lnTo>
                  <a:pt x="42401" y="61"/>
                </a:lnTo>
                <a:lnTo>
                  <a:pt x="42281" y="1"/>
                </a:lnTo>
                <a:close/>
              </a:path>
            </a:pathLst>
          </a:custGeom>
          <a:solidFill>
            <a:srgbClr val="79C6C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6" name="Shape 146"/>
          <p:cNvSpPr/>
          <p:nvPr/>
        </p:nvSpPr>
        <p:spPr>
          <a:xfrm rot="956724">
            <a:off x="842609" y="556784"/>
            <a:ext cx="533116" cy="525935"/>
          </a:xfrm>
          <a:custGeom>
            <a:avLst/>
            <a:gdLst/>
            <a:ahLst/>
            <a:cxnLst/>
            <a:rect l="0" t="0" r="0" b="0"/>
            <a:pathLst>
              <a:path w="26726" h="26366" extrusionOk="0">
                <a:moveTo>
                  <a:pt x="23843" y="11952"/>
                </a:moveTo>
                <a:lnTo>
                  <a:pt x="24023" y="12012"/>
                </a:lnTo>
                <a:lnTo>
                  <a:pt x="24324" y="12253"/>
                </a:lnTo>
                <a:lnTo>
                  <a:pt x="24504" y="12553"/>
                </a:lnTo>
                <a:lnTo>
                  <a:pt x="24624" y="12913"/>
                </a:lnTo>
                <a:lnTo>
                  <a:pt x="24624" y="13093"/>
                </a:lnTo>
                <a:lnTo>
                  <a:pt x="24564" y="13273"/>
                </a:lnTo>
                <a:lnTo>
                  <a:pt x="24444" y="13394"/>
                </a:lnTo>
                <a:lnTo>
                  <a:pt x="24324" y="13574"/>
                </a:lnTo>
                <a:lnTo>
                  <a:pt x="24023" y="13754"/>
                </a:lnTo>
                <a:lnTo>
                  <a:pt x="23843" y="13814"/>
                </a:lnTo>
                <a:lnTo>
                  <a:pt x="23483" y="13814"/>
                </a:lnTo>
                <a:lnTo>
                  <a:pt x="23303" y="13754"/>
                </a:lnTo>
                <a:lnTo>
                  <a:pt x="23002" y="13574"/>
                </a:lnTo>
                <a:lnTo>
                  <a:pt x="22822" y="13273"/>
                </a:lnTo>
                <a:lnTo>
                  <a:pt x="22702" y="12913"/>
                </a:lnTo>
                <a:lnTo>
                  <a:pt x="22762" y="12733"/>
                </a:lnTo>
                <a:lnTo>
                  <a:pt x="22822" y="12553"/>
                </a:lnTo>
                <a:lnTo>
                  <a:pt x="22882" y="12373"/>
                </a:lnTo>
                <a:lnTo>
                  <a:pt x="23002" y="12253"/>
                </a:lnTo>
                <a:lnTo>
                  <a:pt x="23303" y="12012"/>
                </a:lnTo>
                <a:lnTo>
                  <a:pt x="23483" y="11952"/>
                </a:lnTo>
                <a:close/>
                <a:moveTo>
                  <a:pt x="9129" y="1"/>
                </a:moveTo>
                <a:lnTo>
                  <a:pt x="8589" y="61"/>
                </a:lnTo>
                <a:lnTo>
                  <a:pt x="8048" y="121"/>
                </a:lnTo>
                <a:lnTo>
                  <a:pt x="7568" y="241"/>
                </a:lnTo>
                <a:lnTo>
                  <a:pt x="7027" y="421"/>
                </a:lnTo>
                <a:lnTo>
                  <a:pt x="6547" y="662"/>
                </a:lnTo>
                <a:lnTo>
                  <a:pt x="6006" y="962"/>
                </a:lnTo>
                <a:lnTo>
                  <a:pt x="5586" y="1322"/>
                </a:lnTo>
                <a:lnTo>
                  <a:pt x="5165" y="1743"/>
                </a:lnTo>
                <a:lnTo>
                  <a:pt x="4805" y="2163"/>
                </a:lnTo>
                <a:lnTo>
                  <a:pt x="4625" y="2523"/>
                </a:lnTo>
                <a:lnTo>
                  <a:pt x="4505" y="3004"/>
                </a:lnTo>
                <a:lnTo>
                  <a:pt x="4445" y="3484"/>
                </a:lnTo>
                <a:lnTo>
                  <a:pt x="4445" y="3544"/>
                </a:lnTo>
                <a:lnTo>
                  <a:pt x="4505" y="3604"/>
                </a:lnTo>
                <a:lnTo>
                  <a:pt x="4745" y="3604"/>
                </a:lnTo>
                <a:lnTo>
                  <a:pt x="5045" y="3664"/>
                </a:lnTo>
                <a:lnTo>
                  <a:pt x="5406" y="3785"/>
                </a:lnTo>
                <a:lnTo>
                  <a:pt x="5826" y="3965"/>
                </a:lnTo>
                <a:lnTo>
                  <a:pt x="6126" y="4205"/>
                </a:lnTo>
                <a:lnTo>
                  <a:pt x="6246" y="4385"/>
                </a:lnTo>
                <a:lnTo>
                  <a:pt x="6367" y="4625"/>
                </a:lnTo>
                <a:lnTo>
                  <a:pt x="6427" y="4866"/>
                </a:lnTo>
                <a:lnTo>
                  <a:pt x="6427" y="5166"/>
                </a:lnTo>
                <a:lnTo>
                  <a:pt x="6427" y="5406"/>
                </a:lnTo>
                <a:lnTo>
                  <a:pt x="6367" y="5586"/>
                </a:lnTo>
                <a:lnTo>
                  <a:pt x="6186" y="6007"/>
                </a:lnTo>
                <a:lnTo>
                  <a:pt x="5886" y="6367"/>
                </a:lnTo>
                <a:lnTo>
                  <a:pt x="5526" y="6667"/>
                </a:lnTo>
                <a:lnTo>
                  <a:pt x="4925" y="7088"/>
                </a:lnTo>
                <a:lnTo>
                  <a:pt x="4204" y="7508"/>
                </a:lnTo>
                <a:lnTo>
                  <a:pt x="3544" y="7868"/>
                </a:lnTo>
                <a:lnTo>
                  <a:pt x="2883" y="8289"/>
                </a:lnTo>
                <a:lnTo>
                  <a:pt x="2343" y="8769"/>
                </a:lnTo>
                <a:lnTo>
                  <a:pt x="1862" y="9310"/>
                </a:lnTo>
                <a:lnTo>
                  <a:pt x="1382" y="9850"/>
                </a:lnTo>
                <a:lnTo>
                  <a:pt x="1021" y="10451"/>
                </a:lnTo>
                <a:lnTo>
                  <a:pt x="721" y="11051"/>
                </a:lnTo>
                <a:lnTo>
                  <a:pt x="421" y="11712"/>
                </a:lnTo>
                <a:lnTo>
                  <a:pt x="241" y="12433"/>
                </a:lnTo>
                <a:lnTo>
                  <a:pt x="61" y="13093"/>
                </a:lnTo>
                <a:lnTo>
                  <a:pt x="1" y="13814"/>
                </a:lnTo>
                <a:lnTo>
                  <a:pt x="1" y="14475"/>
                </a:lnTo>
                <a:lnTo>
                  <a:pt x="61" y="15195"/>
                </a:lnTo>
                <a:lnTo>
                  <a:pt x="181" y="15856"/>
                </a:lnTo>
                <a:lnTo>
                  <a:pt x="361" y="16517"/>
                </a:lnTo>
                <a:lnTo>
                  <a:pt x="601" y="17177"/>
                </a:lnTo>
                <a:lnTo>
                  <a:pt x="901" y="17778"/>
                </a:lnTo>
                <a:lnTo>
                  <a:pt x="1322" y="18378"/>
                </a:lnTo>
                <a:lnTo>
                  <a:pt x="1802" y="19039"/>
                </a:lnTo>
                <a:lnTo>
                  <a:pt x="2463" y="19700"/>
                </a:lnTo>
                <a:lnTo>
                  <a:pt x="3184" y="20300"/>
                </a:lnTo>
                <a:lnTo>
                  <a:pt x="3544" y="20600"/>
                </a:lnTo>
                <a:lnTo>
                  <a:pt x="3964" y="20841"/>
                </a:lnTo>
                <a:lnTo>
                  <a:pt x="4084" y="21862"/>
                </a:lnTo>
                <a:lnTo>
                  <a:pt x="4144" y="22342"/>
                </a:lnTo>
                <a:lnTo>
                  <a:pt x="4325" y="22762"/>
                </a:lnTo>
                <a:lnTo>
                  <a:pt x="4505" y="23183"/>
                </a:lnTo>
                <a:lnTo>
                  <a:pt x="4745" y="23543"/>
                </a:lnTo>
                <a:lnTo>
                  <a:pt x="5045" y="23843"/>
                </a:lnTo>
                <a:lnTo>
                  <a:pt x="5346" y="24084"/>
                </a:lnTo>
                <a:lnTo>
                  <a:pt x="5646" y="24204"/>
                </a:lnTo>
                <a:lnTo>
                  <a:pt x="6607" y="25105"/>
                </a:lnTo>
                <a:lnTo>
                  <a:pt x="7388" y="25885"/>
                </a:lnTo>
                <a:lnTo>
                  <a:pt x="7808" y="26186"/>
                </a:lnTo>
                <a:lnTo>
                  <a:pt x="7988" y="26306"/>
                </a:lnTo>
                <a:lnTo>
                  <a:pt x="8288" y="26366"/>
                </a:lnTo>
                <a:lnTo>
                  <a:pt x="8529" y="26366"/>
                </a:lnTo>
                <a:lnTo>
                  <a:pt x="8709" y="26246"/>
                </a:lnTo>
                <a:lnTo>
                  <a:pt x="8829" y="26066"/>
                </a:lnTo>
                <a:lnTo>
                  <a:pt x="8829" y="25825"/>
                </a:lnTo>
                <a:lnTo>
                  <a:pt x="8769" y="25585"/>
                </a:lnTo>
                <a:lnTo>
                  <a:pt x="8649" y="25345"/>
                </a:lnTo>
                <a:lnTo>
                  <a:pt x="8348" y="24924"/>
                </a:lnTo>
                <a:lnTo>
                  <a:pt x="7628" y="24084"/>
                </a:lnTo>
                <a:lnTo>
                  <a:pt x="7267" y="23723"/>
                </a:lnTo>
                <a:lnTo>
                  <a:pt x="7568" y="23363"/>
                </a:lnTo>
                <a:lnTo>
                  <a:pt x="7688" y="23183"/>
                </a:lnTo>
                <a:lnTo>
                  <a:pt x="7808" y="23063"/>
                </a:lnTo>
                <a:lnTo>
                  <a:pt x="8168" y="22943"/>
                </a:lnTo>
                <a:lnTo>
                  <a:pt x="8589" y="22883"/>
                </a:lnTo>
                <a:lnTo>
                  <a:pt x="9369" y="22822"/>
                </a:lnTo>
                <a:lnTo>
                  <a:pt x="10030" y="22702"/>
                </a:lnTo>
                <a:lnTo>
                  <a:pt x="10691" y="22522"/>
                </a:lnTo>
                <a:lnTo>
                  <a:pt x="11231" y="22282"/>
                </a:lnTo>
                <a:lnTo>
                  <a:pt x="11832" y="21922"/>
                </a:lnTo>
                <a:lnTo>
                  <a:pt x="12432" y="21381"/>
                </a:lnTo>
                <a:lnTo>
                  <a:pt x="12793" y="21081"/>
                </a:lnTo>
                <a:lnTo>
                  <a:pt x="13153" y="20901"/>
                </a:lnTo>
                <a:lnTo>
                  <a:pt x="13633" y="20781"/>
                </a:lnTo>
                <a:lnTo>
                  <a:pt x="14054" y="20841"/>
                </a:lnTo>
                <a:lnTo>
                  <a:pt x="14474" y="21021"/>
                </a:lnTo>
                <a:lnTo>
                  <a:pt x="14774" y="21261"/>
                </a:lnTo>
                <a:lnTo>
                  <a:pt x="15075" y="21561"/>
                </a:lnTo>
                <a:lnTo>
                  <a:pt x="15315" y="21982"/>
                </a:lnTo>
                <a:lnTo>
                  <a:pt x="15795" y="22883"/>
                </a:lnTo>
                <a:lnTo>
                  <a:pt x="16216" y="23903"/>
                </a:lnTo>
                <a:lnTo>
                  <a:pt x="16396" y="24324"/>
                </a:lnTo>
                <a:lnTo>
                  <a:pt x="16636" y="24744"/>
                </a:lnTo>
                <a:lnTo>
                  <a:pt x="16937" y="25105"/>
                </a:lnTo>
                <a:lnTo>
                  <a:pt x="17237" y="25405"/>
                </a:lnTo>
                <a:lnTo>
                  <a:pt x="17597" y="25585"/>
                </a:lnTo>
                <a:lnTo>
                  <a:pt x="18018" y="25705"/>
                </a:lnTo>
                <a:lnTo>
                  <a:pt x="18318" y="25645"/>
                </a:lnTo>
                <a:lnTo>
                  <a:pt x="18558" y="25525"/>
                </a:lnTo>
                <a:lnTo>
                  <a:pt x="18798" y="25345"/>
                </a:lnTo>
                <a:lnTo>
                  <a:pt x="18798" y="25165"/>
                </a:lnTo>
                <a:lnTo>
                  <a:pt x="18858" y="25045"/>
                </a:lnTo>
                <a:lnTo>
                  <a:pt x="18798" y="24804"/>
                </a:lnTo>
                <a:lnTo>
                  <a:pt x="18618" y="24564"/>
                </a:lnTo>
                <a:lnTo>
                  <a:pt x="18258" y="24144"/>
                </a:lnTo>
                <a:lnTo>
                  <a:pt x="18018" y="23964"/>
                </a:lnTo>
                <a:lnTo>
                  <a:pt x="17897" y="23723"/>
                </a:lnTo>
                <a:lnTo>
                  <a:pt x="17777" y="23423"/>
                </a:lnTo>
                <a:lnTo>
                  <a:pt x="17837" y="23063"/>
                </a:lnTo>
                <a:lnTo>
                  <a:pt x="17897" y="22642"/>
                </a:lnTo>
                <a:lnTo>
                  <a:pt x="17957" y="22162"/>
                </a:lnTo>
                <a:lnTo>
                  <a:pt x="17957" y="21201"/>
                </a:lnTo>
                <a:lnTo>
                  <a:pt x="18618" y="22102"/>
                </a:lnTo>
                <a:lnTo>
                  <a:pt x="18978" y="22522"/>
                </a:lnTo>
                <a:lnTo>
                  <a:pt x="19399" y="22943"/>
                </a:lnTo>
                <a:lnTo>
                  <a:pt x="19819" y="23243"/>
                </a:lnTo>
                <a:lnTo>
                  <a:pt x="20360" y="23483"/>
                </a:lnTo>
                <a:lnTo>
                  <a:pt x="20660" y="23483"/>
                </a:lnTo>
                <a:lnTo>
                  <a:pt x="20960" y="23543"/>
                </a:lnTo>
                <a:lnTo>
                  <a:pt x="21261" y="23483"/>
                </a:lnTo>
                <a:lnTo>
                  <a:pt x="21621" y="23423"/>
                </a:lnTo>
                <a:lnTo>
                  <a:pt x="21741" y="23363"/>
                </a:lnTo>
                <a:lnTo>
                  <a:pt x="21861" y="23243"/>
                </a:lnTo>
                <a:lnTo>
                  <a:pt x="21861" y="23063"/>
                </a:lnTo>
                <a:lnTo>
                  <a:pt x="21801" y="22883"/>
                </a:lnTo>
                <a:lnTo>
                  <a:pt x="21501" y="22582"/>
                </a:lnTo>
                <a:lnTo>
                  <a:pt x="21201" y="22402"/>
                </a:lnTo>
                <a:lnTo>
                  <a:pt x="20840" y="22162"/>
                </a:lnTo>
                <a:lnTo>
                  <a:pt x="20480" y="21982"/>
                </a:lnTo>
                <a:lnTo>
                  <a:pt x="20240" y="21741"/>
                </a:lnTo>
                <a:lnTo>
                  <a:pt x="20120" y="21501"/>
                </a:lnTo>
                <a:lnTo>
                  <a:pt x="19939" y="21201"/>
                </a:lnTo>
                <a:lnTo>
                  <a:pt x="19879" y="20901"/>
                </a:lnTo>
                <a:lnTo>
                  <a:pt x="19759" y="20300"/>
                </a:lnTo>
                <a:lnTo>
                  <a:pt x="19639" y="19700"/>
                </a:lnTo>
                <a:lnTo>
                  <a:pt x="19699" y="19399"/>
                </a:lnTo>
                <a:lnTo>
                  <a:pt x="19879" y="18979"/>
                </a:lnTo>
                <a:lnTo>
                  <a:pt x="20180" y="18438"/>
                </a:lnTo>
                <a:lnTo>
                  <a:pt x="20660" y="17898"/>
                </a:lnTo>
                <a:lnTo>
                  <a:pt x="21140" y="17417"/>
                </a:lnTo>
                <a:lnTo>
                  <a:pt x="21801" y="16997"/>
                </a:lnTo>
                <a:lnTo>
                  <a:pt x="22101" y="16817"/>
                </a:lnTo>
                <a:lnTo>
                  <a:pt x="22462" y="16697"/>
                </a:lnTo>
                <a:lnTo>
                  <a:pt x="22882" y="16577"/>
                </a:lnTo>
                <a:lnTo>
                  <a:pt x="23242" y="16577"/>
                </a:lnTo>
                <a:lnTo>
                  <a:pt x="23663" y="16517"/>
                </a:lnTo>
                <a:lnTo>
                  <a:pt x="24083" y="16396"/>
                </a:lnTo>
                <a:lnTo>
                  <a:pt x="24504" y="16276"/>
                </a:lnTo>
                <a:lnTo>
                  <a:pt x="24924" y="16096"/>
                </a:lnTo>
                <a:lnTo>
                  <a:pt x="25284" y="15916"/>
                </a:lnTo>
                <a:lnTo>
                  <a:pt x="25585" y="15676"/>
                </a:lnTo>
                <a:lnTo>
                  <a:pt x="25885" y="15436"/>
                </a:lnTo>
                <a:lnTo>
                  <a:pt x="26185" y="15135"/>
                </a:lnTo>
                <a:lnTo>
                  <a:pt x="26365" y="14895"/>
                </a:lnTo>
                <a:lnTo>
                  <a:pt x="26546" y="14595"/>
                </a:lnTo>
                <a:lnTo>
                  <a:pt x="26666" y="14354"/>
                </a:lnTo>
                <a:lnTo>
                  <a:pt x="26726" y="14054"/>
                </a:lnTo>
                <a:lnTo>
                  <a:pt x="26666" y="13814"/>
                </a:lnTo>
                <a:lnTo>
                  <a:pt x="26546" y="13574"/>
                </a:lnTo>
                <a:lnTo>
                  <a:pt x="26365" y="13394"/>
                </a:lnTo>
                <a:lnTo>
                  <a:pt x="26125" y="13213"/>
                </a:lnTo>
                <a:lnTo>
                  <a:pt x="25945" y="13093"/>
                </a:lnTo>
                <a:lnTo>
                  <a:pt x="25825" y="12973"/>
                </a:lnTo>
                <a:lnTo>
                  <a:pt x="25765" y="12793"/>
                </a:lnTo>
                <a:lnTo>
                  <a:pt x="25705" y="12613"/>
                </a:lnTo>
                <a:lnTo>
                  <a:pt x="25645" y="12192"/>
                </a:lnTo>
                <a:lnTo>
                  <a:pt x="25585" y="11712"/>
                </a:lnTo>
                <a:lnTo>
                  <a:pt x="25525" y="11232"/>
                </a:lnTo>
                <a:lnTo>
                  <a:pt x="25344" y="10751"/>
                </a:lnTo>
                <a:lnTo>
                  <a:pt x="25224" y="10511"/>
                </a:lnTo>
                <a:lnTo>
                  <a:pt x="24984" y="10271"/>
                </a:lnTo>
                <a:lnTo>
                  <a:pt x="24744" y="10030"/>
                </a:lnTo>
                <a:lnTo>
                  <a:pt x="24444" y="9850"/>
                </a:lnTo>
                <a:lnTo>
                  <a:pt x="23783" y="9490"/>
                </a:lnTo>
                <a:lnTo>
                  <a:pt x="23122" y="9250"/>
                </a:lnTo>
                <a:lnTo>
                  <a:pt x="22462" y="9130"/>
                </a:lnTo>
                <a:lnTo>
                  <a:pt x="21681" y="9190"/>
                </a:lnTo>
                <a:lnTo>
                  <a:pt x="21261" y="8649"/>
                </a:lnTo>
                <a:lnTo>
                  <a:pt x="20900" y="8169"/>
                </a:lnTo>
                <a:lnTo>
                  <a:pt x="20360" y="7748"/>
                </a:lnTo>
                <a:lnTo>
                  <a:pt x="19759" y="7268"/>
                </a:lnTo>
                <a:lnTo>
                  <a:pt x="19099" y="6968"/>
                </a:lnTo>
                <a:lnTo>
                  <a:pt x="18738" y="6787"/>
                </a:lnTo>
                <a:lnTo>
                  <a:pt x="18378" y="6727"/>
                </a:lnTo>
                <a:lnTo>
                  <a:pt x="17957" y="6667"/>
                </a:lnTo>
                <a:lnTo>
                  <a:pt x="17597" y="6727"/>
                </a:lnTo>
                <a:lnTo>
                  <a:pt x="17477" y="6727"/>
                </a:lnTo>
                <a:lnTo>
                  <a:pt x="17417" y="6847"/>
                </a:lnTo>
                <a:lnTo>
                  <a:pt x="17477" y="7028"/>
                </a:lnTo>
                <a:lnTo>
                  <a:pt x="17537" y="7148"/>
                </a:lnTo>
                <a:lnTo>
                  <a:pt x="17777" y="7508"/>
                </a:lnTo>
                <a:lnTo>
                  <a:pt x="18018" y="7808"/>
                </a:lnTo>
                <a:lnTo>
                  <a:pt x="18078" y="7928"/>
                </a:lnTo>
                <a:lnTo>
                  <a:pt x="18138" y="8169"/>
                </a:lnTo>
                <a:lnTo>
                  <a:pt x="18138" y="8829"/>
                </a:lnTo>
                <a:lnTo>
                  <a:pt x="18198" y="9490"/>
                </a:lnTo>
                <a:lnTo>
                  <a:pt x="18258" y="9730"/>
                </a:lnTo>
                <a:lnTo>
                  <a:pt x="18318" y="9910"/>
                </a:lnTo>
                <a:lnTo>
                  <a:pt x="18498" y="10211"/>
                </a:lnTo>
                <a:lnTo>
                  <a:pt x="18078" y="10511"/>
                </a:lnTo>
                <a:lnTo>
                  <a:pt x="17717" y="10871"/>
                </a:lnTo>
                <a:lnTo>
                  <a:pt x="17357" y="11232"/>
                </a:lnTo>
                <a:lnTo>
                  <a:pt x="17117" y="11652"/>
                </a:lnTo>
                <a:lnTo>
                  <a:pt x="16156" y="11952"/>
                </a:lnTo>
                <a:lnTo>
                  <a:pt x="15135" y="12132"/>
                </a:lnTo>
                <a:lnTo>
                  <a:pt x="14114" y="12192"/>
                </a:lnTo>
                <a:lnTo>
                  <a:pt x="12973" y="12132"/>
                </a:lnTo>
                <a:lnTo>
                  <a:pt x="12192" y="12072"/>
                </a:lnTo>
                <a:lnTo>
                  <a:pt x="11411" y="12072"/>
                </a:lnTo>
                <a:lnTo>
                  <a:pt x="10631" y="12132"/>
                </a:lnTo>
                <a:lnTo>
                  <a:pt x="9910" y="12192"/>
                </a:lnTo>
                <a:lnTo>
                  <a:pt x="9189" y="12373"/>
                </a:lnTo>
                <a:lnTo>
                  <a:pt x="8469" y="12673"/>
                </a:lnTo>
                <a:lnTo>
                  <a:pt x="7748" y="13033"/>
                </a:lnTo>
                <a:lnTo>
                  <a:pt x="7087" y="13454"/>
                </a:lnTo>
                <a:lnTo>
                  <a:pt x="6547" y="13934"/>
                </a:lnTo>
                <a:lnTo>
                  <a:pt x="6066" y="14415"/>
                </a:lnTo>
                <a:lnTo>
                  <a:pt x="5586" y="14955"/>
                </a:lnTo>
                <a:lnTo>
                  <a:pt x="5225" y="15556"/>
                </a:lnTo>
                <a:lnTo>
                  <a:pt x="4865" y="16216"/>
                </a:lnTo>
                <a:lnTo>
                  <a:pt x="4565" y="16877"/>
                </a:lnTo>
                <a:lnTo>
                  <a:pt x="4325" y="17537"/>
                </a:lnTo>
                <a:lnTo>
                  <a:pt x="4144" y="18198"/>
                </a:lnTo>
                <a:lnTo>
                  <a:pt x="4084" y="18739"/>
                </a:lnTo>
                <a:lnTo>
                  <a:pt x="3724" y="18498"/>
                </a:lnTo>
                <a:lnTo>
                  <a:pt x="3604" y="18018"/>
                </a:lnTo>
                <a:lnTo>
                  <a:pt x="3484" y="17598"/>
                </a:lnTo>
                <a:lnTo>
                  <a:pt x="3424" y="17057"/>
                </a:lnTo>
                <a:lnTo>
                  <a:pt x="3364" y="16577"/>
                </a:lnTo>
                <a:lnTo>
                  <a:pt x="3424" y="16096"/>
                </a:lnTo>
                <a:lnTo>
                  <a:pt x="3424" y="15616"/>
                </a:lnTo>
                <a:lnTo>
                  <a:pt x="3544" y="15195"/>
                </a:lnTo>
                <a:lnTo>
                  <a:pt x="3724" y="14715"/>
                </a:lnTo>
                <a:lnTo>
                  <a:pt x="4024" y="14114"/>
                </a:lnTo>
                <a:lnTo>
                  <a:pt x="4385" y="13574"/>
                </a:lnTo>
                <a:lnTo>
                  <a:pt x="4805" y="13093"/>
                </a:lnTo>
                <a:lnTo>
                  <a:pt x="5286" y="12733"/>
                </a:lnTo>
                <a:lnTo>
                  <a:pt x="5886" y="12373"/>
                </a:lnTo>
                <a:lnTo>
                  <a:pt x="6427" y="12132"/>
                </a:lnTo>
                <a:lnTo>
                  <a:pt x="7087" y="11892"/>
                </a:lnTo>
                <a:lnTo>
                  <a:pt x="7688" y="11712"/>
                </a:lnTo>
                <a:lnTo>
                  <a:pt x="9790" y="11111"/>
                </a:lnTo>
                <a:lnTo>
                  <a:pt x="10751" y="10751"/>
                </a:lnTo>
                <a:lnTo>
                  <a:pt x="11712" y="10331"/>
                </a:lnTo>
                <a:lnTo>
                  <a:pt x="12132" y="10090"/>
                </a:lnTo>
                <a:lnTo>
                  <a:pt x="12552" y="9790"/>
                </a:lnTo>
                <a:lnTo>
                  <a:pt x="12913" y="9490"/>
                </a:lnTo>
                <a:lnTo>
                  <a:pt x="13273" y="9130"/>
                </a:lnTo>
                <a:lnTo>
                  <a:pt x="13633" y="8769"/>
                </a:lnTo>
                <a:lnTo>
                  <a:pt x="13874" y="8289"/>
                </a:lnTo>
                <a:lnTo>
                  <a:pt x="14174" y="7808"/>
                </a:lnTo>
                <a:lnTo>
                  <a:pt x="14354" y="7268"/>
                </a:lnTo>
                <a:lnTo>
                  <a:pt x="14534" y="6727"/>
                </a:lnTo>
                <a:lnTo>
                  <a:pt x="14594" y="6247"/>
                </a:lnTo>
                <a:lnTo>
                  <a:pt x="14654" y="5706"/>
                </a:lnTo>
                <a:lnTo>
                  <a:pt x="14654" y="5166"/>
                </a:lnTo>
                <a:lnTo>
                  <a:pt x="14594" y="4685"/>
                </a:lnTo>
                <a:lnTo>
                  <a:pt x="14474" y="4205"/>
                </a:lnTo>
                <a:lnTo>
                  <a:pt x="14294" y="3664"/>
                </a:lnTo>
                <a:lnTo>
                  <a:pt x="14114" y="3244"/>
                </a:lnTo>
                <a:lnTo>
                  <a:pt x="13874" y="2764"/>
                </a:lnTo>
                <a:lnTo>
                  <a:pt x="13573" y="2343"/>
                </a:lnTo>
                <a:lnTo>
                  <a:pt x="13273" y="1923"/>
                </a:lnTo>
                <a:lnTo>
                  <a:pt x="12913" y="1562"/>
                </a:lnTo>
                <a:lnTo>
                  <a:pt x="12552" y="1202"/>
                </a:lnTo>
                <a:lnTo>
                  <a:pt x="12132" y="902"/>
                </a:lnTo>
                <a:lnTo>
                  <a:pt x="11652" y="662"/>
                </a:lnTo>
                <a:lnTo>
                  <a:pt x="11171" y="421"/>
                </a:lnTo>
                <a:lnTo>
                  <a:pt x="10691" y="241"/>
                </a:lnTo>
                <a:lnTo>
                  <a:pt x="10150" y="121"/>
                </a:lnTo>
                <a:lnTo>
                  <a:pt x="9610" y="1"/>
                </a:lnTo>
                <a:close/>
              </a:path>
            </a:pathLst>
          </a:custGeom>
          <a:solidFill>
            <a:srgbClr val="F5673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7" name="Shape 147"/>
          <p:cNvSpPr/>
          <p:nvPr/>
        </p:nvSpPr>
        <p:spPr>
          <a:xfrm>
            <a:off x="1484725" y="231352"/>
            <a:ext cx="326326" cy="324373"/>
          </a:xfrm>
          <a:custGeom>
            <a:avLst/>
            <a:gdLst/>
            <a:ahLst/>
            <a:cxnLst/>
            <a:rect l="0" t="0" r="0" b="0"/>
            <a:pathLst>
              <a:path w="20060" h="19940" extrusionOk="0">
                <a:moveTo>
                  <a:pt x="12372" y="13093"/>
                </a:moveTo>
                <a:lnTo>
                  <a:pt x="12913" y="13574"/>
                </a:lnTo>
                <a:lnTo>
                  <a:pt x="12973" y="13874"/>
                </a:lnTo>
                <a:lnTo>
                  <a:pt x="13093" y="14114"/>
                </a:lnTo>
                <a:lnTo>
                  <a:pt x="13093" y="14114"/>
                </a:lnTo>
                <a:lnTo>
                  <a:pt x="12372" y="13093"/>
                </a:lnTo>
                <a:close/>
                <a:moveTo>
                  <a:pt x="14114" y="1"/>
                </a:moveTo>
                <a:lnTo>
                  <a:pt x="13874" y="962"/>
                </a:lnTo>
                <a:lnTo>
                  <a:pt x="13694" y="1983"/>
                </a:lnTo>
                <a:lnTo>
                  <a:pt x="13694" y="2463"/>
                </a:lnTo>
                <a:lnTo>
                  <a:pt x="13694" y="3004"/>
                </a:lnTo>
                <a:lnTo>
                  <a:pt x="13754" y="3484"/>
                </a:lnTo>
                <a:lnTo>
                  <a:pt x="13934" y="3965"/>
                </a:lnTo>
                <a:lnTo>
                  <a:pt x="10090" y="9130"/>
                </a:lnTo>
                <a:lnTo>
                  <a:pt x="10030" y="9250"/>
                </a:lnTo>
                <a:lnTo>
                  <a:pt x="10090" y="7328"/>
                </a:lnTo>
                <a:lnTo>
                  <a:pt x="10150" y="6067"/>
                </a:lnTo>
                <a:lnTo>
                  <a:pt x="10391" y="5947"/>
                </a:lnTo>
                <a:lnTo>
                  <a:pt x="10571" y="5826"/>
                </a:lnTo>
                <a:lnTo>
                  <a:pt x="10751" y="5646"/>
                </a:lnTo>
                <a:lnTo>
                  <a:pt x="10871" y="5406"/>
                </a:lnTo>
                <a:lnTo>
                  <a:pt x="10931" y="5226"/>
                </a:lnTo>
                <a:lnTo>
                  <a:pt x="10931" y="4986"/>
                </a:lnTo>
                <a:lnTo>
                  <a:pt x="10931" y="4745"/>
                </a:lnTo>
                <a:lnTo>
                  <a:pt x="10811" y="4565"/>
                </a:lnTo>
                <a:lnTo>
                  <a:pt x="10751" y="4325"/>
                </a:lnTo>
                <a:lnTo>
                  <a:pt x="10571" y="4145"/>
                </a:lnTo>
                <a:lnTo>
                  <a:pt x="10451" y="4025"/>
                </a:lnTo>
                <a:lnTo>
                  <a:pt x="10210" y="3905"/>
                </a:lnTo>
                <a:lnTo>
                  <a:pt x="10030" y="3845"/>
                </a:lnTo>
                <a:lnTo>
                  <a:pt x="9550" y="3845"/>
                </a:lnTo>
                <a:lnTo>
                  <a:pt x="9310" y="3905"/>
                </a:lnTo>
                <a:lnTo>
                  <a:pt x="9129" y="4025"/>
                </a:lnTo>
                <a:lnTo>
                  <a:pt x="8949" y="4145"/>
                </a:lnTo>
                <a:lnTo>
                  <a:pt x="8829" y="4325"/>
                </a:lnTo>
                <a:lnTo>
                  <a:pt x="8709" y="4565"/>
                </a:lnTo>
                <a:lnTo>
                  <a:pt x="8649" y="4745"/>
                </a:lnTo>
                <a:lnTo>
                  <a:pt x="8649" y="4986"/>
                </a:lnTo>
                <a:lnTo>
                  <a:pt x="8709" y="5346"/>
                </a:lnTo>
                <a:lnTo>
                  <a:pt x="8889" y="5706"/>
                </a:lnTo>
                <a:lnTo>
                  <a:pt x="9129" y="5947"/>
                </a:lnTo>
                <a:lnTo>
                  <a:pt x="9490" y="6067"/>
                </a:lnTo>
                <a:lnTo>
                  <a:pt x="9430" y="6847"/>
                </a:lnTo>
                <a:lnTo>
                  <a:pt x="9250" y="8469"/>
                </a:lnTo>
                <a:lnTo>
                  <a:pt x="6907" y="5166"/>
                </a:lnTo>
                <a:lnTo>
                  <a:pt x="6006" y="3965"/>
                </a:lnTo>
                <a:lnTo>
                  <a:pt x="6427" y="2764"/>
                </a:lnTo>
                <a:lnTo>
                  <a:pt x="6547" y="2463"/>
                </a:lnTo>
                <a:lnTo>
                  <a:pt x="6607" y="2163"/>
                </a:lnTo>
                <a:lnTo>
                  <a:pt x="6667" y="1863"/>
                </a:lnTo>
                <a:lnTo>
                  <a:pt x="6547" y="1562"/>
                </a:lnTo>
                <a:lnTo>
                  <a:pt x="6487" y="1502"/>
                </a:lnTo>
                <a:lnTo>
                  <a:pt x="6367" y="1502"/>
                </a:lnTo>
                <a:lnTo>
                  <a:pt x="6127" y="1683"/>
                </a:lnTo>
                <a:lnTo>
                  <a:pt x="5946" y="1923"/>
                </a:lnTo>
                <a:lnTo>
                  <a:pt x="5826" y="2163"/>
                </a:lnTo>
                <a:lnTo>
                  <a:pt x="5706" y="2463"/>
                </a:lnTo>
                <a:lnTo>
                  <a:pt x="5406" y="3244"/>
                </a:lnTo>
                <a:lnTo>
                  <a:pt x="5226" y="2944"/>
                </a:lnTo>
                <a:lnTo>
                  <a:pt x="4565" y="2043"/>
                </a:lnTo>
                <a:lnTo>
                  <a:pt x="4205" y="1683"/>
                </a:lnTo>
                <a:lnTo>
                  <a:pt x="3965" y="1502"/>
                </a:lnTo>
                <a:lnTo>
                  <a:pt x="3724" y="1382"/>
                </a:lnTo>
                <a:lnTo>
                  <a:pt x="3604" y="1382"/>
                </a:lnTo>
                <a:lnTo>
                  <a:pt x="3604" y="1442"/>
                </a:lnTo>
                <a:lnTo>
                  <a:pt x="3724" y="1923"/>
                </a:lnTo>
                <a:lnTo>
                  <a:pt x="3904" y="2343"/>
                </a:lnTo>
                <a:lnTo>
                  <a:pt x="4505" y="3124"/>
                </a:lnTo>
                <a:lnTo>
                  <a:pt x="5046" y="3965"/>
                </a:lnTo>
                <a:lnTo>
                  <a:pt x="4385" y="3905"/>
                </a:lnTo>
                <a:lnTo>
                  <a:pt x="3784" y="3845"/>
                </a:lnTo>
                <a:lnTo>
                  <a:pt x="3544" y="3784"/>
                </a:lnTo>
                <a:lnTo>
                  <a:pt x="3244" y="3845"/>
                </a:lnTo>
                <a:lnTo>
                  <a:pt x="3064" y="3905"/>
                </a:lnTo>
                <a:lnTo>
                  <a:pt x="3004" y="4025"/>
                </a:lnTo>
                <a:lnTo>
                  <a:pt x="2944" y="4205"/>
                </a:lnTo>
                <a:lnTo>
                  <a:pt x="3064" y="4385"/>
                </a:lnTo>
                <a:lnTo>
                  <a:pt x="3304" y="4505"/>
                </a:lnTo>
                <a:lnTo>
                  <a:pt x="3604" y="4685"/>
                </a:lnTo>
                <a:lnTo>
                  <a:pt x="3904" y="4745"/>
                </a:lnTo>
                <a:lnTo>
                  <a:pt x="4265" y="4805"/>
                </a:lnTo>
                <a:lnTo>
                  <a:pt x="4565" y="4865"/>
                </a:lnTo>
                <a:lnTo>
                  <a:pt x="4925" y="4865"/>
                </a:lnTo>
                <a:lnTo>
                  <a:pt x="5226" y="4805"/>
                </a:lnTo>
                <a:lnTo>
                  <a:pt x="5466" y="4685"/>
                </a:lnTo>
                <a:lnTo>
                  <a:pt x="5526" y="4625"/>
                </a:lnTo>
                <a:lnTo>
                  <a:pt x="6067" y="5406"/>
                </a:lnTo>
                <a:lnTo>
                  <a:pt x="8229" y="8469"/>
                </a:lnTo>
                <a:lnTo>
                  <a:pt x="7148" y="7688"/>
                </a:lnTo>
                <a:lnTo>
                  <a:pt x="6847" y="7388"/>
                </a:lnTo>
                <a:lnTo>
                  <a:pt x="6487" y="7208"/>
                </a:lnTo>
                <a:lnTo>
                  <a:pt x="6487" y="7148"/>
                </a:lnTo>
                <a:lnTo>
                  <a:pt x="6427" y="6787"/>
                </a:lnTo>
                <a:lnTo>
                  <a:pt x="6247" y="6487"/>
                </a:lnTo>
                <a:lnTo>
                  <a:pt x="5946" y="6307"/>
                </a:lnTo>
                <a:lnTo>
                  <a:pt x="5766" y="6247"/>
                </a:lnTo>
                <a:lnTo>
                  <a:pt x="5406" y="6247"/>
                </a:lnTo>
                <a:lnTo>
                  <a:pt x="5226" y="6307"/>
                </a:lnTo>
                <a:lnTo>
                  <a:pt x="4925" y="6487"/>
                </a:lnTo>
                <a:lnTo>
                  <a:pt x="4685" y="6787"/>
                </a:lnTo>
                <a:lnTo>
                  <a:pt x="4685" y="6967"/>
                </a:lnTo>
                <a:lnTo>
                  <a:pt x="4625" y="7148"/>
                </a:lnTo>
                <a:lnTo>
                  <a:pt x="4745" y="7508"/>
                </a:lnTo>
                <a:lnTo>
                  <a:pt x="4925" y="7808"/>
                </a:lnTo>
                <a:lnTo>
                  <a:pt x="5226" y="7988"/>
                </a:lnTo>
                <a:lnTo>
                  <a:pt x="5406" y="8048"/>
                </a:lnTo>
                <a:lnTo>
                  <a:pt x="5826" y="8048"/>
                </a:lnTo>
                <a:lnTo>
                  <a:pt x="6127" y="7928"/>
                </a:lnTo>
                <a:lnTo>
                  <a:pt x="6487" y="8229"/>
                </a:lnTo>
                <a:lnTo>
                  <a:pt x="6907" y="8589"/>
                </a:lnTo>
                <a:lnTo>
                  <a:pt x="7328" y="8949"/>
                </a:lnTo>
                <a:lnTo>
                  <a:pt x="7328" y="8949"/>
                </a:lnTo>
                <a:lnTo>
                  <a:pt x="4925" y="8409"/>
                </a:lnTo>
                <a:lnTo>
                  <a:pt x="4565" y="8289"/>
                </a:lnTo>
                <a:lnTo>
                  <a:pt x="4265" y="7928"/>
                </a:lnTo>
                <a:lnTo>
                  <a:pt x="3965" y="7568"/>
                </a:lnTo>
                <a:lnTo>
                  <a:pt x="2884" y="6367"/>
                </a:lnTo>
                <a:lnTo>
                  <a:pt x="2823" y="6307"/>
                </a:lnTo>
                <a:lnTo>
                  <a:pt x="2703" y="6367"/>
                </a:lnTo>
                <a:lnTo>
                  <a:pt x="2643" y="6487"/>
                </a:lnTo>
                <a:lnTo>
                  <a:pt x="2643" y="6607"/>
                </a:lnTo>
                <a:lnTo>
                  <a:pt x="3664" y="7988"/>
                </a:lnTo>
                <a:lnTo>
                  <a:pt x="3724" y="8109"/>
                </a:lnTo>
                <a:lnTo>
                  <a:pt x="3724" y="8109"/>
                </a:lnTo>
                <a:lnTo>
                  <a:pt x="2823" y="7868"/>
                </a:lnTo>
                <a:lnTo>
                  <a:pt x="1983" y="7688"/>
                </a:lnTo>
                <a:lnTo>
                  <a:pt x="1082" y="7508"/>
                </a:lnTo>
                <a:lnTo>
                  <a:pt x="61" y="7508"/>
                </a:lnTo>
                <a:lnTo>
                  <a:pt x="1" y="7628"/>
                </a:lnTo>
                <a:lnTo>
                  <a:pt x="61" y="7748"/>
                </a:lnTo>
                <a:lnTo>
                  <a:pt x="121" y="7868"/>
                </a:lnTo>
                <a:lnTo>
                  <a:pt x="601" y="8048"/>
                </a:lnTo>
                <a:lnTo>
                  <a:pt x="1082" y="8289"/>
                </a:lnTo>
                <a:lnTo>
                  <a:pt x="2043" y="8589"/>
                </a:lnTo>
                <a:lnTo>
                  <a:pt x="4085" y="9009"/>
                </a:lnTo>
                <a:lnTo>
                  <a:pt x="3664" y="9310"/>
                </a:lnTo>
                <a:lnTo>
                  <a:pt x="3244" y="9550"/>
                </a:lnTo>
                <a:lnTo>
                  <a:pt x="2523" y="10030"/>
                </a:lnTo>
                <a:lnTo>
                  <a:pt x="2163" y="10271"/>
                </a:lnTo>
                <a:lnTo>
                  <a:pt x="1863" y="10571"/>
                </a:lnTo>
                <a:lnTo>
                  <a:pt x="1863" y="10691"/>
                </a:lnTo>
                <a:lnTo>
                  <a:pt x="1863" y="10751"/>
                </a:lnTo>
                <a:lnTo>
                  <a:pt x="1923" y="10811"/>
                </a:lnTo>
                <a:lnTo>
                  <a:pt x="2043" y="10811"/>
                </a:lnTo>
                <a:lnTo>
                  <a:pt x="2403" y="10631"/>
                </a:lnTo>
                <a:lnTo>
                  <a:pt x="2763" y="10451"/>
                </a:lnTo>
                <a:lnTo>
                  <a:pt x="3484" y="9970"/>
                </a:lnTo>
                <a:lnTo>
                  <a:pt x="4085" y="9550"/>
                </a:lnTo>
                <a:lnTo>
                  <a:pt x="4325" y="9370"/>
                </a:lnTo>
                <a:lnTo>
                  <a:pt x="4625" y="9130"/>
                </a:lnTo>
                <a:lnTo>
                  <a:pt x="4745" y="9190"/>
                </a:lnTo>
                <a:lnTo>
                  <a:pt x="8469" y="10150"/>
                </a:lnTo>
                <a:lnTo>
                  <a:pt x="7087" y="10571"/>
                </a:lnTo>
                <a:lnTo>
                  <a:pt x="6367" y="10871"/>
                </a:lnTo>
                <a:lnTo>
                  <a:pt x="5706" y="11171"/>
                </a:lnTo>
                <a:lnTo>
                  <a:pt x="5526" y="10991"/>
                </a:lnTo>
                <a:lnTo>
                  <a:pt x="5286" y="10931"/>
                </a:lnTo>
                <a:lnTo>
                  <a:pt x="4986" y="10871"/>
                </a:lnTo>
                <a:lnTo>
                  <a:pt x="4685" y="10931"/>
                </a:lnTo>
                <a:lnTo>
                  <a:pt x="4445" y="10991"/>
                </a:lnTo>
                <a:lnTo>
                  <a:pt x="4205" y="11171"/>
                </a:lnTo>
                <a:lnTo>
                  <a:pt x="4085" y="11352"/>
                </a:lnTo>
                <a:lnTo>
                  <a:pt x="3965" y="11532"/>
                </a:lnTo>
                <a:lnTo>
                  <a:pt x="3904" y="11712"/>
                </a:lnTo>
                <a:lnTo>
                  <a:pt x="3904" y="11952"/>
                </a:lnTo>
                <a:lnTo>
                  <a:pt x="3904" y="12132"/>
                </a:lnTo>
                <a:lnTo>
                  <a:pt x="3965" y="12373"/>
                </a:lnTo>
                <a:lnTo>
                  <a:pt x="4085" y="12553"/>
                </a:lnTo>
                <a:lnTo>
                  <a:pt x="4205" y="12733"/>
                </a:lnTo>
                <a:lnTo>
                  <a:pt x="4445" y="12913"/>
                </a:lnTo>
                <a:lnTo>
                  <a:pt x="4685" y="12973"/>
                </a:lnTo>
                <a:lnTo>
                  <a:pt x="4986" y="13033"/>
                </a:lnTo>
                <a:lnTo>
                  <a:pt x="5286" y="12973"/>
                </a:lnTo>
                <a:lnTo>
                  <a:pt x="5526" y="12853"/>
                </a:lnTo>
                <a:lnTo>
                  <a:pt x="5826" y="12673"/>
                </a:lnTo>
                <a:lnTo>
                  <a:pt x="6006" y="12373"/>
                </a:lnTo>
                <a:lnTo>
                  <a:pt x="6067" y="12072"/>
                </a:lnTo>
                <a:lnTo>
                  <a:pt x="6727" y="11952"/>
                </a:lnTo>
                <a:lnTo>
                  <a:pt x="7328" y="11712"/>
                </a:lnTo>
                <a:lnTo>
                  <a:pt x="8529" y="11231"/>
                </a:lnTo>
                <a:lnTo>
                  <a:pt x="8529" y="11231"/>
                </a:lnTo>
                <a:lnTo>
                  <a:pt x="6127" y="14595"/>
                </a:lnTo>
                <a:lnTo>
                  <a:pt x="5286" y="15856"/>
                </a:lnTo>
                <a:lnTo>
                  <a:pt x="4865" y="15736"/>
                </a:lnTo>
                <a:lnTo>
                  <a:pt x="4445" y="15616"/>
                </a:lnTo>
                <a:lnTo>
                  <a:pt x="3904" y="15495"/>
                </a:lnTo>
                <a:lnTo>
                  <a:pt x="3304" y="15435"/>
                </a:lnTo>
                <a:lnTo>
                  <a:pt x="3064" y="15375"/>
                </a:lnTo>
                <a:lnTo>
                  <a:pt x="2884" y="15435"/>
                </a:lnTo>
                <a:lnTo>
                  <a:pt x="2463" y="15495"/>
                </a:lnTo>
                <a:lnTo>
                  <a:pt x="2403" y="15616"/>
                </a:lnTo>
                <a:lnTo>
                  <a:pt x="2403" y="15676"/>
                </a:lnTo>
                <a:lnTo>
                  <a:pt x="2703" y="15976"/>
                </a:lnTo>
                <a:lnTo>
                  <a:pt x="3004" y="16156"/>
                </a:lnTo>
                <a:lnTo>
                  <a:pt x="3664" y="16336"/>
                </a:lnTo>
                <a:lnTo>
                  <a:pt x="4265" y="16456"/>
                </a:lnTo>
                <a:lnTo>
                  <a:pt x="4745" y="16577"/>
                </a:lnTo>
                <a:lnTo>
                  <a:pt x="4205" y="17357"/>
                </a:lnTo>
                <a:lnTo>
                  <a:pt x="3965" y="17718"/>
                </a:lnTo>
                <a:lnTo>
                  <a:pt x="3724" y="18018"/>
                </a:lnTo>
                <a:lnTo>
                  <a:pt x="3604" y="18378"/>
                </a:lnTo>
                <a:lnTo>
                  <a:pt x="3604" y="18618"/>
                </a:lnTo>
                <a:lnTo>
                  <a:pt x="3664" y="18799"/>
                </a:lnTo>
                <a:lnTo>
                  <a:pt x="3724" y="18859"/>
                </a:lnTo>
                <a:lnTo>
                  <a:pt x="3965" y="18799"/>
                </a:lnTo>
                <a:lnTo>
                  <a:pt x="4205" y="18739"/>
                </a:lnTo>
                <a:lnTo>
                  <a:pt x="4385" y="18558"/>
                </a:lnTo>
                <a:lnTo>
                  <a:pt x="4565" y="18438"/>
                </a:lnTo>
                <a:lnTo>
                  <a:pt x="4865" y="18018"/>
                </a:lnTo>
                <a:lnTo>
                  <a:pt x="5166" y="17597"/>
                </a:lnTo>
                <a:lnTo>
                  <a:pt x="5646" y="16997"/>
                </a:lnTo>
                <a:lnTo>
                  <a:pt x="5766" y="17778"/>
                </a:lnTo>
                <a:lnTo>
                  <a:pt x="5886" y="18558"/>
                </a:lnTo>
                <a:lnTo>
                  <a:pt x="6067" y="19279"/>
                </a:lnTo>
                <a:lnTo>
                  <a:pt x="6187" y="19579"/>
                </a:lnTo>
                <a:lnTo>
                  <a:pt x="6367" y="19940"/>
                </a:lnTo>
                <a:lnTo>
                  <a:pt x="6427" y="19940"/>
                </a:lnTo>
                <a:lnTo>
                  <a:pt x="6547" y="19880"/>
                </a:lnTo>
                <a:lnTo>
                  <a:pt x="6547" y="19519"/>
                </a:lnTo>
                <a:lnTo>
                  <a:pt x="6547" y="19159"/>
                </a:lnTo>
                <a:lnTo>
                  <a:pt x="6427" y="18438"/>
                </a:lnTo>
                <a:lnTo>
                  <a:pt x="6247" y="17597"/>
                </a:lnTo>
                <a:lnTo>
                  <a:pt x="6006" y="16757"/>
                </a:lnTo>
                <a:lnTo>
                  <a:pt x="5946" y="16637"/>
                </a:lnTo>
                <a:lnTo>
                  <a:pt x="7208" y="14955"/>
                </a:lnTo>
                <a:lnTo>
                  <a:pt x="8949" y="12673"/>
                </a:lnTo>
                <a:lnTo>
                  <a:pt x="8829" y="14655"/>
                </a:lnTo>
                <a:lnTo>
                  <a:pt x="8589" y="14715"/>
                </a:lnTo>
                <a:lnTo>
                  <a:pt x="8409" y="14775"/>
                </a:lnTo>
                <a:lnTo>
                  <a:pt x="8289" y="14895"/>
                </a:lnTo>
                <a:lnTo>
                  <a:pt x="8169" y="15015"/>
                </a:lnTo>
                <a:lnTo>
                  <a:pt x="7988" y="15375"/>
                </a:lnTo>
                <a:lnTo>
                  <a:pt x="7928" y="15736"/>
                </a:lnTo>
                <a:lnTo>
                  <a:pt x="8048" y="16096"/>
                </a:lnTo>
                <a:lnTo>
                  <a:pt x="8229" y="16396"/>
                </a:lnTo>
                <a:lnTo>
                  <a:pt x="8349" y="16516"/>
                </a:lnTo>
                <a:lnTo>
                  <a:pt x="8529" y="16637"/>
                </a:lnTo>
                <a:lnTo>
                  <a:pt x="8709" y="16697"/>
                </a:lnTo>
                <a:lnTo>
                  <a:pt x="8949" y="16697"/>
                </a:lnTo>
                <a:lnTo>
                  <a:pt x="9250" y="16637"/>
                </a:lnTo>
                <a:lnTo>
                  <a:pt x="9550" y="16516"/>
                </a:lnTo>
                <a:lnTo>
                  <a:pt x="9730" y="16336"/>
                </a:lnTo>
                <a:lnTo>
                  <a:pt x="9850" y="16096"/>
                </a:lnTo>
                <a:lnTo>
                  <a:pt x="9910" y="15796"/>
                </a:lnTo>
                <a:lnTo>
                  <a:pt x="9910" y="15495"/>
                </a:lnTo>
                <a:lnTo>
                  <a:pt x="9850" y="15255"/>
                </a:lnTo>
                <a:lnTo>
                  <a:pt x="9730" y="15015"/>
                </a:lnTo>
                <a:lnTo>
                  <a:pt x="9910" y="11352"/>
                </a:lnTo>
                <a:lnTo>
                  <a:pt x="10030" y="11171"/>
                </a:lnTo>
                <a:lnTo>
                  <a:pt x="10150" y="11231"/>
                </a:lnTo>
                <a:lnTo>
                  <a:pt x="12493" y="14775"/>
                </a:lnTo>
                <a:lnTo>
                  <a:pt x="13634" y="16456"/>
                </a:lnTo>
                <a:lnTo>
                  <a:pt x="13514" y="16577"/>
                </a:lnTo>
                <a:lnTo>
                  <a:pt x="13393" y="16697"/>
                </a:lnTo>
                <a:lnTo>
                  <a:pt x="13213" y="16997"/>
                </a:lnTo>
                <a:lnTo>
                  <a:pt x="13033" y="17658"/>
                </a:lnTo>
                <a:lnTo>
                  <a:pt x="12913" y="18018"/>
                </a:lnTo>
                <a:lnTo>
                  <a:pt x="12793" y="18438"/>
                </a:lnTo>
                <a:lnTo>
                  <a:pt x="12793" y="18799"/>
                </a:lnTo>
                <a:lnTo>
                  <a:pt x="12793" y="18979"/>
                </a:lnTo>
                <a:lnTo>
                  <a:pt x="12913" y="19159"/>
                </a:lnTo>
                <a:lnTo>
                  <a:pt x="12973" y="19219"/>
                </a:lnTo>
                <a:lnTo>
                  <a:pt x="13093" y="19219"/>
                </a:lnTo>
                <a:lnTo>
                  <a:pt x="13213" y="19099"/>
                </a:lnTo>
                <a:lnTo>
                  <a:pt x="13393" y="18979"/>
                </a:lnTo>
                <a:lnTo>
                  <a:pt x="13574" y="18678"/>
                </a:lnTo>
                <a:lnTo>
                  <a:pt x="13694" y="18378"/>
                </a:lnTo>
                <a:lnTo>
                  <a:pt x="13814" y="18018"/>
                </a:lnTo>
                <a:lnTo>
                  <a:pt x="13934" y="17597"/>
                </a:lnTo>
                <a:lnTo>
                  <a:pt x="14054" y="17117"/>
                </a:lnTo>
                <a:lnTo>
                  <a:pt x="14835" y="18138"/>
                </a:lnTo>
                <a:lnTo>
                  <a:pt x="15676" y="19099"/>
                </a:lnTo>
                <a:lnTo>
                  <a:pt x="15736" y="19159"/>
                </a:lnTo>
                <a:lnTo>
                  <a:pt x="15856" y="19159"/>
                </a:lnTo>
                <a:lnTo>
                  <a:pt x="15916" y="19039"/>
                </a:lnTo>
                <a:lnTo>
                  <a:pt x="15916" y="18919"/>
                </a:lnTo>
                <a:lnTo>
                  <a:pt x="15556" y="18078"/>
                </a:lnTo>
                <a:lnTo>
                  <a:pt x="15075" y="17237"/>
                </a:lnTo>
                <a:lnTo>
                  <a:pt x="15616" y="17237"/>
                </a:lnTo>
                <a:lnTo>
                  <a:pt x="16697" y="17417"/>
                </a:lnTo>
                <a:lnTo>
                  <a:pt x="17237" y="17477"/>
                </a:lnTo>
                <a:lnTo>
                  <a:pt x="17718" y="17477"/>
                </a:lnTo>
                <a:lnTo>
                  <a:pt x="17898" y="17417"/>
                </a:lnTo>
                <a:lnTo>
                  <a:pt x="17958" y="17237"/>
                </a:lnTo>
                <a:lnTo>
                  <a:pt x="17958" y="17117"/>
                </a:lnTo>
                <a:lnTo>
                  <a:pt x="17838" y="16997"/>
                </a:lnTo>
                <a:lnTo>
                  <a:pt x="17357" y="16877"/>
                </a:lnTo>
                <a:lnTo>
                  <a:pt x="16817" y="16757"/>
                </a:lnTo>
                <a:lnTo>
                  <a:pt x="15736" y="16577"/>
                </a:lnTo>
                <a:lnTo>
                  <a:pt x="15135" y="16456"/>
                </a:lnTo>
                <a:lnTo>
                  <a:pt x="14535" y="16336"/>
                </a:lnTo>
                <a:lnTo>
                  <a:pt x="13333" y="14535"/>
                </a:lnTo>
                <a:lnTo>
                  <a:pt x="13093" y="14174"/>
                </a:lnTo>
                <a:lnTo>
                  <a:pt x="13273" y="14354"/>
                </a:lnTo>
                <a:lnTo>
                  <a:pt x="13454" y="14535"/>
                </a:lnTo>
                <a:lnTo>
                  <a:pt x="13634" y="14595"/>
                </a:lnTo>
                <a:lnTo>
                  <a:pt x="13814" y="14655"/>
                </a:lnTo>
                <a:lnTo>
                  <a:pt x="14054" y="14655"/>
                </a:lnTo>
                <a:lnTo>
                  <a:pt x="14294" y="14595"/>
                </a:lnTo>
                <a:lnTo>
                  <a:pt x="14474" y="14475"/>
                </a:lnTo>
                <a:lnTo>
                  <a:pt x="14655" y="14354"/>
                </a:lnTo>
                <a:lnTo>
                  <a:pt x="14715" y="14174"/>
                </a:lnTo>
                <a:lnTo>
                  <a:pt x="14835" y="13994"/>
                </a:lnTo>
                <a:lnTo>
                  <a:pt x="14895" y="13634"/>
                </a:lnTo>
                <a:lnTo>
                  <a:pt x="14835" y="13273"/>
                </a:lnTo>
                <a:lnTo>
                  <a:pt x="14715" y="13093"/>
                </a:lnTo>
                <a:lnTo>
                  <a:pt x="14655" y="12913"/>
                </a:lnTo>
                <a:lnTo>
                  <a:pt x="14474" y="12793"/>
                </a:lnTo>
                <a:lnTo>
                  <a:pt x="14294" y="12673"/>
                </a:lnTo>
                <a:lnTo>
                  <a:pt x="14054" y="12613"/>
                </a:lnTo>
                <a:lnTo>
                  <a:pt x="13694" y="12613"/>
                </a:lnTo>
                <a:lnTo>
                  <a:pt x="13454" y="12733"/>
                </a:lnTo>
                <a:lnTo>
                  <a:pt x="11111" y="10811"/>
                </a:lnTo>
                <a:lnTo>
                  <a:pt x="14414" y="11592"/>
                </a:lnTo>
                <a:lnTo>
                  <a:pt x="16096" y="12072"/>
                </a:lnTo>
                <a:lnTo>
                  <a:pt x="16216" y="12433"/>
                </a:lnTo>
                <a:lnTo>
                  <a:pt x="16456" y="12793"/>
                </a:lnTo>
                <a:lnTo>
                  <a:pt x="16937" y="13394"/>
                </a:lnTo>
                <a:lnTo>
                  <a:pt x="17477" y="14174"/>
                </a:lnTo>
                <a:lnTo>
                  <a:pt x="17718" y="14535"/>
                </a:lnTo>
                <a:lnTo>
                  <a:pt x="18018" y="14895"/>
                </a:lnTo>
                <a:lnTo>
                  <a:pt x="18138" y="14955"/>
                </a:lnTo>
                <a:lnTo>
                  <a:pt x="18198" y="14895"/>
                </a:lnTo>
                <a:lnTo>
                  <a:pt x="18258" y="14835"/>
                </a:lnTo>
                <a:lnTo>
                  <a:pt x="18258" y="14775"/>
                </a:lnTo>
                <a:lnTo>
                  <a:pt x="18018" y="14354"/>
                </a:lnTo>
                <a:lnTo>
                  <a:pt x="17778" y="13934"/>
                </a:lnTo>
                <a:lnTo>
                  <a:pt x="17297" y="13153"/>
                </a:lnTo>
                <a:lnTo>
                  <a:pt x="17057" y="12733"/>
                </a:lnTo>
                <a:lnTo>
                  <a:pt x="16757" y="12252"/>
                </a:lnTo>
                <a:lnTo>
                  <a:pt x="16757" y="12252"/>
                </a:lnTo>
                <a:lnTo>
                  <a:pt x="18138" y="12553"/>
                </a:lnTo>
                <a:lnTo>
                  <a:pt x="18799" y="12673"/>
                </a:lnTo>
                <a:lnTo>
                  <a:pt x="19519" y="12793"/>
                </a:lnTo>
                <a:lnTo>
                  <a:pt x="19699" y="12733"/>
                </a:lnTo>
                <a:lnTo>
                  <a:pt x="19820" y="12673"/>
                </a:lnTo>
                <a:lnTo>
                  <a:pt x="19940" y="12553"/>
                </a:lnTo>
                <a:lnTo>
                  <a:pt x="20060" y="12433"/>
                </a:lnTo>
                <a:lnTo>
                  <a:pt x="20060" y="12252"/>
                </a:lnTo>
                <a:lnTo>
                  <a:pt x="20060" y="12132"/>
                </a:lnTo>
                <a:lnTo>
                  <a:pt x="20000" y="12012"/>
                </a:lnTo>
                <a:lnTo>
                  <a:pt x="19820" y="11892"/>
                </a:lnTo>
                <a:lnTo>
                  <a:pt x="18739" y="11532"/>
                </a:lnTo>
                <a:lnTo>
                  <a:pt x="17657" y="11231"/>
                </a:lnTo>
                <a:lnTo>
                  <a:pt x="18018" y="11051"/>
                </a:lnTo>
                <a:lnTo>
                  <a:pt x="18618" y="10631"/>
                </a:lnTo>
                <a:lnTo>
                  <a:pt x="18919" y="10391"/>
                </a:lnTo>
                <a:lnTo>
                  <a:pt x="19219" y="10090"/>
                </a:lnTo>
                <a:lnTo>
                  <a:pt x="19279" y="9970"/>
                </a:lnTo>
                <a:lnTo>
                  <a:pt x="19279" y="9850"/>
                </a:lnTo>
                <a:lnTo>
                  <a:pt x="19279" y="9670"/>
                </a:lnTo>
                <a:lnTo>
                  <a:pt x="19219" y="9550"/>
                </a:lnTo>
                <a:lnTo>
                  <a:pt x="19159" y="9490"/>
                </a:lnTo>
                <a:lnTo>
                  <a:pt x="19039" y="9370"/>
                </a:lnTo>
                <a:lnTo>
                  <a:pt x="18739" y="9370"/>
                </a:lnTo>
                <a:lnTo>
                  <a:pt x="18378" y="9550"/>
                </a:lnTo>
                <a:lnTo>
                  <a:pt x="18018" y="9790"/>
                </a:lnTo>
                <a:lnTo>
                  <a:pt x="17417" y="10271"/>
                </a:lnTo>
                <a:lnTo>
                  <a:pt x="16937" y="10631"/>
                </a:lnTo>
                <a:lnTo>
                  <a:pt x="16516" y="10991"/>
                </a:lnTo>
                <a:lnTo>
                  <a:pt x="15075" y="10691"/>
                </a:lnTo>
                <a:lnTo>
                  <a:pt x="11952" y="9970"/>
                </a:lnTo>
                <a:lnTo>
                  <a:pt x="13153" y="9430"/>
                </a:lnTo>
                <a:lnTo>
                  <a:pt x="13333" y="9610"/>
                </a:lnTo>
                <a:lnTo>
                  <a:pt x="13574" y="9730"/>
                </a:lnTo>
                <a:lnTo>
                  <a:pt x="13874" y="9850"/>
                </a:lnTo>
                <a:lnTo>
                  <a:pt x="14174" y="9730"/>
                </a:lnTo>
                <a:lnTo>
                  <a:pt x="14414" y="9610"/>
                </a:lnTo>
                <a:lnTo>
                  <a:pt x="14595" y="9310"/>
                </a:lnTo>
                <a:lnTo>
                  <a:pt x="14655" y="9009"/>
                </a:lnTo>
                <a:lnTo>
                  <a:pt x="14655" y="8949"/>
                </a:lnTo>
                <a:lnTo>
                  <a:pt x="14655" y="8769"/>
                </a:lnTo>
                <a:lnTo>
                  <a:pt x="14595" y="8649"/>
                </a:lnTo>
                <a:lnTo>
                  <a:pt x="14414" y="8409"/>
                </a:lnTo>
                <a:lnTo>
                  <a:pt x="14174" y="8229"/>
                </a:lnTo>
                <a:lnTo>
                  <a:pt x="13994" y="8169"/>
                </a:lnTo>
                <a:lnTo>
                  <a:pt x="13634" y="8169"/>
                </a:lnTo>
                <a:lnTo>
                  <a:pt x="13454" y="8289"/>
                </a:lnTo>
                <a:lnTo>
                  <a:pt x="13273" y="8409"/>
                </a:lnTo>
                <a:lnTo>
                  <a:pt x="13153" y="8589"/>
                </a:lnTo>
                <a:lnTo>
                  <a:pt x="12372" y="8769"/>
                </a:lnTo>
                <a:lnTo>
                  <a:pt x="11652" y="9009"/>
                </a:lnTo>
                <a:lnTo>
                  <a:pt x="14775" y="4745"/>
                </a:lnTo>
                <a:lnTo>
                  <a:pt x="14835" y="4745"/>
                </a:lnTo>
                <a:lnTo>
                  <a:pt x="15676" y="4865"/>
                </a:lnTo>
                <a:lnTo>
                  <a:pt x="16576" y="4926"/>
                </a:lnTo>
                <a:lnTo>
                  <a:pt x="17057" y="4926"/>
                </a:lnTo>
                <a:lnTo>
                  <a:pt x="17477" y="4865"/>
                </a:lnTo>
                <a:lnTo>
                  <a:pt x="17898" y="4745"/>
                </a:lnTo>
                <a:lnTo>
                  <a:pt x="18258" y="4565"/>
                </a:lnTo>
                <a:lnTo>
                  <a:pt x="18378" y="4505"/>
                </a:lnTo>
                <a:lnTo>
                  <a:pt x="18378" y="4385"/>
                </a:lnTo>
                <a:lnTo>
                  <a:pt x="18318" y="4265"/>
                </a:lnTo>
                <a:lnTo>
                  <a:pt x="18198" y="4265"/>
                </a:lnTo>
                <a:lnTo>
                  <a:pt x="17898" y="4205"/>
                </a:lnTo>
                <a:lnTo>
                  <a:pt x="17537" y="4145"/>
                </a:lnTo>
                <a:lnTo>
                  <a:pt x="16817" y="4145"/>
                </a:lnTo>
                <a:lnTo>
                  <a:pt x="16096" y="4205"/>
                </a:lnTo>
                <a:lnTo>
                  <a:pt x="15195" y="4205"/>
                </a:lnTo>
                <a:lnTo>
                  <a:pt x="15255" y="4145"/>
                </a:lnTo>
                <a:lnTo>
                  <a:pt x="17237" y="1442"/>
                </a:lnTo>
                <a:lnTo>
                  <a:pt x="17357" y="1142"/>
                </a:lnTo>
                <a:lnTo>
                  <a:pt x="17357" y="962"/>
                </a:lnTo>
                <a:lnTo>
                  <a:pt x="17237" y="782"/>
                </a:lnTo>
                <a:lnTo>
                  <a:pt x="17057" y="662"/>
                </a:lnTo>
                <a:lnTo>
                  <a:pt x="16817" y="601"/>
                </a:lnTo>
                <a:lnTo>
                  <a:pt x="16576" y="662"/>
                </a:lnTo>
                <a:lnTo>
                  <a:pt x="16336" y="782"/>
                </a:lnTo>
                <a:lnTo>
                  <a:pt x="16096" y="1022"/>
                </a:lnTo>
                <a:lnTo>
                  <a:pt x="14414" y="3304"/>
                </a:lnTo>
                <a:lnTo>
                  <a:pt x="14294" y="2223"/>
                </a:lnTo>
                <a:lnTo>
                  <a:pt x="14234" y="1142"/>
                </a:lnTo>
                <a:lnTo>
                  <a:pt x="14234" y="1"/>
                </a:lnTo>
                <a:close/>
              </a:path>
            </a:pathLst>
          </a:custGeom>
          <a:solidFill>
            <a:srgbClr val="79C6C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48" name="Shape 148"/>
          <p:cNvSpPr/>
          <p:nvPr/>
        </p:nvSpPr>
        <p:spPr>
          <a:xfrm>
            <a:off x="333269" y="1586122"/>
            <a:ext cx="279325" cy="272177"/>
          </a:xfrm>
          <a:custGeom>
            <a:avLst/>
            <a:gdLst/>
            <a:ahLst/>
            <a:cxnLst/>
            <a:rect l="0" t="0" r="0" b="0"/>
            <a:pathLst>
              <a:path w="21141" h="20600" extrusionOk="0">
                <a:moveTo>
                  <a:pt x="10991" y="7687"/>
                </a:moveTo>
                <a:lnTo>
                  <a:pt x="11411" y="7867"/>
                </a:lnTo>
                <a:lnTo>
                  <a:pt x="11771" y="7988"/>
                </a:lnTo>
                <a:lnTo>
                  <a:pt x="10931" y="8888"/>
                </a:lnTo>
                <a:lnTo>
                  <a:pt x="10991" y="7687"/>
                </a:lnTo>
                <a:close/>
                <a:moveTo>
                  <a:pt x="10090" y="7507"/>
                </a:moveTo>
                <a:lnTo>
                  <a:pt x="10030" y="9549"/>
                </a:lnTo>
                <a:lnTo>
                  <a:pt x="8048" y="8708"/>
                </a:lnTo>
                <a:lnTo>
                  <a:pt x="8709" y="8288"/>
                </a:lnTo>
                <a:lnTo>
                  <a:pt x="10090" y="7507"/>
                </a:lnTo>
                <a:close/>
                <a:moveTo>
                  <a:pt x="12973" y="7988"/>
                </a:moveTo>
                <a:lnTo>
                  <a:pt x="12973" y="8348"/>
                </a:lnTo>
                <a:lnTo>
                  <a:pt x="13033" y="8648"/>
                </a:lnTo>
                <a:lnTo>
                  <a:pt x="13153" y="9369"/>
                </a:lnTo>
                <a:lnTo>
                  <a:pt x="13273" y="10270"/>
                </a:lnTo>
                <a:lnTo>
                  <a:pt x="13453" y="11110"/>
                </a:lnTo>
                <a:lnTo>
                  <a:pt x="13453" y="11110"/>
                </a:lnTo>
                <a:lnTo>
                  <a:pt x="11351" y="10150"/>
                </a:lnTo>
                <a:lnTo>
                  <a:pt x="11051" y="10029"/>
                </a:lnTo>
                <a:lnTo>
                  <a:pt x="12792" y="8168"/>
                </a:lnTo>
                <a:lnTo>
                  <a:pt x="12912" y="8108"/>
                </a:lnTo>
                <a:lnTo>
                  <a:pt x="12973" y="7988"/>
                </a:lnTo>
                <a:close/>
                <a:moveTo>
                  <a:pt x="7207" y="9549"/>
                </a:moveTo>
                <a:lnTo>
                  <a:pt x="9369" y="10570"/>
                </a:lnTo>
                <a:lnTo>
                  <a:pt x="7267" y="12672"/>
                </a:lnTo>
                <a:lnTo>
                  <a:pt x="7327" y="11831"/>
                </a:lnTo>
                <a:lnTo>
                  <a:pt x="7327" y="10990"/>
                </a:lnTo>
                <a:lnTo>
                  <a:pt x="7327" y="10270"/>
                </a:lnTo>
                <a:lnTo>
                  <a:pt x="7267" y="9909"/>
                </a:lnTo>
                <a:lnTo>
                  <a:pt x="7207" y="9549"/>
                </a:lnTo>
                <a:close/>
                <a:moveTo>
                  <a:pt x="9910" y="11171"/>
                </a:moveTo>
                <a:lnTo>
                  <a:pt x="9790" y="14233"/>
                </a:lnTo>
                <a:lnTo>
                  <a:pt x="9429" y="13993"/>
                </a:lnTo>
                <a:lnTo>
                  <a:pt x="9009" y="13813"/>
                </a:lnTo>
                <a:lnTo>
                  <a:pt x="8168" y="13513"/>
                </a:lnTo>
                <a:lnTo>
                  <a:pt x="7808" y="13393"/>
                </a:lnTo>
                <a:lnTo>
                  <a:pt x="9910" y="11171"/>
                </a:lnTo>
                <a:close/>
                <a:moveTo>
                  <a:pt x="10931" y="11291"/>
                </a:moveTo>
                <a:lnTo>
                  <a:pt x="11171" y="11411"/>
                </a:lnTo>
                <a:lnTo>
                  <a:pt x="13573" y="12492"/>
                </a:lnTo>
                <a:lnTo>
                  <a:pt x="12552" y="13152"/>
                </a:lnTo>
                <a:lnTo>
                  <a:pt x="11651" y="13693"/>
                </a:lnTo>
                <a:lnTo>
                  <a:pt x="10871" y="14233"/>
                </a:lnTo>
                <a:lnTo>
                  <a:pt x="10931" y="11291"/>
                </a:lnTo>
                <a:close/>
                <a:moveTo>
                  <a:pt x="10750" y="0"/>
                </a:moveTo>
                <a:lnTo>
                  <a:pt x="10630" y="60"/>
                </a:lnTo>
                <a:lnTo>
                  <a:pt x="10570" y="120"/>
                </a:lnTo>
                <a:lnTo>
                  <a:pt x="10450" y="661"/>
                </a:lnTo>
                <a:lnTo>
                  <a:pt x="10330" y="1141"/>
                </a:lnTo>
                <a:lnTo>
                  <a:pt x="10270" y="2162"/>
                </a:lnTo>
                <a:lnTo>
                  <a:pt x="10210" y="4264"/>
                </a:lnTo>
                <a:lnTo>
                  <a:pt x="9850" y="3904"/>
                </a:lnTo>
                <a:lnTo>
                  <a:pt x="9489" y="3543"/>
                </a:lnTo>
                <a:lnTo>
                  <a:pt x="8889" y="2943"/>
                </a:lnTo>
                <a:lnTo>
                  <a:pt x="8588" y="2642"/>
                </a:lnTo>
                <a:lnTo>
                  <a:pt x="8228" y="2402"/>
                </a:lnTo>
                <a:lnTo>
                  <a:pt x="8168" y="2402"/>
                </a:lnTo>
                <a:lnTo>
                  <a:pt x="8108" y="2462"/>
                </a:lnTo>
                <a:lnTo>
                  <a:pt x="8048" y="2522"/>
                </a:lnTo>
                <a:lnTo>
                  <a:pt x="8048" y="2582"/>
                </a:lnTo>
                <a:lnTo>
                  <a:pt x="8288" y="2943"/>
                </a:lnTo>
                <a:lnTo>
                  <a:pt x="8588" y="3303"/>
                </a:lnTo>
                <a:lnTo>
                  <a:pt x="9189" y="3844"/>
                </a:lnTo>
                <a:lnTo>
                  <a:pt x="9669" y="4384"/>
                </a:lnTo>
                <a:lnTo>
                  <a:pt x="9910" y="4624"/>
                </a:lnTo>
                <a:lnTo>
                  <a:pt x="10210" y="4805"/>
                </a:lnTo>
                <a:lnTo>
                  <a:pt x="10210" y="4925"/>
                </a:lnTo>
                <a:lnTo>
                  <a:pt x="10090" y="6666"/>
                </a:lnTo>
                <a:lnTo>
                  <a:pt x="8348" y="7687"/>
                </a:lnTo>
                <a:lnTo>
                  <a:pt x="7808" y="7988"/>
                </a:lnTo>
                <a:lnTo>
                  <a:pt x="7267" y="8348"/>
                </a:lnTo>
                <a:lnTo>
                  <a:pt x="5165" y="7447"/>
                </a:lnTo>
                <a:lnTo>
                  <a:pt x="3784" y="6786"/>
                </a:lnTo>
                <a:lnTo>
                  <a:pt x="3784" y="6366"/>
                </a:lnTo>
                <a:lnTo>
                  <a:pt x="3784" y="6006"/>
                </a:lnTo>
                <a:lnTo>
                  <a:pt x="3844" y="5405"/>
                </a:lnTo>
                <a:lnTo>
                  <a:pt x="3784" y="4805"/>
                </a:lnTo>
                <a:lnTo>
                  <a:pt x="3784" y="4564"/>
                </a:lnTo>
                <a:lnTo>
                  <a:pt x="3724" y="4384"/>
                </a:lnTo>
                <a:lnTo>
                  <a:pt x="3544" y="3964"/>
                </a:lnTo>
                <a:lnTo>
                  <a:pt x="3363" y="3964"/>
                </a:lnTo>
                <a:lnTo>
                  <a:pt x="3183" y="4324"/>
                </a:lnTo>
                <a:lnTo>
                  <a:pt x="3063" y="4684"/>
                </a:lnTo>
                <a:lnTo>
                  <a:pt x="3003" y="5345"/>
                </a:lnTo>
                <a:lnTo>
                  <a:pt x="3003" y="6006"/>
                </a:lnTo>
                <a:lnTo>
                  <a:pt x="2943" y="6486"/>
                </a:lnTo>
                <a:lnTo>
                  <a:pt x="2102" y="6066"/>
                </a:lnTo>
                <a:lnTo>
                  <a:pt x="1682" y="5886"/>
                </a:lnTo>
                <a:lnTo>
                  <a:pt x="1322" y="5765"/>
                </a:lnTo>
                <a:lnTo>
                  <a:pt x="721" y="5765"/>
                </a:lnTo>
                <a:lnTo>
                  <a:pt x="541" y="5886"/>
                </a:lnTo>
                <a:lnTo>
                  <a:pt x="601" y="6126"/>
                </a:lnTo>
                <a:lnTo>
                  <a:pt x="721" y="6366"/>
                </a:lnTo>
                <a:lnTo>
                  <a:pt x="901" y="6546"/>
                </a:lnTo>
                <a:lnTo>
                  <a:pt x="1141" y="6666"/>
                </a:lnTo>
                <a:lnTo>
                  <a:pt x="1562" y="6907"/>
                </a:lnTo>
                <a:lnTo>
                  <a:pt x="2042" y="7087"/>
                </a:lnTo>
                <a:lnTo>
                  <a:pt x="2703" y="7447"/>
                </a:lnTo>
                <a:lnTo>
                  <a:pt x="1982" y="7687"/>
                </a:lnTo>
                <a:lnTo>
                  <a:pt x="1261" y="7988"/>
                </a:lnTo>
                <a:lnTo>
                  <a:pt x="601" y="8288"/>
                </a:lnTo>
                <a:lnTo>
                  <a:pt x="301" y="8468"/>
                </a:lnTo>
                <a:lnTo>
                  <a:pt x="0" y="8708"/>
                </a:lnTo>
                <a:lnTo>
                  <a:pt x="0" y="8828"/>
                </a:lnTo>
                <a:lnTo>
                  <a:pt x="60" y="8888"/>
                </a:lnTo>
                <a:lnTo>
                  <a:pt x="421" y="8828"/>
                </a:lnTo>
                <a:lnTo>
                  <a:pt x="781" y="8768"/>
                </a:lnTo>
                <a:lnTo>
                  <a:pt x="1442" y="8468"/>
                </a:lnTo>
                <a:lnTo>
                  <a:pt x="2282" y="8168"/>
                </a:lnTo>
                <a:lnTo>
                  <a:pt x="3063" y="7747"/>
                </a:lnTo>
                <a:lnTo>
                  <a:pt x="3123" y="7627"/>
                </a:lnTo>
                <a:lnTo>
                  <a:pt x="5105" y="8588"/>
                </a:lnTo>
                <a:lnTo>
                  <a:pt x="6607" y="9249"/>
                </a:lnTo>
                <a:lnTo>
                  <a:pt x="6486" y="9669"/>
                </a:lnTo>
                <a:lnTo>
                  <a:pt x="6546" y="10150"/>
                </a:lnTo>
                <a:lnTo>
                  <a:pt x="6607" y="10990"/>
                </a:lnTo>
                <a:lnTo>
                  <a:pt x="6546" y="11651"/>
                </a:lnTo>
                <a:lnTo>
                  <a:pt x="6486" y="12312"/>
                </a:lnTo>
                <a:lnTo>
                  <a:pt x="6426" y="12972"/>
                </a:lnTo>
                <a:lnTo>
                  <a:pt x="6426" y="13573"/>
                </a:lnTo>
                <a:lnTo>
                  <a:pt x="6306" y="13693"/>
                </a:lnTo>
                <a:lnTo>
                  <a:pt x="4865" y="15134"/>
                </a:lnTo>
                <a:lnTo>
                  <a:pt x="4745" y="15014"/>
                </a:lnTo>
                <a:lnTo>
                  <a:pt x="4625" y="14954"/>
                </a:lnTo>
                <a:lnTo>
                  <a:pt x="4264" y="14834"/>
                </a:lnTo>
                <a:lnTo>
                  <a:pt x="3604" y="14774"/>
                </a:lnTo>
                <a:lnTo>
                  <a:pt x="3183" y="14714"/>
                </a:lnTo>
                <a:lnTo>
                  <a:pt x="2823" y="14714"/>
                </a:lnTo>
                <a:lnTo>
                  <a:pt x="2403" y="14774"/>
                </a:lnTo>
                <a:lnTo>
                  <a:pt x="2282" y="14834"/>
                </a:lnTo>
                <a:lnTo>
                  <a:pt x="2102" y="14954"/>
                </a:lnTo>
                <a:lnTo>
                  <a:pt x="2042" y="15074"/>
                </a:lnTo>
                <a:lnTo>
                  <a:pt x="2102" y="15134"/>
                </a:lnTo>
                <a:lnTo>
                  <a:pt x="2222" y="15314"/>
                </a:lnTo>
                <a:lnTo>
                  <a:pt x="2343" y="15374"/>
                </a:lnTo>
                <a:lnTo>
                  <a:pt x="2643" y="15555"/>
                </a:lnTo>
                <a:lnTo>
                  <a:pt x="3063" y="15555"/>
                </a:lnTo>
                <a:lnTo>
                  <a:pt x="3363" y="15615"/>
                </a:lnTo>
                <a:lnTo>
                  <a:pt x="3844" y="15675"/>
                </a:lnTo>
                <a:lnTo>
                  <a:pt x="4324" y="15675"/>
                </a:lnTo>
                <a:lnTo>
                  <a:pt x="3484" y="16636"/>
                </a:lnTo>
                <a:lnTo>
                  <a:pt x="2703" y="17657"/>
                </a:lnTo>
                <a:lnTo>
                  <a:pt x="2643" y="17777"/>
                </a:lnTo>
                <a:lnTo>
                  <a:pt x="2703" y="17837"/>
                </a:lnTo>
                <a:lnTo>
                  <a:pt x="2823" y="17897"/>
                </a:lnTo>
                <a:lnTo>
                  <a:pt x="2943" y="17897"/>
                </a:lnTo>
                <a:lnTo>
                  <a:pt x="3724" y="17296"/>
                </a:lnTo>
                <a:lnTo>
                  <a:pt x="4444" y="16696"/>
                </a:lnTo>
                <a:lnTo>
                  <a:pt x="4505" y="17236"/>
                </a:lnTo>
                <a:lnTo>
                  <a:pt x="4565" y="18317"/>
                </a:lnTo>
                <a:lnTo>
                  <a:pt x="4625" y="18858"/>
                </a:lnTo>
                <a:lnTo>
                  <a:pt x="4745" y="19338"/>
                </a:lnTo>
                <a:lnTo>
                  <a:pt x="4865" y="19458"/>
                </a:lnTo>
                <a:lnTo>
                  <a:pt x="4985" y="19518"/>
                </a:lnTo>
                <a:lnTo>
                  <a:pt x="5105" y="19518"/>
                </a:lnTo>
                <a:lnTo>
                  <a:pt x="5225" y="19338"/>
                </a:lnTo>
                <a:lnTo>
                  <a:pt x="5225" y="18858"/>
                </a:lnTo>
                <a:lnTo>
                  <a:pt x="5225" y="18317"/>
                </a:lnTo>
                <a:lnTo>
                  <a:pt x="5225" y="17236"/>
                </a:lnTo>
                <a:lnTo>
                  <a:pt x="5225" y="16636"/>
                </a:lnTo>
                <a:lnTo>
                  <a:pt x="5165" y="15975"/>
                </a:lnTo>
                <a:lnTo>
                  <a:pt x="6727" y="14474"/>
                </a:lnTo>
                <a:lnTo>
                  <a:pt x="7147" y="14053"/>
                </a:lnTo>
                <a:lnTo>
                  <a:pt x="7387" y="14173"/>
                </a:lnTo>
                <a:lnTo>
                  <a:pt x="7688" y="14354"/>
                </a:lnTo>
                <a:lnTo>
                  <a:pt x="8228" y="14534"/>
                </a:lnTo>
                <a:lnTo>
                  <a:pt x="9009" y="14894"/>
                </a:lnTo>
                <a:lnTo>
                  <a:pt x="9369" y="15014"/>
                </a:lnTo>
                <a:lnTo>
                  <a:pt x="9790" y="15134"/>
                </a:lnTo>
                <a:lnTo>
                  <a:pt x="9669" y="16636"/>
                </a:lnTo>
                <a:lnTo>
                  <a:pt x="9369" y="16876"/>
                </a:lnTo>
                <a:lnTo>
                  <a:pt x="9069" y="17176"/>
                </a:lnTo>
                <a:lnTo>
                  <a:pt x="8588" y="17777"/>
                </a:lnTo>
                <a:lnTo>
                  <a:pt x="7928" y="18437"/>
                </a:lnTo>
                <a:lnTo>
                  <a:pt x="7567" y="18738"/>
                </a:lnTo>
                <a:lnTo>
                  <a:pt x="7327" y="19158"/>
                </a:lnTo>
                <a:lnTo>
                  <a:pt x="7267" y="19218"/>
                </a:lnTo>
                <a:lnTo>
                  <a:pt x="7327" y="19278"/>
                </a:lnTo>
                <a:lnTo>
                  <a:pt x="7387" y="19338"/>
                </a:lnTo>
                <a:lnTo>
                  <a:pt x="7447" y="19278"/>
                </a:lnTo>
                <a:lnTo>
                  <a:pt x="7808" y="19038"/>
                </a:lnTo>
                <a:lnTo>
                  <a:pt x="8168" y="18678"/>
                </a:lnTo>
                <a:lnTo>
                  <a:pt x="8829" y="18017"/>
                </a:lnTo>
                <a:lnTo>
                  <a:pt x="9249" y="17717"/>
                </a:lnTo>
                <a:lnTo>
                  <a:pt x="9669" y="17296"/>
                </a:lnTo>
                <a:lnTo>
                  <a:pt x="9609" y="18738"/>
                </a:lnTo>
                <a:lnTo>
                  <a:pt x="9669" y="19458"/>
                </a:lnTo>
                <a:lnTo>
                  <a:pt x="9669" y="20119"/>
                </a:lnTo>
                <a:lnTo>
                  <a:pt x="9729" y="20299"/>
                </a:lnTo>
                <a:lnTo>
                  <a:pt x="9850" y="20419"/>
                </a:lnTo>
                <a:lnTo>
                  <a:pt x="9970" y="20539"/>
                </a:lnTo>
                <a:lnTo>
                  <a:pt x="10150" y="20599"/>
                </a:lnTo>
                <a:lnTo>
                  <a:pt x="10330" y="20599"/>
                </a:lnTo>
                <a:lnTo>
                  <a:pt x="10450" y="20539"/>
                </a:lnTo>
                <a:lnTo>
                  <a:pt x="10570" y="20419"/>
                </a:lnTo>
                <a:lnTo>
                  <a:pt x="10630" y="20239"/>
                </a:lnTo>
                <a:lnTo>
                  <a:pt x="10750" y="19158"/>
                </a:lnTo>
                <a:lnTo>
                  <a:pt x="10811" y="18017"/>
                </a:lnTo>
                <a:lnTo>
                  <a:pt x="11111" y="18317"/>
                </a:lnTo>
                <a:lnTo>
                  <a:pt x="11651" y="18858"/>
                </a:lnTo>
                <a:lnTo>
                  <a:pt x="11952" y="19098"/>
                </a:lnTo>
                <a:lnTo>
                  <a:pt x="12252" y="19278"/>
                </a:lnTo>
                <a:lnTo>
                  <a:pt x="12372" y="19338"/>
                </a:lnTo>
                <a:lnTo>
                  <a:pt x="12552" y="19338"/>
                </a:lnTo>
                <a:lnTo>
                  <a:pt x="12672" y="19278"/>
                </a:lnTo>
                <a:lnTo>
                  <a:pt x="12792" y="19218"/>
                </a:lnTo>
                <a:lnTo>
                  <a:pt x="12852" y="19098"/>
                </a:lnTo>
                <a:lnTo>
                  <a:pt x="12912" y="18978"/>
                </a:lnTo>
                <a:lnTo>
                  <a:pt x="12912" y="18858"/>
                </a:lnTo>
                <a:lnTo>
                  <a:pt x="12852" y="18678"/>
                </a:lnTo>
                <a:lnTo>
                  <a:pt x="12612" y="18377"/>
                </a:lnTo>
                <a:lnTo>
                  <a:pt x="12312" y="18077"/>
                </a:lnTo>
                <a:lnTo>
                  <a:pt x="11711" y="17536"/>
                </a:lnTo>
                <a:lnTo>
                  <a:pt x="11291" y="17176"/>
                </a:lnTo>
                <a:lnTo>
                  <a:pt x="10811" y="16816"/>
                </a:lnTo>
                <a:lnTo>
                  <a:pt x="10811" y="15374"/>
                </a:lnTo>
                <a:lnTo>
                  <a:pt x="10811" y="15314"/>
                </a:lnTo>
                <a:lnTo>
                  <a:pt x="11892" y="14654"/>
                </a:lnTo>
                <a:lnTo>
                  <a:pt x="12912" y="13873"/>
                </a:lnTo>
                <a:lnTo>
                  <a:pt x="13573" y="13393"/>
                </a:lnTo>
                <a:lnTo>
                  <a:pt x="14234" y="12792"/>
                </a:lnTo>
                <a:lnTo>
                  <a:pt x="16576" y="13873"/>
                </a:lnTo>
                <a:lnTo>
                  <a:pt x="16576" y="13933"/>
                </a:lnTo>
                <a:lnTo>
                  <a:pt x="16636" y="14774"/>
                </a:lnTo>
                <a:lnTo>
                  <a:pt x="16756" y="15675"/>
                </a:lnTo>
                <a:lnTo>
                  <a:pt x="16876" y="16095"/>
                </a:lnTo>
                <a:lnTo>
                  <a:pt x="17056" y="16516"/>
                </a:lnTo>
                <a:lnTo>
                  <a:pt x="17237" y="16936"/>
                </a:lnTo>
                <a:lnTo>
                  <a:pt x="17477" y="17236"/>
                </a:lnTo>
                <a:lnTo>
                  <a:pt x="17597" y="17296"/>
                </a:lnTo>
                <a:lnTo>
                  <a:pt x="17657" y="17296"/>
                </a:lnTo>
                <a:lnTo>
                  <a:pt x="17777" y="17236"/>
                </a:lnTo>
                <a:lnTo>
                  <a:pt x="17777" y="17116"/>
                </a:lnTo>
                <a:lnTo>
                  <a:pt x="17777" y="16816"/>
                </a:lnTo>
                <a:lnTo>
                  <a:pt x="17717" y="16455"/>
                </a:lnTo>
                <a:lnTo>
                  <a:pt x="17597" y="15735"/>
                </a:lnTo>
                <a:lnTo>
                  <a:pt x="17357" y="15074"/>
                </a:lnTo>
                <a:lnTo>
                  <a:pt x="17237" y="14354"/>
                </a:lnTo>
                <a:lnTo>
                  <a:pt x="17237" y="14173"/>
                </a:lnTo>
                <a:lnTo>
                  <a:pt x="17297" y="14173"/>
                </a:lnTo>
                <a:lnTo>
                  <a:pt x="20360" y="15615"/>
                </a:lnTo>
                <a:lnTo>
                  <a:pt x="20600" y="15675"/>
                </a:lnTo>
                <a:lnTo>
                  <a:pt x="20840" y="15615"/>
                </a:lnTo>
                <a:lnTo>
                  <a:pt x="20960" y="15495"/>
                </a:lnTo>
                <a:lnTo>
                  <a:pt x="21080" y="15254"/>
                </a:lnTo>
                <a:lnTo>
                  <a:pt x="21080" y="15014"/>
                </a:lnTo>
                <a:lnTo>
                  <a:pt x="20960" y="14774"/>
                </a:lnTo>
                <a:lnTo>
                  <a:pt x="20780" y="14534"/>
                </a:lnTo>
                <a:lnTo>
                  <a:pt x="20480" y="14354"/>
                </a:lnTo>
                <a:lnTo>
                  <a:pt x="17957" y="13212"/>
                </a:lnTo>
                <a:lnTo>
                  <a:pt x="18918" y="12912"/>
                </a:lnTo>
                <a:lnTo>
                  <a:pt x="19999" y="12612"/>
                </a:lnTo>
                <a:lnTo>
                  <a:pt x="21080" y="12372"/>
                </a:lnTo>
                <a:lnTo>
                  <a:pt x="21140" y="12312"/>
                </a:lnTo>
                <a:lnTo>
                  <a:pt x="21080" y="12252"/>
                </a:lnTo>
                <a:lnTo>
                  <a:pt x="19098" y="12252"/>
                </a:lnTo>
                <a:lnTo>
                  <a:pt x="18558" y="12312"/>
                </a:lnTo>
                <a:lnTo>
                  <a:pt x="18077" y="12432"/>
                </a:lnTo>
                <a:lnTo>
                  <a:pt x="17597" y="12612"/>
                </a:lnTo>
                <a:lnTo>
                  <a:pt x="17177" y="12852"/>
                </a:lnTo>
                <a:lnTo>
                  <a:pt x="14474" y="11591"/>
                </a:lnTo>
                <a:lnTo>
                  <a:pt x="14414" y="11050"/>
                </a:lnTo>
                <a:lnTo>
                  <a:pt x="14354" y="10450"/>
                </a:lnTo>
                <a:lnTo>
                  <a:pt x="14054" y="9309"/>
                </a:lnTo>
                <a:lnTo>
                  <a:pt x="13873" y="8348"/>
                </a:lnTo>
                <a:lnTo>
                  <a:pt x="13693" y="7867"/>
                </a:lnTo>
                <a:lnTo>
                  <a:pt x="13513" y="7687"/>
                </a:lnTo>
                <a:lnTo>
                  <a:pt x="13393" y="7507"/>
                </a:lnTo>
                <a:lnTo>
                  <a:pt x="14534" y="6246"/>
                </a:lnTo>
                <a:lnTo>
                  <a:pt x="15555" y="5105"/>
                </a:lnTo>
                <a:lnTo>
                  <a:pt x="16876" y="5285"/>
                </a:lnTo>
                <a:lnTo>
                  <a:pt x="17177" y="5345"/>
                </a:lnTo>
                <a:lnTo>
                  <a:pt x="17477" y="5345"/>
                </a:lnTo>
                <a:lnTo>
                  <a:pt x="17717" y="5285"/>
                </a:lnTo>
                <a:lnTo>
                  <a:pt x="18017" y="5165"/>
                </a:lnTo>
                <a:lnTo>
                  <a:pt x="18077" y="5045"/>
                </a:lnTo>
                <a:lnTo>
                  <a:pt x="18077" y="4925"/>
                </a:lnTo>
                <a:lnTo>
                  <a:pt x="17837" y="4744"/>
                </a:lnTo>
                <a:lnTo>
                  <a:pt x="17537" y="4624"/>
                </a:lnTo>
                <a:lnTo>
                  <a:pt x="17237" y="4564"/>
                </a:lnTo>
                <a:lnTo>
                  <a:pt x="16936" y="4504"/>
                </a:lnTo>
                <a:lnTo>
                  <a:pt x="16156" y="4384"/>
                </a:lnTo>
                <a:lnTo>
                  <a:pt x="16396" y="4144"/>
                </a:lnTo>
                <a:lnTo>
                  <a:pt x="17116" y="3303"/>
                </a:lnTo>
                <a:lnTo>
                  <a:pt x="17417" y="2883"/>
                </a:lnTo>
                <a:lnTo>
                  <a:pt x="17537" y="2642"/>
                </a:lnTo>
                <a:lnTo>
                  <a:pt x="17597" y="2342"/>
                </a:lnTo>
                <a:lnTo>
                  <a:pt x="17597" y="2282"/>
                </a:lnTo>
                <a:lnTo>
                  <a:pt x="17477" y="2222"/>
                </a:lnTo>
                <a:lnTo>
                  <a:pt x="17056" y="2462"/>
                </a:lnTo>
                <a:lnTo>
                  <a:pt x="16696" y="2763"/>
                </a:lnTo>
                <a:lnTo>
                  <a:pt x="16035" y="3483"/>
                </a:lnTo>
                <a:lnTo>
                  <a:pt x="15375" y="4204"/>
                </a:lnTo>
                <a:lnTo>
                  <a:pt x="15255" y="3483"/>
                </a:lnTo>
                <a:lnTo>
                  <a:pt x="15255" y="2943"/>
                </a:lnTo>
                <a:lnTo>
                  <a:pt x="15195" y="2642"/>
                </a:lnTo>
                <a:lnTo>
                  <a:pt x="15135" y="2402"/>
                </a:lnTo>
                <a:lnTo>
                  <a:pt x="15014" y="2222"/>
                </a:lnTo>
                <a:lnTo>
                  <a:pt x="14894" y="2162"/>
                </a:lnTo>
                <a:lnTo>
                  <a:pt x="14714" y="2222"/>
                </a:lnTo>
                <a:lnTo>
                  <a:pt x="14534" y="2342"/>
                </a:lnTo>
                <a:lnTo>
                  <a:pt x="14474" y="2582"/>
                </a:lnTo>
                <a:lnTo>
                  <a:pt x="14354" y="2883"/>
                </a:lnTo>
                <a:lnTo>
                  <a:pt x="14354" y="3243"/>
                </a:lnTo>
                <a:lnTo>
                  <a:pt x="14354" y="3543"/>
                </a:lnTo>
                <a:lnTo>
                  <a:pt x="14414" y="3904"/>
                </a:lnTo>
                <a:lnTo>
                  <a:pt x="14474" y="4264"/>
                </a:lnTo>
                <a:lnTo>
                  <a:pt x="14594" y="4504"/>
                </a:lnTo>
                <a:lnTo>
                  <a:pt x="14774" y="4744"/>
                </a:lnTo>
                <a:lnTo>
                  <a:pt x="14774" y="4805"/>
                </a:lnTo>
                <a:lnTo>
                  <a:pt x="14114" y="5465"/>
                </a:lnTo>
                <a:lnTo>
                  <a:pt x="12552" y="7147"/>
                </a:lnTo>
                <a:lnTo>
                  <a:pt x="12192" y="6967"/>
                </a:lnTo>
                <a:lnTo>
                  <a:pt x="11771" y="6786"/>
                </a:lnTo>
                <a:lnTo>
                  <a:pt x="11351" y="6666"/>
                </a:lnTo>
                <a:lnTo>
                  <a:pt x="10991" y="6546"/>
                </a:lnTo>
                <a:lnTo>
                  <a:pt x="10991" y="4925"/>
                </a:lnTo>
                <a:lnTo>
                  <a:pt x="11051" y="4564"/>
                </a:lnTo>
                <a:lnTo>
                  <a:pt x="11351" y="4204"/>
                </a:lnTo>
                <a:lnTo>
                  <a:pt x="11591" y="3844"/>
                </a:lnTo>
                <a:lnTo>
                  <a:pt x="12612" y="2582"/>
                </a:lnTo>
                <a:lnTo>
                  <a:pt x="12612" y="2462"/>
                </a:lnTo>
                <a:lnTo>
                  <a:pt x="12552" y="2342"/>
                </a:lnTo>
                <a:lnTo>
                  <a:pt x="12432" y="2282"/>
                </a:lnTo>
                <a:lnTo>
                  <a:pt x="12312" y="2342"/>
                </a:lnTo>
                <a:lnTo>
                  <a:pt x="11111" y="3663"/>
                </a:lnTo>
                <a:lnTo>
                  <a:pt x="11051" y="3724"/>
                </a:lnTo>
                <a:lnTo>
                  <a:pt x="11111" y="2823"/>
                </a:lnTo>
                <a:lnTo>
                  <a:pt x="11111" y="1922"/>
                </a:lnTo>
                <a:lnTo>
                  <a:pt x="11051" y="1021"/>
                </a:lnTo>
                <a:lnTo>
                  <a:pt x="10931" y="120"/>
                </a:lnTo>
                <a:lnTo>
                  <a:pt x="10871" y="60"/>
                </a:lnTo>
                <a:lnTo>
                  <a:pt x="10750" y="0"/>
                </a:lnTo>
                <a:close/>
              </a:path>
            </a:pathLst>
          </a:custGeom>
          <a:solidFill>
            <a:srgbClr val="79C6C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9" name="Shape 149"/>
          <p:cNvSpPr/>
          <p:nvPr/>
        </p:nvSpPr>
        <p:spPr>
          <a:xfrm>
            <a:off x="1519975" y="873600"/>
            <a:ext cx="6104099" cy="3396299"/>
          </a:xfrm>
          <a:prstGeom prst="rect">
            <a:avLst/>
          </a:prstGeom>
          <a:solidFill>
            <a:srgbClr val="FFFFFF"/>
          </a:solidFill>
          <a:ln w="76200" cap="flat" cmpd="sng">
            <a:solidFill>
              <a:srgbClr val="CE2F1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0" name="Shape 150"/>
          <p:cNvSpPr/>
          <p:nvPr/>
        </p:nvSpPr>
        <p:spPr>
          <a:xfrm>
            <a:off x="1634809" y="994500"/>
            <a:ext cx="5874299" cy="3154499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79C6CC"/>
            </a:solidFill>
            <a:prstDash val="dot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1857712" y="1064668"/>
            <a:ext cx="5428499" cy="4529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/>
        </p:nvSpPr>
        <p:spPr>
          <a:xfrm rot="2077193">
            <a:off x="1498055" y="3023638"/>
            <a:ext cx="277319" cy="270222"/>
          </a:xfrm>
          <a:custGeom>
            <a:avLst/>
            <a:gdLst/>
            <a:ahLst/>
            <a:cxnLst/>
            <a:rect l="0" t="0" r="0" b="0"/>
            <a:pathLst>
              <a:path w="21141" h="20600" extrusionOk="0">
                <a:moveTo>
                  <a:pt x="10630" y="1"/>
                </a:moveTo>
                <a:lnTo>
                  <a:pt x="10570" y="121"/>
                </a:lnTo>
                <a:lnTo>
                  <a:pt x="10450" y="601"/>
                </a:lnTo>
                <a:lnTo>
                  <a:pt x="10330" y="1142"/>
                </a:lnTo>
                <a:lnTo>
                  <a:pt x="10270" y="2163"/>
                </a:lnTo>
                <a:lnTo>
                  <a:pt x="10210" y="4265"/>
                </a:lnTo>
                <a:lnTo>
                  <a:pt x="9850" y="3904"/>
                </a:lnTo>
                <a:lnTo>
                  <a:pt x="9489" y="3544"/>
                </a:lnTo>
                <a:lnTo>
                  <a:pt x="8889" y="2943"/>
                </a:lnTo>
                <a:lnTo>
                  <a:pt x="8588" y="2643"/>
                </a:lnTo>
                <a:lnTo>
                  <a:pt x="8228" y="2403"/>
                </a:lnTo>
                <a:lnTo>
                  <a:pt x="8108" y="2403"/>
                </a:lnTo>
                <a:lnTo>
                  <a:pt x="8048" y="2523"/>
                </a:lnTo>
                <a:lnTo>
                  <a:pt x="8048" y="2583"/>
                </a:lnTo>
                <a:lnTo>
                  <a:pt x="8288" y="2943"/>
                </a:lnTo>
                <a:lnTo>
                  <a:pt x="8588" y="3244"/>
                </a:lnTo>
                <a:lnTo>
                  <a:pt x="9189" y="3844"/>
                </a:lnTo>
                <a:lnTo>
                  <a:pt x="9669" y="4325"/>
                </a:lnTo>
                <a:lnTo>
                  <a:pt x="9910" y="4565"/>
                </a:lnTo>
                <a:lnTo>
                  <a:pt x="10210" y="4745"/>
                </a:lnTo>
                <a:lnTo>
                  <a:pt x="10210" y="4925"/>
                </a:lnTo>
                <a:lnTo>
                  <a:pt x="10030" y="9550"/>
                </a:lnTo>
                <a:lnTo>
                  <a:pt x="5165" y="7388"/>
                </a:lnTo>
                <a:lnTo>
                  <a:pt x="3784" y="6787"/>
                </a:lnTo>
                <a:lnTo>
                  <a:pt x="3784" y="6367"/>
                </a:lnTo>
                <a:lnTo>
                  <a:pt x="3784" y="5946"/>
                </a:lnTo>
                <a:lnTo>
                  <a:pt x="3844" y="5406"/>
                </a:lnTo>
                <a:lnTo>
                  <a:pt x="3784" y="4805"/>
                </a:lnTo>
                <a:lnTo>
                  <a:pt x="3784" y="4565"/>
                </a:lnTo>
                <a:lnTo>
                  <a:pt x="3724" y="4385"/>
                </a:lnTo>
                <a:lnTo>
                  <a:pt x="3544" y="3964"/>
                </a:lnTo>
                <a:lnTo>
                  <a:pt x="3424" y="3904"/>
                </a:lnTo>
                <a:lnTo>
                  <a:pt x="3363" y="3964"/>
                </a:lnTo>
                <a:lnTo>
                  <a:pt x="3183" y="4325"/>
                </a:lnTo>
                <a:lnTo>
                  <a:pt x="3063" y="4685"/>
                </a:lnTo>
                <a:lnTo>
                  <a:pt x="3003" y="5346"/>
                </a:lnTo>
                <a:lnTo>
                  <a:pt x="3003" y="5946"/>
                </a:lnTo>
                <a:lnTo>
                  <a:pt x="2943" y="6427"/>
                </a:lnTo>
                <a:lnTo>
                  <a:pt x="2102" y="6066"/>
                </a:lnTo>
                <a:lnTo>
                  <a:pt x="1682" y="5886"/>
                </a:lnTo>
                <a:lnTo>
                  <a:pt x="1322" y="5766"/>
                </a:lnTo>
                <a:lnTo>
                  <a:pt x="961" y="5706"/>
                </a:lnTo>
                <a:lnTo>
                  <a:pt x="721" y="5766"/>
                </a:lnTo>
                <a:lnTo>
                  <a:pt x="541" y="5826"/>
                </a:lnTo>
                <a:lnTo>
                  <a:pt x="541" y="5886"/>
                </a:lnTo>
                <a:lnTo>
                  <a:pt x="601" y="6126"/>
                </a:lnTo>
                <a:lnTo>
                  <a:pt x="721" y="6307"/>
                </a:lnTo>
                <a:lnTo>
                  <a:pt x="901" y="6487"/>
                </a:lnTo>
                <a:lnTo>
                  <a:pt x="1141" y="6667"/>
                </a:lnTo>
                <a:lnTo>
                  <a:pt x="1562" y="6847"/>
                </a:lnTo>
                <a:lnTo>
                  <a:pt x="2042" y="7087"/>
                </a:lnTo>
                <a:lnTo>
                  <a:pt x="2703" y="7388"/>
                </a:lnTo>
                <a:lnTo>
                  <a:pt x="1982" y="7688"/>
                </a:lnTo>
                <a:lnTo>
                  <a:pt x="1261" y="7988"/>
                </a:lnTo>
                <a:lnTo>
                  <a:pt x="601" y="8288"/>
                </a:lnTo>
                <a:lnTo>
                  <a:pt x="301" y="8469"/>
                </a:lnTo>
                <a:lnTo>
                  <a:pt x="0" y="8709"/>
                </a:lnTo>
                <a:lnTo>
                  <a:pt x="0" y="8769"/>
                </a:lnTo>
                <a:lnTo>
                  <a:pt x="60" y="8829"/>
                </a:lnTo>
                <a:lnTo>
                  <a:pt x="421" y="8829"/>
                </a:lnTo>
                <a:lnTo>
                  <a:pt x="781" y="8709"/>
                </a:lnTo>
                <a:lnTo>
                  <a:pt x="1442" y="8469"/>
                </a:lnTo>
                <a:lnTo>
                  <a:pt x="2282" y="8108"/>
                </a:lnTo>
                <a:lnTo>
                  <a:pt x="3063" y="7688"/>
                </a:lnTo>
                <a:lnTo>
                  <a:pt x="3123" y="7628"/>
                </a:lnTo>
                <a:lnTo>
                  <a:pt x="5105" y="8529"/>
                </a:lnTo>
                <a:lnTo>
                  <a:pt x="9369" y="10510"/>
                </a:lnTo>
                <a:lnTo>
                  <a:pt x="6306" y="13693"/>
                </a:lnTo>
                <a:lnTo>
                  <a:pt x="4865" y="15135"/>
                </a:lnTo>
                <a:lnTo>
                  <a:pt x="4745" y="15015"/>
                </a:lnTo>
                <a:lnTo>
                  <a:pt x="4625" y="14895"/>
                </a:lnTo>
                <a:lnTo>
                  <a:pt x="4264" y="14835"/>
                </a:lnTo>
                <a:lnTo>
                  <a:pt x="3604" y="14774"/>
                </a:lnTo>
                <a:lnTo>
                  <a:pt x="3183" y="14714"/>
                </a:lnTo>
                <a:lnTo>
                  <a:pt x="2823" y="14714"/>
                </a:lnTo>
                <a:lnTo>
                  <a:pt x="2403" y="14774"/>
                </a:lnTo>
                <a:lnTo>
                  <a:pt x="2282" y="14835"/>
                </a:lnTo>
                <a:lnTo>
                  <a:pt x="2102" y="14955"/>
                </a:lnTo>
                <a:lnTo>
                  <a:pt x="2042" y="15015"/>
                </a:lnTo>
                <a:lnTo>
                  <a:pt x="2102" y="15135"/>
                </a:lnTo>
                <a:lnTo>
                  <a:pt x="2222" y="15255"/>
                </a:lnTo>
                <a:lnTo>
                  <a:pt x="2343" y="15375"/>
                </a:lnTo>
                <a:lnTo>
                  <a:pt x="2643" y="15495"/>
                </a:lnTo>
                <a:lnTo>
                  <a:pt x="3063" y="15555"/>
                </a:lnTo>
                <a:lnTo>
                  <a:pt x="3363" y="15615"/>
                </a:lnTo>
                <a:lnTo>
                  <a:pt x="3844" y="15675"/>
                </a:lnTo>
                <a:lnTo>
                  <a:pt x="4324" y="15675"/>
                </a:lnTo>
                <a:lnTo>
                  <a:pt x="3484" y="16636"/>
                </a:lnTo>
                <a:lnTo>
                  <a:pt x="2703" y="17657"/>
                </a:lnTo>
                <a:lnTo>
                  <a:pt x="2643" y="17777"/>
                </a:lnTo>
                <a:lnTo>
                  <a:pt x="2703" y="17837"/>
                </a:lnTo>
                <a:lnTo>
                  <a:pt x="2823" y="17897"/>
                </a:lnTo>
                <a:lnTo>
                  <a:pt x="2943" y="17897"/>
                </a:lnTo>
                <a:lnTo>
                  <a:pt x="3724" y="17297"/>
                </a:lnTo>
                <a:lnTo>
                  <a:pt x="4444" y="16696"/>
                </a:lnTo>
                <a:lnTo>
                  <a:pt x="4505" y="17237"/>
                </a:lnTo>
                <a:lnTo>
                  <a:pt x="4565" y="18258"/>
                </a:lnTo>
                <a:lnTo>
                  <a:pt x="4625" y="18798"/>
                </a:lnTo>
                <a:lnTo>
                  <a:pt x="4745" y="19339"/>
                </a:lnTo>
                <a:lnTo>
                  <a:pt x="4865" y="19459"/>
                </a:lnTo>
                <a:lnTo>
                  <a:pt x="4985" y="19519"/>
                </a:lnTo>
                <a:lnTo>
                  <a:pt x="5105" y="19459"/>
                </a:lnTo>
                <a:lnTo>
                  <a:pt x="5225" y="19339"/>
                </a:lnTo>
                <a:lnTo>
                  <a:pt x="5225" y="18798"/>
                </a:lnTo>
                <a:lnTo>
                  <a:pt x="5225" y="18258"/>
                </a:lnTo>
                <a:lnTo>
                  <a:pt x="5225" y="17237"/>
                </a:lnTo>
                <a:lnTo>
                  <a:pt x="5225" y="16576"/>
                </a:lnTo>
                <a:lnTo>
                  <a:pt x="5165" y="15976"/>
                </a:lnTo>
                <a:lnTo>
                  <a:pt x="6727" y="14414"/>
                </a:lnTo>
                <a:lnTo>
                  <a:pt x="9910" y="11171"/>
                </a:lnTo>
                <a:lnTo>
                  <a:pt x="9790" y="14895"/>
                </a:lnTo>
                <a:lnTo>
                  <a:pt x="9669" y="16636"/>
                </a:lnTo>
                <a:lnTo>
                  <a:pt x="9369" y="16816"/>
                </a:lnTo>
                <a:lnTo>
                  <a:pt x="9069" y="17117"/>
                </a:lnTo>
                <a:lnTo>
                  <a:pt x="8588" y="17717"/>
                </a:lnTo>
                <a:lnTo>
                  <a:pt x="7928" y="18378"/>
                </a:lnTo>
                <a:lnTo>
                  <a:pt x="7567" y="18738"/>
                </a:lnTo>
                <a:lnTo>
                  <a:pt x="7327" y="19099"/>
                </a:lnTo>
                <a:lnTo>
                  <a:pt x="7267" y="19219"/>
                </a:lnTo>
                <a:lnTo>
                  <a:pt x="7327" y="19279"/>
                </a:lnTo>
                <a:lnTo>
                  <a:pt x="7447" y="19279"/>
                </a:lnTo>
                <a:lnTo>
                  <a:pt x="7808" y="18978"/>
                </a:lnTo>
                <a:lnTo>
                  <a:pt x="8168" y="18678"/>
                </a:lnTo>
                <a:lnTo>
                  <a:pt x="8829" y="18018"/>
                </a:lnTo>
                <a:lnTo>
                  <a:pt x="9249" y="17657"/>
                </a:lnTo>
                <a:lnTo>
                  <a:pt x="9669" y="17297"/>
                </a:lnTo>
                <a:lnTo>
                  <a:pt x="9609" y="18738"/>
                </a:lnTo>
                <a:lnTo>
                  <a:pt x="9669" y="19399"/>
                </a:lnTo>
                <a:lnTo>
                  <a:pt x="9669" y="20120"/>
                </a:lnTo>
                <a:lnTo>
                  <a:pt x="9729" y="20300"/>
                </a:lnTo>
                <a:lnTo>
                  <a:pt x="9850" y="20420"/>
                </a:lnTo>
                <a:lnTo>
                  <a:pt x="9970" y="20540"/>
                </a:lnTo>
                <a:lnTo>
                  <a:pt x="10150" y="20600"/>
                </a:lnTo>
                <a:lnTo>
                  <a:pt x="10330" y="20600"/>
                </a:lnTo>
                <a:lnTo>
                  <a:pt x="10450" y="20540"/>
                </a:lnTo>
                <a:lnTo>
                  <a:pt x="10570" y="20420"/>
                </a:lnTo>
                <a:lnTo>
                  <a:pt x="10630" y="20240"/>
                </a:lnTo>
                <a:lnTo>
                  <a:pt x="10750" y="19159"/>
                </a:lnTo>
                <a:lnTo>
                  <a:pt x="10811" y="18018"/>
                </a:lnTo>
                <a:lnTo>
                  <a:pt x="11111" y="18258"/>
                </a:lnTo>
                <a:lnTo>
                  <a:pt x="11651" y="18798"/>
                </a:lnTo>
                <a:lnTo>
                  <a:pt x="11952" y="19099"/>
                </a:lnTo>
                <a:lnTo>
                  <a:pt x="12252" y="19279"/>
                </a:lnTo>
                <a:lnTo>
                  <a:pt x="12672" y="19279"/>
                </a:lnTo>
                <a:lnTo>
                  <a:pt x="12792" y="19159"/>
                </a:lnTo>
                <a:lnTo>
                  <a:pt x="12852" y="19099"/>
                </a:lnTo>
                <a:lnTo>
                  <a:pt x="12912" y="18978"/>
                </a:lnTo>
                <a:lnTo>
                  <a:pt x="12912" y="18798"/>
                </a:lnTo>
                <a:lnTo>
                  <a:pt x="12852" y="18678"/>
                </a:lnTo>
                <a:lnTo>
                  <a:pt x="12612" y="18318"/>
                </a:lnTo>
                <a:lnTo>
                  <a:pt x="12312" y="18078"/>
                </a:lnTo>
                <a:lnTo>
                  <a:pt x="11711" y="17537"/>
                </a:lnTo>
                <a:lnTo>
                  <a:pt x="11291" y="17177"/>
                </a:lnTo>
                <a:lnTo>
                  <a:pt x="10811" y="16816"/>
                </a:lnTo>
                <a:lnTo>
                  <a:pt x="10811" y="15375"/>
                </a:lnTo>
                <a:lnTo>
                  <a:pt x="10931" y="11231"/>
                </a:lnTo>
                <a:lnTo>
                  <a:pt x="11171" y="11351"/>
                </a:lnTo>
                <a:lnTo>
                  <a:pt x="16576" y="13874"/>
                </a:lnTo>
                <a:lnTo>
                  <a:pt x="16636" y="14714"/>
                </a:lnTo>
                <a:lnTo>
                  <a:pt x="16756" y="15675"/>
                </a:lnTo>
                <a:lnTo>
                  <a:pt x="16876" y="16096"/>
                </a:lnTo>
                <a:lnTo>
                  <a:pt x="17056" y="16516"/>
                </a:lnTo>
                <a:lnTo>
                  <a:pt x="17237" y="16876"/>
                </a:lnTo>
                <a:lnTo>
                  <a:pt x="17477" y="17237"/>
                </a:lnTo>
                <a:lnTo>
                  <a:pt x="17597" y="17297"/>
                </a:lnTo>
                <a:lnTo>
                  <a:pt x="17657" y="17297"/>
                </a:lnTo>
                <a:lnTo>
                  <a:pt x="17777" y="17237"/>
                </a:lnTo>
                <a:lnTo>
                  <a:pt x="17777" y="17117"/>
                </a:lnTo>
                <a:lnTo>
                  <a:pt x="17777" y="16756"/>
                </a:lnTo>
                <a:lnTo>
                  <a:pt x="17717" y="16456"/>
                </a:lnTo>
                <a:lnTo>
                  <a:pt x="17597" y="15735"/>
                </a:lnTo>
                <a:lnTo>
                  <a:pt x="17357" y="15015"/>
                </a:lnTo>
                <a:lnTo>
                  <a:pt x="17237" y="14354"/>
                </a:lnTo>
                <a:lnTo>
                  <a:pt x="17237" y="14174"/>
                </a:lnTo>
                <a:lnTo>
                  <a:pt x="17297" y="14174"/>
                </a:lnTo>
                <a:lnTo>
                  <a:pt x="20360" y="15555"/>
                </a:lnTo>
                <a:lnTo>
                  <a:pt x="20600" y="15675"/>
                </a:lnTo>
                <a:lnTo>
                  <a:pt x="20840" y="15615"/>
                </a:lnTo>
                <a:lnTo>
                  <a:pt x="20960" y="15435"/>
                </a:lnTo>
                <a:lnTo>
                  <a:pt x="21080" y="15255"/>
                </a:lnTo>
                <a:lnTo>
                  <a:pt x="21080" y="15015"/>
                </a:lnTo>
                <a:lnTo>
                  <a:pt x="20960" y="14774"/>
                </a:lnTo>
                <a:lnTo>
                  <a:pt x="20780" y="14534"/>
                </a:lnTo>
                <a:lnTo>
                  <a:pt x="20480" y="14354"/>
                </a:lnTo>
                <a:lnTo>
                  <a:pt x="17957" y="13153"/>
                </a:lnTo>
                <a:lnTo>
                  <a:pt x="18918" y="12853"/>
                </a:lnTo>
                <a:lnTo>
                  <a:pt x="19999" y="12612"/>
                </a:lnTo>
                <a:lnTo>
                  <a:pt x="21080" y="12312"/>
                </a:lnTo>
                <a:lnTo>
                  <a:pt x="21140" y="12312"/>
                </a:lnTo>
                <a:lnTo>
                  <a:pt x="21080" y="12252"/>
                </a:lnTo>
                <a:lnTo>
                  <a:pt x="20119" y="12192"/>
                </a:lnTo>
                <a:lnTo>
                  <a:pt x="19098" y="12252"/>
                </a:lnTo>
                <a:lnTo>
                  <a:pt x="18558" y="12312"/>
                </a:lnTo>
                <a:lnTo>
                  <a:pt x="18077" y="12432"/>
                </a:lnTo>
                <a:lnTo>
                  <a:pt x="17597" y="12612"/>
                </a:lnTo>
                <a:lnTo>
                  <a:pt x="17177" y="12853"/>
                </a:lnTo>
                <a:lnTo>
                  <a:pt x="11351" y="10150"/>
                </a:lnTo>
                <a:lnTo>
                  <a:pt x="11051" y="10030"/>
                </a:lnTo>
                <a:lnTo>
                  <a:pt x="12792" y="8108"/>
                </a:lnTo>
                <a:lnTo>
                  <a:pt x="14534" y="6186"/>
                </a:lnTo>
                <a:lnTo>
                  <a:pt x="15555" y="5105"/>
                </a:lnTo>
                <a:lnTo>
                  <a:pt x="16876" y="5286"/>
                </a:lnTo>
                <a:lnTo>
                  <a:pt x="17177" y="5346"/>
                </a:lnTo>
                <a:lnTo>
                  <a:pt x="17477" y="5346"/>
                </a:lnTo>
                <a:lnTo>
                  <a:pt x="17717" y="5286"/>
                </a:lnTo>
                <a:lnTo>
                  <a:pt x="18017" y="5165"/>
                </a:lnTo>
                <a:lnTo>
                  <a:pt x="18077" y="5045"/>
                </a:lnTo>
                <a:lnTo>
                  <a:pt x="18077" y="4925"/>
                </a:lnTo>
                <a:lnTo>
                  <a:pt x="17837" y="4745"/>
                </a:lnTo>
                <a:lnTo>
                  <a:pt x="17537" y="4625"/>
                </a:lnTo>
                <a:lnTo>
                  <a:pt x="17237" y="4505"/>
                </a:lnTo>
                <a:lnTo>
                  <a:pt x="16936" y="4505"/>
                </a:lnTo>
                <a:lnTo>
                  <a:pt x="16156" y="4385"/>
                </a:lnTo>
                <a:lnTo>
                  <a:pt x="16396" y="4084"/>
                </a:lnTo>
                <a:lnTo>
                  <a:pt x="17116" y="3304"/>
                </a:lnTo>
                <a:lnTo>
                  <a:pt x="17417" y="2823"/>
                </a:lnTo>
                <a:lnTo>
                  <a:pt x="17537" y="2583"/>
                </a:lnTo>
                <a:lnTo>
                  <a:pt x="17597" y="2343"/>
                </a:lnTo>
                <a:lnTo>
                  <a:pt x="17597" y="2223"/>
                </a:lnTo>
                <a:lnTo>
                  <a:pt x="17477" y="2223"/>
                </a:lnTo>
                <a:lnTo>
                  <a:pt x="17056" y="2463"/>
                </a:lnTo>
                <a:lnTo>
                  <a:pt x="16696" y="2703"/>
                </a:lnTo>
                <a:lnTo>
                  <a:pt x="16035" y="3424"/>
                </a:lnTo>
                <a:lnTo>
                  <a:pt x="15375" y="4145"/>
                </a:lnTo>
                <a:lnTo>
                  <a:pt x="15255" y="3484"/>
                </a:lnTo>
                <a:lnTo>
                  <a:pt x="15255" y="2943"/>
                </a:lnTo>
                <a:lnTo>
                  <a:pt x="15195" y="2643"/>
                </a:lnTo>
                <a:lnTo>
                  <a:pt x="15135" y="2403"/>
                </a:lnTo>
                <a:lnTo>
                  <a:pt x="15014" y="2223"/>
                </a:lnTo>
                <a:lnTo>
                  <a:pt x="14894" y="2163"/>
                </a:lnTo>
                <a:lnTo>
                  <a:pt x="14714" y="2163"/>
                </a:lnTo>
                <a:lnTo>
                  <a:pt x="14534" y="2283"/>
                </a:lnTo>
                <a:lnTo>
                  <a:pt x="14474" y="2583"/>
                </a:lnTo>
                <a:lnTo>
                  <a:pt x="14354" y="2883"/>
                </a:lnTo>
                <a:lnTo>
                  <a:pt x="14354" y="3184"/>
                </a:lnTo>
                <a:lnTo>
                  <a:pt x="14354" y="3544"/>
                </a:lnTo>
                <a:lnTo>
                  <a:pt x="14414" y="3904"/>
                </a:lnTo>
                <a:lnTo>
                  <a:pt x="14474" y="4205"/>
                </a:lnTo>
                <a:lnTo>
                  <a:pt x="14594" y="4505"/>
                </a:lnTo>
                <a:lnTo>
                  <a:pt x="14774" y="4745"/>
                </a:lnTo>
                <a:lnTo>
                  <a:pt x="14114" y="5466"/>
                </a:lnTo>
                <a:lnTo>
                  <a:pt x="10931" y="8829"/>
                </a:lnTo>
                <a:lnTo>
                  <a:pt x="10991" y="4925"/>
                </a:lnTo>
                <a:lnTo>
                  <a:pt x="11051" y="4565"/>
                </a:lnTo>
                <a:lnTo>
                  <a:pt x="11351" y="4205"/>
                </a:lnTo>
                <a:lnTo>
                  <a:pt x="11591" y="3844"/>
                </a:lnTo>
                <a:lnTo>
                  <a:pt x="12612" y="2523"/>
                </a:lnTo>
                <a:lnTo>
                  <a:pt x="12612" y="2403"/>
                </a:lnTo>
                <a:lnTo>
                  <a:pt x="12552" y="2343"/>
                </a:lnTo>
                <a:lnTo>
                  <a:pt x="12432" y="2283"/>
                </a:lnTo>
                <a:lnTo>
                  <a:pt x="12312" y="2343"/>
                </a:lnTo>
                <a:lnTo>
                  <a:pt x="11111" y="3604"/>
                </a:lnTo>
                <a:lnTo>
                  <a:pt x="11051" y="3724"/>
                </a:lnTo>
                <a:lnTo>
                  <a:pt x="11111" y="2763"/>
                </a:lnTo>
                <a:lnTo>
                  <a:pt x="11111" y="1862"/>
                </a:lnTo>
                <a:lnTo>
                  <a:pt x="11051" y="1022"/>
                </a:lnTo>
                <a:lnTo>
                  <a:pt x="10931" y="121"/>
                </a:lnTo>
                <a:lnTo>
                  <a:pt x="10871" y="1"/>
                </a:lnTo>
                <a:close/>
              </a:path>
            </a:pathLst>
          </a:custGeom>
          <a:solidFill>
            <a:srgbClr val="79C6C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2" name="Shape 172"/>
          <p:cNvSpPr/>
          <p:nvPr/>
        </p:nvSpPr>
        <p:spPr>
          <a:xfrm>
            <a:off x="1134205" y="2316151"/>
            <a:ext cx="252892" cy="263137"/>
          </a:xfrm>
          <a:custGeom>
            <a:avLst/>
            <a:gdLst/>
            <a:ahLst/>
            <a:cxnLst/>
            <a:rect l="0" t="0" r="0" b="0"/>
            <a:pathLst>
              <a:path w="19279" h="20060" extrusionOk="0">
                <a:moveTo>
                  <a:pt x="6727" y="5405"/>
                </a:moveTo>
                <a:lnTo>
                  <a:pt x="7447" y="5946"/>
                </a:lnTo>
                <a:lnTo>
                  <a:pt x="8108" y="6366"/>
                </a:lnTo>
                <a:lnTo>
                  <a:pt x="8528" y="6546"/>
                </a:lnTo>
                <a:lnTo>
                  <a:pt x="8889" y="6666"/>
                </a:lnTo>
                <a:lnTo>
                  <a:pt x="8949" y="8949"/>
                </a:lnTo>
                <a:lnTo>
                  <a:pt x="8949" y="8949"/>
                </a:lnTo>
                <a:lnTo>
                  <a:pt x="6546" y="7567"/>
                </a:lnTo>
                <a:lnTo>
                  <a:pt x="6546" y="7507"/>
                </a:lnTo>
                <a:lnTo>
                  <a:pt x="6606" y="6967"/>
                </a:lnTo>
                <a:lnTo>
                  <a:pt x="6666" y="6486"/>
                </a:lnTo>
                <a:lnTo>
                  <a:pt x="6727" y="5405"/>
                </a:lnTo>
                <a:close/>
                <a:moveTo>
                  <a:pt x="12732" y="4564"/>
                </a:moveTo>
                <a:lnTo>
                  <a:pt x="12432" y="5766"/>
                </a:lnTo>
                <a:lnTo>
                  <a:pt x="12192" y="6666"/>
                </a:lnTo>
                <a:lnTo>
                  <a:pt x="12132" y="7087"/>
                </a:lnTo>
                <a:lnTo>
                  <a:pt x="12132" y="7567"/>
                </a:lnTo>
                <a:lnTo>
                  <a:pt x="10090" y="8828"/>
                </a:lnTo>
                <a:lnTo>
                  <a:pt x="9729" y="9069"/>
                </a:lnTo>
                <a:lnTo>
                  <a:pt x="9789" y="6186"/>
                </a:lnTo>
                <a:lnTo>
                  <a:pt x="10210" y="6006"/>
                </a:lnTo>
                <a:lnTo>
                  <a:pt x="10630" y="5766"/>
                </a:lnTo>
                <a:lnTo>
                  <a:pt x="11471" y="5285"/>
                </a:lnTo>
                <a:lnTo>
                  <a:pt x="12732" y="4564"/>
                </a:lnTo>
                <a:close/>
                <a:moveTo>
                  <a:pt x="12672" y="8228"/>
                </a:moveTo>
                <a:lnTo>
                  <a:pt x="13273" y="8708"/>
                </a:lnTo>
                <a:lnTo>
                  <a:pt x="13873" y="9189"/>
                </a:lnTo>
                <a:lnTo>
                  <a:pt x="15074" y="10210"/>
                </a:lnTo>
                <a:lnTo>
                  <a:pt x="14354" y="10210"/>
                </a:lnTo>
                <a:lnTo>
                  <a:pt x="13693" y="10330"/>
                </a:lnTo>
                <a:lnTo>
                  <a:pt x="12852" y="10570"/>
                </a:lnTo>
                <a:lnTo>
                  <a:pt x="12072" y="10991"/>
                </a:lnTo>
                <a:lnTo>
                  <a:pt x="10330" y="9789"/>
                </a:lnTo>
                <a:lnTo>
                  <a:pt x="10750" y="9489"/>
                </a:lnTo>
                <a:lnTo>
                  <a:pt x="12672" y="8228"/>
                </a:lnTo>
                <a:close/>
                <a:moveTo>
                  <a:pt x="6366" y="8228"/>
                </a:moveTo>
                <a:lnTo>
                  <a:pt x="8708" y="9669"/>
                </a:lnTo>
                <a:lnTo>
                  <a:pt x="6006" y="11411"/>
                </a:lnTo>
                <a:lnTo>
                  <a:pt x="5525" y="11051"/>
                </a:lnTo>
                <a:lnTo>
                  <a:pt x="5045" y="10690"/>
                </a:lnTo>
                <a:lnTo>
                  <a:pt x="4565" y="10390"/>
                </a:lnTo>
                <a:lnTo>
                  <a:pt x="4024" y="10090"/>
                </a:lnTo>
                <a:lnTo>
                  <a:pt x="4504" y="9789"/>
                </a:lnTo>
                <a:lnTo>
                  <a:pt x="4865" y="9489"/>
                </a:lnTo>
                <a:lnTo>
                  <a:pt x="5706" y="8949"/>
                </a:lnTo>
                <a:lnTo>
                  <a:pt x="6126" y="8648"/>
                </a:lnTo>
                <a:lnTo>
                  <a:pt x="6246" y="8468"/>
                </a:lnTo>
                <a:lnTo>
                  <a:pt x="6366" y="8228"/>
                </a:lnTo>
                <a:close/>
                <a:moveTo>
                  <a:pt x="9669" y="10330"/>
                </a:moveTo>
                <a:lnTo>
                  <a:pt x="10991" y="11231"/>
                </a:lnTo>
                <a:lnTo>
                  <a:pt x="10931" y="11411"/>
                </a:lnTo>
                <a:lnTo>
                  <a:pt x="10931" y="11591"/>
                </a:lnTo>
                <a:lnTo>
                  <a:pt x="11471" y="14113"/>
                </a:lnTo>
                <a:lnTo>
                  <a:pt x="11471" y="14113"/>
                </a:lnTo>
                <a:lnTo>
                  <a:pt x="10690" y="13693"/>
                </a:lnTo>
                <a:lnTo>
                  <a:pt x="10150" y="13513"/>
                </a:lnTo>
                <a:lnTo>
                  <a:pt x="9669" y="13273"/>
                </a:lnTo>
                <a:lnTo>
                  <a:pt x="9669" y="10330"/>
                </a:lnTo>
                <a:close/>
                <a:moveTo>
                  <a:pt x="8949" y="10690"/>
                </a:moveTo>
                <a:lnTo>
                  <a:pt x="9009" y="13213"/>
                </a:lnTo>
                <a:lnTo>
                  <a:pt x="8949" y="13213"/>
                </a:lnTo>
                <a:lnTo>
                  <a:pt x="8168" y="13513"/>
                </a:lnTo>
                <a:lnTo>
                  <a:pt x="7387" y="13873"/>
                </a:lnTo>
                <a:lnTo>
                  <a:pt x="5886" y="14654"/>
                </a:lnTo>
                <a:lnTo>
                  <a:pt x="5946" y="14053"/>
                </a:lnTo>
                <a:lnTo>
                  <a:pt x="6126" y="13453"/>
                </a:lnTo>
                <a:lnTo>
                  <a:pt x="6426" y="12312"/>
                </a:lnTo>
                <a:lnTo>
                  <a:pt x="8949" y="10690"/>
                </a:lnTo>
                <a:close/>
                <a:moveTo>
                  <a:pt x="9249" y="0"/>
                </a:moveTo>
                <a:lnTo>
                  <a:pt x="9189" y="60"/>
                </a:lnTo>
                <a:lnTo>
                  <a:pt x="9069" y="1021"/>
                </a:lnTo>
                <a:lnTo>
                  <a:pt x="8949" y="2042"/>
                </a:lnTo>
                <a:lnTo>
                  <a:pt x="8648" y="1982"/>
                </a:lnTo>
                <a:lnTo>
                  <a:pt x="8348" y="1862"/>
                </a:lnTo>
                <a:lnTo>
                  <a:pt x="8108" y="1622"/>
                </a:lnTo>
                <a:lnTo>
                  <a:pt x="7808" y="1261"/>
                </a:lnTo>
                <a:lnTo>
                  <a:pt x="7748" y="1201"/>
                </a:lnTo>
                <a:lnTo>
                  <a:pt x="7627" y="1201"/>
                </a:lnTo>
                <a:lnTo>
                  <a:pt x="7567" y="1261"/>
                </a:lnTo>
                <a:lnTo>
                  <a:pt x="7507" y="1381"/>
                </a:lnTo>
                <a:lnTo>
                  <a:pt x="7507" y="1622"/>
                </a:lnTo>
                <a:lnTo>
                  <a:pt x="7567" y="1862"/>
                </a:lnTo>
                <a:lnTo>
                  <a:pt x="7748" y="2102"/>
                </a:lnTo>
                <a:lnTo>
                  <a:pt x="7928" y="2282"/>
                </a:lnTo>
                <a:lnTo>
                  <a:pt x="8108" y="2463"/>
                </a:lnTo>
                <a:lnTo>
                  <a:pt x="8348" y="2583"/>
                </a:lnTo>
                <a:lnTo>
                  <a:pt x="8889" y="2823"/>
                </a:lnTo>
                <a:lnTo>
                  <a:pt x="8829" y="4204"/>
                </a:lnTo>
                <a:lnTo>
                  <a:pt x="8829" y="5525"/>
                </a:lnTo>
                <a:lnTo>
                  <a:pt x="8048" y="5105"/>
                </a:lnTo>
                <a:lnTo>
                  <a:pt x="7267" y="4625"/>
                </a:lnTo>
                <a:lnTo>
                  <a:pt x="6546" y="4084"/>
                </a:lnTo>
                <a:lnTo>
                  <a:pt x="6426" y="4024"/>
                </a:lnTo>
                <a:lnTo>
                  <a:pt x="6306" y="3964"/>
                </a:lnTo>
                <a:lnTo>
                  <a:pt x="6066" y="4024"/>
                </a:lnTo>
                <a:lnTo>
                  <a:pt x="5946" y="4084"/>
                </a:lnTo>
                <a:lnTo>
                  <a:pt x="5826" y="4144"/>
                </a:lnTo>
                <a:lnTo>
                  <a:pt x="5766" y="4264"/>
                </a:lnTo>
                <a:lnTo>
                  <a:pt x="5766" y="4444"/>
                </a:lnTo>
                <a:lnTo>
                  <a:pt x="5766" y="5826"/>
                </a:lnTo>
                <a:lnTo>
                  <a:pt x="5766" y="6486"/>
                </a:lnTo>
                <a:lnTo>
                  <a:pt x="5826" y="7147"/>
                </a:lnTo>
                <a:lnTo>
                  <a:pt x="5826" y="7147"/>
                </a:lnTo>
                <a:lnTo>
                  <a:pt x="5225" y="6847"/>
                </a:lnTo>
                <a:lnTo>
                  <a:pt x="4204" y="6246"/>
                </a:lnTo>
                <a:lnTo>
                  <a:pt x="3063" y="5646"/>
                </a:lnTo>
                <a:lnTo>
                  <a:pt x="3063" y="5165"/>
                </a:lnTo>
                <a:lnTo>
                  <a:pt x="3063" y="4564"/>
                </a:lnTo>
                <a:lnTo>
                  <a:pt x="3063" y="4264"/>
                </a:lnTo>
                <a:lnTo>
                  <a:pt x="3003" y="3964"/>
                </a:lnTo>
                <a:lnTo>
                  <a:pt x="2943" y="3784"/>
                </a:lnTo>
                <a:lnTo>
                  <a:pt x="2823" y="3724"/>
                </a:lnTo>
                <a:lnTo>
                  <a:pt x="2763" y="3664"/>
                </a:lnTo>
                <a:lnTo>
                  <a:pt x="2463" y="3664"/>
                </a:lnTo>
                <a:lnTo>
                  <a:pt x="2402" y="3724"/>
                </a:lnTo>
                <a:lnTo>
                  <a:pt x="2282" y="3784"/>
                </a:lnTo>
                <a:lnTo>
                  <a:pt x="2222" y="3964"/>
                </a:lnTo>
                <a:lnTo>
                  <a:pt x="2162" y="4264"/>
                </a:lnTo>
                <a:lnTo>
                  <a:pt x="2162" y="4564"/>
                </a:lnTo>
                <a:lnTo>
                  <a:pt x="2162" y="5165"/>
                </a:lnTo>
                <a:lnTo>
                  <a:pt x="2162" y="5285"/>
                </a:lnTo>
                <a:lnTo>
                  <a:pt x="1622" y="5165"/>
                </a:lnTo>
                <a:lnTo>
                  <a:pt x="1141" y="5105"/>
                </a:lnTo>
                <a:lnTo>
                  <a:pt x="1081" y="5165"/>
                </a:lnTo>
                <a:lnTo>
                  <a:pt x="1081" y="5225"/>
                </a:lnTo>
                <a:lnTo>
                  <a:pt x="1562" y="5646"/>
                </a:lnTo>
                <a:lnTo>
                  <a:pt x="2102" y="6006"/>
                </a:lnTo>
                <a:lnTo>
                  <a:pt x="2102" y="6066"/>
                </a:lnTo>
                <a:lnTo>
                  <a:pt x="1382" y="6186"/>
                </a:lnTo>
                <a:lnTo>
                  <a:pt x="661" y="6306"/>
                </a:lnTo>
                <a:lnTo>
                  <a:pt x="361" y="6426"/>
                </a:lnTo>
                <a:lnTo>
                  <a:pt x="120" y="6546"/>
                </a:lnTo>
                <a:lnTo>
                  <a:pt x="0" y="6727"/>
                </a:lnTo>
                <a:lnTo>
                  <a:pt x="0" y="6787"/>
                </a:lnTo>
                <a:lnTo>
                  <a:pt x="0" y="6907"/>
                </a:lnTo>
                <a:lnTo>
                  <a:pt x="60" y="7027"/>
                </a:lnTo>
                <a:lnTo>
                  <a:pt x="180" y="7087"/>
                </a:lnTo>
                <a:lnTo>
                  <a:pt x="481" y="7147"/>
                </a:lnTo>
                <a:lnTo>
                  <a:pt x="1021" y="7207"/>
                </a:lnTo>
                <a:lnTo>
                  <a:pt x="1862" y="7147"/>
                </a:lnTo>
                <a:lnTo>
                  <a:pt x="2703" y="7027"/>
                </a:lnTo>
                <a:lnTo>
                  <a:pt x="2883" y="6967"/>
                </a:lnTo>
                <a:lnTo>
                  <a:pt x="3003" y="6847"/>
                </a:lnTo>
                <a:lnTo>
                  <a:pt x="3063" y="6666"/>
                </a:lnTo>
                <a:lnTo>
                  <a:pt x="3123" y="6546"/>
                </a:lnTo>
                <a:lnTo>
                  <a:pt x="4024" y="6967"/>
                </a:lnTo>
                <a:lnTo>
                  <a:pt x="4925" y="7387"/>
                </a:lnTo>
                <a:lnTo>
                  <a:pt x="5585" y="7747"/>
                </a:lnTo>
                <a:lnTo>
                  <a:pt x="5165" y="7928"/>
                </a:lnTo>
                <a:lnTo>
                  <a:pt x="4805" y="8168"/>
                </a:lnTo>
                <a:lnTo>
                  <a:pt x="4144" y="8648"/>
                </a:lnTo>
                <a:lnTo>
                  <a:pt x="3784" y="8949"/>
                </a:lnTo>
                <a:lnTo>
                  <a:pt x="3363" y="9189"/>
                </a:lnTo>
                <a:lnTo>
                  <a:pt x="3003" y="9549"/>
                </a:lnTo>
                <a:lnTo>
                  <a:pt x="2883" y="9729"/>
                </a:lnTo>
                <a:lnTo>
                  <a:pt x="2823" y="9970"/>
                </a:lnTo>
                <a:lnTo>
                  <a:pt x="2823" y="10090"/>
                </a:lnTo>
                <a:lnTo>
                  <a:pt x="2883" y="10210"/>
                </a:lnTo>
                <a:lnTo>
                  <a:pt x="2943" y="10270"/>
                </a:lnTo>
                <a:lnTo>
                  <a:pt x="3063" y="10330"/>
                </a:lnTo>
                <a:lnTo>
                  <a:pt x="3423" y="10330"/>
                </a:lnTo>
                <a:lnTo>
                  <a:pt x="3664" y="10630"/>
                </a:lnTo>
                <a:lnTo>
                  <a:pt x="3964" y="10870"/>
                </a:lnTo>
                <a:lnTo>
                  <a:pt x="4565" y="11411"/>
                </a:lnTo>
                <a:lnTo>
                  <a:pt x="5165" y="11891"/>
                </a:lnTo>
                <a:lnTo>
                  <a:pt x="4144" y="12492"/>
                </a:lnTo>
                <a:lnTo>
                  <a:pt x="3123" y="13093"/>
                </a:lnTo>
                <a:lnTo>
                  <a:pt x="2583" y="12852"/>
                </a:lnTo>
                <a:lnTo>
                  <a:pt x="2042" y="12672"/>
                </a:lnTo>
                <a:lnTo>
                  <a:pt x="1502" y="12612"/>
                </a:lnTo>
                <a:lnTo>
                  <a:pt x="901" y="12732"/>
                </a:lnTo>
                <a:lnTo>
                  <a:pt x="841" y="12792"/>
                </a:lnTo>
                <a:lnTo>
                  <a:pt x="901" y="12912"/>
                </a:lnTo>
                <a:lnTo>
                  <a:pt x="1622" y="13273"/>
                </a:lnTo>
                <a:lnTo>
                  <a:pt x="2402" y="13693"/>
                </a:lnTo>
                <a:lnTo>
                  <a:pt x="2042" y="13993"/>
                </a:lnTo>
                <a:lnTo>
                  <a:pt x="1682" y="14354"/>
                </a:lnTo>
                <a:lnTo>
                  <a:pt x="1622" y="14474"/>
                </a:lnTo>
                <a:lnTo>
                  <a:pt x="1682" y="14594"/>
                </a:lnTo>
                <a:lnTo>
                  <a:pt x="1742" y="14654"/>
                </a:lnTo>
                <a:lnTo>
                  <a:pt x="1862" y="14654"/>
                </a:lnTo>
                <a:lnTo>
                  <a:pt x="2282" y="14594"/>
                </a:lnTo>
                <a:lnTo>
                  <a:pt x="2162" y="15134"/>
                </a:lnTo>
                <a:lnTo>
                  <a:pt x="2162" y="15675"/>
                </a:lnTo>
                <a:lnTo>
                  <a:pt x="2162" y="15795"/>
                </a:lnTo>
                <a:lnTo>
                  <a:pt x="2282" y="15915"/>
                </a:lnTo>
                <a:lnTo>
                  <a:pt x="2342" y="15975"/>
                </a:lnTo>
                <a:lnTo>
                  <a:pt x="2463" y="16035"/>
                </a:lnTo>
                <a:lnTo>
                  <a:pt x="2583" y="16035"/>
                </a:lnTo>
                <a:lnTo>
                  <a:pt x="2703" y="15975"/>
                </a:lnTo>
                <a:lnTo>
                  <a:pt x="2763" y="15915"/>
                </a:lnTo>
                <a:lnTo>
                  <a:pt x="2823" y="15795"/>
                </a:lnTo>
                <a:lnTo>
                  <a:pt x="2943" y="15014"/>
                </a:lnTo>
                <a:lnTo>
                  <a:pt x="3123" y="14294"/>
                </a:lnTo>
                <a:lnTo>
                  <a:pt x="3724" y="13993"/>
                </a:lnTo>
                <a:lnTo>
                  <a:pt x="4324" y="13633"/>
                </a:lnTo>
                <a:lnTo>
                  <a:pt x="5405" y="12912"/>
                </a:lnTo>
                <a:lnTo>
                  <a:pt x="5225" y="13573"/>
                </a:lnTo>
                <a:lnTo>
                  <a:pt x="5105" y="14174"/>
                </a:lnTo>
                <a:lnTo>
                  <a:pt x="4925" y="15435"/>
                </a:lnTo>
                <a:lnTo>
                  <a:pt x="4925" y="15555"/>
                </a:lnTo>
                <a:lnTo>
                  <a:pt x="4985" y="15675"/>
                </a:lnTo>
                <a:lnTo>
                  <a:pt x="5165" y="15795"/>
                </a:lnTo>
                <a:lnTo>
                  <a:pt x="5405" y="15855"/>
                </a:lnTo>
                <a:lnTo>
                  <a:pt x="5585" y="15795"/>
                </a:lnTo>
                <a:lnTo>
                  <a:pt x="7327" y="15014"/>
                </a:lnTo>
                <a:lnTo>
                  <a:pt x="8228" y="14534"/>
                </a:lnTo>
                <a:lnTo>
                  <a:pt x="9009" y="14053"/>
                </a:lnTo>
                <a:lnTo>
                  <a:pt x="9069" y="17777"/>
                </a:lnTo>
                <a:lnTo>
                  <a:pt x="9009" y="17777"/>
                </a:lnTo>
                <a:lnTo>
                  <a:pt x="8768" y="17837"/>
                </a:lnTo>
                <a:lnTo>
                  <a:pt x="8528" y="17957"/>
                </a:lnTo>
                <a:lnTo>
                  <a:pt x="8288" y="18197"/>
                </a:lnTo>
                <a:lnTo>
                  <a:pt x="8048" y="18438"/>
                </a:lnTo>
                <a:lnTo>
                  <a:pt x="7868" y="18738"/>
                </a:lnTo>
                <a:lnTo>
                  <a:pt x="7748" y="19038"/>
                </a:lnTo>
                <a:lnTo>
                  <a:pt x="7748" y="19338"/>
                </a:lnTo>
                <a:lnTo>
                  <a:pt x="7808" y="19579"/>
                </a:lnTo>
                <a:lnTo>
                  <a:pt x="7868" y="19639"/>
                </a:lnTo>
                <a:lnTo>
                  <a:pt x="7988" y="19699"/>
                </a:lnTo>
                <a:lnTo>
                  <a:pt x="8168" y="19639"/>
                </a:lnTo>
                <a:lnTo>
                  <a:pt x="8288" y="19519"/>
                </a:lnTo>
                <a:lnTo>
                  <a:pt x="8588" y="19278"/>
                </a:lnTo>
                <a:lnTo>
                  <a:pt x="8829" y="18978"/>
                </a:lnTo>
                <a:lnTo>
                  <a:pt x="9069" y="18678"/>
                </a:lnTo>
                <a:lnTo>
                  <a:pt x="9069" y="19759"/>
                </a:lnTo>
                <a:lnTo>
                  <a:pt x="9129" y="19879"/>
                </a:lnTo>
                <a:lnTo>
                  <a:pt x="9189" y="19999"/>
                </a:lnTo>
                <a:lnTo>
                  <a:pt x="9249" y="20059"/>
                </a:lnTo>
                <a:lnTo>
                  <a:pt x="9489" y="20059"/>
                </a:lnTo>
                <a:lnTo>
                  <a:pt x="9549" y="19999"/>
                </a:lnTo>
                <a:lnTo>
                  <a:pt x="9609" y="19879"/>
                </a:lnTo>
                <a:lnTo>
                  <a:pt x="9669" y="19759"/>
                </a:lnTo>
                <a:lnTo>
                  <a:pt x="9669" y="18317"/>
                </a:lnTo>
                <a:lnTo>
                  <a:pt x="9850" y="18377"/>
                </a:lnTo>
                <a:lnTo>
                  <a:pt x="9970" y="18438"/>
                </a:lnTo>
                <a:lnTo>
                  <a:pt x="10090" y="18498"/>
                </a:lnTo>
                <a:lnTo>
                  <a:pt x="10210" y="18618"/>
                </a:lnTo>
                <a:lnTo>
                  <a:pt x="10330" y="18738"/>
                </a:lnTo>
                <a:lnTo>
                  <a:pt x="10390" y="18798"/>
                </a:lnTo>
                <a:lnTo>
                  <a:pt x="10510" y="18738"/>
                </a:lnTo>
                <a:lnTo>
                  <a:pt x="10630" y="18738"/>
                </a:lnTo>
                <a:lnTo>
                  <a:pt x="10690" y="18678"/>
                </a:lnTo>
                <a:lnTo>
                  <a:pt x="10750" y="18558"/>
                </a:lnTo>
                <a:lnTo>
                  <a:pt x="10750" y="18498"/>
                </a:lnTo>
                <a:lnTo>
                  <a:pt x="10690" y="18377"/>
                </a:lnTo>
                <a:lnTo>
                  <a:pt x="10510" y="18077"/>
                </a:lnTo>
                <a:lnTo>
                  <a:pt x="10270" y="17897"/>
                </a:lnTo>
                <a:lnTo>
                  <a:pt x="9970" y="17777"/>
                </a:lnTo>
                <a:lnTo>
                  <a:pt x="9669" y="17717"/>
                </a:lnTo>
                <a:lnTo>
                  <a:pt x="9669" y="14354"/>
                </a:lnTo>
                <a:lnTo>
                  <a:pt x="10210" y="14714"/>
                </a:lnTo>
                <a:lnTo>
                  <a:pt x="10810" y="15014"/>
                </a:lnTo>
                <a:lnTo>
                  <a:pt x="11951" y="15555"/>
                </a:lnTo>
                <a:lnTo>
                  <a:pt x="12132" y="15615"/>
                </a:lnTo>
                <a:lnTo>
                  <a:pt x="12432" y="15615"/>
                </a:lnTo>
                <a:lnTo>
                  <a:pt x="12552" y="15495"/>
                </a:lnTo>
                <a:lnTo>
                  <a:pt x="12612" y="15435"/>
                </a:lnTo>
                <a:lnTo>
                  <a:pt x="12732" y="15315"/>
                </a:lnTo>
                <a:lnTo>
                  <a:pt x="12732" y="15134"/>
                </a:lnTo>
                <a:lnTo>
                  <a:pt x="12732" y="14954"/>
                </a:lnTo>
                <a:lnTo>
                  <a:pt x="12132" y="12072"/>
                </a:lnTo>
                <a:lnTo>
                  <a:pt x="15135" y="14414"/>
                </a:lnTo>
                <a:lnTo>
                  <a:pt x="14834" y="14894"/>
                </a:lnTo>
                <a:lnTo>
                  <a:pt x="14594" y="15435"/>
                </a:lnTo>
                <a:lnTo>
                  <a:pt x="14474" y="16035"/>
                </a:lnTo>
                <a:lnTo>
                  <a:pt x="14474" y="16576"/>
                </a:lnTo>
                <a:lnTo>
                  <a:pt x="14534" y="16756"/>
                </a:lnTo>
                <a:lnTo>
                  <a:pt x="14594" y="16816"/>
                </a:lnTo>
                <a:lnTo>
                  <a:pt x="14714" y="16876"/>
                </a:lnTo>
                <a:lnTo>
                  <a:pt x="14834" y="16876"/>
                </a:lnTo>
                <a:lnTo>
                  <a:pt x="15074" y="16816"/>
                </a:lnTo>
                <a:lnTo>
                  <a:pt x="15195" y="16696"/>
                </a:lnTo>
                <a:lnTo>
                  <a:pt x="15255" y="16576"/>
                </a:lnTo>
                <a:lnTo>
                  <a:pt x="15435" y="15975"/>
                </a:lnTo>
                <a:lnTo>
                  <a:pt x="15615" y="15375"/>
                </a:lnTo>
                <a:lnTo>
                  <a:pt x="15795" y="14894"/>
                </a:lnTo>
                <a:lnTo>
                  <a:pt x="16996" y="15855"/>
                </a:lnTo>
                <a:lnTo>
                  <a:pt x="17116" y="15915"/>
                </a:lnTo>
                <a:lnTo>
                  <a:pt x="17417" y="15915"/>
                </a:lnTo>
                <a:lnTo>
                  <a:pt x="17537" y="15795"/>
                </a:lnTo>
                <a:lnTo>
                  <a:pt x="17597" y="15735"/>
                </a:lnTo>
                <a:lnTo>
                  <a:pt x="17657" y="15555"/>
                </a:lnTo>
                <a:lnTo>
                  <a:pt x="17597" y="15435"/>
                </a:lnTo>
                <a:lnTo>
                  <a:pt x="17537" y="15315"/>
                </a:lnTo>
                <a:lnTo>
                  <a:pt x="16756" y="14654"/>
                </a:lnTo>
                <a:lnTo>
                  <a:pt x="17176" y="14534"/>
                </a:lnTo>
                <a:lnTo>
                  <a:pt x="17477" y="14474"/>
                </a:lnTo>
                <a:lnTo>
                  <a:pt x="17837" y="14354"/>
                </a:lnTo>
                <a:lnTo>
                  <a:pt x="18137" y="14174"/>
                </a:lnTo>
                <a:lnTo>
                  <a:pt x="18197" y="14053"/>
                </a:lnTo>
                <a:lnTo>
                  <a:pt x="18318" y="13933"/>
                </a:lnTo>
                <a:lnTo>
                  <a:pt x="18318" y="13753"/>
                </a:lnTo>
                <a:lnTo>
                  <a:pt x="18257" y="13633"/>
                </a:lnTo>
                <a:lnTo>
                  <a:pt x="18137" y="13513"/>
                </a:lnTo>
                <a:lnTo>
                  <a:pt x="17957" y="13393"/>
                </a:lnTo>
                <a:lnTo>
                  <a:pt x="17597" y="13333"/>
                </a:lnTo>
                <a:lnTo>
                  <a:pt x="17236" y="13333"/>
                </a:lnTo>
                <a:lnTo>
                  <a:pt x="16876" y="13393"/>
                </a:lnTo>
                <a:lnTo>
                  <a:pt x="16276" y="13513"/>
                </a:lnTo>
                <a:lnTo>
                  <a:pt x="15975" y="13573"/>
                </a:lnTo>
                <a:lnTo>
                  <a:pt x="15735" y="13693"/>
                </a:lnTo>
                <a:lnTo>
                  <a:pt x="14354" y="12612"/>
                </a:lnTo>
                <a:lnTo>
                  <a:pt x="13033" y="11591"/>
                </a:lnTo>
                <a:lnTo>
                  <a:pt x="13693" y="11291"/>
                </a:lnTo>
                <a:lnTo>
                  <a:pt x="14354" y="10991"/>
                </a:lnTo>
                <a:lnTo>
                  <a:pt x="15074" y="10750"/>
                </a:lnTo>
                <a:lnTo>
                  <a:pt x="15795" y="10690"/>
                </a:lnTo>
                <a:lnTo>
                  <a:pt x="15915" y="10630"/>
                </a:lnTo>
                <a:lnTo>
                  <a:pt x="16035" y="10510"/>
                </a:lnTo>
                <a:lnTo>
                  <a:pt x="16035" y="10330"/>
                </a:lnTo>
                <a:lnTo>
                  <a:pt x="15975" y="10210"/>
                </a:lnTo>
                <a:lnTo>
                  <a:pt x="15135" y="9549"/>
                </a:lnTo>
                <a:lnTo>
                  <a:pt x="14294" y="8889"/>
                </a:lnTo>
                <a:lnTo>
                  <a:pt x="13693" y="8408"/>
                </a:lnTo>
                <a:lnTo>
                  <a:pt x="13033" y="7988"/>
                </a:lnTo>
                <a:lnTo>
                  <a:pt x="15074" y="6546"/>
                </a:lnTo>
                <a:lnTo>
                  <a:pt x="16756" y="5405"/>
                </a:lnTo>
                <a:lnTo>
                  <a:pt x="16996" y="5525"/>
                </a:lnTo>
                <a:lnTo>
                  <a:pt x="17236" y="5585"/>
                </a:lnTo>
                <a:lnTo>
                  <a:pt x="17717" y="5646"/>
                </a:lnTo>
                <a:lnTo>
                  <a:pt x="18257" y="5525"/>
                </a:lnTo>
                <a:lnTo>
                  <a:pt x="18738" y="5405"/>
                </a:lnTo>
                <a:lnTo>
                  <a:pt x="18858" y="5285"/>
                </a:lnTo>
                <a:lnTo>
                  <a:pt x="18978" y="5165"/>
                </a:lnTo>
                <a:lnTo>
                  <a:pt x="18978" y="4985"/>
                </a:lnTo>
                <a:lnTo>
                  <a:pt x="18978" y="4865"/>
                </a:lnTo>
                <a:lnTo>
                  <a:pt x="18918" y="4745"/>
                </a:lnTo>
                <a:lnTo>
                  <a:pt x="18798" y="4625"/>
                </a:lnTo>
                <a:lnTo>
                  <a:pt x="18678" y="4564"/>
                </a:lnTo>
                <a:lnTo>
                  <a:pt x="18498" y="4625"/>
                </a:lnTo>
                <a:lnTo>
                  <a:pt x="18077" y="4745"/>
                </a:lnTo>
                <a:lnTo>
                  <a:pt x="17837" y="4805"/>
                </a:lnTo>
                <a:lnTo>
                  <a:pt x="17597" y="4865"/>
                </a:lnTo>
                <a:lnTo>
                  <a:pt x="18438" y="4264"/>
                </a:lnTo>
                <a:lnTo>
                  <a:pt x="19218" y="3604"/>
                </a:lnTo>
                <a:lnTo>
                  <a:pt x="19278" y="3483"/>
                </a:lnTo>
                <a:lnTo>
                  <a:pt x="19278" y="3363"/>
                </a:lnTo>
                <a:lnTo>
                  <a:pt x="19278" y="3303"/>
                </a:lnTo>
                <a:lnTo>
                  <a:pt x="19218" y="3183"/>
                </a:lnTo>
                <a:lnTo>
                  <a:pt x="19038" y="3063"/>
                </a:lnTo>
                <a:lnTo>
                  <a:pt x="18918" y="3063"/>
                </a:lnTo>
                <a:lnTo>
                  <a:pt x="18798" y="3123"/>
                </a:lnTo>
                <a:lnTo>
                  <a:pt x="18077" y="3483"/>
                </a:lnTo>
                <a:lnTo>
                  <a:pt x="17357" y="3964"/>
                </a:lnTo>
                <a:lnTo>
                  <a:pt x="17477" y="3724"/>
                </a:lnTo>
                <a:lnTo>
                  <a:pt x="17597" y="3483"/>
                </a:lnTo>
                <a:lnTo>
                  <a:pt x="17657" y="3243"/>
                </a:lnTo>
                <a:lnTo>
                  <a:pt x="17537" y="3003"/>
                </a:lnTo>
                <a:lnTo>
                  <a:pt x="17477" y="2883"/>
                </a:lnTo>
                <a:lnTo>
                  <a:pt x="17176" y="2883"/>
                </a:lnTo>
                <a:lnTo>
                  <a:pt x="17116" y="2943"/>
                </a:lnTo>
                <a:lnTo>
                  <a:pt x="16996" y="3123"/>
                </a:lnTo>
                <a:lnTo>
                  <a:pt x="16876" y="3363"/>
                </a:lnTo>
                <a:lnTo>
                  <a:pt x="16576" y="3784"/>
                </a:lnTo>
                <a:lnTo>
                  <a:pt x="16396" y="4204"/>
                </a:lnTo>
                <a:lnTo>
                  <a:pt x="16336" y="4444"/>
                </a:lnTo>
                <a:lnTo>
                  <a:pt x="16336" y="4685"/>
                </a:lnTo>
                <a:lnTo>
                  <a:pt x="14474" y="6006"/>
                </a:lnTo>
                <a:lnTo>
                  <a:pt x="12972" y="7027"/>
                </a:lnTo>
                <a:lnTo>
                  <a:pt x="13213" y="5946"/>
                </a:lnTo>
                <a:lnTo>
                  <a:pt x="13633" y="3844"/>
                </a:lnTo>
                <a:lnTo>
                  <a:pt x="13633" y="3664"/>
                </a:lnTo>
                <a:lnTo>
                  <a:pt x="13513" y="3483"/>
                </a:lnTo>
                <a:lnTo>
                  <a:pt x="13333" y="3423"/>
                </a:lnTo>
                <a:lnTo>
                  <a:pt x="13093" y="3483"/>
                </a:lnTo>
                <a:lnTo>
                  <a:pt x="12072" y="4024"/>
                </a:lnTo>
                <a:lnTo>
                  <a:pt x="11111" y="4625"/>
                </a:lnTo>
                <a:lnTo>
                  <a:pt x="10450" y="5045"/>
                </a:lnTo>
                <a:lnTo>
                  <a:pt x="9789" y="5465"/>
                </a:lnTo>
                <a:lnTo>
                  <a:pt x="9789" y="4144"/>
                </a:lnTo>
                <a:lnTo>
                  <a:pt x="9729" y="2883"/>
                </a:lnTo>
                <a:lnTo>
                  <a:pt x="9970" y="2763"/>
                </a:lnTo>
                <a:lnTo>
                  <a:pt x="10210" y="2643"/>
                </a:lnTo>
                <a:lnTo>
                  <a:pt x="10570" y="2282"/>
                </a:lnTo>
                <a:lnTo>
                  <a:pt x="11171" y="1622"/>
                </a:lnTo>
                <a:lnTo>
                  <a:pt x="11471" y="1261"/>
                </a:lnTo>
                <a:lnTo>
                  <a:pt x="11591" y="901"/>
                </a:lnTo>
                <a:lnTo>
                  <a:pt x="11591" y="721"/>
                </a:lnTo>
                <a:lnTo>
                  <a:pt x="11591" y="601"/>
                </a:lnTo>
                <a:lnTo>
                  <a:pt x="11471" y="481"/>
                </a:lnTo>
                <a:lnTo>
                  <a:pt x="11351" y="421"/>
                </a:lnTo>
                <a:lnTo>
                  <a:pt x="11111" y="421"/>
                </a:lnTo>
                <a:lnTo>
                  <a:pt x="10870" y="481"/>
                </a:lnTo>
                <a:lnTo>
                  <a:pt x="10630" y="601"/>
                </a:lnTo>
                <a:lnTo>
                  <a:pt x="10450" y="781"/>
                </a:lnTo>
                <a:lnTo>
                  <a:pt x="10150" y="1201"/>
                </a:lnTo>
                <a:lnTo>
                  <a:pt x="9789" y="1562"/>
                </a:lnTo>
                <a:lnTo>
                  <a:pt x="9609" y="1742"/>
                </a:lnTo>
                <a:lnTo>
                  <a:pt x="9549" y="901"/>
                </a:lnTo>
                <a:lnTo>
                  <a:pt x="9369" y="60"/>
                </a:lnTo>
                <a:lnTo>
                  <a:pt x="9369" y="0"/>
                </a:lnTo>
                <a:close/>
              </a:path>
            </a:pathLst>
          </a:custGeom>
          <a:solidFill>
            <a:srgbClr val="79C6C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3" name="Shape 173"/>
          <p:cNvSpPr/>
          <p:nvPr/>
        </p:nvSpPr>
        <p:spPr>
          <a:xfrm rot="2852827">
            <a:off x="169596" y="2310035"/>
            <a:ext cx="327167" cy="1117787"/>
          </a:xfrm>
          <a:custGeom>
            <a:avLst/>
            <a:gdLst/>
            <a:ahLst/>
            <a:cxnLst/>
            <a:rect l="0" t="0" r="0" b="0"/>
            <a:pathLst>
              <a:path w="12973" h="44323" extrusionOk="0">
                <a:moveTo>
                  <a:pt x="5645" y="1"/>
                </a:moveTo>
                <a:lnTo>
                  <a:pt x="5465" y="61"/>
                </a:lnTo>
                <a:lnTo>
                  <a:pt x="5465" y="181"/>
                </a:lnTo>
                <a:lnTo>
                  <a:pt x="5405" y="241"/>
                </a:lnTo>
                <a:lnTo>
                  <a:pt x="5525" y="1803"/>
                </a:lnTo>
                <a:lnTo>
                  <a:pt x="5585" y="2403"/>
                </a:lnTo>
                <a:lnTo>
                  <a:pt x="5345" y="2223"/>
                </a:lnTo>
                <a:lnTo>
                  <a:pt x="4685" y="1803"/>
                </a:lnTo>
                <a:lnTo>
                  <a:pt x="4084" y="1322"/>
                </a:lnTo>
                <a:lnTo>
                  <a:pt x="3363" y="962"/>
                </a:lnTo>
                <a:lnTo>
                  <a:pt x="3003" y="842"/>
                </a:lnTo>
                <a:lnTo>
                  <a:pt x="2643" y="722"/>
                </a:lnTo>
                <a:lnTo>
                  <a:pt x="2462" y="782"/>
                </a:lnTo>
                <a:lnTo>
                  <a:pt x="2282" y="902"/>
                </a:lnTo>
                <a:lnTo>
                  <a:pt x="2222" y="1082"/>
                </a:lnTo>
                <a:lnTo>
                  <a:pt x="2222" y="1262"/>
                </a:lnTo>
                <a:lnTo>
                  <a:pt x="2402" y="1562"/>
                </a:lnTo>
                <a:lnTo>
                  <a:pt x="2643" y="1923"/>
                </a:lnTo>
                <a:lnTo>
                  <a:pt x="3123" y="2523"/>
                </a:lnTo>
                <a:lnTo>
                  <a:pt x="3784" y="3004"/>
                </a:lnTo>
                <a:lnTo>
                  <a:pt x="4384" y="3484"/>
                </a:lnTo>
                <a:lnTo>
                  <a:pt x="5345" y="4325"/>
                </a:lnTo>
                <a:lnTo>
                  <a:pt x="5285" y="4565"/>
                </a:lnTo>
                <a:lnTo>
                  <a:pt x="4925" y="4265"/>
                </a:lnTo>
                <a:lnTo>
                  <a:pt x="3423" y="3004"/>
                </a:lnTo>
                <a:lnTo>
                  <a:pt x="2643" y="2403"/>
                </a:lnTo>
                <a:lnTo>
                  <a:pt x="1862" y="1803"/>
                </a:lnTo>
                <a:lnTo>
                  <a:pt x="1682" y="1803"/>
                </a:lnTo>
                <a:lnTo>
                  <a:pt x="1502" y="1863"/>
                </a:lnTo>
                <a:lnTo>
                  <a:pt x="1441" y="2043"/>
                </a:lnTo>
                <a:lnTo>
                  <a:pt x="1441" y="2103"/>
                </a:lnTo>
                <a:lnTo>
                  <a:pt x="1441" y="2223"/>
                </a:lnTo>
                <a:lnTo>
                  <a:pt x="2042" y="3004"/>
                </a:lnTo>
                <a:lnTo>
                  <a:pt x="2643" y="3784"/>
                </a:lnTo>
                <a:lnTo>
                  <a:pt x="3964" y="5286"/>
                </a:lnTo>
                <a:lnTo>
                  <a:pt x="4624" y="6007"/>
                </a:lnTo>
                <a:lnTo>
                  <a:pt x="5285" y="6787"/>
                </a:lnTo>
                <a:lnTo>
                  <a:pt x="5285" y="6907"/>
                </a:lnTo>
                <a:lnTo>
                  <a:pt x="4624" y="6067"/>
                </a:lnTo>
                <a:lnTo>
                  <a:pt x="3844" y="5286"/>
                </a:lnTo>
                <a:lnTo>
                  <a:pt x="3423" y="4926"/>
                </a:lnTo>
                <a:lnTo>
                  <a:pt x="2943" y="4565"/>
                </a:lnTo>
                <a:lnTo>
                  <a:pt x="2523" y="4325"/>
                </a:lnTo>
                <a:lnTo>
                  <a:pt x="1982" y="4145"/>
                </a:lnTo>
                <a:lnTo>
                  <a:pt x="1802" y="4145"/>
                </a:lnTo>
                <a:lnTo>
                  <a:pt x="1622" y="4265"/>
                </a:lnTo>
                <a:lnTo>
                  <a:pt x="1562" y="4445"/>
                </a:lnTo>
                <a:lnTo>
                  <a:pt x="1562" y="4565"/>
                </a:lnTo>
                <a:lnTo>
                  <a:pt x="1622" y="4685"/>
                </a:lnTo>
                <a:lnTo>
                  <a:pt x="1862" y="5106"/>
                </a:lnTo>
                <a:lnTo>
                  <a:pt x="2162" y="5466"/>
                </a:lnTo>
                <a:lnTo>
                  <a:pt x="2883" y="6187"/>
                </a:lnTo>
                <a:lnTo>
                  <a:pt x="3604" y="6907"/>
                </a:lnTo>
                <a:lnTo>
                  <a:pt x="4264" y="7688"/>
                </a:lnTo>
                <a:lnTo>
                  <a:pt x="4624" y="8289"/>
                </a:lnTo>
                <a:lnTo>
                  <a:pt x="3243" y="6847"/>
                </a:lnTo>
                <a:lnTo>
                  <a:pt x="1862" y="5526"/>
                </a:lnTo>
                <a:lnTo>
                  <a:pt x="1742" y="5406"/>
                </a:lnTo>
                <a:lnTo>
                  <a:pt x="1502" y="5406"/>
                </a:lnTo>
                <a:lnTo>
                  <a:pt x="1381" y="5466"/>
                </a:lnTo>
                <a:lnTo>
                  <a:pt x="1261" y="5586"/>
                </a:lnTo>
                <a:lnTo>
                  <a:pt x="1201" y="5706"/>
                </a:lnTo>
                <a:lnTo>
                  <a:pt x="1201" y="5826"/>
                </a:lnTo>
                <a:lnTo>
                  <a:pt x="1261" y="6007"/>
                </a:lnTo>
                <a:lnTo>
                  <a:pt x="2342" y="7448"/>
                </a:lnTo>
                <a:lnTo>
                  <a:pt x="3423" y="8889"/>
                </a:lnTo>
                <a:lnTo>
                  <a:pt x="4324" y="10030"/>
                </a:lnTo>
                <a:lnTo>
                  <a:pt x="4745" y="10571"/>
                </a:lnTo>
                <a:lnTo>
                  <a:pt x="5285" y="11111"/>
                </a:lnTo>
                <a:lnTo>
                  <a:pt x="5285" y="11652"/>
                </a:lnTo>
                <a:lnTo>
                  <a:pt x="5105" y="11472"/>
                </a:lnTo>
                <a:lnTo>
                  <a:pt x="4564" y="10811"/>
                </a:lnTo>
                <a:lnTo>
                  <a:pt x="4024" y="10150"/>
                </a:lnTo>
                <a:lnTo>
                  <a:pt x="3423" y="9610"/>
                </a:lnTo>
                <a:lnTo>
                  <a:pt x="2763" y="9069"/>
                </a:lnTo>
                <a:lnTo>
                  <a:pt x="2703" y="9009"/>
                </a:lnTo>
                <a:lnTo>
                  <a:pt x="2583" y="9009"/>
                </a:lnTo>
                <a:lnTo>
                  <a:pt x="2402" y="9129"/>
                </a:lnTo>
                <a:lnTo>
                  <a:pt x="2282" y="9310"/>
                </a:lnTo>
                <a:lnTo>
                  <a:pt x="2282" y="9370"/>
                </a:lnTo>
                <a:lnTo>
                  <a:pt x="2342" y="9490"/>
                </a:lnTo>
                <a:lnTo>
                  <a:pt x="2763" y="10271"/>
                </a:lnTo>
                <a:lnTo>
                  <a:pt x="3243" y="10991"/>
                </a:lnTo>
                <a:lnTo>
                  <a:pt x="4204" y="12433"/>
                </a:lnTo>
                <a:lnTo>
                  <a:pt x="4685" y="13273"/>
                </a:lnTo>
                <a:lnTo>
                  <a:pt x="4985" y="13694"/>
                </a:lnTo>
                <a:lnTo>
                  <a:pt x="5285" y="14114"/>
                </a:lnTo>
                <a:lnTo>
                  <a:pt x="5225" y="14835"/>
                </a:lnTo>
                <a:lnTo>
                  <a:pt x="4564" y="13874"/>
                </a:lnTo>
                <a:lnTo>
                  <a:pt x="3904" y="13033"/>
                </a:lnTo>
                <a:lnTo>
                  <a:pt x="2763" y="11472"/>
                </a:lnTo>
                <a:lnTo>
                  <a:pt x="2162" y="10691"/>
                </a:lnTo>
                <a:lnTo>
                  <a:pt x="1502" y="9910"/>
                </a:lnTo>
                <a:lnTo>
                  <a:pt x="1381" y="9850"/>
                </a:lnTo>
                <a:lnTo>
                  <a:pt x="1261" y="9790"/>
                </a:lnTo>
                <a:lnTo>
                  <a:pt x="1141" y="9850"/>
                </a:lnTo>
                <a:lnTo>
                  <a:pt x="1081" y="9910"/>
                </a:lnTo>
                <a:lnTo>
                  <a:pt x="961" y="9970"/>
                </a:lnTo>
                <a:lnTo>
                  <a:pt x="961" y="10090"/>
                </a:lnTo>
                <a:lnTo>
                  <a:pt x="901" y="10210"/>
                </a:lnTo>
                <a:lnTo>
                  <a:pt x="961" y="10331"/>
                </a:lnTo>
                <a:lnTo>
                  <a:pt x="1441" y="11352"/>
                </a:lnTo>
                <a:lnTo>
                  <a:pt x="1922" y="12252"/>
                </a:lnTo>
                <a:lnTo>
                  <a:pt x="1742" y="12072"/>
                </a:lnTo>
                <a:lnTo>
                  <a:pt x="1682" y="12012"/>
                </a:lnTo>
                <a:lnTo>
                  <a:pt x="1502" y="12012"/>
                </a:lnTo>
                <a:lnTo>
                  <a:pt x="1381" y="12072"/>
                </a:lnTo>
                <a:lnTo>
                  <a:pt x="1261" y="12252"/>
                </a:lnTo>
                <a:lnTo>
                  <a:pt x="1261" y="12312"/>
                </a:lnTo>
                <a:lnTo>
                  <a:pt x="1321" y="12433"/>
                </a:lnTo>
                <a:lnTo>
                  <a:pt x="1862" y="13514"/>
                </a:lnTo>
                <a:lnTo>
                  <a:pt x="2402" y="14595"/>
                </a:lnTo>
                <a:lnTo>
                  <a:pt x="3063" y="15616"/>
                </a:lnTo>
                <a:lnTo>
                  <a:pt x="3724" y="16637"/>
                </a:lnTo>
                <a:lnTo>
                  <a:pt x="4504" y="17958"/>
                </a:lnTo>
                <a:lnTo>
                  <a:pt x="4504" y="18078"/>
                </a:lnTo>
                <a:lnTo>
                  <a:pt x="4564" y="18198"/>
                </a:lnTo>
                <a:lnTo>
                  <a:pt x="4745" y="18318"/>
                </a:lnTo>
                <a:lnTo>
                  <a:pt x="4925" y="18678"/>
                </a:lnTo>
                <a:lnTo>
                  <a:pt x="5045" y="18859"/>
                </a:lnTo>
                <a:lnTo>
                  <a:pt x="5225" y="19039"/>
                </a:lnTo>
                <a:lnTo>
                  <a:pt x="5225" y="19099"/>
                </a:lnTo>
                <a:lnTo>
                  <a:pt x="5105" y="19039"/>
                </a:lnTo>
                <a:lnTo>
                  <a:pt x="4985" y="18919"/>
                </a:lnTo>
                <a:lnTo>
                  <a:pt x="4865" y="18739"/>
                </a:lnTo>
                <a:lnTo>
                  <a:pt x="4504" y="18318"/>
                </a:lnTo>
                <a:lnTo>
                  <a:pt x="4204" y="17838"/>
                </a:lnTo>
                <a:lnTo>
                  <a:pt x="3664" y="16937"/>
                </a:lnTo>
                <a:lnTo>
                  <a:pt x="3183" y="15976"/>
                </a:lnTo>
                <a:lnTo>
                  <a:pt x="2583" y="15075"/>
                </a:lnTo>
                <a:lnTo>
                  <a:pt x="2462" y="14955"/>
                </a:lnTo>
                <a:lnTo>
                  <a:pt x="2282" y="14895"/>
                </a:lnTo>
                <a:lnTo>
                  <a:pt x="2102" y="14835"/>
                </a:lnTo>
                <a:lnTo>
                  <a:pt x="1982" y="14835"/>
                </a:lnTo>
                <a:lnTo>
                  <a:pt x="1802" y="14895"/>
                </a:lnTo>
                <a:lnTo>
                  <a:pt x="1682" y="15015"/>
                </a:lnTo>
                <a:lnTo>
                  <a:pt x="1562" y="15195"/>
                </a:lnTo>
                <a:lnTo>
                  <a:pt x="1562" y="15375"/>
                </a:lnTo>
                <a:lnTo>
                  <a:pt x="1622" y="15916"/>
                </a:lnTo>
                <a:lnTo>
                  <a:pt x="1802" y="16456"/>
                </a:lnTo>
                <a:lnTo>
                  <a:pt x="1982" y="17057"/>
                </a:lnTo>
                <a:lnTo>
                  <a:pt x="2282" y="17537"/>
                </a:lnTo>
                <a:lnTo>
                  <a:pt x="2883" y="18618"/>
                </a:lnTo>
                <a:lnTo>
                  <a:pt x="3483" y="19519"/>
                </a:lnTo>
                <a:lnTo>
                  <a:pt x="4264" y="20480"/>
                </a:lnTo>
                <a:lnTo>
                  <a:pt x="4745" y="21021"/>
                </a:lnTo>
                <a:lnTo>
                  <a:pt x="5225" y="21441"/>
                </a:lnTo>
                <a:lnTo>
                  <a:pt x="5225" y="22822"/>
                </a:lnTo>
                <a:lnTo>
                  <a:pt x="5225" y="23603"/>
                </a:lnTo>
                <a:lnTo>
                  <a:pt x="4564" y="22522"/>
                </a:lnTo>
                <a:lnTo>
                  <a:pt x="3904" y="21441"/>
                </a:lnTo>
                <a:lnTo>
                  <a:pt x="3303" y="20420"/>
                </a:lnTo>
                <a:lnTo>
                  <a:pt x="2643" y="19339"/>
                </a:lnTo>
                <a:lnTo>
                  <a:pt x="2342" y="18859"/>
                </a:lnTo>
                <a:lnTo>
                  <a:pt x="1982" y="18378"/>
                </a:lnTo>
                <a:lnTo>
                  <a:pt x="1562" y="17898"/>
                </a:lnTo>
                <a:lnTo>
                  <a:pt x="1081" y="17477"/>
                </a:lnTo>
                <a:lnTo>
                  <a:pt x="901" y="17477"/>
                </a:lnTo>
                <a:lnTo>
                  <a:pt x="841" y="17537"/>
                </a:lnTo>
                <a:lnTo>
                  <a:pt x="841" y="17657"/>
                </a:lnTo>
                <a:lnTo>
                  <a:pt x="961" y="18258"/>
                </a:lnTo>
                <a:lnTo>
                  <a:pt x="1141" y="18859"/>
                </a:lnTo>
                <a:lnTo>
                  <a:pt x="1321" y="19399"/>
                </a:lnTo>
                <a:lnTo>
                  <a:pt x="1622" y="19940"/>
                </a:lnTo>
                <a:lnTo>
                  <a:pt x="2222" y="21081"/>
                </a:lnTo>
                <a:lnTo>
                  <a:pt x="2823" y="22102"/>
                </a:lnTo>
                <a:lnTo>
                  <a:pt x="3604" y="23663"/>
                </a:lnTo>
                <a:lnTo>
                  <a:pt x="4024" y="24444"/>
                </a:lnTo>
                <a:lnTo>
                  <a:pt x="4504" y="25225"/>
                </a:lnTo>
                <a:lnTo>
                  <a:pt x="4504" y="25345"/>
                </a:lnTo>
                <a:lnTo>
                  <a:pt x="4024" y="24744"/>
                </a:lnTo>
                <a:lnTo>
                  <a:pt x="3123" y="23723"/>
                </a:lnTo>
                <a:lnTo>
                  <a:pt x="2222" y="22702"/>
                </a:lnTo>
                <a:lnTo>
                  <a:pt x="1862" y="22282"/>
                </a:lnTo>
                <a:lnTo>
                  <a:pt x="1502" y="21982"/>
                </a:lnTo>
                <a:lnTo>
                  <a:pt x="1141" y="21741"/>
                </a:lnTo>
                <a:lnTo>
                  <a:pt x="901" y="21621"/>
                </a:lnTo>
                <a:lnTo>
                  <a:pt x="601" y="21621"/>
                </a:lnTo>
                <a:lnTo>
                  <a:pt x="601" y="21861"/>
                </a:lnTo>
                <a:lnTo>
                  <a:pt x="661" y="22102"/>
                </a:lnTo>
                <a:lnTo>
                  <a:pt x="781" y="22522"/>
                </a:lnTo>
                <a:lnTo>
                  <a:pt x="1021" y="22942"/>
                </a:lnTo>
                <a:lnTo>
                  <a:pt x="1321" y="23363"/>
                </a:lnTo>
                <a:lnTo>
                  <a:pt x="2222" y="24564"/>
                </a:lnTo>
                <a:lnTo>
                  <a:pt x="3123" y="25765"/>
                </a:lnTo>
                <a:lnTo>
                  <a:pt x="4084" y="27146"/>
                </a:lnTo>
                <a:lnTo>
                  <a:pt x="4624" y="27927"/>
                </a:lnTo>
                <a:lnTo>
                  <a:pt x="4925" y="28287"/>
                </a:lnTo>
                <a:lnTo>
                  <a:pt x="5225" y="28588"/>
                </a:lnTo>
                <a:lnTo>
                  <a:pt x="5225" y="30209"/>
                </a:lnTo>
                <a:lnTo>
                  <a:pt x="4564" y="29308"/>
                </a:lnTo>
                <a:lnTo>
                  <a:pt x="3904" y="28408"/>
                </a:lnTo>
                <a:lnTo>
                  <a:pt x="2703" y="26306"/>
                </a:lnTo>
                <a:lnTo>
                  <a:pt x="2222" y="25285"/>
                </a:lnTo>
                <a:lnTo>
                  <a:pt x="1922" y="24864"/>
                </a:lnTo>
                <a:lnTo>
                  <a:pt x="1682" y="24684"/>
                </a:lnTo>
                <a:lnTo>
                  <a:pt x="1502" y="24504"/>
                </a:lnTo>
                <a:lnTo>
                  <a:pt x="1381" y="24444"/>
                </a:lnTo>
                <a:lnTo>
                  <a:pt x="1261" y="24504"/>
                </a:lnTo>
                <a:lnTo>
                  <a:pt x="1141" y="24564"/>
                </a:lnTo>
                <a:lnTo>
                  <a:pt x="1081" y="24684"/>
                </a:lnTo>
                <a:lnTo>
                  <a:pt x="1021" y="24924"/>
                </a:lnTo>
                <a:lnTo>
                  <a:pt x="961" y="25225"/>
                </a:lnTo>
                <a:lnTo>
                  <a:pt x="1021" y="25825"/>
                </a:lnTo>
                <a:lnTo>
                  <a:pt x="1201" y="26486"/>
                </a:lnTo>
                <a:lnTo>
                  <a:pt x="1441" y="27146"/>
                </a:lnTo>
                <a:lnTo>
                  <a:pt x="1742" y="27747"/>
                </a:lnTo>
                <a:lnTo>
                  <a:pt x="2042" y="28348"/>
                </a:lnTo>
                <a:lnTo>
                  <a:pt x="2643" y="29369"/>
                </a:lnTo>
                <a:lnTo>
                  <a:pt x="3183" y="30269"/>
                </a:lnTo>
                <a:lnTo>
                  <a:pt x="3784" y="31170"/>
                </a:lnTo>
                <a:lnTo>
                  <a:pt x="4084" y="31591"/>
                </a:lnTo>
                <a:lnTo>
                  <a:pt x="4444" y="32011"/>
                </a:lnTo>
                <a:lnTo>
                  <a:pt x="4805" y="32371"/>
                </a:lnTo>
                <a:lnTo>
                  <a:pt x="5225" y="32672"/>
                </a:lnTo>
                <a:lnTo>
                  <a:pt x="5225" y="34053"/>
                </a:lnTo>
                <a:lnTo>
                  <a:pt x="4144" y="32792"/>
                </a:lnTo>
                <a:lnTo>
                  <a:pt x="3604" y="32191"/>
                </a:lnTo>
                <a:lnTo>
                  <a:pt x="3123" y="31591"/>
                </a:lnTo>
                <a:lnTo>
                  <a:pt x="2462" y="30570"/>
                </a:lnTo>
                <a:lnTo>
                  <a:pt x="1862" y="29489"/>
                </a:lnTo>
                <a:lnTo>
                  <a:pt x="1261" y="28408"/>
                </a:lnTo>
                <a:lnTo>
                  <a:pt x="901" y="27927"/>
                </a:lnTo>
                <a:lnTo>
                  <a:pt x="541" y="27447"/>
                </a:lnTo>
                <a:lnTo>
                  <a:pt x="481" y="27387"/>
                </a:lnTo>
                <a:lnTo>
                  <a:pt x="360" y="27327"/>
                </a:lnTo>
                <a:lnTo>
                  <a:pt x="240" y="27387"/>
                </a:lnTo>
                <a:lnTo>
                  <a:pt x="60" y="27507"/>
                </a:lnTo>
                <a:lnTo>
                  <a:pt x="0" y="27687"/>
                </a:lnTo>
                <a:lnTo>
                  <a:pt x="60" y="28287"/>
                </a:lnTo>
                <a:lnTo>
                  <a:pt x="180" y="28948"/>
                </a:lnTo>
                <a:lnTo>
                  <a:pt x="360" y="29549"/>
                </a:lnTo>
                <a:lnTo>
                  <a:pt x="601" y="30209"/>
                </a:lnTo>
                <a:lnTo>
                  <a:pt x="901" y="30810"/>
                </a:lnTo>
                <a:lnTo>
                  <a:pt x="1201" y="31410"/>
                </a:lnTo>
                <a:lnTo>
                  <a:pt x="1862" y="32552"/>
                </a:lnTo>
                <a:lnTo>
                  <a:pt x="1922" y="33092"/>
                </a:lnTo>
                <a:lnTo>
                  <a:pt x="2102" y="33633"/>
                </a:lnTo>
                <a:lnTo>
                  <a:pt x="2342" y="34173"/>
                </a:lnTo>
                <a:lnTo>
                  <a:pt x="2583" y="34714"/>
                </a:lnTo>
                <a:lnTo>
                  <a:pt x="3664" y="36755"/>
                </a:lnTo>
                <a:lnTo>
                  <a:pt x="4084" y="37656"/>
                </a:lnTo>
                <a:lnTo>
                  <a:pt x="4564" y="38677"/>
                </a:lnTo>
                <a:lnTo>
                  <a:pt x="4264" y="38377"/>
                </a:lnTo>
                <a:lnTo>
                  <a:pt x="3664" y="37656"/>
                </a:lnTo>
                <a:lnTo>
                  <a:pt x="2943" y="36996"/>
                </a:lnTo>
                <a:lnTo>
                  <a:pt x="2222" y="36335"/>
                </a:lnTo>
                <a:lnTo>
                  <a:pt x="1502" y="35795"/>
                </a:lnTo>
                <a:lnTo>
                  <a:pt x="1141" y="35795"/>
                </a:lnTo>
                <a:lnTo>
                  <a:pt x="1021" y="35855"/>
                </a:lnTo>
                <a:lnTo>
                  <a:pt x="961" y="36095"/>
                </a:lnTo>
                <a:lnTo>
                  <a:pt x="961" y="36215"/>
                </a:lnTo>
                <a:lnTo>
                  <a:pt x="961" y="36335"/>
                </a:lnTo>
                <a:lnTo>
                  <a:pt x="1381" y="37116"/>
                </a:lnTo>
                <a:lnTo>
                  <a:pt x="1862" y="37897"/>
                </a:lnTo>
                <a:lnTo>
                  <a:pt x="2462" y="38617"/>
                </a:lnTo>
                <a:lnTo>
                  <a:pt x="3003" y="39338"/>
                </a:lnTo>
                <a:lnTo>
                  <a:pt x="4024" y="40659"/>
                </a:lnTo>
                <a:lnTo>
                  <a:pt x="4564" y="41260"/>
                </a:lnTo>
                <a:lnTo>
                  <a:pt x="4925" y="41500"/>
                </a:lnTo>
                <a:lnTo>
                  <a:pt x="5225" y="41740"/>
                </a:lnTo>
                <a:lnTo>
                  <a:pt x="5225" y="41980"/>
                </a:lnTo>
                <a:lnTo>
                  <a:pt x="4624" y="41500"/>
                </a:lnTo>
                <a:lnTo>
                  <a:pt x="4084" y="41019"/>
                </a:lnTo>
                <a:lnTo>
                  <a:pt x="3543" y="40539"/>
                </a:lnTo>
                <a:lnTo>
                  <a:pt x="2943" y="40179"/>
                </a:lnTo>
                <a:lnTo>
                  <a:pt x="2763" y="40119"/>
                </a:lnTo>
                <a:lnTo>
                  <a:pt x="2643" y="40059"/>
                </a:lnTo>
                <a:lnTo>
                  <a:pt x="2462" y="40059"/>
                </a:lnTo>
                <a:lnTo>
                  <a:pt x="2342" y="40179"/>
                </a:lnTo>
                <a:lnTo>
                  <a:pt x="2222" y="40239"/>
                </a:lnTo>
                <a:lnTo>
                  <a:pt x="2102" y="40359"/>
                </a:lnTo>
                <a:lnTo>
                  <a:pt x="2042" y="40479"/>
                </a:lnTo>
                <a:lnTo>
                  <a:pt x="2042" y="40659"/>
                </a:lnTo>
                <a:lnTo>
                  <a:pt x="2042" y="40839"/>
                </a:lnTo>
                <a:lnTo>
                  <a:pt x="2222" y="41200"/>
                </a:lnTo>
                <a:lnTo>
                  <a:pt x="2402" y="41500"/>
                </a:lnTo>
                <a:lnTo>
                  <a:pt x="2943" y="42161"/>
                </a:lnTo>
                <a:lnTo>
                  <a:pt x="3543" y="42761"/>
                </a:lnTo>
                <a:lnTo>
                  <a:pt x="4144" y="43242"/>
                </a:lnTo>
                <a:lnTo>
                  <a:pt x="4745" y="43722"/>
                </a:lnTo>
                <a:lnTo>
                  <a:pt x="5045" y="43962"/>
                </a:lnTo>
                <a:lnTo>
                  <a:pt x="5405" y="44142"/>
                </a:lnTo>
                <a:lnTo>
                  <a:pt x="5766" y="44263"/>
                </a:lnTo>
                <a:lnTo>
                  <a:pt x="6126" y="44323"/>
                </a:lnTo>
                <a:lnTo>
                  <a:pt x="6486" y="44323"/>
                </a:lnTo>
                <a:lnTo>
                  <a:pt x="6847" y="44202"/>
                </a:lnTo>
                <a:lnTo>
                  <a:pt x="6967" y="44082"/>
                </a:lnTo>
                <a:lnTo>
                  <a:pt x="7027" y="43962"/>
                </a:lnTo>
                <a:lnTo>
                  <a:pt x="7027" y="43842"/>
                </a:lnTo>
                <a:lnTo>
                  <a:pt x="7027" y="43722"/>
                </a:lnTo>
                <a:lnTo>
                  <a:pt x="6967" y="43422"/>
                </a:lnTo>
                <a:lnTo>
                  <a:pt x="6847" y="43242"/>
                </a:lnTo>
                <a:lnTo>
                  <a:pt x="6666" y="43001"/>
                </a:lnTo>
                <a:lnTo>
                  <a:pt x="6486" y="42821"/>
                </a:lnTo>
                <a:lnTo>
                  <a:pt x="7147" y="41920"/>
                </a:lnTo>
                <a:lnTo>
                  <a:pt x="7928" y="40839"/>
                </a:lnTo>
                <a:lnTo>
                  <a:pt x="8648" y="39758"/>
                </a:lnTo>
                <a:lnTo>
                  <a:pt x="9309" y="38677"/>
                </a:lnTo>
                <a:lnTo>
                  <a:pt x="10030" y="37536"/>
                </a:lnTo>
                <a:lnTo>
                  <a:pt x="10330" y="36936"/>
                </a:lnTo>
                <a:lnTo>
                  <a:pt x="10630" y="36275"/>
                </a:lnTo>
                <a:lnTo>
                  <a:pt x="10810" y="35674"/>
                </a:lnTo>
                <a:lnTo>
                  <a:pt x="10930" y="35014"/>
                </a:lnTo>
                <a:lnTo>
                  <a:pt x="10930" y="34954"/>
                </a:lnTo>
                <a:lnTo>
                  <a:pt x="10870" y="34954"/>
                </a:lnTo>
                <a:lnTo>
                  <a:pt x="10330" y="35314"/>
                </a:lnTo>
                <a:lnTo>
                  <a:pt x="9849" y="35734"/>
                </a:lnTo>
                <a:lnTo>
                  <a:pt x="9429" y="36215"/>
                </a:lnTo>
                <a:lnTo>
                  <a:pt x="8949" y="36695"/>
                </a:lnTo>
                <a:lnTo>
                  <a:pt x="8168" y="37776"/>
                </a:lnTo>
                <a:lnTo>
                  <a:pt x="7507" y="38857"/>
                </a:lnTo>
                <a:lnTo>
                  <a:pt x="6907" y="39698"/>
                </a:lnTo>
                <a:lnTo>
                  <a:pt x="6847" y="39578"/>
                </a:lnTo>
                <a:lnTo>
                  <a:pt x="7447" y="38797"/>
                </a:lnTo>
                <a:lnTo>
                  <a:pt x="7988" y="37957"/>
                </a:lnTo>
                <a:lnTo>
                  <a:pt x="9009" y="36335"/>
                </a:lnTo>
                <a:lnTo>
                  <a:pt x="9669" y="35254"/>
                </a:lnTo>
                <a:lnTo>
                  <a:pt x="10270" y="34233"/>
                </a:lnTo>
                <a:lnTo>
                  <a:pt x="11471" y="32071"/>
                </a:lnTo>
                <a:lnTo>
                  <a:pt x="11531" y="31951"/>
                </a:lnTo>
                <a:lnTo>
                  <a:pt x="11531" y="31891"/>
                </a:lnTo>
                <a:lnTo>
                  <a:pt x="11351" y="31651"/>
                </a:lnTo>
                <a:lnTo>
                  <a:pt x="11291" y="31591"/>
                </a:lnTo>
                <a:lnTo>
                  <a:pt x="11171" y="31591"/>
                </a:lnTo>
                <a:lnTo>
                  <a:pt x="11051" y="31651"/>
                </a:lnTo>
                <a:lnTo>
                  <a:pt x="10991" y="31711"/>
                </a:lnTo>
                <a:lnTo>
                  <a:pt x="9549" y="33452"/>
                </a:lnTo>
                <a:lnTo>
                  <a:pt x="8168" y="35194"/>
                </a:lnTo>
                <a:lnTo>
                  <a:pt x="8828" y="33873"/>
                </a:lnTo>
                <a:lnTo>
                  <a:pt x="9429" y="32612"/>
                </a:lnTo>
                <a:lnTo>
                  <a:pt x="10030" y="31410"/>
                </a:lnTo>
                <a:lnTo>
                  <a:pt x="10630" y="30209"/>
                </a:lnTo>
                <a:lnTo>
                  <a:pt x="11711" y="27747"/>
                </a:lnTo>
                <a:lnTo>
                  <a:pt x="11711" y="27627"/>
                </a:lnTo>
                <a:lnTo>
                  <a:pt x="11711" y="27507"/>
                </a:lnTo>
                <a:lnTo>
                  <a:pt x="11651" y="27447"/>
                </a:lnTo>
                <a:lnTo>
                  <a:pt x="11591" y="27387"/>
                </a:lnTo>
                <a:lnTo>
                  <a:pt x="11471" y="27327"/>
                </a:lnTo>
                <a:lnTo>
                  <a:pt x="11411" y="27327"/>
                </a:lnTo>
                <a:lnTo>
                  <a:pt x="11291" y="27387"/>
                </a:lnTo>
                <a:lnTo>
                  <a:pt x="11231" y="27447"/>
                </a:lnTo>
                <a:lnTo>
                  <a:pt x="9669" y="29669"/>
                </a:lnTo>
                <a:lnTo>
                  <a:pt x="8889" y="30750"/>
                </a:lnTo>
                <a:lnTo>
                  <a:pt x="8168" y="31891"/>
                </a:lnTo>
                <a:lnTo>
                  <a:pt x="7147" y="33512"/>
                </a:lnTo>
                <a:lnTo>
                  <a:pt x="6606" y="34353"/>
                </a:lnTo>
                <a:lnTo>
                  <a:pt x="6186" y="35194"/>
                </a:lnTo>
                <a:lnTo>
                  <a:pt x="6186" y="33993"/>
                </a:lnTo>
                <a:lnTo>
                  <a:pt x="6426" y="33933"/>
                </a:lnTo>
                <a:lnTo>
                  <a:pt x="6606" y="33813"/>
                </a:lnTo>
                <a:lnTo>
                  <a:pt x="6967" y="33452"/>
                </a:lnTo>
                <a:lnTo>
                  <a:pt x="7327" y="33032"/>
                </a:lnTo>
                <a:lnTo>
                  <a:pt x="7928" y="32131"/>
                </a:lnTo>
                <a:lnTo>
                  <a:pt x="9069" y="30329"/>
                </a:lnTo>
                <a:lnTo>
                  <a:pt x="10270" y="28408"/>
                </a:lnTo>
                <a:lnTo>
                  <a:pt x="11411" y="26426"/>
                </a:lnTo>
                <a:lnTo>
                  <a:pt x="11411" y="26246"/>
                </a:lnTo>
                <a:lnTo>
                  <a:pt x="11411" y="26065"/>
                </a:lnTo>
                <a:lnTo>
                  <a:pt x="11351" y="25885"/>
                </a:lnTo>
                <a:lnTo>
                  <a:pt x="11231" y="25765"/>
                </a:lnTo>
                <a:lnTo>
                  <a:pt x="11111" y="25705"/>
                </a:lnTo>
                <a:lnTo>
                  <a:pt x="10930" y="25645"/>
                </a:lnTo>
                <a:lnTo>
                  <a:pt x="10750" y="25705"/>
                </a:lnTo>
                <a:lnTo>
                  <a:pt x="10630" y="25825"/>
                </a:lnTo>
                <a:lnTo>
                  <a:pt x="9309" y="27567"/>
                </a:lnTo>
                <a:lnTo>
                  <a:pt x="7988" y="29369"/>
                </a:lnTo>
                <a:lnTo>
                  <a:pt x="8108" y="29188"/>
                </a:lnTo>
                <a:lnTo>
                  <a:pt x="9429" y="26846"/>
                </a:lnTo>
                <a:lnTo>
                  <a:pt x="10270" y="25645"/>
                </a:lnTo>
                <a:lnTo>
                  <a:pt x="11111" y="24384"/>
                </a:lnTo>
                <a:lnTo>
                  <a:pt x="11951" y="23243"/>
                </a:lnTo>
                <a:lnTo>
                  <a:pt x="12912" y="22102"/>
                </a:lnTo>
                <a:lnTo>
                  <a:pt x="12972" y="21982"/>
                </a:lnTo>
                <a:lnTo>
                  <a:pt x="12972" y="21861"/>
                </a:lnTo>
                <a:lnTo>
                  <a:pt x="12972" y="21741"/>
                </a:lnTo>
                <a:lnTo>
                  <a:pt x="12912" y="21681"/>
                </a:lnTo>
                <a:lnTo>
                  <a:pt x="12792" y="21561"/>
                </a:lnTo>
                <a:lnTo>
                  <a:pt x="12552" y="21561"/>
                </a:lnTo>
                <a:lnTo>
                  <a:pt x="12432" y="21621"/>
                </a:lnTo>
                <a:lnTo>
                  <a:pt x="11471" y="22522"/>
                </a:lnTo>
                <a:lnTo>
                  <a:pt x="10570" y="23423"/>
                </a:lnTo>
                <a:lnTo>
                  <a:pt x="9729" y="24324"/>
                </a:lnTo>
                <a:lnTo>
                  <a:pt x="8889" y="25345"/>
                </a:lnTo>
                <a:lnTo>
                  <a:pt x="9129" y="24864"/>
                </a:lnTo>
                <a:lnTo>
                  <a:pt x="11351" y="21081"/>
                </a:lnTo>
                <a:lnTo>
                  <a:pt x="11411" y="20901"/>
                </a:lnTo>
                <a:lnTo>
                  <a:pt x="11351" y="20720"/>
                </a:lnTo>
                <a:lnTo>
                  <a:pt x="11291" y="20600"/>
                </a:lnTo>
                <a:lnTo>
                  <a:pt x="11171" y="20540"/>
                </a:lnTo>
                <a:lnTo>
                  <a:pt x="11051" y="20480"/>
                </a:lnTo>
                <a:lnTo>
                  <a:pt x="10870" y="20480"/>
                </a:lnTo>
                <a:lnTo>
                  <a:pt x="10690" y="20540"/>
                </a:lnTo>
                <a:lnTo>
                  <a:pt x="10570" y="20660"/>
                </a:lnTo>
                <a:lnTo>
                  <a:pt x="7988" y="24204"/>
                </a:lnTo>
                <a:lnTo>
                  <a:pt x="7087" y="25465"/>
                </a:lnTo>
                <a:lnTo>
                  <a:pt x="6606" y="26065"/>
                </a:lnTo>
                <a:lnTo>
                  <a:pt x="6186" y="26726"/>
                </a:lnTo>
                <a:lnTo>
                  <a:pt x="6186" y="25345"/>
                </a:lnTo>
                <a:lnTo>
                  <a:pt x="6606" y="24984"/>
                </a:lnTo>
                <a:lnTo>
                  <a:pt x="6967" y="24624"/>
                </a:lnTo>
                <a:lnTo>
                  <a:pt x="7627" y="23723"/>
                </a:lnTo>
                <a:lnTo>
                  <a:pt x="8889" y="22042"/>
                </a:lnTo>
                <a:lnTo>
                  <a:pt x="10450" y="20000"/>
                </a:lnTo>
                <a:lnTo>
                  <a:pt x="12011" y="17898"/>
                </a:lnTo>
                <a:lnTo>
                  <a:pt x="12072" y="17778"/>
                </a:lnTo>
                <a:lnTo>
                  <a:pt x="12072" y="17657"/>
                </a:lnTo>
                <a:lnTo>
                  <a:pt x="12011" y="17537"/>
                </a:lnTo>
                <a:lnTo>
                  <a:pt x="11891" y="17417"/>
                </a:lnTo>
                <a:lnTo>
                  <a:pt x="11771" y="17357"/>
                </a:lnTo>
                <a:lnTo>
                  <a:pt x="11651" y="17297"/>
                </a:lnTo>
                <a:lnTo>
                  <a:pt x="11471" y="17357"/>
                </a:lnTo>
                <a:lnTo>
                  <a:pt x="11351" y="17417"/>
                </a:lnTo>
                <a:lnTo>
                  <a:pt x="8949" y="19940"/>
                </a:lnTo>
                <a:lnTo>
                  <a:pt x="9309" y="19219"/>
                </a:lnTo>
                <a:lnTo>
                  <a:pt x="10270" y="17357"/>
                </a:lnTo>
                <a:lnTo>
                  <a:pt x="11231" y="15495"/>
                </a:lnTo>
                <a:lnTo>
                  <a:pt x="11291" y="15435"/>
                </a:lnTo>
                <a:lnTo>
                  <a:pt x="11231" y="15315"/>
                </a:lnTo>
                <a:lnTo>
                  <a:pt x="11111" y="15135"/>
                </a:lnTo>
                <a:lnTo>
                  <a:pt x="10930" y="15135"/>
                </a:lnTo>
                <a:lnTo>
                  <a:pt x="10870" y="15195"/>
                </a:lnTo>
                <a:lnTo>
                  <a:pt x="10750" y="15255"/>
                </a:lnTo>
                <a:lnTo>
                  <a:pt x="9549" y="16937"/>
                </a:lnTo>
                <a:lnTo>
                  <a:pt x="8348" y="18678"/>
                </a:lnTo>
                <a:lnTo>
                  <a:pt x="7567" y="19820"/>
                </a:lnTo>
                <a:lnTo>
                  <a:pt x="7147" y="20420"/>
                </a:lnTo>
                <a:lnTo>
                  <a:pt x="6787" y="21021"/>
                </a:lnTo>
                <a:lnTo>
                  <a:pt x="6666" y="20660"/>
                </a:lnTo>
                <a:lnTo>
                  <a:pt x="7027" y="20300"/>
                </a:lnTo>
                <a:lnTo>
                  <a:pt x="7327" y="19880"/>
                </a:lnTo>
                <a:lnTo>
                  <a:pt x="7928" y="18919"/>
                </a:lnTo>
                <a:lnTo>
                  <a:pt x="8949" y="17057"/>
                </a:lnTo>
                <a:lnTo>
                  <a:pt x="10270" y="14835"/>
                </a:lnTo>
                <a:lnTo>
                  <a:pt x="10930" y="13694"/>
                </a:lnTo>
                <a:lnTo>
                  <a:pt x="11411" y="12493"/>
                </a:lnTo>
                <a:lnTo>
                  <a:pt x="11411" y="12373"/>
                </a:lnTo>
                <a:lnTo>
                  <a:pt x="11411" y="12312"/>
                </a:lnTo>
                <a:lnTo>
                  <a:pt x="11291" y="12192"/>
                </a:lnTo>
                <a:lnTo>
                  <a:pt x="11111" y="12132"/>
                </a:lnTo>
                <a:lnTo>
                  <a:pt x="10991" y="12132"/>
                </a:lnTo>
                <a:lnTo>
                  <a:pt x="10930" y="12192"/>
                </a:lnTo>
                <a:lnTo>
                  <a:pt x="10090" y="13153"/>
                </a:lnTo>
                <a:lnTo>
                  <a:pt x="9309" y="14114"/>
                </a:lnTo>
                <a:lnTo>
                  <a:pt x="7868" y="16156"/>
                </a:lnTo>
                <a:lnTo>
                  <a:pt x="7207" y="17117"/>
                </a:lnTo>
                <a:lnTo>
                  <a:pt x="6426" y="18138"/>
                </a:lnTo>
                <a:lnTo>
                  <a:pt x="6246" y="17838"/>
                </a:lnTo>
                <a:lnTo>
                  <a:pt x="6246" y="17297"/>
                </a:lnTo>
                <a:lnTo>
                  <a:pt x="6726" y="16637"/>
                </a:lnTo>
                <a:lnTo>
                  <a:pt x="7087" y="15976"/>
                </a:lnTo>
                <a:lnTo>
                  <a:pt x="7868" y="14715"/>
                </a:lnTo>
                <a:lnTo>
                  <a:pt x="9189" y="12433"/>
                </a:lnTo>
                <a:lnTo>
                  <a:pt x="10450" y="10090"/>
                </a:lnTo>
                <a:lnTo>
                  <a:pt x="10510" y="9970"/>
                </a:lnTo>
                <a:lnTo>
                  <a:pt x="10510" y="9790"/>
                </a:lnTo>
                <a:lnTo>
                  <a:pt x="10450" y="9670"/>
                </a:lnTo>
                <a:lnTo>
                  <a:pt x="10330" y="9610"/>
                </a:lnTo>
                <a:lnTo>
                  <a:pt x="10210" y="9490"/>
                </a:lnTo>
                <a:lnTo>
                  <a:pt x="9970" y="9490"/>
                </a:lnTo>
                <a:lnTo>
                  <a:pt x="9849" y="9610"/>
                </a:lnTo>
                <a:lnTo>
                  <a:pt x="8288" y="11712"/>
                </a:lnTo>
                <a:lnTo>
                  <a:pt x="6847" y="13814"/>
                </a:lnTo>
                <a:lnTo>
                  <a:pt x="6546" y="14234"/>
                </a:lnTo>
                <a:lnTo>
                  <a:pt x="6486" y="13994"/>
                </a:lnTo>
                <a:lnTo>
                  <a:pt x="6847" y="13634"/>
                </a:lnTo>
                <a:lnTo>
                  <a:pt x="7207" y="13213"/>
                </a:lnTo>
                <a:lnTo>
                  <a:pt x="7747" y="12312"/>
                </a:lnTo>
                <a:lnTo>
                  <a:pt x="8228" y="11352"/>
                </a:lnTo>
                <a:lnTo>
                  <a:pt x="8708" y="10451"/>
                </a:lnTo>
                <a:lnTo>
                  <a:pt x="9669" y="8409"/>
                </a:lnTo>
                <a:lnTo>
                  <a:pt x="10570" y="6307"/>
                </a:lnTo>
                <a:lnTo>
                  <a:pt x="10570" y="6247"/>
                </a:lnTo>
                <a:lnTo>
                  <a:pt x="10570" y="6127"/>
                </a:lnTo>
                <a:lnTo>
                  <a:pt x="10390" y="6007"/>
                </a:lnTo>
                <a:lnTo>
                  <a:pt x="10210" y="6007"/>
                </a:lnTo>
                <a:lnTo>
                  <a:pt x="10150" y="6067"/>
                </a:lnTo>
                <a:lnTo>
                  <a:pt x="10090" y="6127"/>
                </a:lnTo>
                <a:lnTo>
                  <a:pt x="8949" y="8169"/>
                </a:lnTo>
                <a:lnTo>
                  <a:pt x="7687" y="10150"/>
                </a:lnTo>
                <a:lnTo>
                  <a:pt x="6967" y="11171"/>
                </a:lnTo>
                <a:lnTo>
                  <a:pt x="6186" y="12192"/>
                </a:lnTo>
                <a:lnTo>
                  <a:pt x="6186" y="11592"/>
                </a:lnTo>
                <a:lnTo>
                  <a:pt x="6366" y="11532"/>
                </a:lnTo>
                <a:lnTo>
                  <a:pt x="6486" y="11412"/>
                </a:lnTo>
                <a:lnTo>
                  <a:pt x="6606" y="11292"/>
                </a:lnTo>
                <a:lnTo>
                  <a:pt x="6666" y="11111"/>
                </a:lnTo>
                <a:lnTo>
                  <a:pt x="6847" y="11051"/>
                </a:lnTo>
                <a:lnTo>
                  <a:pt x="7027" y="10931"/>
                </a:lnTo>
                <a:lnTo>
                  <a:pt x="7147" y="10751"/>
                </a:lnTo>
                <a:lnTo>
                  <a:pt x="7207" y="10571"/>
                </a:lnTo>
                <a:lnTo>
                  <a:pt x="7147" y="10271"/>
                </a:lnTo>
                <a:lnTo>
                  <a:pt x="7087" y="9910"/>
                </a:lnTo>
                <a:lnTo>
                  <a:pt x="7507" y="9310"/>
                </a:lnTo>
                <a:lnTo>
                  <a:pt x="7868" y="8649"/>
                </a:lnTo>
                <a:lnTo>
                  <a:pt x="8528" y="7388"/>
                </a:lnTo>
                <a:lnTo>
                  <a:pt x="9129" y="6367"/>
                </a:lnTo>
                <a:lnTo>
                  <a:pt x="9669" y="5346"/>
                </a:lnTo>
                <a:lnTo>
                  <a:pt x="10630" y="3184"/>
                </a:lnTo>
                <a:lnTo>
                  <a:pt x="10630" y="3124"/>
                </a:lnTo>
                <a:lnTo>
                  <a:pt x="10570" y="3004"/>
                </a:lnTo>
                <a:lnTo>
                  <a:pt x="10510" y="3004"/>
                </a:lnTo>
                <a:lnTo>
                  <a:pt x="10450" y="3064"/>
                </a:lnTo>
                <a:lnTo>
                  <a:pt x="9009" y="4805"/>
                </a:lnTo>
                <a:lnTo>
                  <a:pt x="8348" y="5706"/>
                </a:lnTo>
                <a:lnTo>
                  <a:pt x="7687" y="6607"/>
                </a:lnTo>
                <a:lnTo>
                  <a:pt x="7447" y="6967"/>
                </a:lnTo>
                <a:lnTo>
                  <a:pt x="7327" y="6727"/>
                </a:lnTo>
                <a:lnTo>
                  <a:pt x="7627" y="6307"/>
                </a:lnTo>
                <a:lnTo>
                  <a:pt x="7807" y="5766"/>
                </a:lnTo>
                <a:lnTo>
                  <a:pt x="8228" y="4805"/>
                </a:lnTo>
                <a:lnTo>
                  <a:pt x="8468" y="4025"/>
                </a:lnTo>
                <a:lnTo>
                  <a:pt x="8708" y="3244"/>
                </a:lnTo>
                <a:lnTo>
                  <a:pt x="9129" y="1682"/>
                </a:lnTo>
                <a:lnTo>
                  <a:pt x="9129" y="1622"/>
                </a:lnTo>
                <a:lnTo>
                  <a:pt x="9009" y="1622"/>
                </a:lnTo>
                <a:lnTo>
                  <a:pt x="8168" y="2944"/>
                </a:lnTo>
                <a:lnTo>
                  <a:pt x="7387" y="4265"/>
                </a:lnTo>
                <a:lnTo>
                  <a:pt x="7267" y="3965"/>
                </a:lnTo>
                <a:lnTo>
                  <a:pt x="7087" y="3724"/>
                </a:lnTo>
                <a:lnTo>
                  <a:pt x="7267" y="2944"/>
                </a:lnTo>
                <a:lnTo>
                  <a:pt x="7447" y="1743"/>
                </a:lnTo>
                <a:lnTo>
                  <a:pt x="7567" y="481"/>
                </a:lnTo>
                <a:lnTo>
                  <a:pt x="7567" y="421"/>
                </a:lnTo>
                <a:lnTo>
                  <a:pt x="7447" y="361"/>
                </a:lnTo>
                <a:lnTo>
                  <a:pt x="7387" y="361"/>
                </a:lnTo>
                <a:lnTo>
                  <a:pt x="7327" y="421"/>
                </a:lnTo>
                <a:lnTo>
                  <a:pt x="6847" y="1562"/>
                </a:lnTo>
                <a:lnTo>
                  <a:pt x="6426" y="2703"/>
                </a:lnTo>
                <a:lnTo>
                  <a:pt x="6366" y="3004"/>
                </a:lnTo>
                <a:lnTo>
                  <a:pt x="6126" y="2824"/>
                </a:lnTo>
                <a:lnTo>
                  <a:pt x="6186" y="2163"/>
                </a:lnTo>
                <a:lnTo>
                  <a:pt x="6066" y="1502"/>
                </a:lnTo>
                <a:lnTo>
                  <a:pt x="5886" y="181"/>
                </a:lnTo>
                <a:lnTo>
                  <a:pt x="5886" y="121"/>
                </a:lnTo>
                <a:lnTo>
                  <a:pt x="5826" y="61"/>
                </a:lnTo>
                <a:lnTo>
                  <a:pt x="5645" y="1"/>
                </a:lnTo>
                <a:close/>
              </a:path>
            </a:pathLst>
          </a:custGeom>
          <a:solidFill>
            <a:srgbClr val="18776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4" name="Shape 174"/>
          <p:cNvSpPr/>
          <p:nvPr/>
        </p:nvSpPr>
        <p:spPr>
          <a:xfrm rot="1632989">
            <a:off x="-20989" y="2378026"/>
            <a:ext cx="220711" cy="790975"/>
          </a:xfrm>
          <a:custGeom>
            <a:avLst/>
            <a:gdLst/>
            <a:ahLst/>
            <a:cxnLst/>
            <a:rect l="0" t="0" r="0" b="0"/>
            <a:pathLst>
              <a:path w="11111" h="39819" extrusionOk="0">
                <a:moveTo>
                  <a:pt x="4625" y="1"/>
                </a:moveTo>
                <a:lnTo>
                  <a:pt x="4564" y="61"/>
                </a:lnTo>
                <a:lnTo>
                  <a:pt x="4504" y="481"/>
                </a:lnTo>
                <a:lnTo>
                  <a:pt x="4504" y="962"/>
                </a:lnTo>
                <a:lnTo>
                  <a:pt x="4564" y="1382"/>
                </a:lnTo>
                <a:lnTo>
                  <a:pt x="4625" y="1803"/>
                </a:lnTo>
                <a:lnTo>
                  <a:pt x="4925" y="2643"/>
                </a:lnTo>
                <a:lnTo>
                  <a:pt x="5105" y="3484"/>
                </a:lnTo>
                <a:lnTo>
                  <a:pt x="5285" y="4865"/>
                </a:lnTo>
                <a:lnTo>
                  <a:pt x="5465" y="6187"/>
                </a:lnTo>
                <a:lnTo>
                  <a:pt x="5345" y="7448"/>
                </a:lnTo>
                <a:lnTo>
                  <a:pt x="5285" y="8769"/>
                </a:lnTo>
                <a:lnTo>
                  <a:pt x="5225" y="11292"/>
                </a:lnTo>
                <a:lnTo>
                  <a:pt x="5045" y="11171"/>
                </a:lnTo>
                <a:lnTo>
                  <a:pt x="4625" y="10811"/>
                </a:lnTo>
                <a:lnTo>
                  <a:pt x="4264" y="10451"/>
                </a:lnTo>
                <a:lnTo>
                  <a:pt x="3904" y="9970"/>
                </a:lnTo>
                <a:lnTo>
                  <a:pt x="3604" y="9490"/>
                </a:lnTo>
                <a:lnTo>
                  <a:pt x="3303" y="8949"/>
                </a:lnTo>
                <a:lnTo>
                  <a:pt x="3123" y="8409"/>
                </a:lnTo>
                <a:lnTo>
                  <a:pt x="3003" y="7868"/>
                </a:lnTo>
                <a:lnTo>
                  <a:pt x="2883" y="7268"/>
                </a:lnTo>
                <a:lnTo>
                  <a:pt x="2883" y="6787"/>
                </a:lnTo>
                <a:lnTo>
                  <a:pt x="2883" y="6307"/>
                </a:lnTo>
                <a:lnTo>
                  <a:pt x="2883" y="5886"/>
                </a:lnTo>
                <a:lnTo>
                  <a:pt x="2883" y="5406"/>
                </a:lnTo>
                <a:lnTo>
                  <a:pt x="2823" y="5286"/>
                </a:lnTo>
                <a:lnTo>
                  <a:pt x="2703" y="5226"/>
                </a:lnTo>
                <a:lnTo>
                  <a:pt x="2583" y="5226"/>
                </a:lnTo>
                <a:lnTo>
                  <a:pt x="2463" y="5286"/>
                </a:lnTo>
                <a:lnTo>
                  <a:pt x="2222" y="5526"/>
                </a:lnTo>
                <a:lnTo>
                  <a:pt x="2042" y="5766"/>
                </a:lnTo>
                <a:lnTo>
                  <a:pt x="1922" y="6067"/>
                </a:lnTo>
                <a:lnTo>
                  <a:pt x="1802" y="6367"/>
                </a:lnTo>
                <a:lnTo>
                  <a:pt x="1682" y="6967"/>
                </a:lnTo>
                <a:lnTo>
                  <a:pt x="1682" y="7688"/>
                </a:lnTo>
                <a:lnTo>
                  <a:pt x="1742" y="8349"/>
                </a:lnTo>
                <a:lnTo>
                  <a:pt x="1922" y="9069"/>
                </a:lnTo>
                <a:lnTo>
                  <a:pt x="2102" y="9670"/>
                </a:lnTo>
                <a:lnTo>
                  <a:pt x="2342" y="10211"/>
                </a:lnTo>
                <a:lnTo>
                  <a:pt x="2823" y="11051"/>
                </a:lnTo>
                <a:lnTo>
                  <a:pt x="3123" y="11472"/>
                </a:lnTo>
                <a:lnTo>
                  <a:pt x="3483" y="11892"/>
                </a:lnTo>
                <a:lnTo>
                  <a:pt x="3844" y="12312"/>
                </a:lnTo>
                <a:lnTo>
                  <a:pt x="4264" y="12673"/>
                </a:lnTo>
                <a:lnTo>
                  <a:pt x="4745" y="12973"/>
                </a:lnTo>
                <a:lnTo>
                  <a:pt x="5165" y="13153"/>
                </a:lnTo>
                <a:lnTo>
                  <a:pt x="5165" y="13994"/>
                </a:lnTo>
                <a:lnTo>
                  <a:pt x="4324" y="13874"/>
                </a:lnTo>
                <a:lnTo>
                  <a:pt x="3904" y="13754"/>
                </a:lnTo>
                <a:lnTo>
                  <a:pt x="3483" y="13634"/>
                </a:lnTo>
                <a:lnTo>
                  <a:pt x="2703" y="13273"/>
                </a:lnTo>
                <a:lnTo>
                  <a:pt x="1982" y="12853"/>
                </a:lnTo>
                <a:lnTo>
                  <a:pt x="1321" y="12312"/>
                </a:lnTo>
                <a:lnTo>
                  <a:pt x="721" y="11712"/>
                </a:lnTo>
                <a:lnTo>
                  <a:pt x="601" y="11652"/>
                </a:lnTo>
                <a:lnTo>
                  <a:pt x="481" y="11712"/>
                </a:lnTo>
                <a:lnTo>
                  <a:pt x="361" y="11832"/>
                </a:lnTo>
                <a:lnTo>
                  <a:pt x="361" y="11952"/>
                </a:lnTo>
                <a:lnTo>
                  <a:pt x="541" y="12433"/>
                </a:lnTo>
                <a:lnTo>
                  <a:pt x="781" y="12853"/>
                </a:lnTo>
                <a:lnTo>
                  <a:pt x="1021" y="13273"/>
                </a:lnTo>
                <a:lnTo>
                  <a:pt x="1321" y="13634"/>
                </a:lnTo>
                <a:lnTo>
                  <a:pt x="1682" y="13994"/>
                </a:lnTo>
                <a:lnTo>
                  <a:pt x="2042" y="14354"/>
                </a:lnTo>
                <a:lnTo>
                  <a:pt x="2402" y="14595"/>
                </a:lnTo>
                <a:lnTo>
                  <a:pt x="2823" y="14895"/>
                </a:lnTo>
                <a:lnTo>
                  <a:pt x="3363" y="15075"/>
                </a:lnTo>
                <a:lnTo>
                  <a:pt x="3904" y="15315"/>
                </a:lnTo>
                <a:lnTo>
                  <a:pt x="4504" y="15495"/>
                </a:lnTo>
                <a:lnTo>
                  <a:pt x="5105" y="15556"/>
                </a:lnTo>
                <a:lnTo>
                  <a:pt x="5105" y="17778"/>
                </a:lnTo>
                <a:lnTo>
                  <a:pt x="4084" y="17537"/>
                </a:lnTo>
                <a:lnTo>
                  <a:pt x="3063" y="17117"/>
                </a:lnTo>
                <a:lnTo>
                  <a:pt x="2162" y="16576"/>
                </a:lnTo>
                <a:lnTo>
                  <a:pt x="1201" y="16036"/>
                </a:lnTo>
                <a:lnTo>
                  <a:pt x="1081" y="15976"/>
                </a:lnTo>
                <a:lnTo>
                  <a:pt x="961" y="16036"/>
                </a:lnTo>
                <a:lnTo>
                  <a:pt x="901" y="16156"/>
                </a:lnTo>
                <a:lnTo>
                  <a:pt x="961" y="16276"/>
                </a:lnTo>
                <a:lnTo>
                  <a:pt x="1321" y="16817"/>
                </a:lnTo>
                <a:lnTo>
                  <a:pt x="1742" y="17297"/>
                </a:lnTo>
                <a:lnTo>
                  <a:pt x="2222" y="17778"/>
                </a:lnTo>
                <a:lnTo>
                  <a:pt x="2703" y="18138"/>
                </a:lnTo>
                <a:lnTo>
                  <a:pt x="3243" y="18438"/>
                </a:lnTo>
                <a:lnTo>
                  <a:pt x="3844" y="18739"/>
                </a:lnTo>
                <a:lnTo>
                  <a:pt x="4444" y="18979"/>
                </a:lnTo>
                <a:lnTo>
                  <a:pt x="5045" y="19099"/>
                </a:lnTo>
                <a:lnTo>
                  <a:pt x="5045" y="21741"/>
                </a:lnTo>
                <a:lnTo>
                  <a:pt x="5045" y="22042"/>
                </a:lnTo>
                <a:lnTo>
                  <a:pt x="4324" y="21741"/>
                </a:lnTo>
                <a:lnTo>
                  <a:pt x="4024" y="21561"/>
                </a:lnTo>
                <a:lnTo>
                  <a:pt x="3664" y="21321"/>
                </a:lnTo>
                <a:lnTo>
                  <a:pt x="3423" y="21081"/>
                </a:lnTo>
                <a:lnTo>
                  <a:pt x="3183" y="20841"/>
                </a:lnTo>
                <a:lnTo>
                  <a:pt x="2823" y="20240"/>
                </a:lnTo>
                <a:lnTo>
                  <a:pt x="2402" y="19639"/>
                </a:lnTo>
                <a:lnTo>
                  <a:pt x="2222" y="19339"/>
                </a:lnTo>
                <a:lnTo>
                  <a:pt x="1982" y="19099"/>
                </a:lnTo>
                <a:lnTo>
                  <a:pt x="1862" y="18979"/>
                </a:lnTo>
                <a:lnTo>
                  <a:pt x="1682" y="18979"/>
                </a:lnTo>
                <a:lnTo>
                  <a:pt x="1502" y="19039"/>
                </a:lnTo>
                <a:lnTo>
                  <a:pt x="1381" y="19159"/>
                </a:lnTo>
                <a:lnTo>
                  <a:pt x="1261" y="19459"/>
                </a:lnTo>
                <a:lnTo>
                  <a:pt x="1201" y="19820"/>
                </a:lnTo>
                <a:lnTo>
                  <a:pt x="1141" y="20180"/>
                </a:lnTo>
                <a:lnTo>
                  <a:pt x="1261" y="20540"/>
                </a:lnTo>
                <a:lnTo>
                  <a:pt x="1381" y="20961"/>
                </a:lnTo>
                <a:lnTo>
                  <a:pt x="1562" y="21321"/>
                </a:lnTo>
                <a:lnTo>
                  <a:pt x="1742" y="21681"/>
                </a:lnTo>
                <a:lnTo>
                  <a:pt x="2042" y="21982"/>
                </a:lnTo>
                <a:lnTo>
                  <a:pt x="2342" y="22342"/>
                </a:lnTo>
                <a:lnTo>
                  <a:pt x="2643" y="22642"/>
                </a:lnTo>
                <a:lnTo>
                  <a:pt x="3003" y="22882"/>
                </a:lnTo>
                <a:lnTo>
                  <a:pt x="3363" y="23123"/>
                </a:lnTo>
                <a:lnTo>
                  <a:pt x="3784" y="23303"/>
                </a:lnTo>
                <a:lnTo>
                  <a:pt x="4144" y="23483"/>
                </a:lnTo>
                <a:lnTo>
                  <a:pt x="4504" y="23543"/>
                </a:lnTo>
                <a:lnTo>
                  <a:pt x="4865" y="23603"/>
                </a:lnTo>
                <a:lnTo>
                  <a:pt x="4925" y="23663"/>
                </a:lnTo>
                <a:lnTo>
                  <a:pt x="5045" y="23783"/>
                </a:lnTo>
                <a:lnTo>
                  <a:pt x="4985" y="26786"/>
                </a:lnTo>
                <a:lnTo>
                  <a:pt x="4444" y="26426"/>
                </a:lnTo>
                <a:lnTo>
                  <a:pt x="3964" y="26005"/>
                </a:lnTo>
                <a:lnTo>
                  <a:pt x="3724" y="25705"/>
                </a:lnTo>
                <a:lnTo>
                  <a:pt x="3483" y="25405"/>
                </a:lnTo>
                <a:lnTo>
                  <a:pt x="3123" y="24684"/>
                </a:lnTo>
                <a:lnTo>
                  <a:pt x="2703" y="24084"/>
                </a:lnTo>
                <a:lnTo>
                  <a:pt x="2402" y="23783"/>
                </a:lnTo>
                <a:lnTo>
                  <a:pt x="2162" y="23603"/>
                </a:lnTo>
                <a:lnTo>
                  <a:pt x="1982" y="23543"/>
                </a:lnTo>
                <a:lnTo>
                  <a:pt x="1862" y="23543"/>
                </a:lnTo>
                <a:lnTo>
                  <a:pt x="1742" y="23603"/>
                </a:lnTo>
                <a:lnTo>
                  <a:pt x="1622" y="23723"/>
                </a:lnTo>
                <a:lnTo>
                  <a:pt x="1502" y="23903"/>
                </a:lnTo>
                <a:lnTo>
                  <a:pt x="1442" y="24144"/>
                </a:lnTo>
                <a:lnTo>
                  <a:pt x="1381" y="24564"/>
                </a:lnTo>
                <a:lnTo>
                  <a:pt x="1442" y="25044"/>
                </a:lnTo>
                <a:lnTo>
                  <a:pt x="1622" y="25525"/>
                </a:lnTo>
                <a:lnTo>
                  <a:pt x="1862" y="26005"/>
                </a:lnTo>
                <a:lnTo>
                  <a:pt x="2102" y="26426"/>
                </a:lnTo>
                <a:lnTo>
                  <a:pt x="2643" y="27146"/>
                </a:lnTo>
                <a:lnTo>
                  <a:pt x="3123" y="27627"/>
                </a:lnTo>
                <a:lnTo>
                  <a:pt x="3664" y="28107"/>
                </a:lnTo>
                <a:lnTo>
                  <a:pt x="4324" y="28528"/>
                </a:lnTo>
                <a:lnTo>
                  <a:pt x="4625" y="28708"/>
                </a:lnTo>
                <a:lnTo>
                  <a:pt x="4985" y="28828"/>
                </a:lnTo>
                <a:lnTo>
                  <a:pt x="4985" y="30510"/>
                </a:lnTo>
                <a:lnTo>
                  <a:pt x="4925" y="30870"/>
                </a:lnTo>
                <a:lnTo>
                  <a:pt x="4504" y="30510"/>
                </a:lnTo>
                <a:lnTo>
                  <a:pt x="4084" y="30149"/>
                </a:lnTo>
                <a:lnTo>
                  <a:pt x="3303" y="29248"/>
                </a:lnTo>
                <a:lnTo>
                  <a:pt x="2583" y="28288"/>
                </a:lnTo>
                <a:lnTo>
                  <a:pt x="2463" y="28167"/>
                </a:lnTo>
                <a:lnTo>
                  <a:pt x="2342" y="28107"/>
                </a:lnTo>
                <a:lnTo>
                  <a:pt x="2042" y="28107"/>
                </a:lnTo>
                <a:lnTo>
                  <a:pt x="1922" y="28167"/>
                </a:lnTo>
                <a:lnTo>
                  <a:pt x="1802" y="28288"/>
                </a:lnTo>
                <a:lnTo>
                  <a:pt x="1802" y="28468"/>
                </a:lnTo>
                <a:lnTo>
                  <a:pt x="1802" y="28588"/>
                </a:lnTo>
                <a:lnTo>
                  <a:pt x="1982" y="29308"/>
                </a:lnTo>
                <a:lnTo>
                  <a:pt x="2222" y="29909"/>
                </a:lnTo>
                <a:lnTo>
                  <a:pt x="2583" y="30510"/>
                </a:lnTo>
                <a:lnTo>
                  <a:pt x="3063" y="31050"/>
                </a:lnTo>
                <a:lnTo>
                  <a:pt x="3423" y="31471"/>
                </a:lnTo>
                <a:lnTo>
                  <a:pt x="3904" y="31831"/>
                </a:lnTo>
                <a:lnTo>
                  <a:pt x="4144" y="31951"/>
                </a:lnTo>
                <a:lnTo>
                  <a:pt x="4384" y="32071"/>
                </a:lnTo>
                <a:lnTo>
                  <a:pt x="4625" y="32131"/>
                </a:lnTo>
                <a:lnTo>
                  <a:pt x="4925" y="32191"/>
                </a:lnTo>
                <a:lnTo>
                  <a:pt x="4865" y="34113"/>
                </a:lnTo>
                <a:lnTo>
                  <a:pt x="4805" y="36095"/>
                </a:lnTo>
                <a:lnTo>
                  <a:pt x="3844" y="35134"/>
                </a:lnTo>
                <a:lnTo>
                  <a:pt x="3363" y="34593"/>
                </a:lnTo>
                <a:lnTo>
                  <a:pt x="2883" y="34113"/>
                </a:lnTo>
                <a:lnTo>
                  <a:pt x="2282" y="33272"/>
                </a:lnTo>
                <a:lnTo>
                  <a:pt x="1682" y="32491"/>
                </a:lnTo>
                <a:lnTo>
                  <a:pt x="1381" y="32071"/>
                </a:lnTo>
                <a:lnTo>
                  <a:pt x="1021" y="31711"/>
                </a:lnTo>
                <a:lnTo>
                  <a:pt x="661" y="31350"/>
                </a:lnTo>
                <a:lnTo>
                  <a:pt x="240" y="31110"/>
                </a:lnTo>
                <a:lnTo>
                  <a:pt x="120" y="31050"/>
                </a:lnTo>
                <a:lnTo>
                  <a:pt x="60" y="31110"/>
                </a:lnTo>
                <a:lnTo>
                  <a:pt x="0" y="31170"/>
                </a:lnTo>
                <a:lnTo>
                  <a:pt x="0" y="31230"/>
                </a:lnTo>
                <a:lnTo>
                  <a:pt x="0" y="31771"/>
                </a:lnTo>
                <a:lnTo>
                  <a:pt x="60" y="32251"/>
                </a:lnTo>
                <a:lnTo>
                  <a:pt x="240" y="32792"/>
                </a:lnTo>
                <a:lnTo>
                  <a:pt x="481" y="33272"/>
                </a:lnTo>
                <a:lnTo>
                  <a:pt x="781" y="33693"/>
                </a:lnTo>
                <a:lnTo>
                  <a:pt x="1081" y="34173"/>
                </a:lnTo>
                <a:lnTo>
                  <a:pt x="1742" y="35014"/>
                </a:lnTo>
                <a:lnTo>
                  <a:pt x="2402" y="35795"/>
                </a:lnTo>
                <a:lnTo>
                  <a:pt x="3123" y="36575"/>
                </a:lnTo>
                <a:lnTo>
                  <a:pt x="3544" y="36936"/>
                </a:lnTo>
                <a:lnTo>
                  <a:pt x="3964" y="37236"/>
                </a:lnTo>
                <a:lnTo>
                  <a:pt x="4384" y="37536"/>
                </a:lnTo>
                <a:lnTo>
                  <a:pt x="4865" y="37776"/>
                </a:lnTo>
                <a:lnTo>
                  <a:pt x="4985" y="39518"/>
                </a:lnTo>
                <a:lnTo>
                  <a:pt x="5045" y="39638"/>
                </a:lnTo>
                <a:lnTo>
                  <a:pt x="5105" y="39698"/>
                </a:lnTo>
                <a:lnTo>
                  <a:pt x="5285" y="39818"/>
                </a:lnTo>
                <a:lnTo>
                  <a:pt x="5405" y="39818"/>
                </a:lnTo>
                <a:lnTo>
                  <a:pt x="5465" y="39758"/>
                </a:lnTo>
                <a:lnTo>
                  <a:pt x="5585" y="39698"/>
                </a:lnTo>
                <a:lnTo>
                  <a:pt x="5585" y="39578"/>
                </a:lnTo>
                <a:lnTo>
                  <a:pt x="5766" y="38317"/>
                </a:lnTo>
                <a:lnTo>
                  <a:pt x="5826" y="36996"/>
                </a:lnTo>
                <a:lnTo>
                  <a:pt x="6426" y="36335"/>
                </a:lnTo>
                <a:lnTo>
                  <a:pt x="6967" y="35674"/>
                </a:lnTo>
                <a:lnTo>
                  <a:pt x="8048" y="34413"/>
                </a:lnTo>
                <a:lnTo>
                  <a:pt x="8648" y="33633"/>
                </a:lnTo>
                <a:lnTo>
                  <a:pt x="9249" y="32912"/>
                </a:lnTo>
                <a:lnTo>
                  <a:pt x="9729" y="32131"/>
                </a:lnTo>
                <a:lnTo>
                  <a:pt x="10210" y="31290"/>
                </a:lnTo>
                <a:lnTo>
                  <a:pt x="10210" y="31170"/>
                </a:lnTo>
                <a:lnTo>
                  <a:pt x="10210" y="31050"/>
                </a:lnTo>
                <a:lnTo>
                  <a:pt x="10090" y="30990"/>
                </a:lnTo>
                <a:lnTo>
                  <a:pt x="9970" y="31050"/>
                </a:lnTo>
                <a:lnTo>
                  <a:pt x="9189" y="31651"/>
                </a:lnTo>
                <a:lnTo>
                  <a:pt x="8408" y="32311"/>
                </a:lnTo>
                <a:lnTo>
                  <a:pt x="7747" y="32972"/>
                </a:lnTo>
                <a:lnTo>
                  <a:pt x="7027" y="33693"/>
                </a:lnTo>
                <a:lnTo>
                  <a:pt x="5886" y="34954"/>
                </a:lnTo>
                <a:lnTo>
                  <a:pt x="5946" y="32431"/>
                </a:lnTo>
                <a:lnTo>
                  <a:pt x="6366" y="32431"/>
                </a:lnTo>
                <a:lnTo>
                  <a:pt x="6787" y="32311"/>
                </a:lnTo>
                <a:lnTo>
                  <a:pt x="7207" y="32011"/>
                </a:lnTo>
                <a:lnTo>
                  <a:pt x="7627" y="31711"/>
                </a:lnTo>
                <a:lnTo>
                  <a:pt x="7988" y="31350"/>
                </a:lnTo>
                <a:lnTo>
                  <a:pt x="8348" y="30930"/>
                </a:lnTo>
                <a:lnTo>
                  <a:pt x="8949" y="30269"/>
                </a:lnTo>
                <a:lnTo>
                  <a:pt x="9489" y="29609"/>
                </a:lnTo>
                <a:lnTo>
                  <a:pt x="10090" y="28768"/>
                </a:lnTo>
                <a:lnTo>
                  <a:pt x="10330" y="28348"/>
                </a:lnTo>
                <a:lnTo>
                  <a:pt x="10510" y="27867"/>
                </a:lnTo>
                <a:lnTo>
                  <a:pt x="10570" y="27447"/>
                </a:lnTo>
                <a:lnTo>
                  <a:pt x="10570" y="26966"/>
                </a:lnTo>
                <a:lnTo>
                  <a:pt x="10510" y="26906"/>
                </a:lnTo>
                <a:lnTo>
                  <a:pt x="10390" y="26906"/>
                </a:lnTo>
                <a:lnTo>
                  <a:pt x="10030" y="27146"/>
                </a:lnTo>
                <a:lnTo>
                  <a:pt x="9729" y="27387"/>
                </a:lnTo>
                <a:lnTo>
                  <a:pt x="9189" y="28047"/>
                </a:lnTo>
                <a:lnTo>
                  <a:pt x="8528" y="28828"/>
                </a:lnTo>
                <a:lnTo>
                  <a:pt x="7808" y="29609"/>
                </a:lnTo>
                <a:lnTo>
                  <a:pt x="7387" y="30029"/>
                </a:lnTo>
                <a:lnTo>
                  <a:pt x="6907" y="30389"/>
                </a:lnTo>
                <a:lnTo>
                  <a:pt x="6366" y="30810"/>
                </a:lnTo>
                <a:lnTo>
                  <a:pt x="5946" y="31290"/>
                </a:lnTo>
                <a:lnTo>
                  <a:pt x="5946" y="31230"/>
                </a:lnTo>
                <a:lnTo>
                  <a:pt x="6006" y="28828"/>
                </a:lnTo>
                <a:lnTo>
                  <a:pt x="6066" y="28768"/>
                </a:lnTo>
                <a:lnTo>
                  <a:pt x="6186" y="28708"/>
                </a:lnTo>
                <a:lnTo>
                  <a:pt x="6366" y="28588"/>
                </a:lnTo>
                <a:lnTo>
                  <a:pt x="6426" y="28408"/>
                </a:lnTo>
                <a:lnTo>
                  <a:pt x="6486" y="28227"/>
                </a:lnTo>
                <a:lnTo>
                  <a:pt x="7027" y="27687"/>
                </a:lnTo>
                <a:lnTo>
                  <a:pt x="7507" y="27086"/>
                </a:lnTo>
                <a:lnTo>
                  <a:pt x="8408" y="25885"/>
                </a:lnTo>
                <a:lnTo>
                  <a:pt x="9789" y="24024"/>
                </a:lnTo>
                <a:lnTo>
                  <a:pt x="11111" y="22102"/>
                </a:lnTo>
                <a:lnTo>
                  <a:pt x="11111" y="21922"/>
                </a:lnTo>
                <a:lnTo>
                  <a:pt x="11051" y="21861"/>
                </a:lnTo>
                <a:lnTo>
                  <a:pt x="10931" y="21801"/>
                </a:lnTo>
                <a:lnTo>
                  <a:pt x="10810" y="21861"/>
                </a:lnTo>
                <a:lnTo>
                  <a:pt x="9069" y="23483"/>
                </a:lnTo>
                <a:lnTo>
                  <a:pt x="7447" y="25165"/>
                </a:lnTo>
                <a:lnTo>
                  <a:pt x="6727" y="25825"/>
                </a:lnTo>
                <a:lnTo>
                  <a:pt x="6066" y="26606"/>
                </a:lnTo>
                <a:lnTo>
                  <a:pt x="6126" y="23423"/>
                </a:lnTo>
                <a:lnTo>
                  <a:pt x="6426" y="23183"/>
                </a:lnTo>
                <a:lnTo>
                  <a:pt x="6727" y="22882"/>
                </a:lnTo>
                <a:lnTo>
                  <a:pt x="7267" y="22222"/>
                </a:lnTo>
                <a:lnTo>
                  <a:pt x="7808" y="21561"/>
                </a:lnTo>
                <a:lnTo>
                  <a:pt x="8288" y="20961"/>
                </a:lnTo>
                <a:lnTo>
                  <a:pt x="9009" y="20120"/>
                </a:lnTo>
                <a:lnTo>
                  <a:pt x="9729" y="19219"/>
                </a:lnTo>
                <a:lnTo>
                  <a:pt x="10330" y="18318"/>
                </a:lnTo>
                <a:lnTo>
                  <a:pt x="10931" y="17297"/>
                </a:lnTo>
                <a:lnTo>
                  <a:pt x="10931" y="17237"/>
                </a:lnTo>
                <a:lnTo>
                  <a:pt x="10870" y="17117"/>
                </a:lnTo>
                <a:lnTo>
                  <a:pt x="10810" y="17057"/>
                </a:lnTo>
                <a:lnTo>
                  <a:pt x="10690" y="17117"/>
                </a:lnTo>
                <a:lnTo>
                  <a:pt x="9729" y="17778"/>
                </a:lnTo>
                <a:lnTo>
                  <a:pt x="8889" y="18558"/>
                </a:lnTo>
                <a:lnTo>
                  <a:pt x="8048" y="19399"/>
                </a:lnTo>
                <a:lnTo>
                  <a:pt x="7267" y="20240"/>
                </a:lnTo>
                <a:lnTo>
                  <a:pt x="6186" y="21381"/>
                </a:lnTo>
                <a:lnTo>
                  <a:pt x="6186" y="19279"/>
                </a:lnTo>
                <a:lnTo>
                  <a:pt x="6366" y="19219"/>
                </a:lnTo>
                <a:lnTo>
                  <a:pt x="6486" y="19099"/>
                </a:lnTo>
                <a:lnTo>
                  <a:pt x="6666" y="18859"/>
                </a:lnTo>
                <a:lnTo>
                  <a:pt x="7207" y="18378"/>
                </a:lnTo>
                <a:lnTo>
                  <a:pt x="7747" y="17778"/>
                </a:lnTo>
                <a:lnTo>
                  <a:pt x="8588" y="16697"/>
                </a:lnTo>
                <a:lnTo>
                  <a:pt x="9249" y="15796"/>
                </a:lnTo>
                <a:lnTo>
                  <a:pt x="9849" y="14835"/>
                </a:lnTo>
                <a:lnTo>
                  <a:pt x="10090" y="14294"/>
                </a:lnTo>
                <a:lnTo>
                  <a:pt x="10330" y="13754"/>
                </a:lnTo>
                <a:lnTo>
                  <a:pt x="10510" y="13213"/>
                </a:lnTo>
                <a:lnTo>
                  <a:pt x="10630" y="12673"/>
                </a:lnTo>
                <a:lnTo>
                  <a:pt x="10570" y="12613"/>
                </a:lnTo>
                <a:lnTo>
                  <a:pt x="10570" y="12553"/>
                </a:lnTo>
                <a:lnTo>
                  <a:pt x="10450" y="12553"/>
                </a:lnTo>
                <a:lnTo>
                  <a:pt x="9609" y="13394"/>
                </a:lnTo>
                <a:lnTo>
                  <a:pt x="8889" y="14294"/>
                </a:lnTo>
                <a:lnTo>
                  <a:pt x="8168" y="15195"/>
                </a:lnTo>
                <a:lnTo>
                  <a:pt x="7447" y="16096"/>
                </a:lnTo>
                <a:lnTo>
                  <a:pt x="6907" y="16697"/>
                </a:lnTo>
                <a:lnTo>
                  <a:pt x="6246" y="17297"/>
                </a:lnTo>
                <a:lnTo>
                  <a:pt x="6306" y="15435"/>
                </a:lnTo>
                <a:lnTo>
                  <a:pt x="6666" y="15255"/>
                </a:lnTo>
                <a:lnTo>
                  <a:pt x="6847" y="15135"/>
                </a:lnTo>
                <a:lnTo>
                  <a:pt x="6907" y="14955"/>
                </a:lnTo>
                <a:lnTo>
                  <a:pt x="6967" y="14775"/>
                </a:lnTo>
                <a:lnTo>
                  <a:pt x="6907" y="14535"/>
                </a:lnTo>
                <a:lnTo>
                  <a:pt x="7447" y="13934"/>
                </a:lnTo>
                <a:lnTo>
                  <a:pt x="7988" y="13213"/>
                </a:lnTo>
                <a:lnTo>
                  <a:pt x="8408" y="12493"/>
                </a:lnTo>
                <a:lnTo>
                  <a:pt x="8768" y="11832"/>
                </a:lnTo>
                <a:lnTo>
                  <a:pt x="9429" y="10631"/>
                </a:lnTo>
                <a:lnTo>
                  <a:pt x="9669" y="9970"/>
                </a:lnTo>
                <a:lnTo>
                  <a:pt x="9910" y="9310"/>
                </a:lnTo>
                <a:lnTo>
                  <a:pt x="10090" y="8649"/>
                </a:lnTo>
                <a:lnTo>
                  <a:pt x="10210" y="7988"/>
                </a:lnTo>
                <a:lnTo>
                  <a:pt x="10270" y="7328"/>
                </a:lnTo>
                <a:lnTo>
                  <a:pt x="10270" y="6607"/>
                </a:lnTo>
                <a:lnTo>
                  <a:pt x="10210" y="6487"/>
                </a:lnTo>
                <a:lnTo>
                  <a:pt x="10090" y="6367"/>
                </a:lnTo>
                <a:lnTo>
                  <a:pt x="9970" y="6367"/>
                </a:lnTo>
                <a:lnTo>
                  <a:pt x="9849" y="6487"/>
                </a:lnTo>
                <a:lnTo>
                  <a:pt x="9309" y="7688"/>
                </a:lnTo>
                <a:lnTo>
                  <a:pt x="8768" y="8889"/>
                </a:lnTo>
                <a:lnTo>
                  <a:pt x="8288" y="10030"/>
                </a:lnTo>
                <a:lnTo>
                  <a:pt x="7988" y="10631"/>
                </a:lnTo>
                <a:lnTo>
                  <a:pt x="7687" y="11171"/>
                </a:lnTo>
                <a:lnTo>
                  <a:pt x="7147" y="12012"/>
                </a:lnTo>
                <a:lnTo>
                  <a:pt x="6606" y="12733"/>
                </a:lnTo>
                <a:lnTo>
                  <a:pt x="6606" y="12493"/>
                </a:lnTo>
                <a:lnTo>
                  <a:pt x="6546" y="12312"/>
                </a:lnTo>
                <a:lnTo>
                  <a:pt x="6426" y="12132"/>
                </a:lnTo>
                <a:lnTo>
                  <a:pt x="6306" y="11952"/>
                </a:lnTo>
                <a:lnTo>
                  <a:pt x="6306" y="11352"/>
                </a:lnTo>
                <a:lnTo>
                  <a:pt x="6426" y="11352"/>
                </a:lnTo>
                <a:lnTo>
                  <a:pt x="6486" y="11292"/>
                </a:lnTo>
                <a:lnTo>
                  <a:pt x="6847" y="10811"/>
                </a:lnTo>
                <a:lnTo>
                  <a:pt x="7207" y="10331"/>
                </a:lnTo>
                <a:lnTo>
                  <a:pt x="7447" y="9730"/>
                </a:lnTo>
                <a:lnTo>
                  <a:pt x="7687" y="9129"/>
                </a:lnTo>
                <a:lnTo>
                  <a:pt x="7868" y="8529"/>
                </a:lnTo>
                <a:lnTo>
                  <a:pt x="7988" y="7928"/>
                </a:lnTo>
                <a:lnTo>
                  <a:pt x="8228" y="6727"/>
                </a:lnTo>
                <a:lnTo>
                  <a:pt x="8348" y="5466"/>
                </a:lnTo>
                <a:lnTo>
                  <a:pt x="8408" y="4265"/>
                </a:lnTo>
                <a:lnTo>
                  <a:pt x="8288" y="3004"/>
                </a:lnTo>
                <a:lnTo>
                  <a:pt x="8108" y="1803"/>
                </a:lnTo>
                <a:lnTo>
                  <a:pt x="8108" y="1743"/>
                </a:lnTo>
                <a:lnTo>
                  <a:pt x="7988" y="1743"/>
                </a:lnTo>
                <a:lnTo>
                  <a:pt x="7928" y="1803"/>
                </a:lnTo>
                <a:lnTo>
                  <a:pt x="7928" y="3064"/>
                </a:lnTo>
                <a:lnTo>
                  <a:pt x="7868" y="4265"/>
                </a:lnTo>
                <a:lnTo>
                  <a:pt x="7687" y="5526"/>
                </a:lnTo>
                <a:lnTo>
                  <a:pt x="7507" y="6727"/>
                </a:lnTo>
                <a:lnTo>
                  <a:pt x="7207" y="7688"/>
                </a:lnTo>
                <a:lnTo>
                  <a:pt x="6907" y="8649"/>
                </a:lnTo>
                <a:lnTo>
                  <a:pt x="6606" y="9550"/>
                </a:lnTo>
                <a:lnTo>
                  <a:pt x="6306" y="10511"/>
                </a:lnTo>
                <a:lnTo>
                  <a:pt x="6306" y="8709"/>
                </a:lnTo>
                <a:lnTo>
                  <a:pt x="6306" y="6847"/>
                </a:lnTo>
                <a:lnTo>
                  <a:pt x="6366" y="6007"/>
                </a:lnTo>
                <a:lnTo>
                  <a:pt x="6366" y="5166"/>
                </a:lnTo>
                <a:lnTo>
                  <a:pt x="6306" y="4265"/>
                </a:lnTo>
                <a:lnTo>
                  <a:pt x="6186" y="3424"/>
                </a:lnTo>
                <a:lnTo>
                  <a:pt x="6006" y="2523"/>
                </a:lnTo>
                <a:lnTo>
                  <a:pt x="5766" y="1562"/>
                </a:lnTo>
                <a:lnTo>
                  <a:pt x="5585" y="1082"/>
                </a:lnTo>
                <a:lnTo>
                  <a:pt x="5405" y="662"/>
                </a:lnTo>
                <a:lnTo>
                  <a:pt x="5105" y="301"/>
                </a:lnTo>
                <a:lnTo>
                  <a:pt x="4745" y="1"/>
                </a:lnTo>
                <a:close/>
              </a:path>
            </a:pathLst>
          </a:custGeom>
          <a:solidFill>
            <a:srgbClr val="79C6C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5" name="Shape 175"/>
          <p:cNvSpPr/>
          <p:nvPr/>
        </p:nvSpPr>
        <p:spPr>
          <a:xfrm rot="3309944">
            <a:off x="1326" y="3732445"/>
            <a:ext cx="508157" cy="715710"/>
          </a:xfrm>
          <a:custGeom>
            <a:avLst/>
            <a:gdLst/>
            <a:ahLst/>
            <a:cxnLst/>
            <a:rect l="0" t="0" r="0" b="0"/>
            <a:pathLst>
              <a:path w="25585" h="36035" extrusionOk="0">
                <a:moveTo>
                  <a:pt x="13874" y="0"/>
                </a:moveTo>
                <a:lnTo>
                  <a:pt x="13514" y="60"/>
                </a:lnTo>
                <a:lnTo>
                  <a:pt x="13213" y="120"/>
                </a:lnTo>
                <a:lnTo>
                  <a:pt x="12973" y="301"/>
                </a:lnTo>
                <a:lnTo>
                  <a:pt x="12733" y="541"/>
                </a:lnTo>
                <a:lnTo>
                  <a:pt x="12553" y="901"/>
                </a:lnTo>
                <a:lnTo>
                  <a:pt x="12493" y="1262"/>
                </a:lnTo>
                <a:lnTo>
                  <a:pt x="12252" y="2162"/>
                </a:lnTo>
                <a:lnTo>
                  <a:pt x="11952" y="3063"/>
                </a:lnTo>
                <a:lnTo>
                  <a:pt x="11292" y="4805"/>
                </a:lnTo>
                <a:lnTo>
                  <a:pt x="10991" y="5526"/>
                </a:lnTo>
                <a:lnTo>
                  <a:pt x="10631" y="6186"/>
                </a:lnTo>
                <a:lnTo>
                  <a:pt x="10271" y="6787"/>
                </a:lnTo>
                <a:lnTo>
                  <a:pt x="9790" y="7387"/>
                </a:lnTo>
                <a:lnTo>
                  <a:pt x="9550" y="6967"/>
                </a:lnTo>
                <a:lnTo>
                  <a:pt x="9310" y="6547"/>
                </a:lnTo>
                <a:lnTo>
                  <a:pt x="9490" y="6366"/>
                </a:lnTo>
                <a:lnTo>
                  <a:pt x="9610" y="6126"/>
                </a:lnTo>
                <a:lnTo>
                  <a:pt x="9610" y="5886"/>
                </a:lnTo>
                <a:lnTo>
                  <a:pt x="9550" y="5586"/>
                </a:lnTo>
                <a:lnTo>
                  <a:pt x="9730" y="5405"/>
                </a:lnTo>
                <a:lnTo>
                  <a:pt x="9910" y="5225"/>
                </a:lnTo>
                <a:lnTo>
                  <a:pt x="9910" y="5165"/>
                </a:lnTo>
                <a:lnTo>
                  <a:pt x="10030" y="5045"/>
                </a:lnTo>
                <a:lnTo>
                  <a:pt x="10150" y="4685"/>
                </a:lnTo>
                <a:lnTo>
                  <a:pt x="10210" y="4384"/>
                </a:lnTo>
                <a:lnTo>
                  <a:pt x="10210" y="4084"/>
                </a:lnTo>
                <a:lnTo>
                  <a:pt x="10150" y="3844"/>
                </a:lnTo>
                <a:lnTo>
                  <a:pt x="10090" y="3664"/>
                </a:lnTo>
                <a:lnTo>
                  <a:pt x="9970" y="3424"/>
                </a:lnTo>
                <a:lnTo>
                  <a:pt x="9790" y="3183"/>
                </a:lnTo>
                <a:lnTo>
                  <a:pt x="9730" y="3123"/>
                </a:lnTo>
                <a:lnTo>
                  <a:pt x="9550" y="2943"/>
                </a:lnTo>
                <a:lnTo>
                  <a:pt x="9250" y="2823"/>
                </a:lnTo>
                <a:lnTo>
                  <a:pt x="9009" y="2763"/>
                </a:lnTo>
                <a:lnTo>
                  <a:pt x="8709" y="2703"/>
                </a:lnTo>
                <a:lnTo>
                  <a:pt x="8409" y="2763"/>
                </a:lnTo>
                <a:lnTo>
                  <a:pt x="8169" y="2823"/>
                </a:lnTo>
                <a:lnTo>
                  <a:pt x="7868" y="2943"/>
                </a:lnTo>
                <a:lnTo>
                  <a:pt x="7688" y="3123"/>
                </a:lnTo>
                <a:lnTo>
                  <a:pt x="7628" y="3183"/>
                </a:lnTo>
                <a:lnTo>
                  <a:pt x="7388" y="3484"/>
                </a:lnTo>
                <a:lnTo>
                  <a:pt x="7268" y="3784"/>
                </a:lnTo>
                <a:lnTo>
                  <a:pt x="7208" y="4084"/>
                </a:lnTo>
                <a:lnTo>
                  <a:pt x="7208" y="4144"/>
                </a:lnTo>
                <a:lnTo>
                  <a:pt x="6847" y="4324"/>
                </a:lnTo>
                <a:lnTo>
                  <a:pt x="6547" y="4505"/>
                </a:lnTo>
                <a:lnTo>
                  <a:pt x="6427" y="4745"/>
                </a:lnTo>
                <a:lnTo>
                  <a:pt x="6307" y="4985"/>
                </a:lnTo>
                <a:lnTo>
                  <a:pt x="6187" y="5225"/>
                </a:lnTo>
                <a:lnTo>
                  <a:pt x="6187" y="5465"/>
                </a:lnTo>
                <a:lnTo>
                  <a:pt x="6187" y="5706"/>
                </a:lnTo>
                <a:lnTo>
                  <a:pt x="6307" y="5946"/>
                </a:lnTo>
                <a:lnTo>
                  <a:pt x="6367" y="6186"/>
                </a:lnTo>
                <a:lnTo>
                  <a:pt x="6547" y="6426"/>
                </a:lnTo>
                <a:lnTo>
                  <a:pt x="6787" y="6547"/>
                </a:lnTo>
                <a:lnTo>
                  <a:pt x="7027" y="6667"/>
                </a:lnTo>
                <a:lnTo>
                  <a:pt x="7268" y="6787"/>
                </a:lnTo>
                <a:lnTo>
                  <a:pt x="7748" y="6787"/>
                </a:lnTo>
                <a:lnTo>
                  <a:pt x="7988" y="6727"/>
                </a:lnTo>
                <a:lnTo>
                  <a:pt x="8229" y="6607"/>
                </a:lnTo>
                <a:lnTo>
                  <a:pt x="8409" y="6426"/>
                </a:lnTo>
                <a:lnTo>
                  <a:pt x="8589" y="6547"/>
                </a:lnTo>
                <a:lnTo>
                  <a:pt x="8769" y="7327"/>
                </a:lnTo>
                <a:lnTo>
                  <a:pt x="8469" y="7207"/>
                </a:lnTo>
                <a:lnTo>
                  <a:pt x="8169" y="7207"/>
                </a:lnTo>
                <a:lnTo>
                  <a:pt x="7808" y="7147"/>
                </a:lnTo>
                <a:lnTo>
                  <a:pt x="7508" y="7087"/>
                </a:lnTo>
                <a:lnTo>
                  <a:pt x="6787" y="6847"/>
                </a:lnTo>
                <a:lnTo>
                  <a:pt x="6007" y="6667"/>
                </a:lnTo>
                <a:lnTo>
                  <a:pt x="5226" y="6486"/>
                </a:lnTo>
                <a:lnTo>
                  <a:pt x="4565" y="6186"/>
                </a:lnTo>
                <a:lnTo>
                  <a:pt x="3844" y="5886"/>
                </a:lnTo>
                <a:lnTo>
                  <a:pt x="3184" y="5526"/>
                </a:lnTo>
                <a:lnTo>
                  <a:pt x="2463" y="5225"/>
                </a:lnTo>
                <a:lnTo>
                  <a:pt x="1983" y="5165"/>
                </a:lnTo>
                <a:lnTo>
                  <a:pt x="1622" y="5225"/>
                </a:lnTo>
                <a:lnTo>
                  <a:pt x="1262" y="5405"/>
                </a:lnTo>
                <a:lnTo>
                  <a:pt x="962" y="5646"/>
                </a:lnTo>
                <a:lnTo>
                  <a:pt x="722" y="5946"/>
                </a:lnTo>
                <a:lnTo>
                  <a:pt x="541" y="6366"/>
                </a:lnTo>
                <a:lnTo>
                  <a:pt x="481" y="6787"/>
                </a:lnTo>
                <a:lnTo>
                  <a:pt x="481" y="7207"/>
                </a:lnTo>
                <a:lnTo>
                  <a:pt x="722" y="7808"/>
                </a:lnTo>
                <a:lnTo>
                  <a:pt x="962" y="8408"/>
                </a:lnTo>
                <a:lnTo>
                  <a:pt x="1382" y="8889"/>
                </a:lnTo>
                <a:lnTo>
                  <a:pt x="1803" y="9309"/>
                </a:lnTo>
                <a:lnTo>
                  <a:pt x="2343" y="9730"/>
                </a:lnTo>
                <a:lnTo>
                  <a:pt x="2944" y="10030"/>
                </a:lnTo>
                <a:lnTo>
                  <a:pt x="3544" y="10330"/>
                </a:lnTo>
                <a:lnTo>
                  <a:pt x="4145" y="10510"/>
                </a:lnTo>
                <a:lnTo>
                  <a:pt x="4805" y="10690"/>
                </a:lnTo>
                <a:lnTo>
                  <a:pt x="5466" y="10811"/>
                </a:lnTo>
                <a:lnTo>
                  <a:pt x="6007" y="10750"/>
                </a:lnTo>
                <a:lnTo>
                  <a:pt x="6607" y="10690"/>
                </a:lnTo>
                <a:lnTo>
                  <a:pt x="7148" y="10510"/>
                </a:lnTo>
                <a:lnTo>
                  <a:pt x="7688" y="10270"/>
                </a:lnTo>
                <a:lnTo>
                  <a:pt x="8829" y="9609"/>
                </a:lnTo>
                <a:lnTo>
                  <a:pt x="9009" y="9489"/>
                </a:lnTo>
                <a:lnTo>
                  <a:pt x="9190" y="9309"/>
                </a:lnTo>
                <a:lnTo>
                  <a:pt x="9310" y="9129"/>
                </a:lnTo>
                <a:lnTo>
                  <a:pt x="9370" y="8949"/>
                </a:lnTo>
                <a:lnTo>
                  <a:pt x="9670" y="9730"/>
                </a:lnTo>
                <a:lnTo>
                  <a:pt x="10271" y="11411"/>
                </a:lnTo>
                <a:lnTo>
                  <a:pt x="10811" y="13093"/>
                </a:lnTo>
                <a:lnTo>
                  <a:pt x="11472" y="15495"/>
                </a:lnTo>
                <a:lnTo>
                  <a:pt x="12012" y="17957"/>
                </a:lnTo>
                <a:lnTo>
                  <a:pt x="12012" y="17957"/>
                </a:lnTo>
                <a:lnTo>
                  <a:pt x="11832" y="17897"/>
                </a:lnTo>
                <a:lnTo>
                  <a:pt x="11712" y="17957"/>
                </a:lnTo>
                <a:lnTo>
                  <a:pt x="11111" y="18137"/>
                </a:lnTo>
                <a:lnTo>
                  <a:pt x="10511" y="18258"/>
                </a:lnTo>
                <a:lnTo>
                  <a:pt x="9970" y="18258"/>
                </a:lnTo>
                <a:lnTo>
                  <a:pt x="9310" y="18077"/>
                </a:lnTo>
                <a:lnTo>
                  <a:pt x="8769" y="17957"/>
                </a:lnTo>
                <a:lnTo>
                  <a:pt x="8229" y="17837"/>
                </a:lnTo>
                <a:lnTo>
                  <a:pt x="7628" y="17777"/>
                </a:lnTo>
                <a:lnTo>
                  <a:pt x="7088" y="17597"/>
                </a:lnTo>
                <a:lnTo>
                  <a:pt x="6067" y="17177"/>
                </a:lnTo>
                <a:lnTo>
                  <a:pt x="5046" y="16756"/>
                </a:lnTo>
                <a:lnTo>
                  <a:pt x="4025" y="16216"/>
                </a:lnTo>
                <a:lnTo>
                  <a:pt x="3064" y="15675"/>
                </a:lnTo>
                <a:lnTo>
                  <a:pt x="2643" y="15435"/>
                </a:lnTo>
                <a:lnTo>
                  <a:pt x="2283" y="15315"/>
                </a:lnTo>
                <a:lnTo>
                  <a:pt x="1863" y="15315"/>
                </a:lnTo>
                <a:lnTo>
                  <a:pt x="1502" y="15375"/>
                </a:lnTo>
                <a:lnTo>
                  <a:pt x="1142" y="15495"/>
                </a:lnTo>
                <a:lnTo>
                  <a:pt x="842" y="15735"/>
                </a:lnTo>
                <a:lnTo>
                  <a:pt x="601" y="16035"/>
                </a:lnTo>
                <a:lnTo>
                  <a:pt x="361" y="16336"/>
                </a:lnTo>
                <a:lnTo>
                  <a:pt x="181" y="16696"/>
                </a:lnTo>
                <a:lnTo>
                  <a:pt x="61" y="17056"/>
                </a:lnTo>
                <a:lnTo>
                  <a:pt x="1" y="17477"/>
                </a:lnTo>
                <a:lnTo>
                  <a:pt x="61" y="17837"/>
                </a:lnTo>
                <a:lnTo>
                  <a:pt x="181" y="18258"/>
                </a:lnTo>
                <a:lnTo>
                  <a:pt x="361" y="18618"/>
                </a:lnTo>
                <a:lnTo>
                  <a:pt x="601" y="18978"/>
                </a:lnTo>
                <a:lnTo>
                  <a:pt x="962" y="19278"/>
                </a:lnTo>
                <a:lnTo>
                  <a:pt x="1622" y="19699"/>
                </a:lnTo>
                <a:lnTo>
                  <a:pt x="2343" y="19999"/>
                </a:lnTo>
                <a:lnTo>
                  <a:pt x="3064" y="20299"/>
                </a:lnTo>
                <a:lnTo>
                  <a:pt x="3784" y="20540"/>
                </a:lnTo>
                <a:lnTo>
                  <a:pt x="4505" y="20720"/>
                </a:lnTo>
                <a:lnTo>
                  <a:pt x="5286" y="20840"/>
                </a:lnTo>
                <a:lnTo>
                  <a:pt x="6787" y="20840"/>
                </a:lnTo>
                <a:lnTo>
                  <a:pt x="7868" y="20720"/>
                </a:lnTo>
                <a:lnTo>
                  <a:pt x="8409" y="20600"/>
                </a:lnTo>
                <a:lnTo>
                  <a:pt x="8949" y="20480"/>
                </a:lnTo>
                <a:lnTo>
                  <a:pt x="9009" y="20840"/>
                </a:lnTo>
                <a:lnTo>
                  <a:pt x="9129" y="21140"/>
                </a:lnTo>
                <a:lnTo>
                  <a:pt x="9250" y="21441"/>
                </a:lnTo>
                <a:lnTo>
                  <a:pt x="9490" y="21741"/>
                </a:lnTo>
                <a:lnTo>
                  <a:pt x="9790" y="21981"/>
                </a:lnTo>
                <a:lnTo>
                  <a:pt x="10150" y="22161"/>
                </a:lnTo>
                <a:lnTo>
                  <a:pt x="10511" y="22281"/>
                </a:lnTo>
                <a:lnTo>
                  <a:pt x="11231" y="22281"/>
                </a:lnTo>
                <a:lnTo>
                  <a:pt x="11592" y="22161"/>
                </a:lnTo>
                <a:lnTo>
                  <a:pt x="11952" y="21981"/>
                </a:lnTo>
                <a:lnTo>
                  <a:pt x="12252" y="21741"/>
                </a:lnTo>
                <a:lnTo>
                  <a:pt x="12493" y="21380"/>
                </a:lnTo>
                <a:lnTo>
                  <a:pt x="12673" y="23122"/>
                </a:lnTo>
                <a:lnTo>
                  <a:pt x="12733" y="24804"/>
                </a:lnTo>
                <a:lnTo>
                  <a:pt x="12793" y="26485"/>
                </a:lnTo>
                <a:lnTo>
                  <a:pt x="12733" y="28167"/>
                </a:lnTo>
                <a:lnTo>
                  <a:pt x="12613" y="29908"/>
                </a:lnTo>
                <a:lnTo>
                  <a:pt x="12553" y="29908"/>
                </a:lnTo>
                <a:lnTo>
                  <a:pt x="11772" y="29788"/>
                </a:lnTo>
                <a:lnTo>
                  <a:pt x="10991" y="29668"/>
                </a:lnTo>
                <a:lnTo>
                  <a:pt x="10271" y="29428"/>
                </a:lnTo>
                <a:lnTo>
                  <a:pt x="9610" y="29188"/>
                </a:lnTo>
                <a:lnTo>
                  <a:pt x="8949" y="28888"/>
                </a:lnTo>
                <a:lnTo>
                  <a:pt x="8289" y="28527"/>
                </a:lnTo>
                <a:lnTo>
                  <a:pt x="7688" y="28047"/>
                </a:lnTo>
                <a:lnTo>
                  <a:pt x="7088" y="27506"/>
                </a:lnTo>
                <a:lnTo>
                  <a:pt x="7027" y="27506"/>
                </a:lnTo>
                <a:lnTo>
                  <a:pt x="7027" y="27566"/>
                </a:lnTo>
                <a:lnTo>
                  <a:pt x="7508" y="28167"/>
                </a:lnTo>
                <a:lnTo>
                  <a:pt x="8109" y="28767"/>
                </a:lnTo>
                <a:lnTo>
                  <a:pt x="8709" y="29308"/>
                </a:lnTo>
                <a:lnTo>
                  <a:pt x="9430" y="29728"/>
                </a:lnTo>
                <a:lnTo>
                  <a:pt x="10150" y="30089"/>
                </a:lnTo>
                <a:lnTo>
                  <a:pt x="10931" y="30389"/>
                </a:lnTo>
                <a:lnTo>
                  <a:pt x="11712" y="30569"/>
                </a:lnTo>
                <a:lnTo>
                  <a:pt x="12553" y="30629"/>
                </a:lnTo>
                <a:lnTo>
                  <a:pt x="12192" y="33212"/>
                </a:lnTo>
                <a:lnTo>
                  <a:pt x="11892" y="35734"/>
                </a:lnTo>
                <a:lnTo>
                  <a:pt x="11892" y="35854"/>
                </a:lnTo>
                <a:lnTo>
                  <a:pt x="11952" y="35914"/>
                </a:lnTo>
                <a:lnTo>
                  <a:pt x="12072" y="35974"/>
                </a:lnTo>
                <a:lnTo>
                  <a:pt x="12192" y="36034"/>
                </a:lnTo>
                <a:lnTo>
                  <a:pt x="12373" y="35974"/>
                </a:lnTo>
                <a:lnTo>
                  <a:pt x="12493" y="35914"/>
                </a:lnTo>
                <a:lnTo>
                  <a:pt x="12553" y="35794"/>
                </a:lnTo>
                <a:lnTo>
                  <a:pt x="12733" y="35193"/>
                </a:lnTo>
                <a:lnTo>
                  <a:pt x="13153" y="35013"/>
                </a:lnTo>
                <a:lnTo>
                  <a:pt x="13574" y="34833"/>
                </a:lnTo>
                <a:lnTo>
                  <a:pt x="14354" y="34353"/>
                </a:lnTo>
                <a:lnTo>
                  <a:pt x="15075" y="33752"/>
                </a:lnTo>
                <a:lnTo>
                  <a:pt x="15796" y="33152"/>
                </a:lnTo>
                <a:lnTo>
                  <a:pt x="16637" y="32431"/>
                </a:lnTo>
                <a:lnTo>
                  <a:pt x="17357" y="31650"/>
                </a:lnTo>
                <a:lnTo>
                  <a:pt x="17958" y="30809"/>
                </a:lnTo>
                <a:lnTo>
                  <a:pt x="18498" y="29848"/>
                </a:lnTo>
                <a:lnTo>
                  <a:pt x="18558" y="29728"/>
                </a:lnTo>
                <a:lnTo>
                  <a:pt x="18498" y="29548"/>
                </a:lnTo>
                <a:lnTo>
                  <a:pt x="18378" y="29488"/>
                </a:lnTo>
                <a:lnTo>
                  <a:pt x="18198" y="29548"/>
                </a:lnTo>
                <a:lnTo>
                  <a:pt x="17417" y="30149"/>
                </a:lnTo>
                <a:lnTo>
                  <a:pt x="16697" y="30749"/>
                </a:lnTo>
                <a:lnTo>
                  <a:pt x="15255" y="32071"/>
                </a:lnTo>
                <a:lnTo>
                  <a:pt x="14174" y="32911"/>
                </a:lnTo>
                <a:lnTo>
                  <a:pt x="13093" y="33752"/>
                </a:lnTo>
                <a:lnTo>
                  <a:pt x="13393" y="32311"/>
                </a:lnTo>
                <a:lnTo>
                  <a:pt x="13634" y="30869"/>
                </a:lnTo>
                <a:lnTo>
                  <a:pt x="13754" y="29428"/>
                </a:lnTo>
                <a:lnTo>
                  <a:pt x="13814" y="27927"/>
                </a:lnTo>
                <a:lnTo>
                  <a:pt x="13874" y="26425"/>
                </a:lnTo>
                <a:lnTo>
                  <a:pt x="13814" y="24924"/>
                </a:lnTo>
                <a:lnTo>
                  <a:pt x="13754" y="23482"/>
                </a:lnTo>
                <a:lnTo>
                  <a:pt x="13634" y="21981"/>
                </a:lnTo>
                <a:lnTo>
                  <a:pt x="14234" y="21801"/>
                </a:lnTo>
                <a:lnTo>
                  <a:pt x="14835" y="21561"/>
                </a:lnTo>
                <a:lnTo>
                  <a:pt x="15375" y="21200"/>
                </a:lnTo>
                <a:lnTo>
                  <a:pt x="15916" y="20840"/>
                </a:lnTo>
                <a:lnTo>
                  <a:pt x="16456" y="20359"/>
                </a:lnTo>
                <a:lnTo>
                  <a:pt x="16937" y="19879"/>
                </a:lnTo>
                <a:lnTo>
                  <a:pt x="17718" y="18978"/>
                </a:lnTo>
                <a:lnTo>
                  <a:pt x="18378" y="18137"/>
                </a:lnTo>
                <a:lnTo>
                  <a:pt x="18979" y="17116"/>
                </a:lnTo>
                <a:lnTo>
                  <a:pt x="19459" y="17297"/>
                </a:lnTo>
                <a:lnTo>
                  <a:pt x="19880" y="17417"/>
                </a:lnTo>
                <a:lnTo>
                  <a:pt x="20360" y="17477"/>
                </a:lnTo>
                <a:lnTo>
                  <a:pt x="20901" y="17477"/>
                </a:lnTo>
                <a:lnTo>
                  <a:pt x="21381" y="17417"/>
                </a:lnTo>
                <a:lnTo>
                  <a:pt x="21861" y="17297"/>
                </a:lnTo>
                <a:lnTo>
                  <a:pt x="22342" y="17116"/>
                </a:lnTo>
                <a:lnTo>
                  <a:pt x="22762" y="16996"/>
                </a:lnTo>
                <a:lnTo>
                  <a:pt x="23243" y="16756"/>
                </a:lnTo>
                <a:lnTo>
                  <a:pt x="23723" y="16396"/>
                </a:lnTo>
                <a:lnTo>
                  <a:pt x="24204" y="16035"/>
                </a:lnTo>
                <a:lnTo>
                  <a:pt x="24624" y="15675"/>
                </a:lnTo>
                <a:lnTo>
                  <a:pt x="25045" y="15195"/>
                </a:lnTo>
                <a:lnTo>
                  <a:pt x="25345" y="14714"/>
                </a:lnTo>
                <a:lnTo>
                  <a:pt x="25525" y="14174"/>
                </a:lnTo>
                <a:lnTo>
                  <a:pt x="25525" y="13933"/>
                </a:lnTo>
                <a:lnTo>
                  <a:pt x="25585" y="13633"/>
                </a:lnTo>
                <a:lnTo>
                  <a:pt x="25465" y="13213"/>
                </a:lnTo>
                <a:lnTo>
                  <a:pt x="25345" y="12852"/>
                </a:lnTo>
                <a:lnTo>
                  <a:pt x="25105" y="12612"/>
                </a:lnTo>
                <a:lnTo>
                  <a:pt x="24804" y="12372"/>
                </a:lnTo>
                <a:lnTo>
                  <a:pt x="24444" y="12252"/>
                </a:lnTo>
                <a:lnTo>
                  <a:pt x="24084" y="12192"/>
                </a:lnTo>
                <a:lnTo>
                  <a:pt x="23723" y="12192"/>
                </a:lnTo>
                <a:lnTo>
                  <a:pt x="23363" y="12372"/>
                </a:lnTo>
                <a:lnTo>
                  <a:pt x="23063" y="12552"/>
                </a:lnTo>
                <a:lnTo>
                  <a:pt x="22762" y="12792"/>
                </a:lnTo>
                <a:lnTo>
                  <a:pt x="22282" y="13393"/>
                </a:lnTo>
                <a:lnTo>
                  <a:pt x="21801" y="13994"/>
                </a:lnTo>
                <a:lnTo>
                  <a:pt x="21561" y="14294"/>
                </a:lnTo>
                <a:lnTo>
                  <a:pt x="21261" y="14534"/>
                </a:lnTo>
                <a:lnTo>
                  <a:pt x="21081" y="14714"/>
                </a:lnTo>
                <a:lnTo>
                  <a:pt x="21141" y="14414"/>
                </a:lnTo>
                <a:lnTo>
                  <a:pt x="21141" y="14114"/>
                </a:lnTo>
                <a:lnTo>
                  <a:pt x="21081" y="13513"/>
                </a:lnTo>
                <a:lnTo>
                  <a:pt x="20961" y="13213"/>
                </a:lnTo>
                <a:lnTo>
                  <a:pt x="20841" y="12912"/>
                </a:lnTo>
                <a:lnTo>
                  <a:pt x="20660" y="12672"/>
                </a:lnTo>
                <a:lnTo>
                  <a:pt x="20480" y="12432"/>
                </a:lnTo>
                <a:lnTo>
                  <a:pt x="20120" y="12192"/>
                </a:lnTo>
                <a:lnTo>
                  <a:pt x="19699" y="11952"/>
                </a:lnTo>
                <a:lnTo>
                  <a:pt x="19279" y="11831"/>
                </a:lnTo>
                <a:lnTo>
                  <a:pt x="18799" y="11771"/>
                </a:lnTo>
                <a:lnTo>
                  <a:pt x="18318" y="11831"/>
                </a:lnTo>
                <a:lnTo>
                  <a:pt x="17898" y="11952"/>
                </a:lnTo>
                <a:lnTo>
                  <a:pt x="17718" y="12072"/>
                </a:lnTo>
                <a:lnTo>
                  <a:pt x="17718" y="11771"/>
                </a:lnTo>
                <a:lnTo>
                  <a:pt x="17658" y="11351"/>
                </a:lnTo>
                <a:lnTo>
                  <a:pt x="17718" y="10931"/>
                </a:lnTo>
                <a:lnTo>
                  <a:pt x="17718" y="10630"/>
                </a:lnTo>
                <a:lnTo>
                  <a:pt x="17718" y="10270"/>
                </a:lnTo>
                <a:lnTo>
                  <a:pt x="17658" y="9970"/>
                </a:lnTo>
                <a:lnTo>
                  <a:pt x="17537" y="9669"/>
                </a:lnTo>
                <a:lnTo>
                  <a:pt x="17357" y="9429"/>
                </a:lnTo>
                <a:lnTo>
                  <a:pt x="17117" y="9189"/>
                </a:lnTo>
                <a:lnTo>
                  <a:pt x="16877" y="9009"/>
                </a:lnTo>
                <a:lnTo>
                  <a:pt x="16516" y="8889"/>
                </a:lnTo>
                <a:lnTo>
                  <a:pt x="16156" y="8829"/>
                </a:lnTo>
                <a:lnTo>
                  <a:pt x="15856" y="8829"/>
                </a:lnTo>
                <a:lnTo>
                  <a:pt x="15556" y="8889"/>
                </a:lnTo>
                <a:lnTo>
                  <a:pt x="15255" y="9069"/>
                </a:lnTo>
                <a:lnTo>
                  <a:pt x="14955" y="9249"/>
                </a:lnTo>
                <a:lnTo>
                  <a:pt x="14775" y="9489"/>
                </a:lnTo>
                <a:lnTo>
                  <a:pt x="14595" y="9730"/>
                </a:lnTo>
                <a:lnTo>
                  <a:pt x="14414" y="10030"/>
                </a:lnTo>
                <a:lnTo>
                  <a:pt x="14294" y="10510"/>
                </a:lnTo>
                <a:lnTo>
                  <a:pt x="14234" y="10991"/>
                </a:lnTo>
                <a:lnTo>
                  <a:pt x="14174" y="11471"/>
                </a:lnTo>
                <a:lnTo>
                  <a:pt x="14234" y="11952"/>
                </a:lnTo>
                <a:lnTo>
                  <a:pt x="14294" y="12372"/>
                </a:lnTo>
                <a:lnTo>
                  <a:pt x="14414" y="12852"/>
                </a:lnTo>
                <a:lnTo>
                  <a:pt x="14655" y="13273"/>
                </a:lnTo>
                <a:lnTo>
                  <a:pt x="14895" y="13633"/>
                </a:lnTo>
                <a:lnTo>
                  <a:pt x="15315" y="14114"/>
                </a:lnTo>
                <a:lnTo>
                  <a:pt x="15736" y="14594"/>
                </a:lnTo>
                <a:lnTo>
                  <a:pt x="16156" y="14954"/>
                </a:lnTo>
                <a:lnTo>
                  <a:pt x="16456" y="15075"/>
                </a:lnTo>
                <a:lnTo>
                  <a:pt x="16697" y="15195"/>
                </a:lnTo>
                <a:lnTo>
                  <a:pt x="16877" y="15495"/>
                </a:lnTo>
                <a:lnTo>
                  <a:pt x="17117" y="15795"/>
                </a:lnTo>
                <a:lnTo>
                  <a:pt x="17537" y="16095"/>
                </a:lnTo>
                <a:lnTo>
                  <a:pt x="18018" y="16336"/>
                </a:lnTo>
                <a:lnTo>
                  <a:pt x="17417" y="17357"/>
                </a:lnTo>
                <a:lnTo>
                  <a:pt x="17057" y="17897"/>
                </a:lnTo>
                <a:lnTo>
                  <a:pt x="16697" y="18378"/>
                </a:lnTo>
                <a:lnTo>
                  <a:pt x="15916" y="19218"/>
                </a:lnTo>
                <a:lnTo>
                  <a:pt x="15015" y="19999"/>
                </a:lnTo>
                <a:lnTo>
                  <a:pt x="14294" y="20540"/>
                </a:lnTo>
                <a:lnTo>
                  <a:pt x="13514" y="21020"/>
                </a:lnTo>
                <a:lnTo>
                  <a:pt x="13454" y="20420"/>
                </a:lnTo>
                <a:lnTo>
                  <a:pt x="13213" y="18558"/>
                </a:lnTo>
                <a:lnTo>
                  <a:pt x="12853" y="16696"/>
                </a:lnTo>
                <a:lnTo>
                  <a:pt x="12433" y="14834"/>
                </a:lnTo>
                <a:lnTo>
                  <a:pt x="11952" y="13033"/>
                </a:lnTo>
                <a:lnTo>
                  <a:pt x="11352" y="11231"/>
                </a:lnTo>
                <a:lnTo>
                  <a:pt x="10691" y="9429"/>
                </a:lnTo>
                <a:lnTo>
                  <a:pt x="10331" y="8588"/>
                </a:lnTo>
                <a:lnTo>
                  <a:pt x="10811" y="8468"/>
                </a:lnTo>
                <a:lnTo>
                  <a:pt x="11292" y="8228"/>
                </a:lnTo>
                <a:lnTo>
                  <a:pt x="12252" y="7748"/>
                </a:lnTo>
                <a:lnTo>
                  <a:pt x="13093" y="7147"/>
                </a:lnTo>
                <a:lnTo>
                  <a:pt x="13874" y="6486"/>
                </a:lnTo>
                <a:lnTo>
                  <a:pt x="14294" y="6066"/>
                </a:lnTo>
                <a:lnTo>
                  <a:pt x="14655" y="5586"/>
                </a:lnTo>
                <a:lnTo>
                  <a:pt x="14955" y="5045"/>
                </a:lnTo>
                <a:lnTo>
                  <a:pt x="15195" y="4505"/>
                </a:lnTo>
                <a:lnTo>
                  <a:pt x="15435" y="3964"/>
                </a:lnTo>
                <a:lnTo>
                  <a:pt x="15616" y="3364"/>
                </a:lnTo>
                <a:lnTo>
                  <a:pt x="15916" y="2222"/>
                </a:lnTo>
                <a:lnTo>
                  <a:pt x="15916" y="1802"/>
                </a:lnTo>
                <a:lnTo>
                  <a:pt x="15916" y="1442"/>
                </a:lnTo>
                <a:lnTo>
                  <a:pt x="15796" y="1081"/>
                </a:lnTo>
                <a:lnTo>
                  <a:pt x="15616" y="781"/>
                </a:lnTo>
                <a:lnTo>
                  <a:pt x="15375" y="541"/>
                </a:lnTo>
                <a:lnTo>
                  <a:pt x="15135" y="361"/>
                </a:lnTo>
                <a:lnTo>
                  <a:pt x="14835" y="181"/>
                </a:lnTo>
                <a:lnTo>
                  <a:pt x="14475" y="60"/>
                </a:lnTo>
                <a:lnTo>
                  <a:pt x="14174" y="0"/>
                </a:lnTo>
                <a:close/>
              </a:path>
            </a:pathLst>
          </a:custGeom>
          <a:solidFill>
            <a:srgbClr val="5E9B5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6" name="Shape 176"/>
          <p:cNvSpPr/>
          <p:nvPr/>
        </p:nvSpPr>
        <p:spPr>
          <a:xfrm flipH="1">
            <a:off x="640433" y="2898555"/>
            <a:ext cx="473641" cy="477216"/>
          </a:xfrm>
          <a:custGeom>
            <a:avLst/>
            <a:gdLst/>
            <a:ahLst/>
            <a:cxnLst/>
            <a:rect l="0" t="0" r="0" b="0"/>
            <a:pathLst>
              <a:path w="23843" h="24023" extrusionOk="0">
                <a:moveTo>
                  <a:pt x="2763" y="10690"/>
                </a:moveTo>
                <a:lnTo>
                  <a:pt x="2883" y="10751"/>
                </a:lnTo>
                <a:lnTo>
                  <a:pt x="3123" y="10931"/>
                </a:lnTo>
                <a:lnTo>
                  <a:pt x="3243" y="11231"/>
                </a:lnTo>
                <a:lnTo>
                  <a:pt x="3303" y="11531"/>
                </a:lnTo>
                <a:lnTo>
                  <a:pt x="3243" y="11832"/>
                </a:lnTo>
                <a:lnTo>
                  <a:pt x="3123" y="12072"/>
                </a:lnTo>
                <a:lnTo>
                  <a:pt x="2883" y="12312"/>
                </a:lnTo>
                <a:lnTo>
                  <a:pt x="2763" y="12372"/>
                </a:lnTo>
                <a:lnTo>
                  <a:pt x="2342" y="12372"/>
                </a:lnTo>
                <a:lnTo>
                  <a:pt x="2162" y="12312"/>
                </a:lnTo>
                <a:lnTo>
                  <a:pt x="2042" y="12192"/>
                </a:lnTo>
                <a:lnTo>
                  <a:pt x="1922" y="12072"/>
                </a:lnTo>
                <a:lnTo>
                  <a:pt x="1742" y="11832"/>
                </a:lnTo>
                <a:lnTo>
                  <a:pt x="1682" y="11531"/>
                </a:lnTo>
                <a:lnTo>
                  <a:pt x="1742" y="11231"/>
                </a:lnTo>
                <a:lnTo>
                  <a:pt x="1922" y="10931"/>
                </a:lnTo>
                <a:lnTo>
                  <a:pt x="2042" y="10811"/>
                </a:lnTo>
                <a:lnTo>
                  <a:pt x="2162" y="10751"/>
                </a:lnTo>
                <a:lnTo>
                  <a:pt x="2342" y="10690"/>
                </a:lnTo>
                <a:close/>
                <a:moveTo>
                  <a:pt x="17236" y="0"/>
                </a:moveTo>
                <a:lnTo>
                  <a:pt x="16816" y="60"/>
                </a:lnTo>
                <a:lnTo>
                  <a:pt x="16335" y="181"/>
                </a:lnTo>
                <a:lnTo>
                  <a:pt x="15915" y="301"/>
                </a:lnTo>
                <a:lnTo>
                  <a:pt x="15495" y="481"/>
                </a:lnTo>
                <a:lnTo>
                  <a:pt x="15074" y="721"/>
                </a:lnTo>
                <a:lnTo>
                  <a:pt x="14714" y="961"/>
                </a:lnTo>
                <a:lnTo>
                  <a:pt x="14294" y="1202"/>
                </a:lnTo>
                <a:lnTo>
                  <a:pt x="13633" y="1862"/>
                </a:lnTo>
                <a:lnTo>
                  <a:pt x="13032" y="2583"/>
                </a:lnTo>
                <a:lnTo>
                  <a:pt x="12552" y="3424"/>
                </a:lnTo>
                <a:lnTo>
                  <a:pt x="12312" y="3964"/>
                </a:lnTo>
                <a:lnTo>
                  <a:pt x="12131" y="4565"/>
                </a:lnTo>
                <a:lnTo>
                  <a:pt x="11951" y="5105"/>
                </a:lnTo>
                <a:lnTo>
                  <a:pt x="11831" y="5646"/>
                </a:lnTo>
                <a:lnTo>
                  <a:pt x="11651" y="6847"/>
                </a:lnTo>
                <a:lnTo>
                  <a:pt x="11591" y="7988"/>
                </a:lnTo>
                <a:lnTo>
                  <a:pt x="11591" y="9129"/>
                </a:lnTo>
                <a:lnTo>
                  <a:pt x="11651" y="10330"/>
                </a:lnTo>
                <a:lnTo>
                  <a:pt x="11831" y="12672"/>
                </a:lnTo>
                <a:lnTo>
                  <a:pt x="11891" y="14114"/>
                </a:lnTo>
                <a:lnTo>
                  <a:pt x="11891" y="15555"/>
                </a:lnTo>
                <a:lnTo>
                  <a:pt x="11831" y="16276"/>
                </a:lnTo>
                <a:lnTo>
                  <a:pt x="11711" y="16996"/>
                </a:lnTo>
                <a:lnTo>
                  <a:pt x="11531" y="17717"/>
                </a:lnTo>
                <a:lnTo>
                  <a:pt x="11291" y="18378"/>
                </a:lnTo>
                <a:lnTo>
                  <a:pt x="10990" y="18918"/>
                </a:lnTo>
                <a:lnTo>
                  <a:pt x="10690" y="19459"/>
                </a:lnTo>
                <a:lnTo>
                  <a:pt x="10330" y="19939"/>
                </a:lnTo>
                <a:lnTo>
                  <a:pt x="9909" y="20360"/>
                </a:lnTo>
                <a:lnTo>
                  <a:pt x="9849" y="20420"/>
                </a:lnTo>
                <a:lnTo>
                  <a:pt x="10330" y="19158"/>
                </a:lnTo>
                <a:lnTo>
                  <a:pt x="10690" y="17837"/>
                </a:lnTo>
                <a:lnTo>
                  <a:pt x="10810" y="17177"/>
                </a:lnTo>
                <a:lnTo>
                  <a:pt x="10870" y="16516"/>
                </a:lnTo>
                <a:lnTo>
                  <a:pt x="10930" y="15795"/>
                </a:lnTo>
                <a:lnTo>
                  <a:pt x="10930" y="15135"/>
                </a:lnTo>
                <a:lnTo>
                  <a:pt x="10870" y="14354"/>
                </a:lnTo>
                <a:lnTo>
                  <a:pt x="10750" y="13513"/>
                </a:lnTo>
                <a:lnTo>
                  <a:pt x="10570" y="12612"/>
                </a:lnTo>
                <a:lnTo>
                  <a:pt x="10270" y="11771"/>
                </a:lnTo>
                <a:lnTo>
                  <a:pt x="9969" y="10871"/>
                </a:lnTo>
                <a:lnTo>
                  <a:pt x="9549" y="10090"/>
                </a:lnTo>
                <a:lnTo>
                  <a:pt x="9069" y="9369"/>
                </a:lnTo>
                <a:lnTo>
                  <a:pt x="8528" y="8769"/>
                </a:lnTo>
                <a:lnTo>
                  <a:pt x="8648" y="8348"/>
                </a:lnTo>
                <a:lnTo>
                  <a:pt x="8768" y="7868"/>
                </a:lnTo>
                <a:lnTo>
                  <a:pt x="8888" y="7327"/>
                </a:lnTo>
                <a:lnTo>
                  <a:pt x="8948" y="6667"/>
                </a:lnTo>
                <a:lnTo>
                  <a:pt x="8888" y="6066"/>
                </a:lnTo>
                <a:lnTo>
                  <a:pt x="8888" y="5766"/>
                </a:lnTo>
                <a:lnTo>
                  <a:pt x="8768" y="5466"/>
                </a:lnTo>
                <a:lnTo>
                  <a:pt x="8648" y="5225"/>
                </a:lnTo>
                <a:lnTo>
                  <a:pt x="8528" y="4985"/>
                </a:lnTo>
                <a:lnTo>
                  <a:pt x="8528" y="4745"/>
                </a:lnTo>
                <a:lnTo>
                  <a:pt x="8468" y="4565"/>
                </a:lnTo>
                <a:lnTo>
                  <a:pt x="8408" y="4445"/>
                </a:lnTo>
                <a:lnTo>
                  <a:pt x="8288" y="4385"/>
                </a:lnTo>
                <a:lnTo>
                  <a:pt x="8048" y="4385"/>
                </a:lnTo>
                <a:lnTo>
                  <a:pt x="7327" y="4685"/>
                </a:lnTo>
                <a:lnTo>
                  <a:pt x="6666" y="5045"/>
                </a:lnTo>
                <a:lnTo>
                  <a:pt x="6066" y="5526"/>
                </a:lnTo>
                <a:lnTo>
                  <a:pt x="5525" y="6066"/>
                </a:lnTo>
                <a:lnTo>
                  <a:pt x="5105" y="6547"/>
                </a:lnTo>
                <a:lnTo>
                  <a:pt x="4624" y="7147"/>
                </a:lnTo>
                <a:lnTo>
                  <a:pt x="4024" y="7207"/>
                </a:lnTo>
                <a:lnTo>
                  <a:pt x="3423" y="7327"/>
                </a:lnTo>
                <a:lnTo>
                  <a:pt x="2943" y="7507"/>
                </a:lnTo>
                <a:lnTo>
                  <a:pt x="2462" y="7688"/>
                </a:lnTo>
                <a:lnTo>
                  <a:pt x="1982" y="7988"/>
                </a:lnTo>
                <a:lnTo>
                  <a:pt x="1622" y="8288"/>
                </a:lnTo>
                <a:lnTo>
                  <a:pt x="1261" y="8588"/>
                </a:lnTo>
                <a:lnTo>
                  <a:pt x="961" y="8949"/>
                </a:lnTo>
                <a:lnTo>
                  <a:pt x="721" y="9309"/>
                </a:lnTo>
                <a:lnTo>
                  <a:pt x="480" y="9730"/>
                </a:lnTo>
                <a:lnTo>
                  <a:pt x="360" y="10150"/>
                </a:lnTo>
                <a:lnTo>
                  <a:pt x="240" y="10570"/>
                </a:lnTo>
                <a:lnTo>
                  <a:pt x="180" y="11051"/>
                </a:lnTo>
                <a:lnTo>
                  <a:pt x="180" y="11471"/>
                </a:lnTo>
                <a:lnTo>
                  <a:pt x="240" y="11892"/>
                </a:lnTo>
                <a:lnTo>
                  <a:pt x="300" y="12312"/>
                </a:lnTo>
                <a:lnTo>
                  <a:pt x="420" y="12552"/>
                </a:lnTo>
                <a:lnTo>
                  <a:pt x="240" y="12732"/>
                </a:lnTo>
                <a:lnTo>
                  <a:pt x="60" y="12973"/>
                </a:lnTo>
                <a:lnTo>
                  <a:pt x="0" y="13093"/>
                </a:lnTo>
                <a:lnTo>
                  <a:pt x="0" y="13273"/>
                </a:lnTo>
                <a:lnTo>
                  <a:pt x="0" y="13453"/>
                </a:lnTo>
                <a:lnTo>
                  <a:pt x="120" y="13633"/>
                </a:lnTo>
                <a:lnTo>
                  <a:pt x="360" y="13994"/>
                </a:lnTo>
                <a:lnTo>
                  <a:pt x="781" y="14294"/>
                </a:lnTo>
                <a:lnTo>
                  <a:pt x="1261" y="14534"/>
                </a:lnTo>
                <a:lnTo>
                  <a:pt x="1802" y="14714"/>
                </a:lnTo>
                <a:lnTo>
                  <a:pt x="2402" y="14834"/>
                </a:lnTo>
                <a:lnTo>
                  <a:pt x="3003" y="14954"/>
                </a:lnTo>
                <a:lnTo>
                  <a:pt x="4144" y="15075"/>
                </a:lnTo>
                <a:lnTo>
                  <a:pt x="3844" y="15615"/>
                </a:lnTo>
                <a:lnTo>
                  <a:pt x="3603" y="16216"/>
                </a:lnTo>
                <a:lnTo>
                  <a:pt x="3603" y="16156"/>
                </a:lnTo>
                <a:lnTo>
                  <a:pt x="3363" y="16035"/>
                </a:lnTo>
                <a:lnTo>
                  <a:pt x="3123" y="15975"/>
                </a:lnTo>
                <a:lnTo>
                  <a:pt x="2943" y="15975"/>
                </a:lnTo>
                <a:lnTo>
                  <a:pt x="2703" y="16035"/>
                </a:lnTo>
                <a:lnTo>
                  <a:pt x="2462" y="16096"/>
                </a:lnTo>
                <a:lnTo>
                  <a:pt x="2282" y="16216"/>
                </a:lnTo>
                <a:lnTo>
                  <a:pt x="2102" y="16396"/>
                </a:lnTo>
                <a:lnTo>
                  <a:pt x="1922" y="16576"/>
                </a:lnTo>
                <a:lnTo>
                  <a:pt x="1862" y="16816"/>
                </a:lnTo>
                <a:lnTo>
                  <a:pt x="1802" y="17056"/>
                </a:lnTo>
                <a:lnTo>
                  <a:pt x="1802" y="17357"/>
                </a:lnTo>
                <a:lnTo>
                  <a:pt x="1862" y="17597"/>
                </a:lnTo>
                <a:lnTo>
                  <a:pt x="1982" y="17837"/>
                </a:lnTo>
                <a:lnTo>
                  <a:pt x="2162" y="18017"/>
                </a:lnTo>
                <a:lnTo>
                  <a:pt x="2402" y="18198"/>
                </a:lnTo>
                <a:lnTo>
                  <a:pt x="2643" y="18318"/>
                </a:lnTo>
                <a:lnTo>
                  <a:pt x="3183" y="18318"/>
                </a:lnTo>
                <a:lnTo>
                  <a:pt x="3183" y="19038"/>
                </a:lnTo>
                <a:lnTo>
                  <a:pt x="3243" y="19699"/>
                </a:lnTo>
                <a:lnTo>
                  <a:pt x="3303" y="20239"/>
                </a:lnTo>
                <a:lnTo>
                  <a:pt x="3423" y="20780"/>
                </a:lnTo>
                <a:lnTo>
                  <a:pt x="3603" y="21320"/>
                </a:lnTo>
                <a:lnTo>
                  <a:pt x="3844" y="21801"/>
                </a:lnTo>
                <a:lnTo>
                  <a:pt x="3303" y="21921"/>
                </a:lnTo>
                <a:lnTo>
                  <a:pt x="2763" y="22041"/>
                </a:lnTo>
                <a:lnTo>
                  <a:pt x="2522" y="22161"/>
                </a:lnTo>
                <a:lnTo>
                  <a:pt x="2342" y="22341"/>
                </a:lnTo>
                <a:lnTo>
                  <a:pt x="2222" y="22582"/>
                </a:lnTo>
                <a:lnTo>
                  <a:pt x="2162" y="22822"/>
                </a:lnTo>
                <a:lnTo>
                  <a:pt x="2222" y="23062"/>
                </a:lnTo>
                <a:lnTo>
                  <a:pt x="2342" y="23302"/>
                </a:lnTo>
                <a:lnTo>
                  <a:pt x="2522" y="23482"/>
                </a:lnTo>
                <a:lnTo>
                  <a:pt x="2763" y="23603"/>
                </a:lnTo>
                <a:lnTo>
                  <a:pt x="3243" y="23723"/>
                </a:lnTo>
                <a:lnTo>
                  <a:pt x="3784" y="23843"/>
                </a:lnTo>
                <a:lnTo>
                  <a:pt x="4925" y="23903"/>
                </a:lnTo>
                <a:lnTo>
                  <a:pt x="6066" y="23963"/>
                </a:lnTo>
                <a:lnTo>
                  <a:pt x="7207" y="23903"/>
                </a:lnTo>
                <a:lnTo>
                  <a:pt x="7807" y="23963"/>
                </a:lnTo>
                <a:lnTo>
                  <a:pt x="8348" y="24023"/>
                </a:lnTo>
                <a:lnTo>
                  <a:pt x="9549" y="24023"/>
                </a:lnTo>
                <a:lnTo>
                  <a:pt x="10690" y="23843"/>
                </a:lnTo>
                <a:lnTo>
                  <a:pt x="11711" y="23663"/>
                </a:lnTo>
                <a:lnTo>
                  <a:pt x="12492" y="23422"/>
                </a:lnTo>
                <a:lnTo>
                  <a:pt x="13212" y="23062"/>
                </a:lnTo>
                <a:lnTo>
                  <a:pt x="13873" y="22702"/>
                </a:lnTo>
                <a:lnTo>
                  <a:pt x="14474" y="22221"/>
                </a:lnTo>
                <a:lnTo>
                  <a:pt x="15014" y="21621"/>
                </a:lnTo>
                <a:lnTo>
                  <a:pt x="15495" y="21020"/>
                </a:lnTo>
                <a:lnTo>
                  <a:pt x="15915" y="20360"/>
                </a:lnTo>
                <a:lnTo>
                  <a:pt x="16275" y="19579"/>
                </a:lnTo>
                <a:lnTo>
                  <a:pt x="16516" y="18738"/>
                </a:lnTo>
                <a:lnTo>
                  <a:pt x="16756" y="17777"/>
                </a:lnTo>
                <a:lnTo>
                  <a:pt x="16876" y="16876"/>
                </a:lnTo>
                <a:lnTo>
                  <a:pt x="16936" y="15975"/>
                </a:lnTo>
                <a:lnTo>
                  <a:pt x="16936" y="14054"/>
                </a:lnTo>
                <a:lnTo>
                  <a:pt x="16996" y="12192"/>
                </a:lnTo>
                <a:lnTo>
                  <a:pt x="17056" y="11171"/>
                </a:lnTo>
                <a:lnTo>
                  <a:pt x="17116" y="10570"/>
                </a:lnTo>
                <a:lnTo>
                  <a:pt x="17236" y="9970"/>
                </a:lnTo>
                <a:lnTo>
                  <a:pt x="17416" y="9429"/>
                </a:lnTo>
                <a:lnTo>
                  <a:pt x="17657" y="8889"/>
                </a:lnTo>
                <a:lnTo>
                  <a:pt x="17957" y="8468"/>
                </a:lnTo>
                <a:lnTo>
                  <a:pt x="18137" y="8228"/>
                </a:lnTo>
                <a:lnTo>
                  <a:pt x="18377" y="8108"/>
                </a:lnTo>
                <a:lnTo>
                  <a:pt x="18678" y="7928"/>
                </a:lnTo>
                <a:lnTo>
                  <a:pt x="18978" y="7868"/>
                </a:lnTo>
                <a:lnTo>
                  <a:pt x="19218" y="7928"/>
                </a:lnTo>
                <a:lnTo>
                  <a:pt x="19458" y="8048"/>
                </a:lnTo>
                <a:lnTo>
                  <a:pt x="19639" y="8168"/>
                </a:lnTo>
                <a:lnTo>
                  <a:pt x="19819" y="8408"/>
                </a:lnTo>
                <a:lnTo>
                  <a:pt x="19939" y="8709"/>
                </a:lnTo>
                <a:lnTo>
                  <a:pt x="19999" y="8949"/>
                </a:lnTo>
                <a:lnTo>
                  <a:pt x="20059" y="9249"/>
                </a:lnTo>
                <a:lnTo>
                  <a:pt x="20059" y="9549"/>
                </a:lnTo>
                <a:lnTo>
                  <a:pt x="19939" y="10150"/>
                </a:lnTo>
                <a:lnTo>
                  <a:pt x="19819" y="10751"/>
                </a:lnTo>
                <a:lnTo>
                  <a:pt x="19699" y="11351"/>
                </a:lnTo>
                <a:lnTo>
                  <a:pt x="19699" y="11471"/>
                </a:lnTo>
                <a:lnTo>
                  <a:pt x="19699" y="11591"/>
                </a:lnTo>
                <a:lnTo>
                  <a:pt x="19819" y="11711"/>
                </a:lnTo>
                <a:lnTo>
                  <a:pt x="19879" y="11771"/>
                </a:lnTo>
                <a:lnTo>
                  <a:pt x="20119" y="11832"/>
                </a:lnTo>
                <a:lnTo>
                  <a:pt x="20479" y="11832"/>
                </a:lnTo>
                <a:lnTo>
                  <a:pt x="20780" y="11771"/>
                </a:lnTo>
                <a:lnTo>
                  <a:pt x="21080" y="11711"/>
                </a:lnTo>
                <a:lnTo>
                  <a:pt x="21260" y="11651"/>
                </a:lnTo>
                <a:lnTo>
                  <a:pt x="21380" y="11591"/>
                </a:lnTo>
                <a:lnTo>
                  <a:pt x="21741" y="11411"/>
                </a:lnTo>
                <a:lnTo>
                  <a:pt x="22101" y="11231"/>
                </a:lnTo>
                <a:lnTo>
                  <a:pt x="22461" y="10931"/>
                </a:lnTo>
                <a:lnTo>
                  <a:pt x="22701" y="10630"/>
                </a:lnTo>
                <a:lnTo>
                  <a:pt x="22942" y="10210"/>
                </a:lnTo>
                <a:lnTo>
                  <a:pt x="23182" y="9790"/>
                </a:lnTo>
                <a:lnTo>
                  <a:pt x="23362" y="9369"/>
                </a:lnTo>
                <a:lnTo>
                  <a:pt x="23542" y="8889"/>
                </a:lnTo>
                <a:lnTo>
                  <a:pt x="23722" y="7868"/>
                </a:lnTo>
                <a:lnTo>
                  <a:pt x="23843" y="6847"/>
                </a:lnTo>
                <a:lnTo>
                  <a:pt x="23843" y="5946"/>
                </a:lnTo>
                <a:lnTo>
                  <a:pt x="23722" y="5165"/>
                </a:lnTo>
                <a:lnTo>
                  <a:pt x="23662" y="4685"/>
                </a:lnTo>
                <a:lnTo>
                  <a:pt x="23482" y="4264"/>
                </a:lnTo>
                <a:lnTo>
                  <a:pt x="23122" y="3364"/>
                </a:lnTo>
                <a:lnTo>
                  <a:pt x="22641" y="2583"/>
                </a:lnTo>
                <a:lnTo>
                  <a:pt x="22041" y="1862"/>
                </a:lnTo>
                <a:lnTo>
                  <a:pt x="21320" y="1262"/>
                </a:lnTo>
                <a:lnTo>
                  <a:pt x="20900" y="961"/>
                </a:lnTo>
                <a:lnTo>
                  <a:pt x="20539" y="721"/>
                </a:lnTo>
                <a:lnTo>
                  <a:pt x="20059" y="481"/>
                </a:lnTo>
                <a:lnTo>
                  <a:pt x="19639" y="361"/>
                </a:lnTo>
                <a:lnTo>
                  <a:pt x="19158" y="181"/>
                </a:lnTo>
                <a:lnTo>
                  <a:pt x="18738" y="60"/>
                </a:lnTo>
                <a:lnTo>
                  <a:pt x="18197" y="0"/>
                </a:lnTo>
                <a:close/>
              </a:path>
            </a:pathLst>
          </a:custGeom>
          <a:solidFill>
            <a:srgbClr val="CE2F1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7" name="Shape 177"/>
          <p:cNvSpPr/>
          <p:nvPr/>
        </p:nvSpPr>
        <p:spPr>
          <a:xfrm rot="2952398">
            <a:off x="9995" y="4294378"/>
            <a:ext cx="620190" cy="794870"/>
          </a:xfrm>
          <a:custGeom>
            <a:avLst/>
            <a:gdLst/>
            <a:ahLst/>
            <a:cxnLst/>
            <a:rect l="0" t="0" r="0" b="0"/>
            <a:pathLst>
              <a:path w="37957" h="48647" extrusionOk="0">
                <a:moveTo>
                  <a:pt x="20840" y="1"/>
                </a:moveTo>
                <a:lnTo>
                  <a:pt x="20600" y="61"/>
                </a:lnTo>
                <a:lnTo>
                  <a:pt x="20540" y="181"/>
                </a:lnTo>
                <a:lnTo>
                  <a:pt x="20480" y="241"/>
                </a:lnTo>
                <a:lnTo>
                  <a:pt x="20240" y="1322"/>
                </a:lnTo>
                <a:lnTo>
                  <a:pt x="20119" y="2403"/>
                </a:lnTo>
                <a:lnTo>
                  <a:pt x="19939" y="4625"/>
                </a:lnTo>
                <a:lnTo>
                  <a:pt x="19159" y="3905"/>
                </a:lnTo>
                <a:lnTo>
                  <a:pt x="18738" y="3424"/>
                </a:lnTo>
                <a:lnTo>
                  <a:pt x="18258" y="2884"/>
                </a:lnTo>
                <a:lnTo>
                  <a:pt x="17777" y="2463"/>
                </a:lnTo>
                <a:lnTo>
                  <a:pt x="17477" y="2343"/>
                </a:lnTo>
                <a:lnTo>
                  <a:pt x="17177" y="2223"/>
                </a:lnTo>
                <a:lnTo>
                  <a:pt x="17057" y="2223"/>
                </a:lnTo>
                <a:lnTo>
                  <a:pt x="16996" y="2283"/>
                </a:lnTo>
                <a:lnTo>
                  <a:pt x="16996" y="2343"/>
                </a:lnTo>
                <a:lnTo>
                  <a:pt x="16936" y="2403"/>
                </a:lnTo>
                <a:lnTo>
                  <a:pt x="17057" y="2704"/>
                </a:lnTo>
                <a:lnTo>
                  <a:pt x="17177" y="3004"/>
                </a:lnTo>
                <a:lnTo>
                  <a:pt x="17537" y="3544"/>
                </a:lnTo>
                <a:lnTo>
                  <a:pt x="17957" y="4025"/>
                </a:lnTo>
                <a:lnTo>
                  <a:pt x="18378" y="4505"/>
                </a:lnTo>
                <a:lnTo>
                  <a:pt x="19279" y="5586"/>
                </a:lnTo>
                <a:lnTo>
                  <a:pt x="19579" y="5887"/>
                </a:lnTo>
                <a:lnTo>
                  <a:pt x="19819" y="6127"/>
                </a:lnTo>
                <a:lnTo>
                  <a:pt x="19819" y="6307"/>
                </a:lnTo>
                <a:lnTo>
                  <a:pt x="19579" y="7868"/>
                </a:lnTo>
                <a:lnTo>
                  <a:pt x="19279" y="9370"/>
                </a:lnTo>
                <a:lnTo>
                  <a:pt x="18618" y="12373"/>
                </a:lnTo>
                <a:lnTo>
                  <a:pt x="18017" y="15556"/>
                </a:lnTo>
                <a:lnTo>
                  <a:pt x="17537" y="18739"/>
                </a:lnTo>
                <a:lnTo>
                  <a:pt x="16516" y="17838"/>
                </a:lnTo>
                <a:lnTo>
                  <a:pt x="14414" y="15796"/>
                </a:lnTo>
                <a:lnTo>
                  <a:pt x="13093" y="14415"/>
                </a:lnTo>
                <a:lnTo>
                  <a:pt x="11772" y="12913"/>
                </a:lnTo>
                <a:lnTo>
                  <a:pt x="11952" y="12493"/>
                </a:lnTo>
                <a:lnTo>
                  <a:pt x="12372" y="11171"/>
                </a:lnTo>
                <a:lnTo>
                  <a:pt x="12672" y="9790"/>
                </a:lnTo>
                <a:lnTo>
                  <a:pt x="12973" y="8529"/>
                </a:lnTo>
                <a:lnTo>
                  <a:pt x="13153" y="7208"/>
                </a:lnTo>
                <a:lnTo>
                  <a:pt x="13153" y="6547"/>
                </a:lnTo>
                <a:lnTo>
                  <a:pt x="13213" y="5887"/>
                </a:lnTo>
                <a:lnTo>
                  <a:pt x="13153" y="5226"/>
                </a:lnTo>
                <a:lnTo>
                  <a:pt x="13033" y="4625"/>
                </a:lnTo>
                <a:lnTo>
                  <a:pt x="12973" y="4505"/>
                </a:lnTo>
                <a:lnTo>
                  <a:pt x="12913" y="4385"/>
                </a:lnTo>
                <a:lnTo>
                  <a:pt x="12672" y="4325"/>
                </a:lnTo>
                <a:lnTo>
                  <a:pt x="12492" y="4445"/>
                </a:lnTo>
                <a:lnTo>
                  <a:pt x="12432" y="4505"/>
                </a:lnTo>
                <a:lnTo>
                  <a:pt x="12372" y="4625"/>
                </a:lnTo>
                <a:lnTo>
                  <a:pt x="12192" y="5226"/>
                </a:lnTo>
                <a:lnTo>
                  <a:pt x="12132" y="5826"/>
                </a:lnTo>
                <a:lnTo>
                  <a:pt x="11952" y="7148"/>
                </a:lnTo>
                <a:lnTo>
                  <a:pt x="11832" y="8409"/>
                </a:lnTo>
                <a:lnTo>
                  <a:pt x="11591" y="9670"/>
                </a:lnTo>
                <a:lnTo>
                  <a:pt x="11291" y="10811"/>
                </a:lnTo>
                <a:lnTo>
                  <a:pt x="10991" y="11892"/>
                </a:lnTo>
                <a:lnTo>
                  <a:pt x="10931" y="11772"/>
                </a:lnTo>
                <a:lnTo>
                  <a:pt x="10030" y="10511"/>
                </a:lnTo>
                <a:lnTo>
                  <a:pt x="9249" y="9190"/>
                </a:lnTo>
                <a:lnTo>
                  <a:pt x="8528" y="7868"/>
                </a:lnTo>
                <a:lnTo>
                  <a:pt x="7988" y="6427"/>
                </a:lnTo>
                <a:lnTo>
                  <a:pt x="7748" y="5706"/>
                </a:lnTo>
                <a:lnTo>
                  <a:pt x="7568" y="4926"/>
                </a:lnTo>
                <a:lnTo>
                  <a:pt x="7267" y="3424"/>
                </a:lnTo>
                <a:lnTo>
                  <a:pt x="7027" y="1863"/>
                </a:lnTo>
                <a:lnTo>
                  <a:pt x="6907" y="301"/>
                </a:lnTo>
                <a:lnTo>
                  <a:pt x="6847" y="241"/>
                </a:lnTo>
                <a:lnTo>
                  <a:pt x="6787" y="181"/>
                </a:lnTo>
                <a:lnTo>
                  <a:pt x="6727" y="181"/>
                </a:lnTo>
                <a:lnTo>
                  <a:pt x="6667" y="241"/>
                </a:lnTo>
                <a:lnTo>
                  <a:pt x="6426" y="782"/>
                </a:lnTo>
                <a:lnTo>
                  <a:pt x="6306" y="1322"/>
                </a:lnTo>
                <a:lnTo>
                  <a:pt x="6186" y="1923"/>
                </a:lnTo>
                <a:lnTo>
                  <a:pt x="6066" y="2463"/>
                </a:lnTo>
                <a:lnTo>
                  <a:pt x="6066" y="3064"/>
                </a:lnTo>
                <a:lnTo>
                  <a:pt x="6066" y="3664"/>
                </a:lnTo>
                <a:lnTo>
                  <a:pt x="6126" y="4805"/>
                </a:lnTo>
                <a:lnTo>
                  <a:pt x="6306" y="5947"/>
                </a:lnTo>
                <a:lnTo>
                  <a:pt x="6607" y="7148"/>
                </a:lnTo>
                <a:lnTo>
                  <a:pt x="6967" y="8229"/>
                </a:lnTo>
                <a:lnTo>
                  <a:pt x="7327" y="9310"/>
                </a:lnTo>
                <a:lnTo>
                  <a:pt x="7868" y="10511"/>
                </a:lnTo>
                <a:lnTo>
                  <a:pt x="8468" y="11712"/>
                </a:lnTo>
                <a:lnTo>
                  <a:pt x="9189" y="12793"/>
                </a:lnTo>
                <a:lnTo>
                  <a:pt x="9910" y="13874"/>
                </a:lnTo>
                <a:lnTo>
                  <a:pt x="10691" y="14895"/>
                </a:lnTo>
                <a:lnTo>
                  <a:pt x="11591" y="15856"/>
                </a:lnTo>
                <a:lnTo>
                  <a:pt x="12432" y="16817"/>
                </a:lnTo>
                <a:lnTo>
                  <a:pt x="13333" y="17778"/>
                </a:lnTo>
                <a:lnTo>
                  <a:pt x="13633" y="18018"/>
                </a:lnTo>
                <a:lnTo>
                  <a:pt x="13273" y="18018"/>
                </a:lnTo>
                <a:lnTo>
                  <a:pt x="12913" y="18078"/>
                </a:lnTo>
                <a:lnTo>
                  <a:pt x="12072" y="18198"/>
                </a:lnTo>
                <a:lnTo>
                  <a:pt x="10570" y="18378"/>
                </a:lnTo>
                <a:lnTo>
                  <a:pt x="9069" y="18498"/>
                </a:lnTo>
                <a:lnTo>
                  <a:pt x="8408" y="18498"/>
                </a:lnTo>
                <a:lnTo>
                  <a:pt x="7688" y="18438"/>
                </a:lnTo>
                <a:lnTo>
                  <a:pt x="6246" y="18378"/>
                </a:lnTo>
                <a:lnTo>
                  <a:pt x="5586" y="18318"/>
                </a:lnTo>
                <a:lnTo>
                  <a:pt x="4865" y="18318"/>
                </a:lnTo>
                <a:lnTo>
                  <a:pt x="4204" y="18378"/>
                </a:lnTo>
                <a:lnTo>
                  <a:pt x="3544" y="18498"/>
                </a:lnTo>
                <a:lnTo>
                  <a:pt x="3484" y="18558"/>
                </a:lnTo>
                <a:lnTo>
                  <a:pt x="3484" y="18679"/>
                </a:lnTo>
                <a:lnTo>
                  <a:pt x="4084" y="18979"/>
                </a:lnTo>
                <a:lnTo>
                  <a:pt x="4745" y="19219"/>
                </a:lnTo>
                <a:lnTo>
                  <a:pt x="5466" y="19399"/>
                </a:lnTo>
                <a:lnTo>
                  <a:pt x="6186" y="19519"/>
                </a:lnTo>
                <a:lnTo>
                  <a:pt x="7688" y="19639"/>
                </a:lnTo>
                <a:lnTo>
                  <a:pt x="9069" y="19699"/>
                </a:lnTo>
                <a:lnTo>
                  <a:pt x="9850" y="19760"/>
                </a:lnTo>
                <a:lnTo>
                  <a:pt x="10691" y="19760"/>
                </a:lnTo>
                <a:lnTo>
                  <a:pt x="12312" y="19699"/>
                </a:lnTo>
                <a:lnTo>
                  <a:pt x="12913" y="19639"/>
                </a:lnTo>
                <a:lnTo>
                  <a:pt x="13453" y="19579"/>
                </a:lnTo>
                <a:lnTo>
                  <a:pt x="13753" y="19519"/>
                </a:lnTo>
                <a:lnTo>
                  <a:pt x="13994" y="19399"/>
                </a:lnTo>
                <a:lnTo>
                  <a:pt x="14234" y="19219"/>
                </a:lnTo>
                <a:lnTo>
                  <a:pt x="14474" y="19039"/>
                </a:lnTo>
                <a:lnTo>
                  <a:pt x="14534" y="18919"/>
                </a:lnTo>
                <a:lnTo>
                  <a:pt x="15135" y="19519"/>
                </a:lnTo>
                <a:lnTo>
                  <a:pt x="16036" y="20360"/>
                </a:lnTo>
                <a:lnTo>
                  <a:pt x="16516" y="20720"/>
                </a:lnTo>
                <a:lnTo>
                  <a:pt x="16756" y="20901"/>
                </a:lnTo>
                <a:lnTo>
                  <a:pt x="17057" y="21021"/>
                </a:lnTo>
                <a:lnTo>
                  <a:pt x="17177" y="21021"/>
                </a:lnTo>
                <a:lnTo>
                  <a:pt x="16576" y="24384"/>
                </a:lnTo>
                <a:lnTo>
                  <a:pt x="15375" y="30329"/>
                </a:lnTo>
                <a:lnTo>
                  <a:pt x="14714" y="33272"/>
                </a:lnTo>
                <a:lnTo>
                  <a:pt x="14054" y="36215"/>
                </a:lnTo>
                <a:lnTo>
                  <a:pt x="13753" y="37416"/>
                </a:lnTo>
                <a:lnTo>
                  <a:pt x="13213" y="37056"/>
                </a:lnTo>
                <a:lnTo>
                  <a:pt x="12612" y="36695"/>
                </a:lnTo>
                <a:lnTo>
                  <a:pt x="11591" y="36035"/>
                </a:lnTo>
                <a:lnTo>
                  <a:pt x="9790" y="34714"/>
                </a:lnTo>
                <a:lnTo>
                  <a:pt x="9850" y="34654"/>
                </a:lnTo>
                <a:lnTo>
                  <a:pt x="9910" y="34173"/>
                </a:lnTo>
                <a:lnTo>
                  <a:pt x="9910" y="33753"/>
                </a:lnTo>
                <a:lnTo>
                  <a:pt x="9850" y="33272"/>
                </a:lnTo>
                <a:lnTo>
                  <a:pt x="9730" y="32792"/>
                </a:lnTo>
                <a:lnTo>
                  <a:pt x="9369" y="31891"/>
                </a:lnTo>
                <a:lnTo>
                  <a:pt x="9069" y="31050"/>
                </a:lnTo>
                <a:lnTo>
                  <a:pt x="8769" y="30149"/>
                </a:lnTo>
                <a:lnTo>
                  <a:pt x="8468" y="29248"/>
                </a:lnTo>
                <a:lnTo>
                  <a:pt x="8288" y="28828"/>
                </a:lnTo>
                <a:lnTo>
                  <a:pt x="8048" y="28408"/>
                </a:lnTo>
                <a:lnTo>
                  <a:pt x="7808" y="28047"/>
                </a:lnTo>
                <a:lnTo>
                  <a:pt x="7508" y="27687"/>
                </a:lnTo>
                <a:lnTo>
                  <a:pt x="7387" y="27627"/>
                </a:lnTo>
                <a:lnTo>
                  <a:pt x="7207" y="27627"/>
                </a:lnTo>
                <a:lnTo>
                  <a:pt x="7027" y="27687"/>
                </a:lnTo>
                <a:lnTo>
                  <a:pt x="6967" y="27867"/>
                </a:lnTo>
                <a:lnTo>
                  <a:pt x="6907" y="28348"/>
                </a:lnTo>
                <a:lnTo>
                  <a:pt x="6907" y="28828"/>
                </a:lnTo>
                <a:lnTo>
                  <a:pt x="6967" y="29309"/>
                </a:lnTo>
                <a:lnTo>
                  <a:pt x="7087" y="29789"/>
                </a:lnTo>
                <a:lnTo>
                  <a:pt x="7387" y="30750"/>
                </a:lnTo>
                <a:lnTo>
                  <a:pt x="7688" y="31651"/>
                </a:lnTo>
                <a:lnTo>
                  <a:pt x="7988" y="32612"/>
                </a:lnTo>
                <a:lnTo>
                  <a:pt x="8108" y="33152"/>
                </a:lnTo>
                <a:lnTo>
                  <a:pt x="8288" y="33633"/>
                </a:lnTo>
                <a:lnTo>
                  <a:pt x="7387" y="32972"/>
                </a:lnTo>
                <a:lnTo>
                  <a:pt x="5466" y="31531"/>
                </a:lnTo>
                <a:lnTo>
                  <a:pt x="4565" y="30810"/>
                </a:lnTo>
                <a:lnTo>
                  <a:pt x="3664" y="30029"/>
                </a:lnTo>
                <a:lnTo>
                  <a:pt x="2883" y="29188"/>
                </a:lnTo>
                <a:lnTo>
                  <a:pt x="2042" y="28408"/>
                </a:lnTo>
                <a:lnTo>
                  <a:pt x="1622" y="27987"/>
                </a:lnTo>
                <a:lnTo>
                  <a:pt x="1202" y="27627"/>
                </a:lnTo>
                <a:lnTo>
                  <a:pt x="721" y="27327"/>
                </a:lnTo>
                <a:lnTo>
                  <a:pt x="241" y="27086"/>
                </a:lnTo>
                <a:lnTo>
                  <a:pt x="60" y="27086"/>
                </a:lnTo>
                <a:lnTo>
                  <a:pt x="60" y="27147"/>
                </a:lnTo>
                <a:lnTo>
                  <a:pt x="0" y="27207"/>
                </a:lnTo>
                <a:lnTo>
                  <a:pt x="121" y="27687"/>
                </a:lnTo>
                <a:lnTo>
                  <a:pt x="241" y="28167"/>
                </a:lnTo>
                <a:lnTo>
                  <a:pt x="481" y="28588"/>
                </a:lnTo>
                <a:lnTo>
                  <a:pt x="721" y="29008"/>
                </a:lnTo>
                <a:lnTo>
                  <a:pt x="1322" y="29789"/>
                </a:lnTo>
                <a:lnTo>
                  <a:pt x="2042" y="30510"/>
                </a:lnTo>
                <a:lnTo>
                  <a:pt x="2943" y="31411"/>
                </a:lnTo>
                <a:lnTo>
                  <a:pt x="3904" y="32251"/>
                </a:lnTo>
                <a:lnTo>
                  <a:pt x="5886" y="33933"/>
                </a:lnTo>
                <a:lnTo>
                  <a:pt x="10090" y="37176"/>
                </a:lnTo>
                <a:lnTo>
                  <a:pt x="12312" y="38918"/>
                </a:lnTo>
                <a:lnTo>
                  <a:pt x="12793" y="39278"/>
                </a:lnTo>
                <a:lnTo>
                  <a:pt x="13213" y="39578"/>
                </a:lnTo>
                <a:lnTo>
                  <a:pt x="12552" y="42041"/>
                </a:lnTo>
                <a:lnTo>
                  <a:pt x="12132" y="43422"/>
                </a:lnTo>
                <a:lnTo>
                  <a:pt x="11711" y="44923"/>
                </a:lnTo>
                <a:lnTo>
                  <a:pt x="11531" y="45704"/>
                </a:lnTo>
                <a:lnTo>
                  <a:pt x="11411" y="46485"/>
                </a:lnTo>
                <a:lnTo>
                  <a:pt x="11351" y="47205"/>
                </a:lnTo>
                <a:lnTo>
                  <a:pt x="11411" y="47926"/>
                </a:lnTo>
                <a:lnTo>
                  <a:pt x="11531" y="48166"/>
                </a:lnTo>
                <a:lnTo>
                  <a:pt x="11651" y="48346"/>
                </a:lnTo>
                <a:lnTo>
                  <a:pt x="11892" y="48527"/>
                </a:lnTo>
                <a:lnTo>
                  <a:pt x="12132" y="48587"/>
                </a:lnTo>
                <a:lnTo>
                  <a:pt x="12372" y="48647"/>
                </a:lnTo>
                <a:lnTo>
                  <a:pt x="12612" y="48587"/>
                </a:lnTo>
                <a:lnTo>
                  <a:pt x="12853" y="48527"/>
                </a:lnTo>
                <a:lnTo>
                  <a:pt x="13033" y="48346"/>
                </a:lnTo>
                <a:lnTo>
                  <a:pt x="13453" y="47866"/>
                </a:lnTo>
                <a:lnTo>
                  <a:pt x="13753" y="47325"/>
                </a:lnTo>
                <a:lnTo>
                  <a:pt x="14054" y="46725"/>
                </a:lnTo>
                <a:lnTo>
                  <a:pt x="14294" y="46064"/>
                </a:lnTo>
                <a:lnTo>
                  <a:pt x="15315" y="45524"/>
                </a:lnTo>
                <a:lnTo>
                  <a:pt x="16336" y="44923"/>
                </a:lnTo>
                <a:lnTo>
                  <a:pt x="18318" y="43662"/>
                </a:lnTo>
                <a:lnTo>
                  <a:pt x="22762" y="40899"/>
                </a:lnTo>
                <a:lnTo>
                  <a:pt x="24263" y="39939"/>
                </a:lnTo>
                <a:lnTo>
                  <a:pt x="24323" y="39999"/>
                </a:lnTo>
                <a:lnTo>
                  <a:pt x="24383" y="40059"/>
                </a:lnTo>
                <a:lnTo>
                  <a:pt x="24864" y="40239"/>
                </a:lnTo>
                <a:lnTo>
                  <a:pt x="25344" y="40359"/>
                </a:lnTo>
                <a:lnTo>
                  <a:pt x="26906" y="40359"/>
                </a:lnTo>
                <a:lnTo>
                  <a:pt x="27446" y="40239"/>
                </a:lnTo>
                <a:lnTo>
                  <a:pt x="28467" y="39999"/>
                </a:lnTo>
                <a:lnTo>
                  <a:pt x="29368" y="39698"/>
                </a:lnTo>
                <a:lnTo>
                  <a:pt x="29849" y="39518"/>
                </a:lnTo>
                <a:lnTo>
                  <a:pt x="30389" y="39278"/>
                </a:lnTo>
                <a:lnTo>
                  <a:pt x="30810" y="39038"/>
                </a:lnTo>
                <a:lnTo>
                  <a:pt x="31230" y="38737"/>
                </a:lnTo>
                <a:lnTo>
                  <a:pt x="31530" y="38377"/>
                </a:lnTo>
                <a:lnTo>
                  <a:pt x="31650" y="38137"/>
                </a:lnTo>
                <a:lnTo>
                  <a:pt x="31710" y="37897"/>
                </a:lnTo>
                <a:lnTo>
                  <a:pt x="31650" y="37716"/>
                </a:lnTo>
                <a:lnTo>
                  <a:pt x="31590" y="37656"/>
                </a:lnTo>
                <a:lnTo>
                  <a:pt x="31470" y="37596"/>
                </a:lnTo>
                <a:lnTo>
                  <a:pt x="31110" y="37596"/>
                </a:lnTo>
                <a:lnTo>
                  <a:pt x="30689" y="37656"/>
                </a:lnTo>
                <a:lnTo>
                  <a:pt x="30269" y="37776"/>
                </a:lnTo>
                <a:lnTo>
                  <a:pt x="29909" y="37957"/>
                </a:lnTo>
                <a:lnTo>
                  <a:pt x="29068" y="38377"/>
                </a:lnTo>
                <a:lnTo>
                  <a:pt x="28708" y="38557"/>
                </a:lnTo>
                <a:lnTo>
                  <a:pt x="28347" y="38737"/>
                </a:lnTo>
                <a:lnTo>
                  <a:pt x="27446" y="38978"/>
                </a:lnTo>
                <a:lnTo>
                  <a:pt x="26546" y="39218"/>
                </a:lnTo>
                <a:lnTo>
                  <a:pt x="25645" y="39398"/>
                </a:lnTo>
                <a:lnTo>
                  <a:pt x="24804" y="39638"/>
                </a:lnTo>
                <a:lnTo>
                  <a:pt x="24804" y="39638"/>
                </a:lnTo>
                <a:lnTo>
                  <a:pt x="27146" y="38137"/>
                </a:lnTo>
                <a:lnTo>
                  <a:pt x="28047" y="37536"/>
                </a:lnTo>
                <a:lnTo>
                  <a:pt x="29008" y="36876"/>
                </a:lnTo>
                <a:lnTo>
                  <a:pt x="29428" y="36515"/>
                </a:lnTo>
                <a:lnTo>
                  <a:pt x="29789" y="36095"/>
                </a:lnTo>
                <a:lnTo>
                  <a:pt x="30149" y="35675"/>
                </a:lnTo>
                <a:lnTo>
                  <a:pt x="30389" y="35194"/>
                </a:lnTo>
                <a:lnTo>
                  <a:pt x="30389" y="35074"/>
                </a:lnTo>
                <a:lnTo>
                  <a:pt x="30329" y="35014"/>
                </a:lnTo>
                <a:lnTo>
                  <a:pt x="29789" y="35074"/>
                </a:lnTo>
                <a:lnTo>
                  <a:pt x="29248" y="35134"/>
                </a:lnTo>
                <a:lnTo>
                  <a:pt x="28708" y="35314"/>
                </a:lnTo>
                <a:lnTo>
                  <a:pt x="28167" y="35494"/>
                </a:lnTo>
                <a:lnTo>
                  <a:pt x="27206" y="36035"/>
                </a:lnTo>
                <a:lnTo>
                  <a:pt x="26245" y="36575"/>
                </a:lnTo>
                <a:lnTo>
                  <a:pt x="23903" y="37957"/>
                </a:lnTo>
                <a:lnTo>
                  <a:pt x="21561" y="39398"/>
                </a:lnTo>
                <a:lnTo>
                  <a:pt x="21501" y="39398"/>
                </a:lnTo>
                <a:lnTo>
                  <a:pt x="21561" y="39338"/>
                </a:lnTo>
                <a:lnTo>
                  <a:pt x="21921" y="38377"/>
                </a:lnTo>
                <a:lnTo>
                  <a:pt x="22342" y="37416"/>
                </a:lnTo>
                <a:lnTo>
                  <a:pt x="22762" y="36515"/>
                </a:lnTo>
                <a:lnTo>
                  <a:pt x="22942" y="36035"/>
                </a:lnTo>
                <a:lnTo>
                  <a:pt x="23122" y="35554"/>
                </a:lnTo>
                <a:lnTo>
                  <a:pt x="23062" y="35314"/>
                </a:lnTo>
                <a:lnTo>
                  <a:pt x="22942" y="35194"/>
                </a:lnTo>
                <a:lnTo>
                  <a:pt x="22822" y="35074"/>
                </a:lnTo>
                <a:lnTo>
                  <a:pt x="22702" y="35134"/>
                </a:lnTo>
                <a:lnTo>
                  <a:pt x="22582" y="35134"/>
                </a:lnTo>
                <a:lnTo>
                  <a:pt x="22281" y="35434"/>
                </a:lnTo>
                <a:lnTo>
                  <a:pt x="21981" y="35735"/>
                </a:lnTo>
                <a:lnTo>
                  <a:pt x="21681" y="36095"/>
                </a:lnTo>
                <a:lnTo>
                  <a:pt x="21441" y="36455"/>
                </a:lnTo>
                <a:lnTo>
                  <a:pt x="21080" y="37176"/>
                </a:lnTo>
                <a:lnTo>
                  <a:pt x="20720" y="38017"/>
                </a:lnTo>
                <a:lnTo>
                  <a:pt x="20480" y="38437"/>
                </a:lnTo>
                <a:lnTo>
                  <a:pt x="20240" y="39038"/>
                </a:lnTo>
                <a:lnTo>
                  <a:pt x="20059" y="39698"/>
                </a:lnTo>
                <a:lnTo>
                  <a:pt x="20059" y="39999"/>
                </a:lnTo>
                <a:lnTo>
                  <a:pt x="20059" y="40299"/>
                </a:lnTo>
                <a:lnTo>
                  <a:pt x="17117" y="42041"/>
                </a:lnTo>
                <a:lnTo>
                  <a:pt x="15075" y="43302"/>
                </a:lnTo>
                <a:lnTo>
                  <a:pt x="15195" y="42761"/>
                </a:lnTo>
                <a:lnTo>
                  <a:pt x="15976" y="39878"/>
                </a:lnTo>
                <a:lnTo>
                  <a:pt x="16696" y="36996"/>
                </a:lnTo>
                <a:lnTo>
                  <a:pt x="17597" y="33092"/>
                </a:lnTo>
                <a:lnTo>
                  <a:pt x="18438" y="29248"/>
                </a:lnTo>
                <a:lnTo>
                  <a:pt x="18738" y="29128"/>
                </a:lnTo>
                <a:lnTo>
                  <a:pt x="19038" y="28948"/>
                </a:lnTo>
                <a:lnTo>
                  <a:pt x="19639" y="28528"/>
                </a:lnTo>
                <a:lnTo>
                  <a:pt x="20720" y="27567"/>
                </a:lnTo>
                <a:lnTo>
                  <a:pt x="21981" y="26486"/>
                </a:lnTo>
                <a:lnTo>
                  <a:pt x="22101" y="26666"/>
                </a:lnTo>
                <a:lnTo>
                  <a:pt x="22342" y="26786"/>
                </a:lnTo>
                <a:lnTo>
                  <a:pt x="22762" y="26906"/>
                </a:lnTo>
                <a:lnTo>
                  <a:pt x="23242" y="26966"/>
                </a:lnTo>
                <a:lnTo>
                  <a:pt x="23723" y="26966"/>
                </a:lnTo>
                <a:lnTo>
                  <a:pt x="24744" y="27086"/>
                </a:lnTo>
                <a:lnTo>
                  <a:pt x="26786" y="27086"/>
                </a:lnTo>
                <a:lnTo>
                  <a:pt x="27807" y="26966"/>
                </a:lnTo>
                <a:lnTo>
                  <a:pt x="28708" y="26906"/>
                </a:lnTo>
                <a:lnTo>
                  <a:pt x="29608" y="26726"/>
                </a:lnTo>
                <a:lnTo>
                  <a:pt x="30509" y="26546"/>
                </a:lnTo>
                <a:lnTo>
                  <a:pt x="31410" y="26306"/>
                </a:lnTo>
                <a:lnTo>
                  <a:pt x="32311" y="26065"/>
                </a:lnTo>
                <a:lnTo>
                  <a:pt x="33212" y="25765"/>
                </a:lnTo>
                <a:lnTo>
                  <a:pt x="34953" y="25105"/>
                </a:lnTo>
                <a:lnTo>
                  <a:pt x="35074" y="24984"/>
                </a:lnTo>
                <a:lnTo>
                  <a:pt x="35194" y="24864"/>
                </a:lnTo>
                <a:lnTo>
                  <a:pt x="35314" y="24624"/>
                </a:lnTo>
                <a:lnTo>
                  <a:pt x="35314" y="24384"/>
                </a:lnTo>
                <a:lnTo>
                  <a:pt x="35194" y="24144"/>
                </a:lnTo>
                <a:lnTo>
                  <a:pt x="35014" y="23903"/>
                </a:lnTo>
                <a:lnTo>
                  <a:pt x="34773" y="23723"/>
                </a:lnTo>
                <a:lnTo>
                  <a:pt x="34473" y="23723"/>
                </a:lnTo>
                <a:lnTo>
                  <a:pt x="34173" y="23783"/>
                </a:lnTo>
                <a:lnTo>
                  <a:pt x="33272" y="24144"/>
                </a:lnTo>
                <a:lnTo>
                  <a:pt x="32311" y="24504"/>
                </a:lnTo>
                <a:lnTo>
                  <a:pt x="31350" y="24804"/>
                </a:lnTo>
                <a:lnTo>
                  <a:pt x="30449" y="25045"/>
                </a:lnTo>
                <a:lnTo>
                  <a:pt x="29428" y="25225"/>
                </a:lnTo>
                <a:lnTo>
                  <a:pt x="28467" y="25405"/>
                </a:lnTo>
                <a:lnTo>
                  <a:pt x="27506" y="25525"/>
                </a:lnTo>
                <a:lnTo>
                  <a:pt x="26485" y="25585"/>
                </a:lnTo>
                <a:lnTo>
                  <a:pt x="25645" y="25645"/>
                </a:lnTo>
                <a:lnTo>
                  <a:pt x="24744" y="25585"/>
                </a:lnTo>
                <a:lnTo>
                  <a:pt x="23062" y="25465"/>
                </a:lnTo>
                <a:lnTo>
                  <a:pt x="23663" y="24864"/>
                </a:lnTo>
                <a:lnTo>
                  <a:pt x="24984" y="23483"/>
                </a:lnTo>
                <a:lnTo>
                  <a:pt x="26305" y="21982"/>
                </a:lnTo>
                <a:lnTo>
                  <a:pt x="27506" y="20480"/>
                </a:lnTo>
                <a:lnTo>
                  <a:pt x="28647" y="18919"/>
                </a:lnTo>
                <a:lnTo>
                  <a:pt x="29729" y="17237"/>
                </a:lnTo>
                <a:lnTo>
                  <a:pt x="30749" y="15496"/>
                </a:lnTo>
                <a:lnTo>
                  <a:pt x="30990" y="15556"/>
                </a:lnTo>
                <a:lnTo>
                  <a:pt x="31170" y="15496"/>
                </a:lnTo>
                <a:lnTo>
                  <a:pt x="31290" y="15435"/>
                </a:lnTo>
                <a:lnTo>
                  <a:pt x="32371" y="14715"/>
                </a:lnTo>
                <a:lnTo>
                  <a:pt x="33392" y="13934"/>
                </a:lnTo>
                <a:lnTo>
                  <a:pt x="34353" y="13093"/>
                </a:lnTo>
                <a:lnTo>
                  <a:pt x="35254" y="12252"/>
                </a:lnTo>
                <a:lnTo>
                  <a:pt x="36095" y="11352"/>
                </a:lnTo>
                <a:lnTo>
                  <a:pt x="36875" y="10451"/>
                </a:lnTo>
                <a:lnTo>
                  <a:pt x="37176" y="9970"/>
                </a:lnTo>
                <a:lnTo>
                  <a:pt x="37476" y="9490"/>
                </a:lnTo>
                <a:lnTo>
                  <a:pt x="37776" y="8949"/>
                </a:lnTo>
                <a:lnTo>
                  <a:pt x="37956" y="8409"/>
                </a:lnTo>
                <a:lnTo>
                  <a:pt x="37956" y="8229"/>
                </a:lnTo>
                <a:lnTo>
                  <a:pt x="37836" y="8109"/>
                </a:lnTo>
                <a:lnTo>
                  <a:pt x="37716" y="8049"/>
                </a:lnTo>
                <a:lnTo>
                  <a:pt x="37596" y="8109"/>
                </a:lnTo>
                <a:lnTo>
                  <a:pt x="37115" y="8409"/>
                </a:lnTo>
                <a:lnTo>
                  <a:pt x="36695" y="8769"/>
                </a:lnTo>
                <a:lnTo>
                  <a:pt x="35914" y="9550"/>
                </a:lnTo>
                <a:lnTo>
                  <a:pt x="35194" y="10331"/>
                </a:lnTo>
                <a:lnTo>
                  <a:pt x="34413" y="11111"/>
                </a:lnTo>
                <a:lnTo>
                  <a:pt x="33212" y="12132"/>
                </a:lnTo>
                <a:lnTo>
                  <a:pt x="31951" y="13093"/>
                </a:lnTo>
                <a:lnTo>
                  <a:pt x="32371" y="12132"/>
                </a:lnTo>
                <a:lnTo>
                  <a:pt x="33092" y="10391"/>
                </a:lnTo>
                <a:lnTo>
                  <a:pt x="33752" y="8649"/>
                </a:lnTo>
                <a:lnTo>
                  <a:pt x="34053" y="7928"/>
                </a:lnTo>
                <a:lnTo>
                  <a:pt x="34293" y="7088"/>
                </a:lnTo>
                <a:lnTo>
                  <a:pt x="34353" y="6667"/>
                </a:lnTo>
                <a:lnTo>
                  <a:pt x="34353" y="6247"/>
                </a:lnTo>
                <a:lnTo>
                  <a:pt x="34353" y="5887"/>
                </a:lnTo>
                <a:lnTo>
                  <a:pt x="34233" y="5526"/>
                </a:lnTo>
                <a:lnTo>
                  <a:pt x="34113" y="5466"/>
                </a:lnTo>
                <a:lnTo>
                  <a:pt x="34053" y="5466"/>
                </a:lnTo>
                <a:lnTo>
                  <a:pt x="33752" y="5706"/>
                </a:lnTo>
                <a:lnTo>
                  <a:pt x="33512" y="5947"/>
                </a:lnTo>
                <a:lnTo>
                  <a:pt x="33332" y="6247"/>
                </a:lnTo>
                <a:lnTo>
                  <a:pt x="33152" y="6607"/>
                </a:lnTo>
                <a:lnTo>
                  <a:pt x="32912" y="7268"/>
                </a:lnTo>
                <a:lnTo>
                  <a:pt x="32671" y="7928"/>
                </a:lnTo>
                <a:lnTo>
                  <a:pt x="31951" y="9790"/>
                </a:lnTo>
                <a:lnTo>
                  <a:pt x="31110" y="11592"/>
                </a:lnTo>
                <a:lnTo>
                  <a:pt x="30269" y="13213"/>
                </a:lnTo>
                <a:lnTo>
                  <a:pt x="29308" y="14835"/>
                </a:lnTo>
                <a:lnTo>
                  <a:pt x="28347" y="16396"/>
                </a:lnTo>
                <a:lnTo>
                  <a:pt x="27266" y="17898"/>
                </a:lnTo>
                <a:lnTo>
                  <a:pt x="26365" y="19219"/>
                </a:lnTo>
                <a:lnTo>
                  <a:pt x="25344" y="20420"/>
                </a:lnTo>
                <a:lnTo>
                  <a:pt x="25224" y="19219"/>
                </a:lnTo>
                <a:lnTo>
                  <a:pt x="25104" y="17958"/>
                </a:lnTo>
                <a:lnTo>
                  <a:pt x="24924" y="16757"/>
                </a:lnTo>
                <a:lnTo>
                  <a:pt x="24744" y="16156"/>
                </a:lnTo>
                <a:lnTo>
                  <a:pt x="24564" y="15616"/>
                </a:lnTo>
                <a:lnTo>
                  <a:pt x="24504" y="15435"/>
                </a:lnTo>
                <a:lnTo>
                  <a:pt x="24383" y="15315"/>
                </a:lnTo>
                <a:lnTo>
                  <a:pt x="24203" y="15255"/>
                </a:lnTo>
                <a:lnTo>
                  <a:pt x="24023" y="15255"/>
                </a:lnTo>
                <a:lnTo>
                  <a:pt x="23903" y="15315"/>
                </a:lnTo>
                <a:lnTo>
                  <a:pt x="23783" y="15435"/>
                </a:lnTo>
                <a:lnTo>
                  <a:pt x="23663" y="15556"/>
                </a:lnTo>
                <a:lnTo>
                  <a:pt x="23603" y="15736"/>
                </a:lnTo>
                <a:lnTo>
                  <a:pt x="23543" y="16456"/>
                </a:lnTo>
                <a:lnTo>
                  <a:pt x="23543" y="17237"/>
                </a:lnTo>
                <a:lnTo>
                  <a:pt x="23603" y="18018"/>
                </a:lnTo>
                <a:lnTo>
                  <a:pt x="23663" y="18799"/>
                </a:lnTo>
                <a:lnTo>
                  <a:pt x="23903" y="20300"/>
                </a:lnTo>
                <a:lnTo>
                  <a:pt x="24143" y="21801"/>
                </a:lnTo>
                <a:lnTo>
                  <a:pt x="23302" y="22762"/>
                </a:lnTo>
                <a:lnTo>
                  <a:pt x="22402" y="23663"/>
                </a:lnTo>
                <a:lnTo>
                  <a:pt x="21020" y="24924"/>
                </a:lnTo>
                <a:lnTo>
                  <a:pt x="19639" y="26186"/>
                </a:lnTo>
                <a:lnTo>
                  <a:pt x="18918" y="26726"/>
                </a:lnTo>
                <a:lnTo>
                  <a:pt x="19279" y="24624"/>
                </a:lnTo>
                <a:lnTo>
                  <a:pt x="19819" y="21621"/>
                </a:lnTo>
                <a:lnTo>
                  <a:pt x="20240" y="18558"/>
                </a:lnTo>
                <a:lnTo>
                  <a:pt x="20660" y="15496"/>
                </a:lnTo>
                <a:lnTo>
                  <a:pt x="20780" y="13994"/>
                </a:lnTo>
                <a:lnTo>
                  <a:pt x="20900" y="12493"/>
                </a:lnTo>
                <a:lnTo>
                  <a:pt x="20900" y="10931"/>
                </a:lnTo>
                <a:lnTo>
                  <a:pt x="20900" y="9370"/>
                </a:lnTo>
                <a:lnTo>
                  <a:pt x="20960" y="7868"/>
                </a:lnTo>
                <a:lnTo>
                  <a:pt x="20960" y="6307"/>
                </a:lnTo>
                <a:lnTo>
                  <a:pt x="21200" y="3304"/>
                </a:lnTo>
                <a:lnTo>
                  <a:pt x="21261" y="1743"/>
                </a:lnTo>
                <a:lnTo>
                  <a:pt x="21261" y="1022"/>
                </a:lnTo>
                <a:lnTo>
                  <a:pt x="21200" y="241"/>
                </a:lnTo>
                <a:lnTo>
                  <a:pt x="21140" y="121"/>
                </a:lnTo>
                <a:lnTo>
                  <a:pt x="21080" y="61"/>
                </a:lnTo>
                <a:lnTo>
                  <a:pt x="20960" y="1"/>
                </a:lnTo>
                <a:close/>
              </a:path>
            </a:pathLst>
          </a:custGeom>
          <a:solidFill>
            <a:srgbClr val="B5975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8" name="Shape 178"/>
          <p:cNvSpPr/>
          <p:nvPr/>
        </p:nvSpPr>
        <p:spPr>
          <a:xfrm flipH="1">
            <a:off x="-34016" y="3332080"/>
            <a:ext cx="1123547" cy="317807"/>
          </a:xfrm>
          <a:custGeom>
            <a:avLst/>
            <a:gdLst/>
            <a:ahLst/>
            <a:cxnLst/>
            <a:rect l="0" t="0" r="0" b="0"/>
            <a:pathLst>
              <a:path w="44803" h="12673" extrusionOk="0">
                <a:moveTo>
                  <a:pt x="25164" y="0"/>
                </a:moveTo>
                <a:lnTo>
                  <a:pt x="25104" y="60"/>
                </a:lnTo>
                <a:lnTo>
                  <a:pt x="25344" y="961"/>
                </a:lnTo>
                <a:lnTo>
                  <a:pt x="25705" y="1802"/>
                </a:lnTo>
                <a:lnTo>
                  <a:pt x="26185" y="2643"/>
                </a:lnTo>
                <a:lnTo>
                  <a:pt x="26666" y="3424"/>
                </a:lnTo>
                <a:lnTo>
                  <a:pt x="27086" y="4084"/>
                </a:lnTo>
                <a:lnTo>
                  <a:pt x="25044" y="3604"/>
                </a:lnTo>
                <a:lnTo>
                  <a:pt x="23062" y="3123"/>
                </a:lnTo>
                <a:lnTo>
                  <a:pt x="20240" y="2583"/>
                </a:lnTo>
                <a:lnTo>
                  <a:pt x="17417" y="2162"/>
                </a:lnTo>
                <a:lnTo>
                  <a:pt x="14594" y="1862"/>
                </a:lnTo>
                <a:lnTo>
                  <a:pt x="11772" y="1622"/>
                </a:lnTo>
                <a:lnTo>
                  <a:pt x="10270" y="1502"/>
                </a:lnTo>
                <a:lnTo>
                  <a:pt x="8769" y="1502"/>
                </a:lnTo>
                <a:lnTo>
                  <a:pt x="7267" y="1442"/>
                </a:lnTo>
                <a:lnTo>
                  <a:pt x="5766" y="1502"/>
                </a:lnTo>
                <a:lnTo>
                  <a:pt x="4385" y="1502"/>
                </a:lnTo>
                <a:lnTo>
                  <a:pt x="2943" y="1562"/>
                </a:lnTo>
                <a:lnTo>
                  <a:pt x="2223" y="1622"/>
                </a:lnTo>
                <a:lnTo>
                  <a:pt x="1502" y="1742"/>
                </a:lnTo>
                <a:lnTo>
                  <a:pt x="781" y="1922"/>
                </a:lnTo>
                <a:lnTo>
                  <a:pt x="181" y="2162"/>
                </a:lnTo>
                <a:lnTo>
                  <a:pt x="61" y="2222"/>
                </a:lnTo>
                <a:lnTo>
                  <a:pt x="1" y="2403"/>
                </a:lnTo>
                <a:lnTo>
                  <a:pt x="1" y="2523"/>
                </a:lnTo>
                <a:lnTo>
                  <a:pt x="181" y="2583"/>
                </a:lnTo>
                <a:lnTo>
                  <a:pt x="781" y="2763"/>
                </a:lnTo>
                <a:lnTo>
                  <a:pt x="1442" y="2823"/>
                </a:lnTo>
                <a:lnTo>
                  <a:pt x="2823" y="2883"/>
                </a:lnTo>
                <a:lnTo>
                  <a:pt x="5586" y="2883"/>
                </a:lnTo>
                <a:lnTo>
                  <a:pt x="8469" y="3063"/>
                </a:lnTo>
                <a:lnTo>
                  <a:pt x="11351" y="3243"/>
                </a:lnTo>
                <a:lnTo>
                  <a:pt x="14174" y="3544"/>
                </a:lnTo>
                <a:lnTo>
                  <a:pt x="16937" y="3904"/>
                </a:lnTo>
                <a:lnTo>
                  <a:pt x="19759" y="4384"/>
                </a:lnTo>
                <a:lnTo>
                  <a:pt x="22522" y="4985"/>
                </a:lnTo>
                <a:lnTo>
                  <a:pt x="24984" y="5586"/>
                </a:lnTo>
                <a:lnTo>
                  <a:pt x="27386" y="6246"/>
                </a:lnTo>
                <a:lnTo>
                  <a:pt x="29789" y="6967"/>
                </a:lnTo>
                <a:lnTo>
                  <a:pt x="32191" y="7808"/>
                </a:lnTo>
                <a:lnTo>
                  <a:pt x="29609" y="7808"/>
                </a:lnTo>
                <a:lnTo>
                  <a:pt x="28347" y="7928"/>
                </a:lnTo>
                <a:lnTo>
                  <a:pt x="27086" y="8048"/>
                </a:lnTo>
                <a:lnTo>
                  <a:pt x="25405" y="8288"/>
                </a:lnTo>
                <a:lnTo>
                  <a:pt x="25344" y="8168"/>
                </a:lnTo>
                <a:lnTo>
                  <a:pt x="25224" y="8108"/>
                </a:lnTo>
                <a:lnTo>
                  <a:pt x="24684" y="7808"/>
                </a:lnTo>
                <a:lnTo>
                  <a:pt x="24083" y="7627"/>
                </a:lnTo>
                <a:lnTo>
                  <a:pt x="23483" y="7447"/>
                </a:lnTo>
                <a:lnTo>
                  <a:pt x="22822" y="7267"/>
                </a:lnTo>
                <a:lnTo>
                  <a:pt x="21501" y="7087"/>
                </a:lnTo>
                <a:lnTo>
                  <a:pt x="20300" y="6847"/>
                </a:lnTo>
                <a:lnTo>
                  <a:pt x="19099" y="6667"/>
                </a:lnTo>
                <a:lnTo>
                  <a:pt x="17897" y="6426"/>
                </a:lnTo>
                <a:lnTo>
                  <a:pt x="17297" y="6366"/>
                </a:lnTo>
                <a:lnTo>
                  <a:pt x="16696" y="6306"/>
                </a:lnTo>
                <a:lnTo>
                  <a:pt x="16156" y="6306"/>
                </a:lnTo>
                <a:lnTo>
                  <a:pt x="15555" y="6366"/>
                </a:lnTo>
                <a:lnTo>
                  <a:pt x="15375" y="6486"/>
                </a:lnTo>
                <a:lnTo>
                  <a:pt x="15315" y="6667"/>
                </a:lnTo>
                <a:lnTo>
                  <a:pt x="15375" y="6787"/>
                </a:lnTo>
                <a:lnTo>
                  <a:pt x="15495" y="6967"/>
                </a:lnTo>
                <a:lnTo>
                  <a:pt x="16036" y="7267"/>
                </a:lnTo>
                <a:lnTo>
                  <a:pt x="16576" y="7507"/>
                </a:lnTo>
                <a:lnTo>
                  <a:pt x="17237" y="7688"/>
                </a:lnTo>
                <a:lnTo>
                  <a:pt x="17837" y="7868"/>
                </a:lnTo>
                <a:lnTo>
                  <a:pt x="19099" y="8108"/>
                </a:lnTo>
                <a:lnTo>
                  <a:pt x="20360" y="8348"/>
                </a:lnTo>
                <a:lnTo>
                  <a:pt x="21501" y="8588"/>
                </a:lnTo>
                <a:lnTo>
                  <a:pt x="22702" y="8829"/>
                </a:lnTo>
                <a:lnTo>
                  <a:pt x="22282" y="8949"/>
                </a:lnTo>
                <a:lnTo>
                  <a:pt x="21141" y="9249"/>
                </a:lnTo>
                <a:lnTo>
                  <a:pt x="19999" y="9609"/>
                </a:lnTo>
                <a:lnTo>
                  <a:pt x="19459" y="9850"/>
                </a:lnTo>
                <a:lnTo>
                  <a:pt x="18918" y="10090"/>
                </a:lnTo>
                <a:lnTo>
                  <a:pt x="18438" y="10390"/>
                </a:lnTo>
                <a:lnTo>
                  <a:pt x="17958" y="10750"/>
                </a:lnTo>
                <a:lnTo>
                  <a:pt x="17897" y="10871"/>
                </a:lnTo>
                <a:lnTo>
                  <a:pt x="17837" y="10991"/>
                </a:lnTo>
                <a:lnTo>
                  <a:pt x="17897" y="11231"/>
                </a:lnTo>
                <a:lnTo>
                  <a:pt x="18018" y="11411"/>
                </a:lnTo>
                <a:lnTo>
                  <a:pt x="18138" y="11471"/>
                </a:lnTo>
                <a:lnTo>
                  <a:pt x="18798" y="11471"/>
                </a:lnTo>
                <a:lnTo>
                  <a:pt x="19399" y="11411"/>
                </a:lnTo>
                <a:lnTo>
                  <a:pt x="20540" y="11231"/>
                </a:lnTo>
                <a:lnTo>
                  <a:pt x="21621" y="10931"/>
                </a:lnTo>
                <a:lnTo>
                  <a:pt x="22762" y="10630"/>
                </a:lnTo>
                <a:lnTo>
                  <a:pt x="25104" y="10210"/>
                </a:lnTo>
                <a:lnTo>
                  <a:pt x="27507" y="9910"/>
                </a:lnTo>
                <a:lnTo>
                  <a:pt x="29849" y="9729"/>
                </a:lnTo>
                <a:lnTo>
                  <a:pt x="32131" y="9669"/>
                </a:lnTo>
                <a:lnTo>
                  <a:pt x="33392" y="9729"/>
                </a:lnTo>
                <a:lnTo>
                  <a:pt x="34593" y="9790"/>
                </a:lnTo>
                <a:lnTo>
                  <a:pt x="35794" y="9850"/>
                </a:lnTo>
                <a:lnTo>
                  <a:pt x="36996" y="9790"/>
                </a:lnTo>
                <a:lnTo>
                  <a:pt x="37176" y="9729"/>
                </a:lnTo>
                <a:lnTo>
                  <a:pt x="38497" y="10330"/>
                </a:lnTo>
                <a:lnTo>
                  <a:pt x="41079" y="11591"/>
                </a:lnTo>
                <a:lnTo>
                  <a:pt x="42461" y="12192"/>
                </a:lnTo>
                <a:lnTo>
                  <a:pt x="43782" y="12672"/>
                </a:lnTo>
                <a:lnTo>
                  <a:pt x="44082" y="12672"/>
                </a:lnTo>
                <a:lnTo>
                  <a:pt x="44262" y="12612"/>
                </a:lnTo>
                <a:lnTo>
                  <a:pt x="44503" y="12492"/>
                </a:lnTo>
                <a:lnTo>
                  <a:pt x="44683" y="12252"/>
                </a:lnTo>
                <a:lnTo>
                  <a:pt x="44743" y="12072"/>
                </a:lnTo>
                <a:lnTo>
                  <a:pt x="44803" y="11831"/>
                </a:lnTo>
                <a:lnTo>
                  <a:pt x="44743" y="11591"/>
                </a:lnTo>
                <a:lnTo>
                  <a:pt x="44563" y="11351"/>
                </a:lnTo>
                <a:lnTo>
                  <a:pt x="43422" y="10510"/>
                </a:lnTo>
                <a:lnTo>
                  <a:pt x="42160" y="9729"/>
                </a:lnTo>
                <a:lnTo>
                  <a:pt x="40899" y="9069"/>
                </a:lnTo>
                <a:lnTo>
                  <a:pt x="39578" y="8408"/>
                </a:lnTo>
                <a:lnTo>
                  <a:pt x="38197" y="7868"/>
                </a:lnTo>
                <a:lnTo>
                  <a:pt x="36815" y="7327"/>
                </a:lnTo>
                <a:lnTo>
                  <a:pt x="34113" y="6306"/>
                </a:lnTo>
                <a:lnTo>
                  <a:pt x="31771" y="5526"/>
                </a:lnTo>
                <a:lnTo>
                  <a:pt x="29428" y="4745"/>
                </a:lnTo>
                <a:lnTo>
                  <a:pt x="29248" y="4444"/>
                </a:lnTo>
                <a:lnTo>
                  <a:pt x="29068" y="4084"/>
                </a:lnTo>
                <a:lnTo>
                  <a:pt x="28648" y="3484"/>
                </a:lnTo>
                <a:lnTo>
                  <a:pt x="27687" y="2343"/>
                </a:lnTo>
                <a:lnTo>
                  <a:pt x="27146" y="1682"/>
                </a:lnTo>
                <a:lnTo>
                  <a:pt x="26546" y="1021"/>
                </a:lnTo>
                <a:lnTo>
                  <a:pt x="25945" y="481"/>
                </a:lnTo>
                <a:lnTo>
                  <a:pt x="25224" y="0"/>
                </a:lnTo>
                <a:close/>
              </a:path>
            </a:pathLst>
          </a:custGeom>
          <a:solidFill>
            <a:srgbClr val="B5975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9" name="Shape 179"/>
          <p:cNvSpPr/>
          <p:nvPr/>
        </p:nvSpPr>
        <p:spPr>
          <a:xfrm>
            <a:off x="7838240" y="1508293"/>
            <a:ext cx="276627" cy="275022"/>
          </a:xfrm>
          <a:custGeom>
            <a:avLst/>
            <a:gdLst/>
            <a:ahLst/>
            <a:cxnLst/>
            <a:rect l="0" t="0" r="0" b="0"/>
            <a:pathLst>
              <a:path w="20060" h="19940" extrusionOk="0">
                <a:moveTo>
                  <a:pt x="12372" y="13093"/>
                </a:moveTo>
                <a:lnTo>
                  <a:pt x="12913" y="13574"/>
                </a:lnTo>
                <a:lnTo>
                  <a:pt x="12973" y="13874"/>
                </a:lnTo>
                <a:lnTo>
                  <a:pt x="13093" y="14114"/>
                </a:lnTo>
                <a:lnTo>
                  <a:pt x="13093" y="14114"/>
                </a:lnTo>
                <a:lnTo>
                  <a:pt x="12372" y="13093"/>
                </a:lnTo>
                <a:close/>
                <a:moveTo>
                  <a:pt x="14114" y="1"/>
                </a:moveTo>
                <a:lnTo>
                  <a:pt x="13874" y="962"/>
                </a:lnTo>
                <a:lnTo>
                  <a:pt x="13694" y="1983"/>
                </a:lnTo>
                <a:lnTo>
                  <a:pt x="13694" y="2463"/>
                </a:lnTo>
                <a:lnTo>
                  <a:pt x="13694" y="3004"/>
                </a:lnTo>
                <a:lnTo>
                  <a:pt x="13754" y="3484"/>
                </a:lnTo>
                <a:lnTo>
                  <a:pt x="13934" y="3965"/>
                </a:lnTo>
                <a:lnTo>
                  <a:pt x="10090" y="9130"/>
                </a:lnTo>
                <a:lnTo>
                  <a:pt x="10030" y="9250"/>
                </a:lnTo>
                <a:lnTo>
                  <a:pt x="10090" y="7328"/>
                </a:lnTo>
                <a:lnTo>
                  <a:pt x="10150" y="6067"/>
                </a:lnTo>
                <a:lnTo>
                  <a:pt x="10391" y="5947"/>
                </a:lnTo>
                <a:lnTo>
                  <a:pt x="10571" y="5826"/>
                </a:lnTo>
                <a:lnTo>
                  <a:pt x="10751" y="5646"/>
                </a:lnTo>
                <a:lnTo>
                  <a:pt x="10871" y="5406"/>
                </a:lnTo>
                <a:lnTo>
                  <a:pt x="10931" y="5226"/>
                </a:lnTo>
                <a:lnTo>
                  <a:pt x="10931" y="4986"/>
                </a:lnTo>
                <a:lnTo>
                  <a:pt x="10931" y="4745"/>
                </a:lnTo>
                <a:lnTo>
                  <a:pt x="10811" y="4565"/>
                </a:lnTo>
                <a:lnTo>
                  <a:pt x="10751" y="4325"/>
                </a:lnTo>
                <a:lnTo>
                  <a:pt x="10571" y="4145"/>
                </a:lnTo>
                <a:lnTo>
                  <a:pt x="10451" y="4025"/>
                </a:lnTo>
                <a:lnTo>
                  <a:pt x="10210" y="3905"/>
                </a:lnTo>
                <a:lnTo>
                  <a:pt x="10030" y="3845"/>
                </a:lnTo>
                <a:lnTo>
                  <a:pt x="9550" y="3845"/>
                </a:lnTo>
                <a:lnTo>
                  <a:pt x="9310" y="3905"/>
                </a:lnTo>
                <a:lnTo>
                  <a:pt x="9129" y="4025"/>
                </a:lnTo>
                <a:lnTo>
                  <a:pt x="8949" y="4145"/>
                </a:lnTo>
                <a:lnTo>
                  <a:pt x="8829" y="4325"/>
                </a:lnTo>
                <a:lnTo>
                  <a:pt x="8709" y="4565"/>
                </a:lnTo>
                <a:lnTo>
                  <a:pt x="8649" y="4745"/>
                </a:lnTo>
                <a:lnTo>
                  <a:pt x="8649" y="4986"/>
                </a:lnTo>
                <a:lnTo>
                  <a:pt x="8709" y="5346"/>
                </a:lnTo>
                <a:lnTo>
                  <a:pt x="8889" y="5706"/>
                </a:lnTo>
                <a:lnTo>
                  <a:pt x="9129" y="5947"/>
                </a:lnTo>
                <a:lnTo>
                  <a:pt x="9490" y="6067"/>
                </a:lnTo>
                <a:lnTo>
                  <a:pt x="9430" y="6847"/>
                </a:lnTo>
                <a:lnTo>
                  <a:pt x="9250" y="8469"/>
                </a:lnTo>
                <a:lnTo>
                  <a:pt x="6907" y="5166"/>
                </a:lnTo>
                <a:lnTo>
                  <a:pt x="6006" y="3965"/>
                </a:lnTo>
                <a:lnTo>
                  <a:pt x="6427" y="2764"/>
                </a:lnTo>
                <a:lnTo>
                  <a:pt x="6547" y="2463"/>
                </a:lnTo>
                <a:lnTo>
                  <a:pt x="6607" y="2163"/>
                </a:lnTo>
                <a:lnTo>
                  <a:pt x="6667" y="1863"/>
                </a:lnTo>
                <a:lnTo>
                  <a:pt x="6547" y="1562"/>
                </a:lnTo>
                <a:lnTo>
                  <a:pt x="6487" y="1502"/>
                </a:lnTo>
                <a:lnTo>
                  <a:pt x="6367" y="1502"/>
                </a:lnTo>
                <a:lnTo>
                  <a:pt x="6127" y="1683"/>
                </a:lnTo>
                <a:lnTo>
                  <a:pt x="5946" y="1923"/>
                </a:lnTo>
                <a:lnTo>
                  <a:pt x="5826" y="2163"/>
                </a:lnTo>
                <a:lnTo>
                  <a:pt x="5706" y="2463"/>
                </a:lnTo>
                <a:lnTo>
                  <a:pt x="5406" y="3244"/>
                </a:lnTo>
                <a:lnTo>
                  <a:pt x="5226" y="2944"/>
                </a:lnTo>
                <a:lnTo>
                  <a:pt x="4565" y="2043"/>
                </a:lnTo>
                <a:lnTo>
                  <a:pt x="4205" y="1683"/>
                </a:lnTo>
                <a:lnTo>
                  <a:pt x="3965" y="1502"/>
                </a:lnTo>
                <a:lnTo>
                  <a:pt x="3724" y="1382"/>
                </a:lnTo>
                <a:lnTo>
                  <a:pt x="3604" y="1382"/>
                </a:lnTo>
                <a:lnTo>
                  <a:pt x="3604" y="1442"/>
                </a:lnTo>
                <a:lnTo>
                  <a:pt x="3724" y="1923"/>
                </a:lnTo>
                <a:lnTo>
                  <a:pt x="3904" y="2343"/>
                </a:lnTo>
                <a:lnTo>
                  <a:pt x="4505" y="3124"/>
                </a:lnTo>
                <a:lnTo>
                  <a:pt x="5046" y="3965"/>
                </a:lnTo>
                <a:lnTo>
                  <a:pt x="4385" y="3905"/>
                </a:lnTo>
                <a:lnTo>
                  <a:pt x="3784" y="3845"/>
                </a:lnTo>
                <a:lnTo>
                  <a:pt x="3544" y="3784"/>
                </a:lnTo>
                <a:lnTo>
                  <a:pt x="3244" y="3845"/>
                </a:lnTo>
                <a:lnTo>
                  <a:pt x="3064" y="3905"/>
                </a:lnTo>
                <a:lnTo>
                  <a:pt x="3004" y="4025"/>
                </a:lnTo>
                <a:lnTo>
                  <a:pt x="2944" y="4205"/>
                </a:lnTo>
                <a:lnTo>
                  <a:pt x="3064" y="4385"/>
                </a:lnTo>
                <a:lnTo>
                  <a:pt x="3304" y="4505"/>
                </a:lnTo>
                <a:lnTo>
                  <a:pt x="3604" y="4685"/>
                </a:lnTo>
                <a:lnTo>
                  <a:pt x="3904" y="4745"/>
                </a:lnTo>
                <a:lnTo>
                  <a:pt x="4265" y="4805"/>
                </a:lnTo>
                <a:lnTo>
                  <a:pt x="4565" y="4865"/>
                </a:lnTo>
                <a:lnTo>
                  <a:pt x="4925" y="4865"/>
                </a:lnTo>
                <a:lnTo>
                  <a:pt x="5226" y="4805"/>
                </a:lnTo>
                <a:lnTo>
                  <a:pt x="5466" y="4685"/>
                </a:lnTo>
                <a:lnTo>
                  <a:pt x="5526" y="4625"/>
                </a:lnTo>
                <a:lnTo>
                  <a:pt x="6067" y="5406"/>
                </a:lnTo>
                <a:lnTo>
                  <a:pt x="8229" y="8469"/>
                </a:lnTo>
                <a:lnTo>
                  <a:pt x="7148" y="7688"/>
                </a:lnTo>
                <a:lnTo>
                  <a:pt x="6847" y="7388"/>
                </a:lnTo>
                <a:lnTo>
                  <a:pt x="6487" y="7208"/>
                </a:lnTo>
                <a:lnTo>
                  <a:pt x="6487" y="7148"/>
                </a:lnTo>
                <a:lnTo>
                  <a:pt x="6427" y="6787"/>
                </a:lnTo>
                <a:lnTo>
                  <a:pt x="6247" y="6487"/>
                </a:lnTo>
                <a:lnTo>
                  <a:pt x="5946" y="6307"/>
                </a:lnTo>
                <a:lnTo>
                  <a:pt x="5766" y="6247"/>
                </a:lnTo>
                <a:lnTo>
                  <a:pt x="5406" y="6247"/>
                </a:lnTo>
                <a:lnTo>
                  <a:pt x="5226" y="6307"/>
                </a:lnTo>
                <a:lnTo>
                  <a:pt x="4925" y="6487"/>
                </a:lnTo>
                <a:lnTo>
                  <a:pt x="4685" y="6787"/>
                </a:lnTo>
                <a:lnTo>
                  <a:pt x="4685" y="6967"/>
                </a:lnTo>
                <a:lnTo>
                  <a:pt x="4625" y="7148"/>
                </a:lnTo>
                <a:lnTo>
                  <a:pt x="4745" y="7508"/>
                </a:lnTo>
                <a:lnTo>
                  <a:pt x="4925" y="7808"/>
                </a:lnTo>
                <a:lnTo>
                  <a:pt x="5226" y="7988"/>
                </a:lnTo>
                <a:lnTo>
                  <a:pt x="5406" y="8048"/>
                </a:lnTo>
                <a:lnTo>
                  <a:pt x="5826" y="8048"/>
                </a:lnTo>
                <a:lnTo>
                  <a:pt x="6127" y="7928"/>
                </a:lnTo>
                <a:lnTo>
                  <a:pt x="6487" y="8229"/>
                </a:lnTo>
                <a:lnTo>
                  <a:pt x="6907" y="8589"/>
                </a:lnTo>
                <a:lnTo>
                  <a:pt x="7328" y="8949"/>
                </a:lnTo>
                <a:lnTo>
                  <a:pt x="7328" y="8949"/>
                </a:lnTo>
                <a:lnTo>
                  <a:pt x="4925" y="8409"/>
                </a:lnTo>
                <a:lnTo>
                  <a:pt x="4565" y="8289"/>
                </a:lnTo>
                <a:lnTo>
                  <a:pt x="4265" y="7928"/>
                </a:lnTo>
                <a:lnTo>
                  <a:pt x="3965" y="7568"/>
                </a:lnTo>
                <a:lnTo>
                  <a:pt x="2884" y="6367"/>
                </a:lnTo>
                <a:lnTo>
                  <a:pt x="2823" y="6307"/>
                </a:lnTo>
                <a:lnTo>
                  <a:pt x="2703" y="6367"/>
                </a:lnTo>
                <a:lnTo>
                  <a:pt x="2643" y="6487"/>
                </a:lnTo>
                <a:lnTo>
                  <a:pt x="2643" y="6607"/>
                </a:lnTo>
                <a:lnTo>
                  <a:pt x="3664" y="7988"/>
                </a:lnTo>
                <a:lnTo>
                  <a:pt x="3724" y="8109"/>
                </a:lnTo>
                <a:lnTo>
                  <a:pt x="3724" y="8109"/>
                </a:lnTo>
                <a:lnTo>
                  <a:pt x="2823" y="7868"/>
                </a:lnTo>
                <a:lnTo>
                  <a:pt x="1983" y="7688"/>
                </a:lnTo>
                <a:lnTo>
                  <a:pt x="1082" y="7508"/>
                </a:lnTo>
                <a:lnTo>
                  <a:pt x="61" y="7508"/>
                </a:lnTo>
                <a:lnTo>
                  <a:pt x="1" y="7628"/>
                </a:lnTo>
                <a:lnTo>
                  <a:pt x="61" y="7748"/>
                </a:lnTo>
                <a:lnTo>
                  <a:pt x="121" y="7868"/>
                </a:lnTo>
                <a:lnTo>
                  <a:pt x="601" y="8048"/>
                </a:lnTo>
                <a:lnTo>
                  <a:pt x="1082" y="8289"/>
                </a:lnTo>
                <a:lnTo>
                  <a:pt x="2043" y="8589"/>
                </a:lnTo>
                <a:lnTo>
                  <a:pt x="4085" y="9009"/>
                </a:lnTo>
                <a:lnTo>
                  <a:pt x="3664" y="9310"/>
                </a:lnTo>
                <a:lnTo>
                  <a:pt x="3244" y="9550"/>
                </a:lnTo>
                <a:lnTo>
                  <a:pt x="2523" y="10030"/>
                </a:lnTo>
                <a:lnTo>
                  <a:pt x="2163" y="10271"/>
                </a:lnTo>
                <a:lnTo>
                  <a:pt x="1863" y="10571"/>
                </a:lnTo>
                <a:lnTo>
                  <a:pt x="1863" y="10691"/>
                </a:lnTo>
                <a:lnTo>
                  <a:pt x="1863" y="10751"/>
                </a:lnTo>
                <a:lnTo>
                  <a:pt x="1923" y="10811"/>
                </a:lnTo>
                <a:lnTo>
                  <a:pt x="2043" y="10811"/>
                </a:lnTo>
                <a:lnTo>
                  <a:pt x="2403" y="10631"/>
                </a:lnTo>
                <a:lnTo>
                  <a:pt x="2763" y="10451"/>
                </a:lnTo>
                <a:lnTo>
                  <a:pt x="3484" y="9970"/>
                </a:lnTo>
                <a:lnTo>
                  <a:pt x="4085" y="9550"/>
                </a:lnTo>
                <a:lnTo>
                  <a:pt x="4325" y="9370"/>
                </a:lnTo>
                <a:lnTo>
                  <a:pt x="4625" y="9130"/>
                </a:lnTo>
                <a:lnTo>
                  <a:pt x="4745" y="9190"/>
                </a:lnTo>
                <a:lnTo>
                  <a:pt x="8469" y="10150"/>
                </a:lnTo>
                <a:lnTo>
                  <a:pt x="7087" y="10571"/>
                </a:lnTo>
                <a:lnTo>
                  <a:pt x="6367" y="10871"/>
                </a:lnTo>
                <a:lnTo>
                  <a:pt x="5706" y="11171"/>
                </a:lnTo>
                <a:lnTo>
                  <a:pt x="5526" y="10991"/>
                </a:lnTo>
                <a:lnTo>
                  <a:pt x="5286" y="10931"/>
                </a:lnTo>
                <a:lnTo>
                  <a:pt x="4986" y="10871"/>
                </a:lnTo>
                <a:lnTo>
                  <a:pt x="4685" y="10931"/>
                </a:lnTo>
                <a:lnTo>
                  <a:pt x="4445" y="10991"/>
                </a:lnTo>
                <a:lnTo>
                  <a:pt x="4205" y="11171"/>
                </a:lnTo>
                <a:lnTo>
                  <a:pt x="4085" y="11352"/>
                </a:lnTo>
                <a:lnTo>
                  <a:pt x="3965" y="11532"/>
                </a:lnTo>
                <a:lnTo>
                  <a:pt x="3904" y="11712"/>
                </a:lnTo>
                <a:lnTo>
                  <a:pt x="3904" y="11952"/>
                </a:lnTo>
                <a:lnTo>
                  <a:pt x="3904" y="12132"/>
                </a:lnTo>
                <a:lnTo>
                  <a:pt x="3965" y="12373"/>
                </a:lnTo>
                <a:lnTo>
                  <a:pt x="4085" y="12553"/>
                </a:lnTo>
                <a:lnTo>
                  <a:pt x="4205" y="12733"/>
                </a:lnTo>
                <a:lnTo>
                  <a:pt x="4445" y="12913"/>
                </a:lnTo>
                <a:lnTo>
                  <a:pt x="4685" y="12973"/>
                </a:lnTo>
                <a:lnTo>
                  <a:pt x="4986" y="13033"/>
                </a:lnTo>
                <a:lnTo>
                  <a:pt x="5286" y="12973"/>
                </a:lnTo>
                <a:lnTo>
                  <a:pt x="5526" y="12853"/>
                </a:lnTo>
                <a:lnTo>
                  <a:pt x="5826" y="12673"/>
                </a:lnTo>
                <a:lnTo>
                  <a:pt x="6006" y="12373"/>
                </a:lnTo>
                <a:lnTo>
                  <a:pt x="6067" y="12072"/>
                </a:lnTo>
                <a:lnTo>
                  <a:pt x="6727" y="11952"/>
                </a:lnTo>
                <a:lnTo>
                  <a:pt x="7328" y="11712"/>
                </a:lnTo>
                <a:lnTo>
                  <a:pt x="8529" y="11231"/>
                </a:lnTo>
                <a:lnTo>
                  <a:pt x="8529" y="11231"/>
                </a:lnTo>
                <a:lnTo>
                  <a:pt x="6127" y="14595"/>
                </a:lnTo>
                <a:lnTo>
                  <a:pt x="5286" y="15856"/>
                </a:lnTo>
                <a:lnTo>
                  <a:pt x="4865" y="15736"/>
                </a:lnTo>
                <a:lnTo>
                  <a:pt x="4445" y="15616"/>
                </a:lnTo>
                <a:lnTo>
                  <a:pt x="3904" y="15495"/>
                </a:lnTo>
                <a:lnTo>
                  <a:pt x="3304" y="15435"/>
                </a:lnTo>
                <a:lnTo>
                  <a:pt x="3064" y="15375"/>
                </a:lnTo>
                <a:lnTo>
                  <a:pt x="2884" y="15435"/>
                </a:lnTo>
                <a:lnTo>
                  <a:pt x="2463" y="15495"/>
                </a:lnTo>
                <a:lnTo>
                  <a:pt x="2403" y="15616"/>
                </a:lnTo>
                <a:lnTo>
                  <a:pt x="2403" y="15676"/>
                </a:lnTo>
                <a:lnTo>
                  <a:pt x="2703" y="15976"/>
                </a:lnTo>
                <a:lnTo>
                  <a:pt x="3004" y="16156"/>
                </a:lnTo>
                <a:lnTo>
                  <a:pt x="3664" y="16336"/>
                </a:lnTo>
                <a:lnTo>
                  <a:pt x="4265" y="16456"/>
                </a:lnTo>
                <a:lnTo>
                  <a:pt x="4745" y="16577"/>
                </a:lnTo>
                <a:lnTo>
                  <a:pt x="4205" y="17357"/>
                </a:lnTo>
                <a:lnTo>
                  <a:pt x="3965" y="17718"/>
                </a:lnTo>
                <a:lnTo>
                  <a:pt x="3724" y="18018"/>
                </a:lnTo>
                <a:lnTo>
                  <a:pt x="3604" y="18378"/>
                </a:lnTo>
                <a:lnTo>
                  <a:pt x="3604" y="18618"/>
                </a:lnTo>
                <a:lnTo>
                  <a:pt x="3664" y="18799"/>
                </a:lnTo>
                <a:lnTo>
                  <a:pt x="3724" y="18859"/>
                </a:lnTo>
                <a:lnTo>
                  <a:pt x="3965" y="18799"/>
                </a:lnTo>
                <a:lnTo>
                  <a:pt x="4205" y="18739"/>
                </a:lnTo>
                <a:lnTo>
                  <a:pt x="4385" y="18558"/>
                </a:lnTo>
                <a:lnTo>
                  <a:pt x="4565" y="18438"/>
                </a:lnTo>
                <a:lnTo>
                  <a:pt x="4865" y="18018"/>
                </a:lnTo>
                <a:lnTo>
                  <a:pt x="5166" y="17597"/>
                </a:lnTo>
                <a:lnTo>
                  <a:pt x="5646" y="16997"/>
                </a:lnTo>
                <a:lnTo>
                  <a:pt x="5766" y="17778"/>
                </a:lnTo>
                <a:lnTo>
                  <a:pt x="5886" y="18558"/>
                </a:lnTo>
                <a:lnTo>
                  <a:pt x="6067" y="19279"/>
                </a:lnTo>
                <a:lnTo>
                  <a:pt x="6187" y="19579"/>
                </a:lnTo>
                <a:lnTo>
                  <a:pt x="6367" y="19940"/>
                </a:lnTo>
                <a:lnTo>
                  <a:pt x="6427" y="19940"/>
                </a:lnTo>
                <a:lnTo>
                  <a:pt x="6547" y="19880"/>
                </a:lnTo>
                <a:lnTo>
                  <a:pt x="6547" y="19519"/>
                </a:lnTo>
                <a:lnTo>
                  <a:pt x="6547" y="19159"/>
                </a:lnTo>
                <a:lnTo>
                  <a:pt x="6427" y="18438"/>
                </a:lnTo>
                <a:lnTo>
                  <a:pt x="6247" y="17597"/>
                </a:lnTo>
                <a:lnTo>
                  <a:pt x="6006" y="16757"/>
                </a:lnTo>
                <a:lnTo>
                  <a:pt x="5946" y="16637"/>
                </a:lnTo>
                <a:lnTo>
                  <a:pt x="7208" y="14955"/>
                </a:lnTo>
                <a:lnTo>
                  <a:pt x="8949" y="12673"/>
                </a:lnTo>
                <a:lnTo>
                  <a:pt x="8829" y="14655"/>
                </a:lnTo>
                <a:lnTo>
                  <a:pt x="8589" y="14715"/>
                </a:lnTo>
                <a:lnTo>
                  <a:pt x="8409" y="14775"/>
                </a:lnTo>
                <a:lnTo>
                  <a:pt x="8289" y="14895"/>
                </a:lnTo>
                <a:lnTo>
                  <a:pt x="8169" y="15015"/>
                </a:lnTo>
                <a:lnTo>
                  <a:pt x="7988" y="15375"/>
                </a:lnTo>
                <a:lnTo>
                  <a:pt x="7928" y="15736"/>
                </a:lnTo>
                <a:lnTo>
                  <a:pt x="8048" y="16096"/>
                </a:lnTo>
                <a:lnTo>
                  <a:pt x="8229" y="16396"/>
                </a:lnTo>
                <a:lnTo>
                  <a:pt x="8349" y="16516"/>
                </a:lnTo>
                <a:lnTo>
                  <a:pt x="8529" y="16637"/>
                </a:lnTo>
                <a:lnTo>
                  <a:pt x="8709" y="16697"/>
                </a:lnTo>
                <a:lnTo>
                  <a:pt x="8949" y="16697"/>
                </a:lnTo>
                <a:lnTo>
                  <a:pt x="9250" y="16637"/>
                </a:lnTo>
                <a:lnTo>
                  <a:pt x="9550" y="16516"/>
                </a:lnTo>
                <a:lnTo>
                  <a:pt x="9730" y="16336"/>
                </a:lnTo>
                <a:lnTo>
                  <a:pt x="9850" y="16096"/>
                </a:lnTo>
                <a:lnTo>
                  <a:pt x="9910" y="15796"/>
                </a:lnTo>
                <a:lnTo>
                  <a:pt x="9910" y="15495"/>
                </a:lnTo>
                <a:lnTo>
                  <a:pt x="9850" y="15255"/>
                </a:lnTo>
                <a:lnTo>
                  <a:pt x="9730" y="15015"/>
                </a:lnTo>
                <a:lnTo>
                  <a:pt x="9910" y="11352"/>
                </a:lnTo>
                <a:lnTo>
                  <a:pt x="10030" y="11171"/>
                </a:lnTo>
                <a:lnTo>
                  <a:pt x="10150" y="11231"/>
                </a:lnTo>
                <a:lnTo>
                  <a:pt x="12493" y="14775"/>
                </a:lnTo>
                <a:lnTo>
                  <a:pt x="13634" y="16456"/>
                </a:lnTo>
                <a:lnTo>
                  <a:pt x="13514" y="16577"/>
                </a:lnTo>
                <a:lnTo>
                  <a:pt x="13393" y="16697"/>
                </a:lnTo>
                <a:lnTo>
                  <a:pt x="13213" y="16997"/>
                </a:lnTo>
                <a:lnTo>
                  <a:pt x="13033" y="17658"/>
                </a:lnTo>
                <a:lnTo>
                  <a:pt x="12913" y="18018"/>
                </a:lnTo>
                <a:lnTo>
                  <a:pt x="12793" y="18438"/>
                </a:lnTo>
                <a:lnTo>
                  <a:pt x="12793" y="18799"/>
                </a:lnTo>
                <a:lnTo>
                  <a:pt x="12793" y="18979"/>
                </a:lnTo>
                <a:lnTo>
                  <a:pt x="12913" y="19159"/>
                </a:lnTo>
                <a:lnTo>
                  <a:pt x="12973" y="19219"/>
                </a:lnTo>
                <a:lnTo>
                  <a:pt x="13093" y="19219"/>
                </a:lnTo>
                <a:lnTo>
                  <a:pt x="13213" y="19099"/>
                </a:lnTo>
                <a:lnTo>
                  <a:pt x="13393" y="18979"/>
                </a:lnTo>
                <a:lnTo>
                  <a:pt x="13574" y="18678"/>
                </a:lnTo>
                <a:lnTo>
                  <a:pt x="13694" y="18378"/>
                </a:lnTo>
                <a:lnTo>
                  <a:pt x="13814" y="18018"/>
                </a:lnTo>
                <a:lnTo>
                  <a:pt x="13934" y="17597"/>
                </a:lnTo>
                <a:lnTo>
                  <a:pt x="14054" y="17117"/>
                </a:lnTo>
                <a:lnTo>
                  <a:pt x="14835" y="18138"/>
                </a:lnTo>
                <a:lnTo>
                  <a:pt x="15676" y="19099"/>
                </a:lnTo>
                <a:lnTo>
                  <a:pt x="15736" y="19159"/>
                </a:lnTo>
                <a:lnTo>
                  <a:pt x="15856" y="19159"/>
                </a:lnTo>
                <a:lnTo>
                  <a:pt x="15916" y="19039"/>
                </a:lnTo>
                <a:lnTo>
                  <a:pt x="15916" y="18919"/>
                </a:lnTo>
                <a:lnTo>
                  <a:pt x="15556" y="18078"/>
                </a:lnTo>
                <a:lnTo>
                  <a:pt x="15075" y="17237"/>
                </a:lnTo>
                <a:lnTo>
                  <a:pt x="15616" y="17237"/>
                </a:lnTo>
                <a:lnTo>
                  <a:pt x="16697" y="17417"/>
                </a:lnTo>
                <a:lnTo>
                  <a:pt x="17237" y="17477"/>
                </a:lnTo>
                <a:lnTo>
                  <a:pt x="17718" y="17477"/>
                </a:lnTo>
                <a:lnTo>
                  <a:pt x="17898" y="17417"/>
                </a:lnTo>
                <a:lnTo>
                  <a:pt x="17958" y="17237"/>
                </a:lnTo>
                <a:lnTo>
                  <a:pt x="17958" y="17117"/>
                </a:lnTo>
                <a:lnTo>
                  <a:pt x="17838" y="16997"/>
                </a:lnTo>
                <a:lnTo>
                  <a:pt x="17357" y="16877"/>
                </a:lnTo>
                <a:lnTo>
                  <a:pt x="16817" y="16757"/>
                </a:lnTo>
                <a:lnTo>
                  <a:pt x="15736" y="16577"/>
                </a:lnTo>
                <a:lnTo>
                  <a:pt x="15135" y="16456"/>
                </a:lnTo>
                <a:lnTo>
                  <a:pt x="14535" y="16336"/>
                </a:lnTo>
                <a:lnTo>
                  <a:pt x="13333" y="14535"/>
                </a:lnTo>
                <a:lnTo>
                  <a:pt x="13093" y="14174"/>
                </a:lnTo>
                <a:lnTo>
                  <a:pt x="13273" y="14354"/>
                </a:lnTo>
                <a:lnTo>
                  <a:pt x="13454" y="14535"/>
                </a:lnTo>
                <a:lnTo>
                  <a:pt x="13634" y="14595"/>
                </a:lnTo>
                <a:lnTo>
                  <a:pt x="13814" y="14655"/>
                </a:lnTo>
                <a:lnTo>
                  <a:pt x="14054" y="14655"/>
                </a:lnTo>
                <a:lnTo>
                  <a:pt x="14294" y="14595"/>
                </a:lnTo>
                <a:lnTo>
                  <a:pt x="14474" y="14475"/>
                </a:lnTo>
                <a:lnTo>
                  <a:pt x="14655" y="14354"/>
                </a:lnTo>
                <a:lnTo>
                  <a:pt x="14715" y="14174"/>
                </a:lnTo>
                <a:lnTo>
                  <a:pt x="14835" y="13994"/>
                </a:lnTo>
                <a:lnTo>
                  <a:pt x="14895" y="13634"/>
                </a:lnTo>
                <a:lnTo>
                  <a:pt x="14835" y="13273"/>
                </a:lnTo>
                <a:lnTo>
                  <a:pt x="14715" y="13093"/>
                </a:lnTo>
                <a:lnTo>
                  <a:pt x="14655" y="12913"/>
                </a:lnTo>
                <a:lnTo>
                  <a:pt x="14474" y="12793"/>
                </a:lnTo>
                <a:lnTo>
                  <a:pt x="14294" y="12673"/>
                </a:lnTo>
                <a:lnTo>
                  <a:pt x="14054" y="12613"/>
                </a:lnTo>
                <a:lnTo>
                  <a:pt x="13694" y="12613"/>
                </a:lnTo>
                <a:lnTo>
                  <a:pt x="13454" y="12733"/>
                </a:lnTo>
                <a:lnTo>
                  <a:pt x="11111" y="10811"/>
                </a:lnTo>
                <a:lnTo>
                  <a:pt x="14414" y="11592"/>
                </a:lnTo>
                <a:lnTo>
                  <a:pt x="16096" y="12072"/>
                </a:lnTo>
                <a:lnTo>
                  <a:pt x="16216" y="12433"/>
                </a:lnTo>
                <a:lnTo>
                  <a:pt x="16456" y="12793"/>
                </a:lnTo>
                <a:lnTo>
                  <a:pt x="16937" y="13394"/>
                </a:lnTo>
                <a:lnTo>
                  <a:pt x="17477" y="14174"/>
                </a:lnTo>
                <a:lnTo>
                  <a:pt x="17718" y="14535"/>
                </a:lnTo>
                <a:lnTo>
                  <a:pt x="18018" y="14895"/>
                </a:lnTo>
                <a:lnTo>
                  <a:pt x="18138" y="14955"/>
                </a:lnTo>
                <a:lnTo>
                  <a:pt x="18198" y="14895"/>
                </a:lnTo>
                <a:lnTo>
                  <a:pt x="18258" y="14835"/>
                </a:lnTo>
                <a:lnTo>
                  <a:pt x="18258" y="14775"/>
                </a:lnTo>
                <a:lnTo>
                  <a:pt x="18018" y="14354"/>
                </a:lnTo>
                <a:lnTo>
                  <a:pt x="17778" y="13934"/>
                </a:lnTo>
                <a:lnTo>
                  <a:pt x="17297" y="13153"/>
                </a:lnTo>
                <a:lnTo>
                  <a:pt x="17057" y="12733"/>
                </a:lnTo>
                <a:lnTo>
                  <a:pt x="16757" y="12252"/>
                </a:lnTo>
                <a:lnTo>
                  <a:pt x="16757" y="12252"/>
                </a:lnTo>
                <a:lnTo>
                  <a:pt x="18138" y="12553"/>
                </a:lnTo>
                <a:lnTo>
                  <a:pt x="18799" y="12673"/>
                </a:lnTo>
                <a:lnTo>
                  <a:pt x="19519" y="12793"/>
                </a:lnTo>
                <a:lnTo>
                  <a:pt x="19699" y="12733"/>
                </a:lnTo>
                <a:lnTo>
                  <a:pt x="19820" y="12673"/>
                </a:lnTo>
                <a:lnTo>
                  <a:pt x="19940" y="12553"/>
                </a:lnTo>
                <a:lnTo>
                  <a:pt x="20060" y="12433"/>
                </a:lnTo>
                <a:lnTo>
                  <a:pt x="20060" y="12252"/>
                </a:lnTo>
                <a:lnTo>
                  <a:pt x="20060" y="12132"/>
                </a:lnTo>
                <a:lnTo>
                  <a:pt x="20000" y="12012"/>
                </a:lnTo>
                <a:lnTo>
                  <a:pt x="19820" y="11892"/>
                </a:lnTo>
                <a:lnTo>
                  <a:pt x="18739" y="11532"/>
                </a:lnTo>
                <a:lnTo>
                  <a:pt x="17657" y="11231"/>
                </a:lnTo>
                <a:lnTo>
                  <a:pt x="18018" y="11051"/>
                </a:lnTo>
                <a:lnTo>
                  <a:pt x="18618" y="10631"/>
                </a:lnTo>
                <a:lnTo>
                  <a:pt x="18919" y="10391"/>
                </a:lnTo>
                <a:lnTo>
                  <a:pt x="19219" y="10090"/>
                </a:lnTo>
                <a:lnTo>
                  <a:pt x="19279" y="9970"/>
                </a:lnTo>
                <a:lnTo>
                  <a:pt x="19279" y="9850"/>
                </a:lnTo>
                <a:lnTo>
                  <a:pt x="19279" y="9670"/>
                </a:lnTo>
                <a:lnTo>
                  <a:pt x="19219" y="9550"/>
                </a:lnTo>
                <a:lnTo>
                  <a:pt x="19159" y="9490"/>
                </a:lnTo>
                <a:lnTo>
                  <a:pt x="19039" y="9370"/>
                </a:lnTo>
                <a:lnTo>
                  <a:pt x="18739" y="9370"/>
                </a:lnTo>
                <a:lnTo>
                  <a:pt x="18378" y="9550"/>
                </a:lnTo>
                <a:lnTo>
                  <a:pt x="18018" y="9790"/>
                </a:lnTo>
                <a:lnTo>
                  <a:pt x="17417" y="10271"/>
                </a:lnTo>
                <a:lnTo>
                  <a:pt x="16937" y="10631"/>
                </a:lnTo>
                <a:lnTo>
                  <a:pt x="16516" y="10991"/>
                </a:lnTo>
                <a:lnTo>
                  <a:pt x="15075" y="10691"/>
                </a:lnTo>
                <a:lnTo>
                  <a:pt x="11952" y="9970"/>
                </a:lnTo>
                <a:lnTo>
                  <a:pt x="13153" y="9430"/>
                </a:lnTo>
                <a:lnTo>
                  <a:pt x="13333" y="9610"/>
                </a:lnTo>
                <a:lnTo>
                  <a:pt x="13574" y="9730"/>
                </a:lnTo>
                <a:lnTo>
                  <a:pt x="13874" y="9850"/>
                </a:lnTo>
                <a:lnTo>
                  <a:pt x="14174" y="9730"/>
                </a:lnTo>
                <a:lnTo>
                  <a:pt x="14414" y="9610"/>
                </a:lnTo>
                <a:lnTo>
                  <a:pt x="14595" y="9310"/>
                </a:lnTo>
                <a:lnTo>
                  <a:pt x="14655" y="9009"/>
                </a:lnTo>
                <a:lnTo>
                  <a:pt x="14655" y="8949"/>
                </a:lnTo>
                <a:lnTo>
                  <a:pt x="14655" y="8769"/>
                </a:lnTo>
                <a:lnTo>
                  <a:pt x="14595" y="8649"/>
                </a:lnTo>
                <a:lnTo>
                  <a:pt x="14414" y="8409"/>
                </a:lnTo>
                <a:lnTo>
                  <a:pt x="14174" y="8229"/>
                </a:lnTo>
                <a:lnTo>
                  <a:pt x="13994" y="8169"/>
                </a:lnTo>
                <a:lnTo>
                  <a:pt x="13634" y="8169"/>
                </a:lnTo>
                <a:lnTo>
                  <a:pt x="13454" y="8289"/>
                </a:lnTo>
                <a:lnTo>
                  <a:pt x="13273" y="8409"/>
                </a:lnTo>
                <a:lnTo>
                  <a:pt x="13153" y="8589"/>
                </a:lnTo>
                <a:lnTo>
                  <a:pt x="12372" y="8769"/>
                </a:lnTo>
                <a:lnTo>
                  <a:pt x="11652" y="9009"/>
                </a:lnTo>
                <a:lnTo>
                  <a:pt x="14775" y="4745"/>
                </a:lnTo>
                <a:lnTo>
                  <a:pt x="14835" y="4745"/>
                </a:lnTo>
                <a:lnTo>
                  <a:pt x="15676" y="4865"/>
                </a:lnTo>
                <a:lnTo>
                  <a:pt x="16576" y="4926"/>
                </a:lnTo>
                <a:lnTo>
                  <a:pt x="17057" y="4926"/>
                </a:lnTo>
                <a:lnTo>
                  <a:pt x="17477" y="4865"/>
                </a:lnTo>
                <a:lnTo>
                  <a:pt x="17898" y="4745"/>
                </a:lnTo>
                <a:lnTo>
                  <a:pt x="18258" y="4565"/>
                </a:lnTo>
                <a:lnTo>
                  <a:pt x="18378" y="4505"/>
                </a:lnTo>
                <a:lnTo>
                  <a:pt x="18378" y="4385"/>
                </a:lnTo>
                <a:lnTo>
                  <a:pt x="18318" y="4265"/>
                </a:lnTo>
                <a:lnTo>
                  <a:pt x="18198" y="4265"/>
                </a:lnTo>
                <a:lnTo>
                  <a:pt x="17898" y="4205"/>
                </a:lnTo>
                <a:lnTo>
                  <a:pt x="17537" y="4145"/>
                </a:lnTo>
                <a:lnTo>
                  <a:pt x="16817" y="4145"/>
                </a:lnTo>
                <a:lnTo>
                  <a:pt x="16096" y="4205"/>
                </a:lnTo>
                <a:lnTo>
                  <a:pt x="15195" y="4205"/>
                </a:lnTo>
                <a:lnTo>
                  <a:pt x="15255" y="4145"/>
                </a:lnTo>
                <a:lnTo>
                  <a:pt x="17237" y="1442"/>
                </a:lnTo>
                <a:lnTo>
                  <a:pt x="17357" y="1142"/>
                </a:lnTo>
                <a:lnTo>
                  <a:pt x="17357" y="962"/>
                </a:lnTo>
                <a:lnTo>
                  <a:pt x="17237" y="782"/>
                </a:lnTo>
                <a:lnTo>
                  <a:pt x="17057" y="662"/>
                </a:lnTo>
                <a:lnTo>
                  <a:pt x="16817" y="601"/>
                </a:lnTo>
                <a:lnTo>
                  <a:pt x="16576" y="662"/>
                </a:lnTo>
                <a:lnTo>
                  <a:pt x="16336" y="782"/>
                </a:lnTo>
                <a:lnTo>
                  <a:pt x="16096" y="1022"/>
                </a:lnTo>
                <a:lnTo>
                  <a:pt x="14414" y="3304"/>
                </a:lnTo>
                <a:lnTo>
                  <a:pt x="14294" y="2223"/>
                </a:lnTo>
                <a:lnTo>
                  <a:pt x="14234" y="1142"/>
                </a:lnTo>
                <a:lnTo>
                  <a:pt x="14234" y="1"/>
                </a:lnTo>
                <a:close/>
              </a:path>
            </a:pathLst>
          </a:custGeom>
          <a:solidFill>
            <a:srgbClr val="79C6C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0" name="Shape 180"/>
          <p:cNvSpPr/>
          <p:nvPr/>
        </p:nvSpPr>
        <p:spPr>
          <a:xfrm>
            <a:off x="8645810" y="222087"/>
            <a:ext cx="236832" cy="230771"/>
          </a:xfrm>
          <a:custGeom>
            <a:avLst/>
            <a:gdLst/>
            <a:ahLst/>
            <a:cxnLst/>
            <a:rect l="0" t="0" r="0" b="0"/>
            <a:pathLst>
              <a:path w="21141" h="20600" extrusionOk="0">
                <a:moveTo>
                  <a:pt x="10991" y="7687"/>
                </a:moveTo>
                <a:lnTo>
                  <a:pt x="11411" y="7867"/>
                </a:lnTo>
                <a:lnTo>
                  <a:pt x="11771" y="7988"/>
                </a:lnTo>
                <a:lnTo>
                  <a:pt x="10931" y="8888"/>
                </a:lnTo>
                <a:lnTo>
                  <a:pt x="10991" y="7687"/>
                </a:lnTo>
                <a:close/>
                <a:moveTo>
                  <a:pt x="10090" y="7507"/>
                </a:moveTo>
                <a:lnTo>
                  <a:pt x="10030" y="9549"/>
                </a:lnTo>
                <a:lnTo>
                  <a:pt x="8048" y="8708"/>
                </a:lnTo>
                <a:lnTo>
                  <a:pt x="8709" y="8288"/>
                </a:lnTo>
                <a:lnTo>
                  <a:pt x="10090" y="7507"/>
                </a:lnTo>
                <a:close/>
                <a:moveTo>
                  <a:pt x="12973" y="7988"/>
                </a:moveTo>
                <a:lnTo>
                  <a:pt x="12973" y="8348"/>
                </a:lnTo>
                <a:lnTo>
                  <a:pt x="13033" y="8648"/>
                </a:lnTo>
                <a:lnTo>
                  <a:pt x="13153" y="9369"/>
                </a:lnTo>
                <a:lnTo>
                  <a:pt x="13273" y="10270"/>
                </a:lnTo>
                <a:lnTo>
                  <a:pt x="13453" y="11110"/>
                </a:lnTo>
                <a:lnTo>
                  <a:pt x="13453" y="11110"/>
                </a:lnTo>
                <a:lnTo>
                  <a:pt x="11351" y="10150"/>
                </a:lnTo>
                <a:lnTo>
                  <a:pt x="11051" y="10029"/>
                </a:lnTo>
                <a:lnTo>
                  <a:pt x="12792" y="8168"/>
                </a:lnTo>
                <a:lnTo>
                  <a:pt x="12912" y="8108"/>
                </a:lnTo>
                <a:lnTo>
                  <a:pt x="12973" y="7988"/>
                </a:lnTo>
                <a:close/>
                <a:moveTo>
                  <a:pt x="7207" y="9549"/>
                </a:moveTo>
                <a:lnTo>
                  <a:pt x="9369" y="10570"/>
                </a:lnTo>
                <a:lnTo>
                  <a:pt x="7267" y="12672"/>
                </a:lnTo>
                <a:lnTo>
                  <a:pt x="7327" y="11831"/>
                </a:lnTo>
                <a:lnTo>
                  <a:pt x="7327" y="10990"/>
                </a:lnTo>
                <a:lnTo>
                  <a:pt x="7327" y="10270"/>
                </a:lnTo>
                <a:lnTo>
                  <a:pt x="7267" y="9909"/>
                </a:lnTo>
                <a:lnTo>
                  <a:pt x="7207" y="9549"/>
                </a:lnTo>
                <a:close/>
                <a:moveTo>
                  <a:pt x="9910" y="11171"/>
                </a:moveTo>
                <a:lnTo>
                  <a:pt x="9790" y="14233"/>
                </a:lnTo>
                <a:lnTo>
                  <a:pt x="9429" y="13993"/>
                </a:lnTo>
                <a:lnTo>
                  <a:pt x="9009" y="13813"/>
                </a:lnTo>
                <a:lnTo>
                  <a:pt x="8168" y="13513"/>
                </a:lnTo>
                <a:lnTo>
                  <a:pt x="7808" y="13393"/>
                </a:lnTo>
                <a:lnTo>
                  <a:pt x="9910" y="11171"/>
                </a:lnTo>
                <a:close/>
                <a:moveTo>
                  <a:pt x="10931" y="11291"/>
                </a:moveTo>
                <a:lnTo>
                  <a:pt x="11171" y="11411"/>
                </a:lnTo>
                <a:lnTo>
                  <a:pt x="13573" y="12492"/>
                </a:lnTo>
                <a:lnTo>
                  <a:pt x="12552" y="13152"/>
                </a:lnTo>
                <a:lnTo>
                  <a:pt x="11651" y="13693"/>
                </a:lnTo>
                <a:lnTo>
                  <a:pt x="10871" y="14233"/>
                </a:lnTo>
                <a:lnTo>
                  <a:pt x="10931" y="11291"/>
                </a:lnTo>
                <a:close/>
                <a:moveTo>
                  <a:pt x="10750" y="0"/>
                </a:moveTo>
                <a:lnTo>
                  <a:pt x="10630" y="60"/>
                </a:lnTo>
                <a:lnTo>
                  <a:pt x="10570" y="120"/>
                </a:lnTo>
                <a:lnTo>
                  <a:pt x="10450" y="661"/>
                </a:lnTo>
                <a:lnTo>
                  <a:pt x="10330" y="1141"/>
                </a:lnTo>
                <a:lnTo>
                  <a:pt x="10270" y="2162"/>
                </a:lnTo>
                <a:lnTo>
                  <a:pt x="10210" y="4264"/>
                </a:lnTo>
                <a:lnTo>
                  <a:pt x="9850" y="3904"/>
                </a:lnTo>
                <a:lnTo>
                  <a:pt x="9489" y="3543"/>
                </a:lnTo>
                <a:lnTo>
                  <a:pt x="8889" y="2943"/>
                </a:lnTo>
                <a:lnTo>
                  <a:pt x="8588" y="2642"/>
                </a:lnTo>
                <a:lnTo>
                  <a:pt x="8228" y="2402"/>
                </a:lnTo>
                <a:lnTo>
                  <a:pt x="8168" y="2402"/>
                </a:lnTo>
                <a:lnTo>
                  <a:pt x="8108" y="2462"/>
                </a:lnTo>
                <a:lnTo>
                  <a:pt x="8048" y="2522"/>
                </a:lnTo>
                <a:lnTo>
                  <a:pt x="8048" y="2582"/>
                </a:lnTo>
                <a:lnTo>
                  <a:pt x="8288" y="2943"/>
                </a:lnTo>
                <a:lnTo>
                  <a:pt x="8588" y="3303"/>
                </a:lnTo>
                <a:lnTo>
                  <a:pt x="9189" y="3844"/>
                </a:lnTo>
                <a:lnTo>
                  <a:pt x="9669" y="4384"/>
                </a:lnTo>
                <a:lnTo>
                  <a:pt x="9910" y="4624"/>
                </a:lnTo>
                <a:lnTo>
                  <a:pt x="10210" y="4805"/>
                </a:lnTo>
                <a:lnTo>
                  <a:pt x="10210" y="4925"/>
                </a:lnTo>
                <a:lnTo>
                  <a:pt x="10090" y="6666"/>
                </a:lnTo>
                <a:lnTo>
                  <a:pt x="8348" y="7687"/>
                </a:lnTo>
                <a:lnTo>
                  <a:pt x="7808" y="7988"/>
                </a:lnTo>
                <a:lnTo>
                  <a:pt x="7267" y="8348"/>
                </a:lnTo>
                <a:lnTo>
                  <a:pt x="5165" y="7447"/>
                </a:lnTo>
                <a:lnTo>
                  <a:pt x="3784" y="6786"/>
                </a:lnTo>
                <a:lnTo>
                  <a:pt x="3784" y="6366"/>
                </a:lnTo>
                <a:lnTo>
                  <a:pt x="3784" y="6006"/>
                </a:lnTo>
                <a:lnTo>
                  <a:pt x="3844" y="5405"/>
                </a:lnTo>
                <a:lnTo>
                  <a:pt x="3784" y="4805"/>
                </a:lnTo>
                <a:lnTo>
                  <a:pt x="3784" y="4564"/>
                </a:lnTo>
                <a:lnTo>
                  <a:pt x="3724" y="4384"/>
                </a:lnTo>
                <a:lnTo>
                  <a:pt x="3544" y="3964"/>
                </a:lnTo>
                <a:lnTo>
                  <a:pt x="3363" y="3964"/>
                </a:lnTo>
                <a:lnTo>
                  <a:pt x="3183" y="4324"/>
                </a:lnTo>
                <a:lnTo>
                  <a:pt x="3063" y="4684"/>
                </a:lnTo>
                <a:lnTo>
                  <a:pt x="3003" y="5345"/>
                </a:lnTo>
                <a:lnTo>
                  <a:pt x="3003" y="6006"/>
                </a:lnTo>
                <a:lnTo>
                  <a:pt x="2943" y="6486"/>
                </a:lnTo>
                <a:lnTo>
                  <a:pt x="2102" y="6066"/>
                </a:lnTo>
                <a:lnTo>
                  <a:pt x="1682" y="5886"/>
                </a:lnTo>
                <a:lnTo>
                  <a:pt x="1322" y="5765"/>
                </a:lnTo>
                <a:lnTo>
                  <a:pt x="721" y="5765"/>
                </a:lnTo>
                <a:lnTo>
                  <a:pt x="541" y="5886"/>
                </a:lnTo>
                <a:lnTo>
                  <a:pt x="601" y="6126"/>
                </a:lnTo>
                <a:lnTo>
                  <a:pt x="721" y="6366"/>
                </a:lnTo>
                <a:lnTo>
                  <a:pt x="901" y="6546"/>
                </a:lnTo>
                <a:lnTo>
                  <a:pt x="1141" y="6666"/>
                </a:lnTo>
                <a:lnTo>
                  <a:pt x="1562" y="6907"/>
                </a:lnTo>
                <a:lnTo>
                  <a:pt x="2042" y="7087"/>
                </a:lnTo>
                <a:lnTo>
                  <a:pt x="2703" y="7447"/>
                </a:lnTo>
                <a:lnTo>
                  <a:pt x="1982" y="7687"/>
                </a:lnTo>
                <a:lnTo>
                  <a:pt x="1261" y="7988"/>
                </a:lnTo>
                <a:lnTo>
                  <a:pt x="601" y="8288"/>
                </a:lnTo>
                <a:lnTo>
                  <a:pt x="301" y="8468"/>
                </a:lnTo>
                <a:lnTo>
                  <a:pt x="0" y="8708"/>
                </a:lnTo>
                <a:lnTo>
                  <a:pt x="0" y="8828"/>
                </a:lnTo>
                <a:lnTo>
                  <a:pt x="60" y="8888"/>
                </a:lnTo>
                <a:lnTo>
                  <a:pt x="421" y="8828"/>
                </a:lnTo>
                <a:lnTo>
                  <a:pt x="781" y="8768"/>
                </a:lnTo>
                <a:lnTo>
                  <a:pt x="1442" y="8468"/>
                </a:lnTo>
                <a:lnTo>
                  <a:pt x="2282" y="8168"/>
                </a:lnTo>
                <a:lnTo>
                  <a:pt x="3063" y="7747"/>
                </a:lnTo>
                <a:lnTo>
                  <a:pt x="3123" y="7627"/>
                </a:lnTo>
                <a:lnTo>
                  <a:pt x="5105" y="8588"/>
                </a:lnTo>
                <a:lnTo>
                  <a:pt x="6607" y="9249"/>
                </a:lnTo>
                <a:lnTo>
                  <a:pt x="6486" y="9669"/>
                </a:lnTo>
                <a:lnTo>
                  <a:pt x="6546" y="10150"/>
                </a:lnTo>
                <a:lnTo>
                  <a:pt x="6607" y="10990"/>
                </a:lnTo>
                <a:lnTo>
                  <a:pt x="6546" y="11651"/>
                </a:lnTo>
                <a:lnTo>
                  <a:pt x="6486" y="12312"/>
                </a:lnTo>
                <a:lnTo>
                  <a:pt x="6426" y="12972"/>
                </a:lnTo>
                <a:lnTo>
                  <a:pt x="6426" y="13573"/>
                </a:lnTo>
                <a:lnTo>
                  <a:pt x="6306" y="13693"/>
                </a:lnTo>
                <a:lnTo>
                  <a:pt x="4865" y="15134"/>
                </a:lnTo>
                <a:lnTo>
                  <a:pt x="4745" y="15014"/>
                </a:lnTo>
                <a:lnTo>
                  <a:pt x="4625" y="14954"/>
                </a:lnTo>
                <a:lnTo>
                  <a:pt x="4264" y="14834"/>
                </a:lnTo>
                <a:lnTo>
                  <a:pt x="3604" y="14774"/>
                </a:lnTo>
                <a:lnTo>
                  <a:pt x="3183" y="14714"/>
                </a:lnTo>
                <a:lnTo>
                  <a:pt x="2823" y="14714"/>
                </a:lnTo>
                <a:lnTo>
                  <a:pt x="2403" y="14774"/>
                </a:lnTo>
                <a:lnTo>
                  <a:pt x="2282" y="14834"/>
                </a:lnTo>
                <a:lnTo>
                  <a:pt x="2102" y="14954"/>
                </a:lnTo>
                <a:lnTo>
                  <a:pt x="2042" y="15074"/>
                </a:lnTo>
                <a:lnTo>
                  <a:pt x="2102" y="15134"/>
                </a:lnTo>
                <a:lnTo>
                  <a:pt x="2222" y="15314"/>
                </a:lnTo>
                <a:lnTo>
                  <a:pt x="2343" y="15374"/>
                </a:lnTo>
                <a:lnTo>
                  <a:pt x="2643" y="15555"/>
                </a:lnTo>
                <a:lnTo>
                  <a:pt x="3063" y="15555"/>
                </a:lnTo>
                <a:lnTo>
                  <a:pt x="3363" y="15615"/>
                </a:lnTo>
                <a:lnTo>
                  <a:pt x="3844" y="15675"/>
                </a:lnTo>
                <a:lnTo>
                  <a:pt x="4324" y="15675"/>
                </a:lnTo>
                <a:lnTo>
                  <a:pt x="3484" y="16636"/>
                </a:lnTo>
                <a:lnTo>
                  <a:pt x="2703" y="17657"/>
                </a:lnTo>
                <a:lnTo>
                  <a:pt x="2643" y="17777"/>
                </a:lnTo>
                <a:lnTo>
                  <a:pt x="2703" y="17837"/>
                </a:lnTo>
                <a:lnTo>
                  <a:pt x="2823" y="17897"/>
                </a:lnTo>
                <a:lnTo>
                  <a:pt x="2943" y="17897"/>
                </a:lnTo>
                <a:lnTo>
                  <a:pt x="3724" y="17296"/>
                </a:lnTo>
                <a:lnTo>
                  <a:pt x="4444" y="16696"/>
                </a:lnTo>
                <a:lnTo>
                  <a:pt x="4505" y="17236"/>
                </a:lnTo>
                <a:lnTo>
                  <a:pt x="4565" y="18317"/>
                </a:lnTo>
                <a:lnTo>
                  <a:pt x="4625" y="18858"/>
                </a:lnTo>
                <a:lnTo>
                  <a:pt x="4745" y="19338"/>
                </a:lnTo>
                <a:lnTo>
                  <a:pt x="4865" y="19458"/>
                </a:lnTo>
                <a:lnTo>
                  <a:pt x="4985" y="19518"/>
                </a:lnTo>
                <a:lnTo>
                  <a:pt x="5105" y="19518"/>
                </a:lnTo>
                <a:lnTo>
                  <a:pt x="5225" y="19338"/>
                </a:lnTo>
                <a:lnTo>
                  <a:pt x="5225" y="18858"/>
                </a:lnTo>
                <a:lnTo>
                  <a:pt x="5225" y="18317"/>
                </a:lnTo>
                <a:lnTo>
                  <a:pt x="5225" y="17236"/>
                </a:lnTo>
                <a:lnTo>
                  <a:pt x="5225" y="16636"/>
                </a:lnTo>
                <a:lnTo>
                  <a:pt x="5165" y="15975"/>
                </a:lnTo>
                <a:lnTo>
                  <a:pt x="6727" y="14474"/>
                </a:lnTo>
                <a:lnTo>
                  <a:pt x="7147" y="14053"/>
                </a:lnTo>
                <a:lnTo>
                  <a:pt x="7387" y="14173"/>
                </a:lnTo>
                <a:lnTo>
                  <a:pt x="7688" y="14354"/>
                </a:lnTo>
                <a:lnTo>
                  <a:pt x="8228" y="14534"/>
                </a:lnTo>
                <a:lnTo>
                  <a:pt x="9009" y="14894"/>
                </a:lnTo>
                <a:lnTo>
                  <a:pt x="9369" y="15014"/>
                </a:lnTo>
                <a:lnTo>
                  <a:pt x="9790" y="15134"/>
                </a:lnTo>
                <a:lnTo>
                  <a:pt x="9669" y="16636"/>
                </a:lnTo>
                <a:lnTo>
                  <a:pt x="9369" y="16876"/>
                </a:lnTo>
                <a:lnTo>
                  <a:pt x="9069" y="17176"/>
                </a:lnTo>
                <a:lnTo>
                  <a:pt x="8588" y="17777"/>
                </a:lnTo>
                <a:lnTo>
                  <a:pt x="7928" y="18437"/>
                </a:lnTo>
                <a:lnTo>
                  <a:pt x="7567" y="18738"/>
                </a:lnTo>
                <a:lnTo>
                  <a:pt x="7327" y="19158"/>
                </a:lnTo>
                <a:lnTo>
                  <a:pt x="7267" y="19218"/>
                </a:lnTo>
                <a:lnTo>
                  <a:pt x="7327" y="19278"/>
                </a:lnTo>
                <a:lnTo>
                  <a:pt x="7387" y="19338"/>
                </a:lnTo>
                <a:lnTo>
                  <a:pt x="7447" y="19278"/>
                </a:lnTo>
                <a:lnTo>
                  <a:pt x="7808" y="19038"/>
                </a:lnTo>
                <a:lnTo>
                  <a:pt x="8168" y="18678"/>
                </a:lnTo>
                <a:lnTo>
                  <a:pt x="8829" y="18017"/>
                </a:lnTo>
                <a:lnTo>
                  <a:pt x="9249" y="17717"/>
                </a:lnTo>
                <a:lnTo>
                  <a:pt x="9669" y="17296"/>
                </a:lnTo>
                <a:lnTo>
                  <a:pt x="9609" y="18738"/>
                </a:lnTo>
                <a:lnTo>
                  <a:pt x="9669" y="19458"/>
                </a:lnTo>
                <a:lnTo>
                  <a:pt x="9669" y="20119"/>
                </a:lnTo>
                <a:lnTo>
                  <a:pt x="9729" y="20299"/>
                </a:lnTo>
                <a:lnTo>
                  <a:pt x="9850" y="20419"/>
                </a:lnTo>
                <a:lnTo>
                  <a:pt x="9970" y="20539"/>
                </a:lnTo>
                <a:lnTo>
                  <a:pt x="10150" y="20599"/>
                </a:lnTo>
                <a:lnTo>
                  <a:pt x="10330" y="20599"/>
                </a:lnTo>
                <a:lnTo>
                  <a:pt x="10450" y="20539"/>
                </a:lnTo>
                <a:lnTo>
                  <a:pt x="10570" y="20419"/>
                </a:lnTo>
                <a:lnTo>
                  <a:pt x="10630" y="20239"/>
                </a:lnTo>
                <a:lnTo>
                  <a:pt x="10750" y="19158"/>
                </a:lnTo>
                <a:lnTo>
                  <a:pt x="10811" y="18017"/>
                </a:lnTo>
                <a:lnTo>
                  <a:pt x="11111" y="18317"/>
                </a:lnTo>
                <a:lnTo>
                  <a:pt x="11651" y="18858"/>
                </a:lnTo>
                <a:lnTo>
                  <a:pt x="11952" y="19098"/>
                </a:lnTo>
                <a:lnTo>
                  <a:pt x="12252" y="19278"/>
                </a:lnTo>
                <a:lnTo>
                  <a:pt x="12372" y="19338"/>
                </a:lnTo>
                <a:lnTo>
                  <a:pt x="12552" y="19338"/>
                </a:lnTo>
                <a:lnTo>
                  <a:pt x="12672" y="19278"/>
                </a:lnTo>
                <a:lnTo>
                  <a:pt x="12792" y="19218"/>
                </a:lnTo>
                <a:lnTo>
                  <a:pt x="12852" y="19098"/>
                </a:lnTo>
                <a:lnTo>
                  <a:pt x="12912" y="18978"/>
                </a:lnTo>
                <a:lnTo>
                  <a:pt x="12912" y="18858"/>
                </a:lnTo>
                <a:lnTo>
                  <a:pt x="12852" y="18678"/>
                </a:lnTo>
                <a:lnTo>
                  <a:pt x="12612" y="18377"/>
                </a:lnTo>
                <a:lnTo>
                  <a:pt x="12312" y="18077"/>
                </a:lnTo>
                <a:lnTo>
                  <a:pt x="11711" y="17536"/>
                </a:lnTo>
                <a:lnTo>
                  <a:pt x="11291" y="17176"/>
                </a:lnTo>
                <a:lnTo>
                  <a:pt x="10811" y="16816"/>
                </a:lnTo>
                <a:lnTo>
                  <a:pt x="10811" y="15374"/>
                </a:lnTo>
                <a:lnTo>
                  <a:pt x="10811" y="15314"/>
                </a:lnTo>
                <a:lnTo>
                  <a:pt x="11892" y="14654"/>
                </a:lnTo>
                <a:lnTo>
                  <a:pt x="12912" y="13873"/>
                </a:lnTo>
                <a:lnTo>
                  <a:pt x="13573" y="13393"/>
                </a:lnTo>
                <a:lnTo>
                  <a:pt x="14234" y="12792"/>
                </a:lnTo>
                <a:lnTo>
                  <a:pt x="16576" y="13873"/>
                </a:lnTo>
                <a:lnTo>
                  <a:pt x="16576" y="13933"/>
                </a:lnTo>
                <a:lnTo>
                  <a:pt x="16636" y="14774"/>
                </a:lnTo>
                <a:lnTo>
                  <a:pt x="16756" y="15675"/>
                </a:lnTo>
                <a:lnTo>
                  <a:pt x="16876" y="16095"/>
                </a:lnTo>
                <a:lnTo>
                  <a:pt x="17056" y="16516"/>
                </a:lnTo>
                <a:lnTo>
                  <a:pt x="17237" y="16936"/>
                </a:lnTo>
                <a:lnTo>
                  <a:pt x="17477" y="17236"/>
                </a:lnTo>
                <a:lnTo>
                  <a:pt x="17597" y="17296"/>
                </a:lnTo>
                <a:lnTo>
                  <a:pt x="17657" y="17296"/>
                </a:lnTo>
                <a:lnTo>
                  <a:pt x="17777" y="17236"/>
                </a:lnTo>
                <a:lnTo>
                  <a:pt x="17777" y="17116"/>
                </a:lnTo>
                <a:lnTo>
                  <a:pt x="17777" y="16816"/>
                </a:lnTo>
                <a:lnTo>
                  <a:pt x="17717" y="16455"/>
                </a:lnTo>
                <a:lnTo>
                  <a:pt x="17597" y="15735"/>
                </a:lnTo>
                <a:lnTo>
                  <a:pt x="17357" y="15074"/>
                </a:lnTo>
                <a:lnTo>
                  <a:pt x="17237" y="14354"/>
                </a:lnTo>
                <a:lnTo>
                  <a:pt x="17237" y="14173"/>
                </a:lnTo>
                <a:lnTo>
                  <a:pt x="17297" y="14173"/>
                </a:lnTo>
                <a:lnTo>
                  <a:pt x="20360" y="15615"/>
                </a:lnTo>
                <a:lnTo>
                  <a:pt x="20600" y="15675"/>
                </a:lnTo>
                <a:lnTo>
                  <a:pt x="20840" y="15615"/>
                </a:lnTo>
                <a:lnTo>
                  <a:pt x="20960" y="15495"/>
                </a:lnTo>
                <a:lnTo>
                  <a:pt x="21080" y="15254"/>
                </a:lnTo>
                <a:lnTo>
                  <a:pt x="21080" y="15014"/>
                </a:lnTo>
                <a:lnTo>
                  <a:pt x="20960" y="14774"/>
                </a:lnTo>
                <a:lnTo>
                  <a:pt x="20780" y="14534"/>
                </a:lnTo>
                <a:lnTo>
                  <a:pt x="20480" y="14354"/>
                </a:lnTo>
                <a:lnTo>
                  <a:pt x="17957" y="13212"/>
                </a:lnTo>
                <a:lnTo>
                  <a:pt x="18918" y="12912"/>
                </a:lnTo>
                <a:lnTo>
                  <a:pt x="19999" y="12612"/>
                </a:lnTo>
                <a:lnTo>
                  <a:pt x="21080" y="12372"/>
                </a:lnTo>
                <a:lnTo>
                  <a:pt x="21140" y="12312"/>
                </a:lnTo>
                <a:lnTo>
                  <a:pt x="21080" y="12252"/>
                </a:lnTo>
                <a:lnTo>
                  <a:pt x="19098" y="12252"/>
                </a:lnTo>
                <a:lnTo>
                  <a:pt x="18558" y="12312"/>
                </a:lnTo>
                <a:lnTo>
                  <a:pt x="18077" y="12432"/>
                </a:lnTo>
                <a:lnTo>
                  <a:pt x="17597" y="12612"/>
                </a:lnTo>
                <a:lnTo>
                  <a:pt x="17177" y="12852"/>
                </a:lnTo>
                <a:lnTo>
                  <a:pt x="14474" y="11591"/>
                </a:lnTo>
                <a:lnTo>
                  <a:pt x="14414" y="11050"/>
                </a:lnTo>
                <a:lnTo>
                  <a:pt x="14354" y="10450"/>
                </a:lnTo>
                <a:lnTo>
                  <a:pt x="14054" y="9309"/>
                </a:lnTo>
                <a:lnTo>
                  <a:pt x="13873" y="8348"/>
                </a:lnTo>
                <a:lnTo>
                  <a:pt x="13693" y="7867"/>
                </a:lnTo>
                <a:lnTo>
                  <a:pt x="13513" y="7687"/>
                </a:lnTo>
                <a:lnTo>
                  <a:pt x="13393" y="7507"/>
                </a:lnTo>
                <a:lnTo>
                  <a:pt x="14534" y="6246"/>
                </a:lnTo>
                <a:lnTo>
                  <a:pt x="15555" y="5105"/>
                </a:lnTo>
                <a:lnTo>
                  <a:pt x="16876" y="5285"/>
                </a:lnTo>
                <a:lnTo>
                  <a:pt x="17177" y="5345"/>
                </a:lnTo>
                <a:lnTo>
                  <a:pt x="17477" y="5345"/>
                </a:lnTo>
                <a:lnTo>
                  <a:pt x="17717" y="5285"/>
                </a:lnTo>
                <a:lnTo>
                  <a:pt x="18017" y="5165"/>
                </a:lnTo>
                <a:lnTo>
                  <a:pt x="18077" y="5045"/>
                </a:lnTo>
                <a:lnTo>
                  <a:pt x="18077" y="4925"/>
                </a:lnTo>
                <a:lnTo>
                  <a:pt x="17837" y="4744"/>
                </a:lnTo>
                <a:lnTo>
                  <a:pt x="17537" y="4624"/>
                </a:lnTo>
                <a:lnTo>
                  <a:pt x="17237" y="4564"/>
                </a:lnTo>
                <a:lnTo>
                  <a:pt x="16936" y="4504"/>
                </a:lnTo>
                <a:lnTo>
                  <a:pt x="16156" y="4384"/>
                </a:lnTo>
                <a:lnTo>
                  <a:pt x="16396" y="4144"/>
                </a:lnTo>
                <a:lnTo>
                  <a:pt x="17116" y="3303"/>
                </a:lnTo>
                <a:lnTo>
                  <a:pt x="17417" y="2883"/>
                </a:lnTo>
                <a:lnTo>
                  <a:pt x="17537" y="2642"/>
                </a:lnTo>
                <a:lnTo>
                  <a:pt x="17597" y="2342"/>
                </a:lnTo>
                <a:lnTo>
                  <a:pt x="17597" y="2282"/>
                </a:lnTo>
                <a:lnTo>
                  <a:pt x="17477" y="2222"/>
                </a:lnTo>
                <a:lnTo>
                  <a:pt x="17056" y="2462"/>
                </a:lnTo>
                <a:lnTo>
                  <a:pt x="16696" y="2763"/>
                </a:lnTo>
                <a:lnTo>
                  <a:pt x="16035" y="3483"/>
                </a:lnTo>
                <a:lnTo>
                  <a:pt x="15375" y="4204"/>
                </a:lnTo>
                <a:lnTo>
                  <a:pt x="15255" y="3483"/>
                </a:lnTo>
                <a:lnTo>
                  <a:pt x="15255" y="2943"/>
                </a:lnTo>
                <a:lnTo>
                  <a:pt x="15195" y="2642"/>
                </a:lnTo>
                <a:lnTo>
                  <a:pt x="15135" y="2402"/>
                </a:lnTo>
                <a:lnTo>
                  <a:pt x="15014" y="2222"/>
                </a:lnTo>
                <a:lnTo>
                  <a:pt x="14894" y="2162"/>
                </a:lnTo>
                <a:lnTo>
                  <a:pt x="14714" y="2222"/>
                </a:lnTo>
                <a:lnTo>
                  <a:pt x="14534" y="2342"/>
                </a:lnTo>
                <a:lnTo>
                  <a:pt x="14474" y="2582"/>
                </a:lnTo>
                <a:lnTo>
                  <a:pt x="14354" y="2883"/>
                </a:lnTo>
                <a:lnTo>
                  <a:pt x="14354" y="3243"/>
                </a:lnTo>
                <a:lnTo>
                  <a:pt x="14354" y="3543"/>
                </a:lnTo>
                <a:lnTo>
                  <a:pt x="14414" y="3904"/>
                </a:lnTo>
                <a:lnTo>
                  <a:pt x="14474" y="4264"/>
                </a:lnTo>
                <a:lnTo>
                  <a:pt x="14594" y="4504"/>
                </a:lnTo>
                <a:lnTo>
                  <a:pt x="14774" y="4744"/>
                </a:lnTo>
                <a:lnTo>
                  <a:pt x="14774" y="4805"/>
                </a:lnTo>
                <a:lnTo>
                  <a:pt x="14114" y="5465"/>
                </a:lnTo>
                <a:lnTo>
                  <a:pt x="12552" y="7147"/>
                </a:lnTo>
                <a:lnTo>
                  <a:pt x="12192" y="6967"/>
                </a:lnTo>
                <a:lnTo>
                  <a:pt x="11771" y="6786"/>
                </a:lnTo>
                <a:lnTo>
                  <a:pt x="11351" y="6666"/>
                </a:lnTo>
                <a:lnTo>
                  <a:pt x="10991" y="6546"/>
                </a:lnTo>
                <a:lnTo>
                  <a:pt x="10991" y="4925"/>
                </a:lnTo>
                <a:lnTo>
                  <a:pt x="11051" y="4564"/>
                </a:lnTo>
                <a:lnTo>
                  <a:pt x="11351" y="4204"/>
                </a:lnTo>
                <a:lnTo>
                  <a:pt x="11591" y="3844"/>
                </a:lnTo>
                <a:lnTo>
                  <a:pt x="12612" y="2582"/>
                </a:lnTo>
                <a:lnTo>
                  <a:pt x="12612" y="2462"/>
                </a:lnTo>
                <a:lnTo>
                  <a:pt x="12552" y="2342"/>
                </a:lnTo>
                <a:lnTo>
                  <a:pt x="12432" y="2282"/>
                </a:lnTo>
                <a:lnTo>
                  <a:pt x="12312" y="2342"/>
                </a:lnTo>
                <a:lnTo>
                  <a:pt x="11111" y="3663"/>
                </a:lnTo>
                <a:lnTo>
                  <a:pt x="11051" y="3724"/>
                </a:lnTo>
                <a:lnTo>
                  <a:pt x="11111" y="2823"/>
                </a:lnTo>
                <a:lnTo>
                  <a:pt x="11111" y="1922"/>
                </a:lnTo>
                <a:lnTo>
                  <a:pt x="11051" y="1021"/>
                </a:lnTo>
                <a:lnTo>
                  <a:pt x="10931" y="120"/>
                </a:lnTo>
                <a:lnTo>
                  <a:pt x="10871" y="60"/>
                </a:lnTo>
                <a:lnTo>
                  <a:pt x="10750" y="0"/>
                </a:lnTo>
                <a:close/>
              </a:path>
            </a:pathLst>
          </a:custGeom>
          <a:solidFill>
            <a:srgbClr val="79C6C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1" name="Shape 181"/>
          <p:cNvSpPr/>
          <p:nvPr/>
        </p:nvSpPr>
        <p:spPr>
          <a:xfrm rot="-7785323">
            <a:off x="8863585" y="2718730"/>
            <a:ext cx="286441" cy="749782"/>
          </a:xfrm>
          <a:custGeom>
            <a:avLst/>
            <a:gdLst/>
            <a:ahLst/>
            <a:cxnLst/>
            <a:rect l="0" t="0" r="0" b="0"/>
            <a:pathLst>
              <a:path w="13514" h="35374" extrusionOk="0">
                <a:moveTo>
                  <a:pt x="11411" y="3303"/>
                </a:moveTo>
                <a:lnTo>
                  <a:pt x="10811" y="3603"/>
                </a:lnTo>
                <a:lnTo>
                  <a:pt x="10270" y="3964"/>
                </a:lnTo>
                <a:lnTo>
                  <a:pt x="10450" y="3543"/>
                </a:lnTo>
                <a:lnTo>
                  <a:pt x="10931" y="3423"/>
                </a:lnTo>
                <a:lnTo>
                  <a:pt x="11411" y="3303"/>
                </a:lnTo>
                <a:close/>
                <a:moveTo>
                  <a:pt x="7628" y="4865"/>
                </a:moveTo>
                <a:lnTo>
                  <a:pt x="7748" y="4985"/>
                </a:lnTo>
                <a:lnTo>
                  <a:pt x="7868" y="5105"/>
                </a:lnTo>
                <a:lnTo>
                  <a:pt x="8048" y="5105"/>
                </a:lnTo>
                <a:lnTo>
                  <a:pt x="8228" y="5045"/>
                </a:lnTo>
                <a:lnTo>
                  <a:pt x="7928" y="5645"/>
                </a:lnTo>
                <a:lnTo>
                  <a:pt x="7508" y="6426"/>
                </a:lnTo>
                <a:lnTo>
                  <a:pt x="7628" y="4865"/>
                </a:lnTo>
                <a:close/>
                <a:moveTo>
                  <a:pt x="7928" y="26965"/>
                </a:moveTo>
                <a:lnTo>
                  <a:pt x="7748" y="27085"/>
                </a:lnTo>
                <a:lnTo>
                  <a:pt x="6607" y="27986"/>
                </a:lnTo>
                <a:lnTo>
                  <a:pt x="6066" y="28467"/>
                </a:lnTo>
                <a:lnTo>
                  <a:pt x="5586" y="29007"/>
                </a:lnTo>
                <a:lnTo>
                  <a:pt x="5526" y="28647"/>
                </a:lnTo>
                <a:lnTo>
                  <a:pt x="5646" y="28407"/>
                </a:lnTo>
                <a:lnTo>
                  <a:pt x="5646" y="28166"/>
                </a:lnTo>
                <a:lnTo>
                  <a:pt x="5586" y="27926"/>
                </a:lnTo>
                <a:lnTo>
                  <a:pt x="5466" y="27746"/>
                </a:lnTo>
                <a:lnTo>
                  <a:pt x="6066" y="27566"/>
                </a:lnTo>
                <a:lnTo>
                  <a:pt x="6607" y="27446"/>
                </a:lnTo>
                <a:lnTo>
                  <a:pt x="7808" y="27025"/>
                </a:lnTo>
                <a:lnTo>
                  <a:pt x="7928" y="26965"/>
                </a:lnTo>
                <a:close/>
                <a:moveTo>
                  <a:pt x="7808" y="28947"/>
                </a:moveTo>
                <a:lnTo>
                  <a:pt x="7328" y="29548"/>
                </a:lnTo>
                <a:lnTo>
                  <a:pt x="6667" y="30389"/>
                </a:lnTo>
                <a:lnTo>
                  <a:pt x="6367" y="30809"/>
                </a:lnTo>
                <a:lnTo>
                  <a:pt x="6126" y="31229"/>
                </a:lnTo>
                <a:lnTo>
                  <a:pt x="5766" y="29908"/>
                </a:lnTo>
                <a:lnTo>
                  <a:pt x="6307" y="29788"/>
                </a:lnTo>
                <a:lnTo>
                  <a:pt x="6847" y="29548"/>
                </a:lnTo>
                <a:lnTo>
                  <a:pt x="7328" y="29248"/>
                </a:lnTo>
                <a:lnTo>
                  <a:pt x="7808" y="28947"/>
                </a:lnTo>
                <a:close/>
                <a:moveTo>
                  <a:pt x="9430" y="0"/>
                </a:moveTo>
                <a:lnTo>
                  <a:pt x="9189" y="240"/>
                </a:lnTo>
                <a:lnTo>
                  <a:pt x="9009" y="480"/>
                </a:lnTo>
                <a:lnTo>
                  <a:pt x="8709" y="1021"/>
                </a:lnTo>
                <a:lnTo>
                  <a:pt x="8409" y="1622"/>
                </a:lnTo>
                <a:lnTo>
                  <a:pt x="8168" y="2222"/>
                </a:lnTo>
                <a:lnTo>
                  <a:pt x="7808" y="3243"/>
                </a:lnTo>
                <a:lnTo>
                  <a:pt x="7868" y="2162"/>
                </a:lnTo>
                <a:lnTo>
                  <a:pt x="7808" y="1081"/>
                </a:lnTo>
                <a:lnTo>
                  <a:pt x="7808" y="961"/>
                </a:lnTo>
                <a:lnTo>
                  <a:pt x="7688" y="841"/>
                </a:lnTo>
                <a:lnTo>
                  <a:pt x="7568" y="841"/>
                </a:lnTo>
                <a:lnTo>
                  <a:pt x="7448" y="961"/>
                </a:lnTo>
                <a:lnTo>
                  <a:pt x="7087" y="1441"/>
                </a:lnTo>
                <a:lnTo>
                  <a:pt x="6847" y="2042"/>
                </a:lnTo>
                <a:lnTo>
                  <a:pt x="6667" y="2582"/>
                </a:lnTo>
                <a:lnTo>
                  <a:pt x="6487" y="3183"/>
                </a:lnTo>
                <a:lnTo>
                  <a:pt x="6247" y="4444"/>
                </a:lnTo>
                <a:lnTo>
                  <a:pt x="6126" y="5645"/>
                </a:lnTo>
                <a:lnTo>
                  <a:pt x="6066" y="6306"/>
                </a:lnTo>
                <a:lnTo>
                  <a:pt x="6006" y="7207"/>
                </a:lnTo>
                <a:lnTo>
                  <a:pt x="6006" y="7747"/>
                </a:lnTo>
                <a:lnTo>
                  <a:pt x="6066" y="8228"/>
                </a:lnTo>
                <a:lnTo>
                  <a:pt x="6186" y="8648"/>
                </a:lnTo>
                <a:lnTo>
                  <a:pt x="6307" y="8948"/>
                </a:lnTo>
                <a:lnTo>
                  <a:pt x="6066" y="9609"/>
                </a:lnTo>
                <a:lnTo>
                  <a:pt x="6066" y="9669"/>
                </a:lnTo>
                <a:lnTo>
                  <a:pt x="5946" y="8588"/>
                </a:lnTo>
                <a:lnTo>
                  <a:pt x="5886" y="7507"/>
                </a:lnTo>
                <a:lnTo>
                  <a:pt x="5946" y="6366"/>
                </a:lnTo>
                <a:lnTo>
                  <a:pt x="6066" y="5225"/>
                </a:lnTo>
                <a:lnTo>
                  <a:pt x="6066" y="4624"/>
                </a:lnTo>
                <a:lnTo>
                  <a:pt x="6066" y="4024"/>
                </a:lnTo>
                <a:lnTo>
                  <a:pt x="6006" y="3483"/>
                </a:lnTo>
                <a:lnTo>
                  <a:pt x="5886" y="2943"/>
                </a:lnTo>
                <a:lnTo>
                  <a:pt x="5826" y="2823"/>
                </a:lnTo>
                <a:lnTo>
                  <a:pt x="5766" y="2763"/>
                </a:lnTo>
                <a:lnTo>
                  <a:pt x="5646" y="2763"/>
                </a:lnTo>
                <a:lnTo>
                  <a:pt x="5526" y="2823"/>
                </a:lnTo>
                <a:lnTo>
                  <a:pt x="5226" y="3303"/>
                </a:lnTo>
                <a:lnTo>
                  <a:pt x="4985" y="3784"/>
                </a:lnTo>
                <a:lnTo>
                  <a:pt x="4805" y="4384"/>
                </a:lnTo>
                <a:lnTo>
                  <a:pt x="4685" y="4985"/>
                </a:lnTo>
                <a:lnTo>
                  <a:pt x="4565" y="6186"/>
                </a:lnTo>
                <a:lnTo>
                  <a:pt x="4505" y="7327"/>
                </a:lnTo>
                <a:lnTo>
                  <a:pt x="4445" y="8348"/>
                </a:lnTo>
                <a:lnTo>
                  <a:pt x="4024" y="6066"/>
                </a:lnTo>
                <a:lnTo>
                  <a:pt x="3964" y="6006"/>
                </a:lnTo>
                <a:lnTo>
                  <a:pt x="3904" y="5946"/>
                </a:lnTo>
                <a:lnTo>
                  <a:pt x="3844" y="6006"/>
                </a:lnTo>
                <a:lnTo>
                  <a:pt x="3784" y="6066"/>
                </a:lnTo>
                <a:lnTo>
                  <a:pt x="3544" y="7087"/>
                </a:lnTo>
                <a:lnTo>
                  <a:pt x="3364" y="8168"/>
                </a:lnTo>
                <a:lnTo>
                  <a:pt x="3304" y="9309"/>
                </a:lnTo>
                <a:lnTo>
                  <a:pt x="3304" y="10450"/>
                </a:lnTo>
                <a:lnTo>
                  <a:pt x="3424" y="11591"/>
                </a:lnTo>
                <a:lnTo>
                  <a:pt x="3664" y="12672"/>
                </a:lnTo>
                <a:lnTo>
                  <a:pt x="4024" y="13753"/>
                </a:lnTo>
                <a:lnTo>
                  <a:pt x="4265" y="14233"/>
                </a:lnTo>
                <a:lnTo>
                  <a:pt x="4505" y="14714"/>
                </a:lnTo>
                <a:lnTo>
                  <a:pt x="4205" y="16275"/>
                </a:lnTo>
                <a:lnTo>
                  <a:pt x="3964" y="17777"/>
                </a:lnTo>
                <a:lnTo>
                  <a:pt x="3784" y="17476"/>
                </a:lnTo>
                <a:lnTo>
                  <a:pt x="3784" y="17116"/>
                </a:lnTo>
                <a:lnTo>
                  <a:pt x="3784" y="16756"/>
                </a:lnTo>
                <a:lnTo>
                  <a:pt x="3604" y="16035"/>
                </a:lnTo>
                <a:lnTo>
                  <a:pt x="3424" y="15314"/>
                </a:lnTo>
                <a:lnTo>
                  <a:pt x="3244" y="14594"/>
                </a:lnTo>
                <a:lnTo>
                  <a:pt x="3064" y="13633"/>
                </a:lnTo>
                <a:lnTo>
                  <a:pt x="2943" y="12732"/>
                </a:lnTo>
                <a:lnTo>
                  <a:pt x="2823" y="11771"/>
                </a:lnTo>
                <a:lnTo>
                  <a:pt x="2703" y="10810"/>
                </a:lnTo>
                <a:lnTo>
                  <a:pt x="2643" y="10690"/>
                </a:lnTo>
                <a:lnTo>
                  <a:pt x="2583" y="10630"/>
                </a:lnTo>
                <a:lnTo>
                  <a:pt x="2463" y="10570"/>
                </a:lnTo>
                <a:lnTo>
                  <a:pt x="2343" y="10570"/>
                </a:lnTo>
                <a:lnTo>
                  <a:pt x="2163" y="10630"/>
                </a:lnTo>
                <a:lnTo>
                  <a:pt x="2043" y="10690"/>
                </a:lnTo>
                <a:lnTo>
                  <a:pt x="1982" y="10810"/>
                </a:lnTo>
                <a:lnTo>
                  <a:pt x="1862" y="11291"/>
                </a:lnTo>
                <a:lnTo>
                  <a:pt x="1742" y="11771"/>
                </a:lnTo>
                <a:lnTo>
                  <a:pt x="1682" y="12252"/>
                </a:lnTo>
                <a:lnTo>
                  <a:pt x="1682" y="12792"/>
                </a:lnTo>
                <a:lnTo>
                  <a:pt x="1742" y="13753"/>
                </a:lnTo>
                <a:lnTo>
                  <a:pt x="1922" y="14774"/>
                </a:lnTo>
                <a:lnTo>
                  <a:pt x="2043" y="15374"/>
                </a:lnTo>
                <a:lnTo>
                  <a:pt x="2223" y="16035"/>
                </a:lnTo>
                <a:lnTo>
                  <a:pt x="2403" y="16696"/>
                </a:lnTo>
                <a:lnTo>
                  <a:pt x="2763" y="17236"/>
                </a:lnTo>
                <a:lnTo>
                  <a:pt x="2823" y="17356"/>
                </a:lnTo>
                <a:lnTo>
                  <a:pt x="3244" y="18317"/>
                </a:lnTo>
                <a:lnTo>
                  <a:pt x="3544" y="18798"/>
                </a:lnTo>
                <a:lnTo>
                  <a:pt x="3844" y="19218"/>
                </a:lnTo>
                <a:lnTo>
                  <a:pt x="3844" y="19278"/>
                </a:lnTo>
                <a:lnTo>
                  <a:pt x="3304" y="18497"/>
                </a:lnTo>
                <a:lnTo>
                  <a:pt x="2763" y="17657"/>
                </a:lnTo>
                <a:lnTo>
                  <a:pt x="2343" y="16816"/>
                </a:lnTo>
                <a:lnTo>
                  <a:pt x="1802" y="15975"/>
                </a:lnTo>
                <a:lnTo>
                  <a:pt x="1562" y="15555"/>
                </a:lnTo>
                <a:lnTo>
                  <a:pt x="1202" y="15194"/>
                </a:lnTo>
                <a:lnTo>
                  <a:pt x="1142" y="15134"/>
                </a:lnTo>
                <a:lnTo>
                  <a:pt x="1022" y="15074"/>
                </a:lnTo>
                <a:lnTo>
                  <a:pt x="781" y="15134"/>
                </a:lnTo>
                <a:lnTo>
                  <a:pt x="661" y="15254"/>
                </a:lnTo>
                <a:lnTo>
                  <a:pt x="601" y="15435"/>
                </a:lnTo>
                <a:lnTo>
                  <a:pt x="601" y="15975"/>
                </a:lnTo>
                <a:lnTo>
                  <a:pt x="661" y="16516"/>
                </a:lnTo>
                <a:lnTo>
                  <a:pt x="841" y="16996"/>
                </a:lnTo>
                <a:lnTo>
                  <a:pt x="1082" y="17536"/>
                </a:lnTo>
                <a:lnTo>
                  <a:pt x="1622" y="18497"/>
                </a:lnTo>
                <a:lnTo>
                  <a:pt x="2163" y="19398"/>
                </a:lnTo>
                <a:lnTo>
                  <a:pt x="2883" y="20419"/>
                </a:lnTo>
                <a:lnTo>
                  <a:pt x="3304" y="20900"/>
                </a:lnTo>
                <a:lnTo>
                  <a:pt x="3724" y="21320"/>
                </a:lnTo>
                <a:lnTo>
                  <a:pt x="3724" y="22281"/>
                </a:lnTo>
                <a:lnTo>
                  <a:pt x="3304" y="21861"/>
                </a:lnTo>
                <a:lnTo>
                  <a:pt x="2763" y="21200"/>
                </a:lnTo>
                <a:lnTo>
                  <a:pt x="2343" y="20539"/>
                </a:lnTo>
                <a:lnTo>
                  <a:pt x="1922" y="19759"/>
                </a:lnTo>
                <a:lnTo>
                  <a:pt x="1622" y="19038"/>
                </a:lnTo>
                <a:lnTo>
                  <a:pt x="1502" y="18858"/>
                </a:lnTo>
                <a:lnTo>
                  <a:pt x="1442" y="18798"/>
                </a:lnTo>
                <a:lnTo>
                  <a:pt x="1262" y="18738"/>
                </a:lnTo>
                <a:lnTo>
                  <a:pt x="1142" y="18738"/>
                </a:lnTo>
                <a:lnTo>
                  <a:pt x="1022" y="18798"/>
                </a:lnTo>
                <a:lnTo>
                  <a:pt x="901" y="18858"/>
                </a:lnTo>
                <a:lnTo>
                  <a:pt x="841" y="18978"/>
                </a:lnTo>
                <a:lnTo>
                  <a:pt x="841" y="19098"/>
                </a:lnTo>
                <a:lnTo>
                  <a:pt x="901" y="19819"/>
                </a:lnTo>
                <a:lnTo>
                  <a:pt x="1082" y="20479"/>
                </a:lnTo>
                <a:lnTo>
                  <a:pt x="1322" y="21140"/>
                </a:lnTo>
                <a:lnTo>
                  <a:pt x="1622" y="21801"/>
                </a:lnTo>
                <a:lnTo>
                  <a:pt x="901" y="21020"/>
                </a:lnTo>
                <a:lnTo>
                  <a:pt x="241" y="20179"/>
                </a:lnTo>
                <a:lnTo>
                  <a:pt x="181" y="20119"/>
                </a:lnTo>
                <a:lnTo>
                  <a:pt x="61" y="20179"/>
                </a:lnTo>
                <a:lnTo>
                  <a:pt x="1" y="20239"/>
                </a:lnTo>
                <a:lnTo>
                  <a:pt x="1" y="20359"/>
                </a:lnTo>
                <a:lnTo>
                  <a:pt x="541" y="21440"/>
                </a:lnTo>
                <a:lnTo>
                  <a:pt x="1202" y="22461"/>
                </a:lnTo>
                <a:lnTo>
                  <a:pt x="1862" y="23422"/>
                </a:lnTo>
                <a:lnTo>
                  <a:pt x="2583" y="24323"/>
                </a:lnTo>
                <a:lnTo>
                  <a:pt x="3244" y="25044"/>
                </a:lnTo>
                <a:lnTo>
                  <a:pt x="3904" y="25704"/>
                </a:lnTo>
                <a:lnTo>
                  <a:pt x="4024" y="26605"/>
                </a:lnTo>
                <a:lnTo>
                  <a:pt x="3364" y="26065"/>
                </a:lnTo>
                <a:lnTo>
                  <a:pt x="2883" y="25524"/>
                </a:lnTo>
                <a:lnTo>
                  <a:pt x="2343" y="24923"/>
                </a:lnTo>
                <a:lnTo>
                  <a:pt x="1742" y="24383"/>
                </a:lnTo>
                <a:lnTo>
                  <a:pt x="1442" y="24203"/>
                </a:lnTo>
                <a:lnTo>
                  <a:pt x="1142" y="24083"/>
                </a:lnTo>
                <a:lnTo>
                  <a:pt x="1022" y="24023"/>
                </a:lnTo>
                <a:lnTo>
                  <a:pt x="841" y="24083"/>
                </a:lnTo>
                <a:lnTo>
                  <a:pt x="721" y="24203"/>
                </a:lnTo>
                <a:lnTo>
                  <a:pt x="661" y="24323"/>
                </a:lnTo>
                <a:lnTo>
                  <a:pt x="661" y="24743"/>
                </a:lnTo>
                <a:lnTo>
                  <a:pt x="721" y="25104"/>
                </a:lnTo>
                <a:lnTo>
                  <a:pt x="901" y="25524"/>
                </a:lnTo>
                <a:lnTo>
                  <a:pt x="1082" y="25884"/>
                </a:lnTo>
                <a:lnTo>
                  <a:pt x="1622" y="26605"/>
                </a:lnTo>
                <a:lnTo>
                  <a:pt x="2223" y="27206"/>
                </a:lnTo>
                <a:lnTo>
                  <a:pt x="2643" y="27626"/>
                </a:lnTo>
                <a:lnTo>
                  <a:pt x="3184" y="28106"/>
                </a:lnTo>
                <a:lnTo>
                  <a:pt x="3784" y="28587"/>
                </a:lnTo>
                <a:lnTo>
                  <a:pt x="4084" y="28707"/>
                </a:lnTo>
                <a:lnTo>
                  <a:pt x="4385" y="28887"/>
                </a:lnTo>
                <a:lnTo>
                  <a:pt x="4745" y="30329"/>
                </a:lnTo>
                <a:lnTo>
                  <a:pt x="4265" y="30028"/>
                </a:lnTo>
                <a:lnTo>
                  <a:pt x="3904" y="29728"/>
                </a:lnTo>
                <a:lnTo>
                  <a:pt x="3244" y="29127"/>
                </a:lnTo>
                <a:lnTo>
                  <a:pt x="2703" y="28527"/>
                </a:lnTo>
                <a:lnTo>
                  <a:pt x="1562" y="27206"/>
                </a:lnTo>
                <a:lnTo>
                  <a:pt x="1442" y="27085"/>
                </a:lnTo>
                <a:lnTo>
                  <a:pt x="1142" y="27085"/>
                </a:lnTo>
                <a:lnTo>
                  <a:pt x="1022" y="27146"/>
                </a:lnTo>
                <a:lnTo>
                  <a:pt x="901" y="27266"/>
                </a:lnTo>
                <a:lnTo>
                  <a:pt x="841" y="27386"/>
                </a:lnTo>
                <a:lnTo>
                  <a:pt x="781" y="27506"/>
                </a:lnTo>
                <a:lnTo>
                  <a:pt x="781" y="27686"/>
                </a:lnTo>
                <a:lnTo>
                  <a:pt x="901" y="28166"/>
                </a:lnTo>
                <a:lnTo>
                  <a:pt x="1082" y="28587"/>
                </a:lnTo>
                <a:lnTo>
                  <a:pt x="1322" y="29067"/>
                </a:lnTo>
                <a:lnTo>
                  <a:pt x="1562" y="29488"/>
                </a:lnTo>
                <a:lnTo>
                  <a:pt x="2163" y="30268"/>
                </a:lnTo>
                <a:lnTo>
                  <a:pt x="2823" y="30989"/>
                </a:lnTo>
                <a:lnTo>
                  <a:pt x="3184" y="31289"/>
                </a:lnTo>
                <a:lnTo>
                  <a:pt x="2883" y="31289"/>
                </a:lnTo>
                <a:lnTo>
                  <a:pt x="2823" y="31410"/>
                </a:lnTo>
                <a:lnTo>
                  <a:pt x="2763" y="31590"/>
                </a:lnTo>
                <a:lnTo>
                  <a:pt x="2763" y="31710"/>
                </a:lnTo>
                <a:lnTo>
                  <a:pt x="3003" y="32010"/>
                </a:lnTo>
                <a:lnTo>
                  <a:pt x="3184" y="32250"/>
                </a:lnTo>
                <a:lnTo>
                  <a:pt x="3664" y="32731"/>
                </a:lnTo>
                <a:lnTo>
                  <a:pt x="4745" y="33512"/>
                </a:lnTo>
                <a:lnTo>
                  <a:pt x="5466" y="34052"/>
                </a:lnTo>
                <a:lnTo>
                  <a:pt x="5886" y="34352"/>
                </a:lnTo>
                <a:lnTo>
                  <a:pt x="6307" y="34593"/>
                </a:lnTo>
                <a:lnTo>
                  <a:pt x="6607" y="35193"/>
                </a:lnTo>
                <a:lnTo>
                  <a:pt x="6667" y="35313"/>
                </a:lnTo>
                <a:lnTo>
                  <a:pt x="6787" y="35373"/>
                </a:lnTo>
                <a:lnTo>
                  <a:pt x="6847" y="35373"/>
                </a:lnTo>
                <a:lnTo>
                  <a:pt x="6967" y="35313"/>
                </a:lnTo>
                <a:lnTo>
                  <a:pt x="7087" y="35253"/>
                </a:lnTo>
                <a:lnTo>
                  <a:pt x="7147" y="35193"/>
                </a:lnTo>
                <a:lnTo>
                  <a:pt x="7207" y="35073"/>
                </a:lnTo>
                <a:lnTo>
                  <a:pt x="7147" y="34953"/>
                </a:lnTo>
                <a:lnTo>
                  <a:pt x="7147" y="34833"/>
                </a:lnTo>
                <a:lnTo>
                  <a:pt x="7328" y="34773"/>
                </a:lnTo>
                <a:lnTo>
                  <a:pt x="7448" y="34713"/>
                </a:lnTo>
                <a:lnTo>
                  <a:pt x="7568" y="34653"/>
                </a:lnTo>
                <a:lnTo>
                  <a:pt x="7628" y="34532"/>
                </a:lnTo>
                <a:lnTo>
                  <a:pt x="7748" y="34232"/>
                </a:lnTo>
                <a:lnTo>
                  <a:pt x="7688" y="34052"/>
                </a:lnTo>
                <a:lnTo>
                  <a:pt x="7628" y="33932"/>
                </a:lnTo>
                <a:lnTo>
                  <a:pt x="7448" y="33632"/>
                </a:lnTo>
                <a:lnTo>
                  <a:pt x="7207" y="33331"/>
                </a:lnTo>
                <a:lnTo>
                  <a:pt x="6907" y="33091"/>
                </a:lnTo>
                <a:lnTo>
                  <a:pt x="6547" y="32911"/>
                </a:lnTo>
                <a:lnTo>
                  <a:pt x="6427" y="32370"/>
                </a:lnTo>
                <a:lnTo>
                  <a:pt x="6487" y="32130"/>
                </a:lnTo>
                <a:lnTo>
                  <a:pt x="6487" y="31890"/>
                </a:lnTo>
                <a:lnTo>
                  <a:pt x="6967" y="31530"/>
                </a:lnTo>
                <a:lnTo>
                  <a:pt x="7388" y="31109"/>
                </a:lnTo>
                <a:lnTo>
                  <a:pt x="8228" y="30268"/>
                </a:lnTo>
                <a:lnTo>
                  <a:pt x="8709" y="29788"/>
                </a:lnTo>
                <a:lnTo>
                  <a:pt x="9129" y="29248"/>
                </a:lnTo>
                <a:lnTo>
                  <a:pt x="9550" y="28647"/>
                </a:lnTo>
                <a:lnTo>
                  <a:pt x="9850" y="28046"/>
                </a:lnTo>
                <a:lnTo>
                  <a:pt x="9850" y="27926"/>
                </a:lnTo>
                <a:lnTo>
                  <a:pt x="9790" y="27806"/>
                </a:lnTo>
                <a:lnTo>
                  <a:pt x="9730" y="27686"/>
                </a:lnTo>
                <a:lnTo>
                  <a:pt x="9670" y="27626"/>
                </a:lnTo>
                <a:lnTo>
                  <a:pt x="9850" y="27386"/>
                </a:lnTo>
                <a:lnTo>
                  <a:pt x="10030" y="27085"/>
                </a:lnTo>
                <a:lnTo>
                  <a:pt x="10030" y="26785"/>
                </a:lnTo>
                <a:lnTo>
                  <a:pt x="10030" y="26665"/>
                </a:lnTo>
                <a:lnTo>
                  <a:pt x="9910" y="26485"/>
                </a:lnTo>
                <a:lnTo>
                  <a:pt x="9730" y="26305"/>
                </a:lnTo>
                <a:lnTo>
                  <a:pt x="9550" y="26185"/>
                </a:lnTo>
                <a:lnTo>
                  <a:pt x="9850" y="25884"/>
                </a:lnTo>
                <a:lnTo>
                  <a:pt x="10150" y="25584"/>
                </a:lnTo>
                <a:lnTo>
                  <a:pt x="10210" y="25464"/>
                </a:lnTo>
                <a:lnTo>
                  <a:pt x="10270" y="25344"/>
                </a:lnTo>
                <a:lnTo>
                  <a:pt x="10150" y="25104"/>
                </a:lnTo>
                <a:lnTo>
                  <a:pt x="10030" y="24923"/>
                </a:lnTo>
                <a:lnTo>
                  <a:pt x="9790" y="24863"/>
                </a:lnTo>
                <a:lnTo>
                  <a:pt x="9430" y="24863"/>
                </a:lnTo>
                <a:lnTo>
                  <a:pt x="9069" y="24923"/>
                </a:lnTo>
                <a:lnTo>
                  <a:pt x="8709" y="25044"/>
                </a:lnTo>
                <a:lnTo>
                  <a:pt x="8409" y="25164"/>
                </a:lnTo>
                <a:lnTo>
                  <a:pt x="7688" y="25524"/>
                </a:lnTo>
                <a:lnTo>
                  <a:pt x="7087" y="25884"/>
                </a:lnTo>
                <a:lnTo>
                  <a:pt x="6367" y="26305"/>
                </a:lnTo>
                <a:lnTo>
                  <a:pt x="5946" y="25884"/>
                </a:lnTo>
                <a:lnTo>
                  <a:pt x="5526" y="25464"/>
                </a:lnTo>
                <a:lnTo>
                  <a:pt x="6547" y="24923"/>
                </a:lnTo>
                <a:lnTo>
                  <a:pt x="7568" y="24323"/>
                </a:lnTo>
                <a:lnTo>
                  <a:pt x="8649" y="23662"/>
                </a:lnTo>
                <a:lnTo>
                  <a:pt x="9129" y="23242"/>
                </a:lnTo>
                <a:lnTo>
                  <a:pt x="9490" y="22761"/>
                </a:lnTo>
                <a:lnTo>
                  <a:pt x="9610" y="22641"/>
                </a:lnTo>
                <a:lnTo>
                  <a:pt x="9610" y="22461"/>
                </a:lnTo>
                <a:lnTo>
                  <a:pt x="9550" y="22341"/>
                </a:lnTo>
                <a:lnTo>
                  <a:pt x="9490" y="22221"/>
                </a:lnTo>
                <a:lnTo>
                  <a:pt x="9249" y="22101"/>
                </a:lnTo>
                <a:lnTo>
                  <a:pt x="9129" y="22041"/>
                </a:lnTo>
                <a:lnTo>
                  <a:pt x="8949" y="22041"/>
                </a:lnTo>
                <a:lnTo>
                  <a:pt x="8649" y="22161"/>
                </a:lnTo>
                <a:lnTo>
                  <a:pt x="8348" y="22221"/>
                </a:lnTo>
                <a:lnTo>
                  <a:pt x="7688" y="22521"/>
                </a:lnTo>
                <a:lnTo>
                  <a:pt x="7147" y="22942"/>
                </a:lnTo>
                <a:lnTo>
                  <a:pt x="6547" y="23302"/>
                </a:lnTo>
                <a:lnTo>
                  <a:pt x="5406" y="24143"/>
                </a:lnTo>
                <a:lnTo>
                  <a:pt x="5406" y="23963"/>
                </a:lnTo>
                <a:lnTo>
                  <a:pt x="5346" y="23842"/>
                </a:lnTo>
                <a:lnTo>
                  <a:pt x="5226" y="23602"/>
                </a:lnTo>
                <a:lnTo>
                  <a:pt x="4985" y="23362"/>
                </a:lnTo>
                <a:lnTo>
                  <a:pt x="4985" y="23062"/>
                </a:lnTo>
                <a:lnTo>
                  <a:pt x="5766" y="22882"/>
                </a:lnTo>
                <a:lnTo>
                  <a:pt x="6547" y="22581"/>
                </a:lnTo>
                <a:lnTo>
                  <a:pt x="7988" y="21921"/>
                </a:lnTo>
                <a:lnTo>
                  <a:pt x="8709" y="21620"/>
                </a:lnTo>
                <a:lnTo>
                  <a:pt x="9490" y="21260"/>
                </a:lnTo>
                <a:lnTo>
                  <a:pt x="9790" y="21020"/>
                </a:lnTo>
                <a:lnTo>
                  <a:pt x="10150" y="20780"/>
                </a:lnTo>
                <a:lnTo>
                  <a:pt x="10390" y="20539"/>
                </a:lnTo>
                <a:lnTo>
                  <a:pt x="10631" y="20239"/>
                </a:lnTo>
                <a:lnTo>
                  <a:pt x="10691" y="19999"/>
                </a:lnTo>
                <a:lnTo>
                  <a:pt x="10631" y="19759"/>
                </a:lnTo>
                <a:lnTo>
                  <a:pt x="10450" y="19578"/>
                </a:lnTo>
                <a:lnTo>
                  <a:pt x="10210" y="19518"/>
                </a:lnTo>
                <a:lnTo>
                  <a:pt x="9850" y="19518"/>
                </a:lnTo>
                <a:lnTo>
                  <a:pt x="9490" y="19638"/>
                </a:lnTo>
                <a:lnTo>
                  <a:pt x="9069" y="19759"/>
                </a:lnTo>
                <a:lnTo>
                  <a:pt x="8709" y="19939"/>
                </a:lnTo>
                <a:lnTo>
                  <a:pt x="7988" y="20359"/>
                </a:lnTo>
                <a:lnTo>
                  <a:pt x="7328" y="20719"/>
                </a:lnTo>
                <a:lnTo>
                  <a:pt x="6126" y="21500"/>
                </a:lnTo>
                <a:lnTo>
                  <a:pt x="5526" y="21861"/>
                </a:lnTo>
                <a:lnTo>
                  <a:pt x="4985" y="22341"/>
                </a:lnTo>
                <a:lnTo>
                  <a:pt x="4985" y="22041"/>
                </a:lnTo>
                <a:lnTo>
                  <a:pt x="5165" y="22041"/>
                </a:lnTo>
                <a:lnTo>
                  <a:pt x="5286" y="21981"/>
                </a:lnTo>
                <a:lnTo>
                  <a:pt x="5346" y="21861"/>
                </a:lnTo>
                <a:lnTo>
                  <a:pt x="5346" y="21740"/>
                </a:lnTo>
                <a:lnTo>
                  <a:pt x="5226" y="21380"/>
                </a:lnTo>
                <a:lnTo>
                  <a:pt x="5045" y="20960"/>
                </a:lnTo>
                <a:lnTo>
                  <a:pt x="5045" y="20539"/>
                </a:lnTo>
                <a:lnTo>
                  <a:pt x="5406" y="20479"/>
                </a:lnTo>
                <a:lnTo>
                  <a:pt x="5766" y="20419"/>
                </a:lnTo>
                <a:lnTo>
                  <a:pt x="6487" y="20179"/>
                </a:lnTo>
                <a:lnTo>
                  <a:pt x="7147" y="19879"/>
                </a:lnTo>
                <a:lnTo>
                  <a:pt x="7808" y="19518"/>
                </a:lnTo>
                <a:lnTo>
                  <a:pt x="8649" y="19158"/>
                </a:lnTo>
                <a:lnTo>
                  <a:pt x="9369" y="18738"/>
                </a:lnTo>
                <a:lnTo>
                  <a:pt x="9730" y="18497"/>
                </a:lnTo>
                <a:lnTo>
                  <a:pt x="10030" y="18197"/>
                </a:lnTo>
                <a:lnTo>
                  <a:pt x="10330" y="17897"/>
                </a:lnTo>
                <a:lnTo>
                  <a:pt x="10571" y="17536"/>
                </a:lnTo>
                <a:lnTo>
                  <a:pt x="10631" y="17416"/>
                </a:lnTo>
                <a:lnTo>
                  <a:pt x="10691" y="17296"/>
                </a:lnTo>
                <a:lnTo>
                  <a:pt x="10571" y="17056"/>
                </a:lnTo>
                <a:lnTo>
                  <a:pt x="10450" y="16876"/>
                </a:lnTo>
                <a:lnTo>
                  <a:pt x="10330" y="16816"/>
                </a:lnTo>
                <a:lnTo>
                  <a:pt x="10210" y="16816"/>
                </a:lnTo>
                <a:lnTo>
                  <a:pt x="9730" y="16876"/>
                </a:lnTo>
                <a:lnTo>
                  <a:pt x="9309" y="16996"/>
                </a:lnTo>
                <a:lnTo>
                  <a:pt x="8889" y="17116"/>
                </a:lnTo>
                <a:lnTo>
                  <a:pt x="8529" y="17296"/>
                </a:lnTo>
                <a:lnTo>
                  <a:pt x="7808" y="17657"/>
                </a:lnTo>
                <a:lnTo>
                  <a:pt x="7027" y="18197"/>
                </a:lnTo>
                <a:lnTo>
                  <a:pt x="6006" y="18858"/>
                </a:lnTo>
                <a:lnTo>
                  <a:pt x="5526" y="19218"/>
                </a:lnTo>
                <a:lnTo>
                  <a:pt x="5105" y="19638"/>
                </a:lnTo>
                <a:lnTo>
                  <a:pt x="5105" y="19638"/>
                </a:lnTo>
                <a:lnTo>
                  <a:pt x="5286" y="18257"/>
                </a:lnTo>
                <a:lnTo>
                  <a:pt x="5286" y="18197"/>
                </a:lnTo>
                <a:lnTo>
                  <a:pt x="6066" y="17957"/>
                </a:lnTo>
                <a:lnTo>
                  <a:pt x="6847" y="17657"/>
                </a:lnTo>
                <a:lnTo>
                  <a:pt x="8409" y="17056"/>
                </a:lnTo>
                <a:lnTo>
                  <a:pt x="9249" y="16756"/>
                </a:lnTo>
                <a:lnTo>
                  <a:pt x="10150" y="16455"/>
                </a:lnTo>
                <a:lnTo>
                  <a:pt x="10571" y="16275"/>
                </a:lnTo>
                <a:lnTo>
                  <a:pt x="10991" y="16095"/>
                </a:lnTo>
                <a:lnTo>
                  <a:pt x="11351" y="15795"/>
                </a:lnTo>
                <a:lnTo>
                  <a:pt x="11592" y="15495"/>
                </a:lnTo>
                <a:lnTo>
                  <a:pt x="11592" y="15314"/>
                </a:lnTo>
                <a:lnTo>
                  <a:pt x="11592" y="15194"/>
                </a:lnTo>
                <a:lnTo>
                  <a:pt x="11532" y="15014"/>
                </a:lnTo>
                <a:lnTo>
                  <a:pt x="11411" y="14954"/>
                </a:lnTo>
                <a:lnTo>
                  <a:pt x="10991" y="14774"/>
                </a:lnTo>
                <a:lnTo>
                  <a:pt x="10571" y="14714"/>
                </a:lnTo>
                <a:lnTo>
                  <a:pt x="10090" y="14774"/>
                </a:lnTo>
                <a:lnTo>
                  <a:pt x="9610" y="14894"/>
                </a:lnTo>
                <a:lnTo>
                  <a:pt x="9129" y="15074"/>
                </a:lnTo>
                <a:lnTo>
                  <a:pt x="8649" y="15254"/>
                </a:lnTo>
                <a:lnTo>
                  <a:pt x="7808" y="15615"/>
                </a:lnTo>
                <a:lnTo>
                  <a:pt x="6547" y="16275"/>
                </a:lnTo>
                <a:lnTo>
                  <a:pt x="6006" y="16636"/>
                </a:lnTo>
                <a:lnTo>
                  <a:pt x="5406" y="16996"/>
                </a:lnTo>
                <a:lnTo>
                  <a:pt x="5826" y="14834"/>
                </a:lnTo>
                <a:lnTo>
                  <a:pt x="7087" y="14414"/>
                </a:lnTo>
                <a:lnTo>
                  <a:pt x="8288" y="13933"/>
                </a:lnTo>
                <a:lnTo>
                  <a:pt x="8949" y="13693"/>
                </a:lnTo>
                <a:lnTo>
                  <a:pt x="9610" y="13393"/>
                </a:lnTo>
                <a:lnTo>
                  <a:pt x="9910" y="13212"/>
                </a:lnTo>
                <a:lnTo>
                  <a:pt x="10210" y="13032"/>
                </a:lnTo>
                <a:lnTo>
                  <a:pt x="10450" y="12792"/>
                </a:lnTo>
                <a:lnTo>
                  <a:pt x="10631" y="12492"/>
                </a:lnTo>
                <a:lnTo>
                  <a:pt x="10631" y="12312"/>
                </a:lnTo>
                <a:lnTo>
                  <a:pt x="10631" y="12131"/>
                </a:lnTo>
                <a:lnTo>
                  <a:pt x="10511" y="11951"/>
                </a:lnTo>
                <a:lnTo>
                  <a:pt x="10330" y="11831"/>
                </a:lnTo>
                <a:lnTo>
                  <a:pt x="9730" y="11831"/>
                </a:lnTo>
                <a:lnTo>
                  <a:pt x="9430" y="11951"/>
                </a:lnTo>
                <a:lnTo>
                  <a:pt x="9129" y="12071"/>
                </a:lnTo>
                <a:lnTo>
                  <a:pt x="8529" y="12372"/>
                </a:lnTo>
                <a:lnTo>
                  <a:pt x="7988" y="12732"/>
                </a:lnTo>
                <a:lnTo>
                  <a:pt x="6967" y="13333"/>
                </a:lnTo>
                <a:lnTo>
                  <a:pt x="6066" y="13933"/>
                </a:lnTo>
                <a:lnTo>
                  <a:pt x="6367" y="12672"/>
                </a:lnTo>
                <a:lnTo>
                  <a:pt x="7628" y="12131"/>
                </a:lnTo>
                <a:lnTo>
                  <a:pt x="8949" y="11651"/>
                </a:lnTo>
                <a:lnTo>
                  <a:pt x="10270" y="11351"/>
                </a:lnTo>
                <a:lnTo>
                  <a:pt x="10871" y="11110"/>
                </a:lnTo>
                <a:lnTo>
                  <a:pt x="11471" y="10870"/>
                </a:lnTo>
                <a:lnTo>
                  <a:pt x="11652" y="10690"/>
                </a:lnTo>
                <a:lnTo>
                  <a:pt x="11772" y="10570"/>
                </a:lnTo>
                <a:lnTo>
                  <a:pt x="11772" y="10390"/>
                </a:lnTo>
                <a:lnTo>
                  <a:pt x="11772" y="10210"/>
                </a:lnTo>
                <a:lnTo>
                  <a:pt x="11652" y="10029"/>
                </a:lnTo>
                <a:lnTo>
                  <a:pt x="11532" y="9909"/>
                </a:lnTo>
                <a:lnTo>
                  <a:pt x="11411" y="9789"/>
                </a:lnTo>
                <a:lnTo>
                  <a:pt x="11171" y="9729"/>
                </a:lnTo>
                <a:lnTo>
                  <a:pt x="10631" y="9729"/>
                </a:lnTo>
                <a:lnTo>
                  <a:pt x="10030" y="9849"/>
                </a:lnTo>
                <a:lnTo>
                  <a:pt x="9430" y="10029"/>
                </a:lnTo>
                <a:lnTo>
                  <a:pt x="8829" y="10330"/>
                </a:lnTo>
                <a:lnTo>
                  <a:pt x="8228" y="10630"/>
                </a:lnTo>
                <a:lnTo>
                  <a:pt x="7688" y="10990"/>
                </a:lnTo>
                <a:lnTo>
                  <a:pt x="6607" y="11831"/>
                </a:lnTo>
                <a:lnTo>
                  <a:pt x="6607" y="11831"/>
                </a:lnTo>
                <a:lnTo>
                  <a:pt x="7207" y="10089"/>
                </a:lnTo>
                <a:lnTo>
                  <a:pt x="7748" y="9969"/>
                </a:lnTo>
                <a:lnTo>
                  <a:pt x="8228" y="9849"/>
                </a:lnTo>
                <a:lnTo>
                  <a:pt x="9249" y="9489"/>
                </a:lnTo>
                <a:lnTo>
                  <a:pt x="9910" y="9249"/>
                </a:lnTo>
                <a:lnTo>
                  <a:pt x="10511" y="9008"/>
                </a:lnTo>
                <a:lnTo>
                  <a:pt x="10811" y="8828"/>
                </a:lnTo>
                <a:lnTo>
                  <a:pt x="11111" y="8648"/>
                </a:lnTo>
                <a:lnTo>
                  <a:pt x="11351" y="8408"/>
                </a:lnTo>
                <a:lnTo>
                  <a:pt x="11532" y="8168"/>
                </a:lnTo>
                <a:lnTo>
                  <a:pt x="11592" y="7927"/>
                </a:lnTo>
                <a:lnTo>
                  <a:pt x="11592" y="7747"/>
                </a:lnTo>
                <a:lnTo>
                  <a:pt x="11471" y="7567"/>
                </a:lnTo>
                <a:lnTo>
                  <a:pt x="11291" y="7507"/>
                </a:lnTo>
                <a:lnTo>
                  <a:pt x="10931" y="7447"/>
                </a:lnTo>
                <a:lnTo>
                  <a:pt x="10631" y="7507"/>
                </a:lnTo>
                <a:lnTo>
                  <a:pt x="10270" y="7567"/>
                </a:lnTo>
                <a:lnTo>
                  <a:pt x="9970" y="7687"/>
                </a:lnTo>
                <a:lnTo>
                  <a:pt x="9309" y="7927"/>
                </a:lnTo>
                <a:lnTo>
                  <a:pt x="8709" y="8288"/>
                </a:lnTo>
                <a:lnTo>
                  <a:pt x="7748" y="8768"/>
                </a:lnTo>
                <a:lnTo>
                  <a:pt x="7868" y="8468"/>
                </a:lnTo>
                <a:lnTo>
                  <a:pt x="8409" y="8228"/>
                </a:lnTo>
                <a:lnTo>
                  <a:pt x="9009" y="7927"/>
                </a:lnTo>
                <a:lnTo>
                  <a:pt x="10030" y="7267"/>
                </a:lnTo>
                <a:lnTo>
                  <a:pt x="11291" y="6546"/>
                </a:lnTo>
                <a:lnTo>
                  <a:pt x="11892" y="6126"/>
                </a:lnTo>
                <a:lnTo>
                  <a:pt x="12132" y="5825"/>
                </a:lnTo>
                <a:lnTo>
                  <a:pt x="12372" y="5585"/>
                </a:lnTo>
                <a:lnTo>
                  <a:pt x="12432" y="5405"/>
                </a:lnTo>
                <a:lnTo>
                  <a:pt x="12432" y="5225"/>
                </a:lnTo>
                <a:lnTo>
                  <a:pt x="12312" y="5105"/>
                </a:lnTo>
                <a:lnTo>
                  <a:pt x="12072" y="5105"/>
                </a:lnTo>
                <a:lnTo>
                  <a:pt x="11772" y="5225"/>
                </a:lnTo>
                <a:lnTo>
                  <a:pt x="11411" y="5345"/>
                </a:lnTo>
                <a:lnTo>
                  <a:pt x="10811" y="5705"/>
                </a:lnTo>
                <a:lnTo>
                  <a:pt x="9610" y="6546"/>
                </a:lnTo>
                <a:lnTo>
                  <a:pt x="8949" y="6967"/>
                </a:lnTo>
                <a:lnTo>
                  <a:pt x="8288" y="7447"/>
                </a:lnTo>
                <a:lnTo>
                  <a:pt x="9009" y="6066"/>
                </a:lnTo>
                <a:lnTo>
                  <a:pt x="9069" y="5886"/>
                </a:lnTo>
                <a:lnTo>
                  <a:pt x="9850" y="5525"/>
                </a:lnTo>
                <a:lnTo>
                  <a:pt x="10631" y="5105"/>
                </a:lnTo>
                <a:lnTo>
                  <a:pt x="11231" y="4684"/>
                </a:lnTo>
                <a:lnTo>
                  <a:pt x="11832" y="4324"/>
                </a:lnTo>
                <a:lnTo>
                  <a:pt x="12372" y="3904"/>
                </a:lnTo>
                <a:lnTo>
                  <a:pt x="12853" y="3423"/>
                </a:lnTo>
                <a:lnTo>
                  <a:pt x="12973" y="3243"/>
                </a:lnTo>
                <a:lnTo>
                  <a:pt x="12913" y="3063"/>
                </a:lnTo>
                <a:lnTo>
                  <a:pt x="12793" y="2883"/>
                </a:lnTo>
                <a:lnTo>
                  <a:pt x="12613" y="2823"/>
                </a:lnTo>
                <a:lnTo>
                  <a:pt x="13093" y="2582"/>
                </a:lnTo>
                <a:lnTo>
                  <a:pt x="13333" y="2402"/>
                </a:lnTo>
                <a:lnTo>
                  <a:pt x="13453" y="2162"/>
                </a:lnTo>
                <a:lnTo>
                  <a:pt x="13513" y="1982"/>
                </a:lnTo>
                <a:lnTo>
                  <a:pt x="13453" y="1802"/>
                </a:lnTo>
                <a:lnTo>
                  <a:pt x="13393" y="1682"/>
                </a:lnTo>
                <a:lnTo>
                  <a:pt x="13213" y="1561"/>
                </a:lnTo>
                <a:lnTo>
                  <a:pt x="12733" y="1561"/>
                </a:lnTo>
                <a:lnTo>
                  <a:pt x="12192" y="1622"/>
                </a:lnTo>
                <a:lnTo>
                  <a:pt x="11712" y="1862"/>
                </a:lnTo>
                <a:lnTo>
                  <a:pt x="11291" y="2042"/>
                </a:lnTo>
                <a:lnTo>
                  <a:pt x="10991" y="2162"/>
                </a:lnTo>
                <a:lnTo>
                  <a:pt x="10991" y="2162"/>
                </a:lnTo>
                <a:lnTo>
                  <a:pt x="11411" y="1862"/>
                </a:lnTo>
                <a:lnTo>
                  <a:pt x="12072" y="1321"/>
                </a:lnTo>
                <a:lnTo>
                  <a:pt x="12432" y="1021"/>
                </a:lnTo>
                <a:lnTo>
                  <a:pt x="12673" y="721"/>
                </a:lnTo>
                <a:lnTo>
                  <a:pt x="12673" y="541"/>
                </a:lnTo>
                <a:lnTo>
                  <a:pt x="12613" y="360"/>
                </a:lnTo>
                <a:lnTo>
                  <a:pt x="12492" y="300"/>
                </a:lnTo>
                <a:lnTo>
                  <a:pt x="12312" y="300"/>
                </a:lnTo>
                <a:lnTo>
                  <a:pt x="11952" y="420"/>
                </a:lnTo>
                <a:lnTo>
                  <a:pt x="11652" y="661"/>
                </a:lnTo>
                <a:lnTo>
                  <a:pt x="11051" y="1141"/>
                </a:lnTo>
                <a:lnTo>
                  <a:pt x="10330" y="1742"/>
                </a:lnTo>
                <a:lnTo>
                  <a:pt x="9670" y="2342"/>
                </a:lnTo>
                <a:lnTo>
                  <a:pt x="9550" y="2462"/>
                </a:lnTo>
                <a:lnTo>
                  <a:pt x="9550" y="2642"/>
                </a:lnTo>
                <a:lnTo>
                  <a:pt x="9610" y="2763"/>
                </a:lnTo>
                <a:lnTo>
                  <a:pt x="9730" y="2883"/>
                </a:lnTo>
                <a:lnTo>
                  <a:pt x="9369" y="3183"/>
                </a:lnTo>
                <a:lnTo>
                  <a:pt x="9069" y="3543"/>
                </a:lnTo>
                <a:lnTo>
                  <a:pt x="9309" y="2522"/>
                </a:lnTo>
                <a:lnTo>
                  <a:pt x="9430" y="1922"/>
                </a:lnTo>
                <a:lnTo>
                  <a:pt x="9550" y="1321"/>
                </a:lnTo>
                <a:lnTo>
                  <a:pt x="9610" y="661"/>
                </a:lnTo>
                <a:lnTo>
                  <a:pt x="9550" y="60"/>
                </a:lnTo>
                <a:lnTo>
                  <a:pt x="9490" y="0"/>
                </a:lnTo>
                <a:close/>
              </a:path>
            </a:pathLst>
          </a:custGeom>
          <a:solidFill>
            <a:srgbClr val="79C6C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2" name="Shape 182"/>
          <p:cNvSpPr/>
          <p:nvPr/>
        </p:nvSpPr>
        <p:spPr>
          <a:xfrm>
            <a:off x="8087798" y="622210"/>
            <a:ext cx="290244" cy="414998"/>
          </a:xfrm>
          <a:custGeom>
            <a:avLst/>
            <a:gdLst/>
            <a:ahLst/>
            <a:cxnLst/>
            <a:rect l="0" t="0" r="0" b="0"/>
            <a:pathLst>
              <a:path w="13694" h="19580" extrusionOk="0">
                <a:moveTo>
                  <a:pt x="5946" y="2223"/>
                </a:moveTo>
                <a:lnTo>
                  <a:pt x="6126" y="2343"/>
                </a:lnTo>
                <a:lnTo>
                  <a:pt x="6367" y="2463"/>
                </a:lnTo>
                <a:lnTo>
                  <a:pt x="6487" y="2583"/>
                </a:lnTo>
                <a:lnTo>
                  <a:pt x="6667" y="2763"/>
                </a:lnTo>
                <a:lnTo>
                  <a:pt x="6727" y="3004"/>
                </a:lnTo>
                <a:lnTo>
                  <a:pt x="6787" y="3184"/>
                </a:lnTo>
                <a:lnTo>
                  <a:pt x="6787" y="3424"/>
                </a:lnTo>
                <a:lnTo>
                  <a:pt x="6787" y="3664"/>
                </a:lnTo>
                <a:lnTo>
                  <a:pt x="6727" y="3844"/>
                </a:lnTo>
                <a:lnTo>
                  <a:pt x="6667" y="4085"/>
                </a:lnTo>
                <a:lnTo>
                  <a:pt x="6487" y="4265"/>
                </a:lnTo>
                <a:lnTo>
                  <a:pt x="6367" y="4385"/>
                </a:lnTo>
                <a:lnTo>
                  <a:pt x="6126" y="4505"/>
                </a:lnTo>
                <a:lnTo>
                  <a:pt x="5946" y="4625"/>
                </a:lnTo>
                <a:lnTo>
                  <a:pt x="5346" y="4625"/>
                </a:lnTo>
                <a:lnTo>
                  <a:pt x="5166" y="4505"/>
                </a:lnTo>
                <a:lnTo>
                  <a:pt x="4925" y="4385"/>
                </a:lnTo>
                <a:lnTo>
                  <a:pt x="4805" y="4265"/>
                </a:lnTo>
                <a:lnTo>
                  <a:pt x="4625" y="4085"/>
                </a:lnTo>
                <a:lnTo>
                  <a:pt x="4565" y="3844"/>
                </a:lnTo>
                <a:lnTo>
                  <a:pt x="4505" y="3664"/>
                </a:lnTo>
                <a:lnTo>
                  <a:pt x="4505" y="3424"/>
                </a:lnTo>
                <a:lnTo>
                  <a:pt x="4505" y="3184"/>
                </a:lnTo>
                <a:lnTo>
                  <a:pt x="4565" y="3004"/>
                </a:lnTo>
                <a:lnTo>
                  <a:pt x="4625" y="2763"/>
                </a:lnTo>
                <a:lnTo>
                  <a:pt x="4805" y="2583"/>
                </a:lnTo>
                <a:lnTo>
                  <a:pt x="4925" y="2463"/>
                </a:lnTo>
                <a:lnTo>
                  <a:pt x="5166" y="2343"/>
                </a:lnTo>
                <a:lnTo>
                  <a:pt x="5346" y="2223"/>
                </a:lnTo>
                <a:close/>
                <a:moveTo>
                  <a:pt x="6187" y="1"/>
                </a:moveTo>
                <a:lnTo>
                  <a:pt x="5526" y="121"/>
                </a:lnTo>
                <a:lnTo>
                  <a:pt x="4985" y="241"/>
                </a:lnTo>
                <a:lnTo>
                  <a:pt x="4505" y="481"/>
                </a:lnTo>
                <a:lnTo>
                  <a:pt x="4024" y="722"/>
                </a:lnTo>
                <a:lnTo>
                  <a:pt x="3604" y="1082"/>
                </a:lnTo>
                <a:lnTo>
                  <a:pt x="3184" y="1442"/>
                </a:lnTo>
                <a:lnTo>
                  <a:pt x="2883" y="1863"/>
                </a:lnTo>
                <a:lnTo>
                  <a:pt x="2583" y="2343"/>
                </a:lnTo>
                <a:lnTo>
                  <a:pt x="2403" y="2884"/>
                </a:lnTo>
                <a:lnTo>
                  <a:pt x="1682" y="2763"/>
                </a:lnTo>
                <a:lnTo>
                  <a:pt x="902" y="2703"/>
                </a:lnTo>
                <a:lnTo>
                  <a:pt x="541" y="2703"/>
                </a:lnTo>
                <a:lnTo>
                  <a:pt x="181" y="2823"/>
                </a:lnTo>
                <a:lnTo>
                  <a:pt x="1" y="2944"/>
                </a:lnTo>
                <a:lnTo>
                  <a:pt x="1" y="3124"/>
                </a:lnTo>
                <a:lnTo>
                  <a:pt x="1" y="3304"/>
                </a:lnTo>
                <a:lnTo>
                  <a:pt x="61" y="3484"/>
                </a:lnTo>
                <a:lnTo>
                  <a:pt x="421" y="3724"/>
                </a:lnTo>
                <a:lnTo>
                  <a:pt x="781" y="3844"/>
                </a:lnTo>
                <a:lnTo>
                  <a:pt x="1502" y="4025"/>
                </a:lnTo>
                <a:lnTo>
                  <a:pt x="2223" y="4145"/>
                </a:lnTo>
                <a:lnTo>
                  <a:pt x="2943" y="4265"/>
                </a:lnTo>
                <a:lnTo>
                  <a:pt x="2763" y="4745"/>
                </a:lnTo>
                <a:lnTo>
                  <a:pt x="2643" y="5226"/>
                </a:lnTo>
                <a:lnTo>
                  <a:pt x="2523" y="6187"/>
                </a:lnTo>
                <a:lnTo>
                  <a:pt x="2523" y="7148"/>
                </a:lnTo>
                <a:lnTo>
                  <a:pt x="2583" y="8048"/>
                </a:lnTo>
                <a:lnTo>
                  <a:pt x="2643" y="8709"/>
                </a:lnTo>
                <a:lnTo>
                  <a:pt x="2823" y="9370"/>
                </a:lnTo>
                <a:lnTo>
                  <a:pt x="3004" y="9970"/>
                </a:lnTo>
                <a:lnTo>
                  <a:pt x="3304" y="10631"/>
                </a:lnTo>
                <a:lnTo>
                  <a:pt x="3604" y="11231"/>
                </a:lnTo>
                <a:lnTo>
                  <a:pt x="3964" y="11772"/>
                </a:lnTo>
                <a:lnTo>
                  <a:pt x="4325" y="12312"/>
                </a:lnTo>
                <a:lnTo>
                  <a:pt x="4745" y="12853"/>
                </a:lnTo>
                <a:lnTo>
                  <a:pt x="5226" y="13273"/>
                </a:lnTo>
                <a:lnTo>
                  <a:pt x="5706" y="13634"/>
                </a:lnTo>
                <a:lnTo>
                  <a:pt x="5586" y="14835"/>
                </a:lnTo>
                <a:lnTo>
                  <a:pt x="5586" y="16036"/>
                </a:lnTo>
                <a:lnTo>
                  <a:pt x="5586" y="17237"/>
                </a:lnTo>
                <a:lnTo>
                  <a:pt x="5646" y="17838"/>
                </a:lnTo>
                <a:lnTo>
                  <a:pt x="5766" y="18378"/>
                </a:lnTo>
                <a:lnTo>
                  <a:pt x="5766" y="18498"/>
                </a:lnTo>
                <a:lnTo>
                  <a:pt x="5886" y="18558"/>
                </a:lnTo>
                <a:lnTo>
                  <a:pt x="6066" y="18618"/>
                </a:lnTo>
                <a:lnTo>
                  <a:pt x="6187" y="18498"/>
                </a:lnTo>
                <a:lnTo>
                  <a:pt x="6247" y="18438"/>
                </a:lnTo>
                <a:lnTo>
                  <a:pt x="6307" y="18318"/>
                </a:lnTo>
                <a:lnTo>
                  <a:pt x="6367" y="17237"/>
                </a:lnTo>
                <a:lnTo>
                  <a:pt x="6367" y="16096"/>
                </a:lnTo>
                <a:lnTo>
                  <a:pt x="6247" y="15015"/>
                </a:lnTo>
                <a:lnTo>
                  <a:pt x="6066" y="13934"/>
                </a:lnTo>
                <a:lnTo>
                  <a:pt x="6727" y="14294"/>
                </a:lnTo>
                <a:lnTo>
                  <a:pt x="7388" y="14655"/>
                </a:lnTo>
                <a:lnTo>
                  <a:pt x="8108" y="14895"/>
                </a:lnTo>
                <a:lnTo>
                  <a:pt x="8829" y="15135"/>
                </a:lnTo>
                <a:lnTo>
                  <a:pt x="8709" y="15616"/>
                </a:lnTo>
                <a:lnTo>
                  <a:pt x="8649" y="16156"/>
                </a:lnTo>
                <a:lnTo>
                  <a:pt x="8649" y="16697"/>
                </a:lnTo>
                <a:lnTo>
                  <a:pt x="8649" y="17237"/>
                </a:lnTo>
                <a:lnTo>
                  <a:pt x="8769" y="18318"/>
                </a:lnTo>
                <a:lnTo>
                  <a:pt x="8949" y="19339"/>
                </a:lnTo>
                <a:lnTo>
                  <a:pt x="9009" y="19459"/>
                </a:lnTo>
                <a:lnTo>
                  <a:pt x="9069" y="19579"/>
                </a:lnTo>
                <a:lnTo>
                  <a:pt x="9309" y="19579"/>
                </a:lnTo>
                <a:lnTo>
                  <a:pt x="9430" y="19519"/>
                </a:lnTo>
                <a:lnTo>
                  <a:pt x="9490" y="19459"/>
                </a:lnTo>
                <a:lnTo>
                  <a:pt x="9550" y="19339"/>
                </a:lnTo>
                <a:lnTo>
                  <a:pt x="9550" y="19219"/>
                </a:lnTo>
                <a:lnTo>
                  <a:pt x="9370" y="17958"/>
                </a:lnTo>
                <a:lnTo>
                  <a:pt x="9309" y="16697"/>
                </a:lnTo>
                <a:lnTo>
                  <a:pt x="9370" y="15976"/>
                </a:lnTo>
                <a:lnTo>
                  <a:pt x="9430" y="15255"/>
                </a:lnTo>
                <a:lnTo>
                  <a:pt x="10150" y="15315"/>
                </a:lnTo>
                <a:lnTo>
                  <a:pt x="10811" y="15375"/>
                </a:lnTo>
                <a:lnTo>
                  <a:pt x="11532" y="15375"/>
                </a:lnTo>
                <a:lnTo>
                  <a:pt x="12192" y="15255"/>
                </a:lnTo>
                <a:lnTo>
                  <a:pt x="12793" y="15135"/>
                </a:lnTo>
                <a:lnTo>
                  <a:pt x="13033" y="15015"/>
                </a:lnTo>
                <a:lnTo>
                  <a:pt x="13273" y="14835"/>
                </a:lnTo>
                <a:lnTo>
                  <a:pt x="13453" y="14655"/>
                </a:lnTo>
                <a:lnTo>
                  <a:pt x="13573" y="14234"/>
                </a:lnTo>
                <a:lnTo>
                  <a:pt x="13694" y="13874"/>
                </a:lnTo>
                <a:lnTo>
                  <a:pt x="13694" y="13694"/>
                </a:lnTo>
                <a:lnTo>
                  <a:pt x="13634" y="13634"/>
                </a:lnTo>
                <a:lnTo>
                  <a:pt x="13573" y="13273"/>
                </a:lnTo>
                <a:lnTo>
                  <a:pt x="13453" y="13033"/>
                </a:lnTo>
                <a:lnTo>
                  <a:pt x="13333" y="12913"/>
                </a:lnTo>
                <a:lnTo>
                  <a:pt x="13153" y="12793"/>
                </a:lnTo>
                <a:lnTo>
                  <a:pt x="12312" y="12793"/>
                </a:lnTo>
                <a:lnTo>
                  <a:pt x="11832" y="12733"/>
                </a:lnTo>
                <a:lnTo>
                  <a:pt x="11472" y="12613"/>
                </a:lnTo>
                <a:lnTo>
                  <a:pt x="11171" y="12372"/>
                </a:lnTo>
                <a:lnTo>
                  <a:pt x="10931" y="12132"/>
                </a:lnTo>
                <a:lnTo>
                  <a:pt x="10751" y="11772"/>
                </a:lnTo>
                <a:lnTo>
                  <a:pt x="10631" y="11412"/>
                </a:lnTo>
                <a:lnTo>
                  <a:pt x="10571" y="11051"/>
                </a:lnTo>
                <a:lnTo>
                  <a:pt x="10511" y="10631"/>
                </a:lnTo>
                <a:lnTo>
                  <a:pt x="10511" y="10150"/>
                </a:lnTo>
                <a:lnTo>
                  <a:pt x="10571" y="9310"/>
                </a:lnTo>
                <a:lnTo>
                  <a:pt x="10691" y="8469"/>
                </a:lnTo>
                <a:lnTo>
                  <a:pt x="10811" y="7688"/>
                </a:lnTo>
                <a:lnTo>
                  <a:pt x="10931" y="6967"/>
                </a:lnTo>
                <a:lnTo>
                  <a:pt x="11051" y="6187"/>
                </a:lnTo>
                <a:lnTo>
                  <a:pt x="11111" y="5466"/>
                </a:lnTo>
                <a:lnTo>
                  <a:pt x="11111" y="4685"/>
                </a:lnTo>
                <a:lnTo>
                  <a:pt x="11051" y="3965"/>
                </a:lnTo>
                <a:lnTo>
                  <a:pt x="10871" y="3244"/>
                </a:lnTo>
                <a:lnTo>
                  <a:pt x="10571" y="2583"/>
                </a:lnTo>
                <a:lnTo>
                  <a:pt x="10150" y="1923"/>
                </a:lnTo>
                <a:lnTo>
                  <a:pt x="9730" y="1442"/>
                </a:lnTo>
                <a:lnTo>
                  <a:pt x="9249" y="1022"/>
                </a:lnTo>
                <a:lnTo>
                  <a:pt x="8649" y="661"/>
                </a:lnTo>
                <a:lnTo>
                  <a:pt x="8108" y="361"/>
                </a:lnTo>
                <a:lnTo>
                  <a:pt x="7448" y="121"/>
                </a:lnTo>
                <a:lnTo>
                  <a:pt x="6787" y="61"/>
                </a:lnTo>
                <a:lnTo>
                  <a:pt x="6187" y="1"/>
                </a:lnTo>
                <a:close/>
              </a:path>
            </a:pathLst>
          </a:custGeom>
          <a:solidFill>
            <a:srgbClr val="F5673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3" name="Shape 183"/>
          <p:cNvSpPr/>
          <p:nvPr/>
        </p:nvSpPr>
        <p:spPr>
          <a:xfrm>
            <a:off x="7755023" y="2445825"/>
            <a:ext cx="443065" cy="339085"/>
          </a:xfrm>
          <a:custGeom>
            <a:avLst/>
            <a:gdLst/>
            <a:ahLst/>
            <a:cxnLst/>
            <a:rect l="0" t="0" r="0" b="0"/>
            <a:pathLst>
              <a:path w="34293" h="26245" extrusionOk="0">
                <a:moveTo>
                  <a:pt x="12552" y="8949"/>
                </a:moveTo>
                <a:lnTo>
                  <a:pt x="12732" y="9009"/>
                </a:lnTo>
                <a:lnTo>
                  <a:pt x="12973" y="9129"/>
                </a:lnTo>
                <a:lnTo>
                  <a:pt x="13153" y="9309"/>
                </a:lnTo>
                <a:lnTo>
                  <a:pt x="13273" y="9489"/>
                </a:lnTo>
                <a:lnTo>
                  <a:pt x="13393" y="9669"/>
                </a:lnTo>
                <a:lnTo>
                  <a:pt x="13453" y="9909"/>
                </a:lnTo>
                <a:lnTo>
                  <a:pt x="13513" y="10150"/>
                </a:lnTo>
                <a:lnTo>
                  <a:pt x="13453" y="10390"/>
                </a:lnTo>
                <a:lnTo>
                  <a:pt x="13393" y="10570"/>
                </a:lnTo>
                <a:lnTo>
                  <a:pt x="13273" y="10810"/>
                </a:lnTo>
                <a:lnTo>
                  <a:pt x="13153" y="10990"/>
                </a:lnTo>
                <a:lnTo>
                  <a:pt x="13093" y="11050"/>
                </a:lnTo>
                <a:lnTo>
                  <a:pt x="12913" y="11171"/>
                </a:lnTo>
                <a:lnTo>
                  <a:pt x="12732" y="11291"/>
                </a:lnTo>
                <a:lnTo>
                  <a:pt x="12492" y="11351"/>
                </a:lnTo>
                <a:lnTo>
                  <a:pt x="12012" y="11351"/>
                </a:lnTo>
                <a:lnTo>
                  <a:pt x="11832" y="11291"/>
                </a:lnTo>
                <a:lnTo>
                  <a:pt x="11591" y="11171"/>
                </a:lnTo>
                <a:lnTo>
                  <a:pt x="11411" y="11050"/>
                </a:lnTo>
                <a:lnTo>
                  <a:pt x="11291" y="10870"/>
                </a:lnTo>
                <a:lnTo>
                  <a:pt x="11171" y="10630"/>
                </a:lnTo>
                <a:lnTo>
                  <a:pt x="11111" y="10390"/>
                </a:lnTo>
                <a:lnTo>
                  <a:pt x="11051" y="10150"/>
                </a:lnTo>
                <a:lnTo>
                  <a:pt x="11111" y="9969"/>
                </a:lnTo>
                <a:lnTo>
                  <a:pt x="11171" y="9729"/>
                </a:lnTo>
                <a:lnTo>
                  <a:pt x="11291" y="9489"/>
                </a:lnTo>
                <a:lnTo>
                  <a:pt x="11411" y="9309"/>
                </a:lnTo>
                <a:lnTo>
                  <a:pt x="11471" y="9309"/>
                </a:lnTo>
                <a:lnTo>
                  <a:pt x="11651" y="9129"/>
                </a:lnTo>
                <a:lnTo>
                  <a:pt x="11832" y="9009"/>
                </a:lnTo>
                <a:lnTo>
                  <a:pt x="12072" y="8949"/>
                </a:lnTo>
                <a:close/>
                <a:moveTo>
                  <a:pt x="32611" y="0"/>
                </a:moveTo>
                <a:lnTo>
                  <a:pt x="32011" y="60"/>
                </a:lnTo>
                <a:lnTo>
                  <a:pt x="31410" y="120"/>
                </a:lnTo>
                <a:lnTo>
                  <a:pt x="30749" y="300"/>
                </a:lnTo>
                <a:lnTo>
                  <a:pt x="29789" y="601"/>
                </a:lnTo>
                <a:lnTo>
                  <a:pt x="28587" y="1021"/>
                </a:lnTo>
                <a:lnTo>
                  <a:pt x="27446" y="1502"/>
                </a:lnTo>
                <a:lnTo>
                  <a:pt x="26305" y="2102"/>
                </a:lnTo>
                <a:lnTo>
                  <a:pt x="25284" y="2823"/>
                </a:lnTo>
                <a:lnTo>
                  <a:pt x="24323" y="3543"/>
                </a:lnTo>
                <a:lnTo>
                  <a:pt x="23423" y="4324"/>
                </a:lnTo>
                <a:lnTo>
                  <a:pt x="22582" y="5165"/>
                </a:lnTo>
                <a:lnTo>
                  <a:pt x="21801" y="6066"/>
                </a:lnTo>
                <a:lnTo>
                  <a:pt x="21080" y="7027"/>
                </a:lnTo>
                <a:lnTo>
                  <a:pt x="20720" y="7567"/>
                </a:lnTo>
                <a:lnTo>
                  <a:pt x="20420" y="8168"/>
                </a:lnTo>
                <a:lnTo>
                  <a:pt x="19819" y="7687"/>
                </a:lnTo>
                <a:lnTo>
                  <a:pt x="19098" y="7147"/>
                </a:lnTo>
                <a:lnTo>
                  <a:pt x="18258" y="6726"/>
                </a:lnTo>
                <a:lnTo>
                  <a:pt x="17477" y="6426"/>
                </a:lnTo>
                <a:lnTo>
                  <a:pt x="16576" y="6186"/>
                </a:lnTo>
                <a:lnTo>
                  <a:pt x="15735" y="6066"/>
                </a:lnTo>
                <a:lnTo>
                  <a:pt x="14834" y="6066"/>
                </a:lnTo>
                <a:lnTo>
                  <a:pt x="13934" y="6186"/>
                </a:lnTo>
                <a:lnTo>
                  <a:pt x="13033" y="6426"/>
                </a:lnTo>
                <a:lnTo>
                  <a:pt x="12072" y="6726"/>
                </a:lnTo>
                <a:lnTo>
                  <a:pt x="11171" y="7147"/>
                </a:lnTo>
                <a:lnTo>
                  <a:pt x="10270" y="7687"/>
                </a:lnTo>
                <a:lnTo>
                  <a:pt x="9369" y="8288"/>
                </a:lnTo>
                <a:lnTo>
                  <a:pt x="8528" y="8949"/>
                </a:lnTo>
                <a:lnTo>
                  <a:pt x="7748" y="9669"/>
                </a:lnTo>
                <a:lnTo>
                  <a:pt x="7147" y="10450"/>
                </a:lnTo>
                <a:lnTo>
                  <a:pt x="6607" y="11291"/>
                </a:lnTo>
                <a:lnTo>
                  <a:pt x="6607" y="11351"/>
                </a:lnTo>
                <a:lnTo>
                  <a:pt x="6727" y="11411"/>
                </a:lnTo>
                <a:lnTo>
                  <a:pt x="7087" y="11531"/>
                </a:lnTo>
                <a:lnTo>
                  <a:pt x="7688" y="11771"/>
                </a:lnTo>
                <a:lnTo>
                  <a:pt x="8408" y="12071"/>
                </a:lnTo>
                <a:lnTo>
                  <a:pt x="8769" y="12252"/>
                </a:lnTo>
                <a:lnTo>
                  <a:pt x="9129" y="12552"/>
                </a:lnTo>
                <a:lnTo>
                  <a:pt x="9489" y="12852"/>
                </a:lnTo>
                <a:lnTo>
                  <a:pt x="9850" y="13213"/>
                </a:lnTo>
                <a:lnTo>
                  <a:pt x="10150" y="13633"/>
                </a:lnTo>
                <a:lnTo>
                  <a:pt x="10390" y="14173"/>
                </a:lnTo>
                <a:lnTo>
                  <a:pt x="10630" y="14714"/>
                </a:lnTo>
                <a:lnTo>
                  <a:pt x="10751" y="15375"/>
                </a:lnTo>
                <a:lnTo>
                  <a:pt x="10811" y="15615"/>
                </a:lnTo>
                <a:lnTo>
                  <a:pt x="10570" y="15555"/>
                </a:lnTo>
                <a:lnTo>
                  <a:pt x="9850" y="15495"/>
                </a:lnTo>
                <a:lnTo>
                  <a:pt x="9069" y="15555"/>
                </a:lnTo>
                <a:lnTo>
                  <a:pt x="8348" y="15675"/>
                </a:lnTo>
                <a:lnTo>
                  <a:pt x="7628" y="15795"/>
                </a:lnTo>
                <a:lnTo>
                  <a:pt x="6847" y="16035"/>
                </a:lnTo>
                <a:lnTo>
                  <a:pt x="6186" y="16275"/>
                </a:lnTo>
                <a:lnTo>
                  <a:pt x="5466" y="16636"/>
                </a:lnTo>
                <a:lnTo>
                  <a:pt x="4745" y="16936"/>
                </a:lnTo>
                <a:lnTo>
                  <a:pt x="4084" y="17356"/>
                </a:lnTo>
                <a:lnTo>
                  <a:pt x="3484" y="17777"/>
                </a:lnTo>
                <a:lnTo>
                  <a:pt x="2823" y="18257"/>
                </a:lnTo>
                <a:lnTo>
                  <a:pt x="2222" y="18738"/>
                </a:lnTo>
                <a:lnTo>
                  <a:pt x="1682" y="19278"/>
                </a:lnTo>
                <a:lnTo>
                  <a:pt x="1202" y="19819"/>
                </a:lnTo>
                <a:lnTo>
                  <a:pt x="721" y="20359"/>
                </a:lnTo>
                <a:lnTo>
                  <a:pt x="241" y="20960"/>
                </a:lnTo>
                <a:lnTo>
                  <a:pt x="120" y="21140"/>
                </a:lnTo>
                <a:lnTo>
                  <a:pt x="120" y="21200"/>
                </a:lnTo>
                <a:lnTo>
                  <a:pt x="60" y="21260"/>
                </a:lnTo>
                <a:lnTo>
                  <a:pt x="0" y="21380"/>
                </a:lnTo>
                <a:lnTo>
                  <a:pt x="60" y="21620"/>
                </a:lnTo>
                <a:lnTo>
                  <a:pt x="120" y="21801"/>
                </a:lnTo>
                <a:lnTo>
                  <a:pt x="241" y="21981"/>
                </a:lnTo>
                <a:lnTo>
                  <a:pt x="361" y="22161"/>
                </a:lnTo>
                <a:lnTo>
                  <a:pt x="541" y="22281"/>
                </a:lnTo>
                <a:lnTo>
                  <a:pt x="781" y="22341"/>
                </a:lnTo>
                <a:lnTo>
                  <a:pt x="961" y="22401"/>
                </a:lnTo>
                <a:lnTo>
                  <a:pt x="1442" y="22401"/>
                </a:lnTo>
                <a:lnTo>
                  <a:pt x="2162" y="22461"/>
                </a:lnTo>
                <a:lnTo>
                  <a:pt x="2943" y="22401"/>
                </a:lnTo>
                <a:lnTo>
                  <a:pt x="3784" y="22341"/>
                </a:lnTo>
                <a:lnTo>
                  <a:pt x="4505" y="22161"/>
                </a:lnTo>
                <a:lnTo>
                  <a:pt x="4925" y="22822"/>
                </a:lnTo>
                <a:lnTo>
                  <a:pt x="5466" y="23422"/>
                </a:lnTo>
                <a:lnTo>
                  <a:pt x="6006" y="23963"/>
                </a:lnTo>
                <a:lnTo>
                  <a:pt x="6667" y="24443"/>
                </a:lnTo>
                <a:lnTo>
                  <a:pt x="7327" y="24803"/>
                </a:lnTo>
                <a:lnTo>
                  <a:pt x="8048" y="25104"/>
                </a:lnTo>
                <a:lnTo>
                  <a:pt x="8829" y="25344"/>
                </a:lnTo>
                <a:lnTo>
                  <a:pt x="9549" y="25524"/>
                </a:lnTo>
                <a:lnTo>
                  <a:pt x="10330" y="25584"/>
                </a:lnTo>
                <a:lnTo>
                  <a:pt x="11111" y="25584"/>
                </a:lnTo>
                <a:lnTo>
                  <a:pt x="11892" y="25524"/>
                </a:lnTo>
                <a:lnTo>
                  <a:pt x="12672" y="25404"/>
                </a:lnTo>
                <a:lnTo>
                  <a:pt x="13393" y="25164"/>
                </a:lnTo>
                <a:lnTo>
                  <a:pt x="14114" y="24863"/>
                </a:lnTo>
                <a:lnTo>
                  <a:pt x="14774" y="24443"/>
                </a:lnTo>
                <a:lnTo>
                  <a:pt x="15435" y="23963"/>
                </a:lnTo>
                <a:lnTo>
                  <a:pt x="16156" y="24563"/>
                </a:lnTo>
                <a:lnTo>
                  <a:pt x="16996" y="25104"/>
                </a:lnTo>
                <a:lnTo>
                  <a:pt x="17897" y="25524"/>
                </a:lnTo>
                <a:lnTo>
                  <a:pt x="18798" y="25884"/>
                </a:lnTo>
                <a:lnTo>
                  <a:pt x="19339" y="26065"/>
                </a:lnTo>
                <a:lnTo>
                  <a:pt x="19939" y="26185"/>
                </a:lnTo>
                <a:lnTo>
                  <a:pt x="20480" y="26245"/>
                </a:lnTo>
                <a:lnTo>
                  <a:pt x="21621" y="26245"/>
                </a:lnTo>
                <a:lnTo>
                  <a:pt x="22221" y="26185"/>
                </a:lnTo>
                <a:lnTo>
                  <a:pt x="23302" y="26005"/>
                </a:lnTo>
                <a:lnTo>
                  <a:pt x="24443" y="25704"/>
                </a:lnTo>
                <a:lnTo>
                  <a:pt x="25524" y="25284"/>
                </a:lnTo>
                <a:lnTo>
                  <a:pt x="26545" y="24743"/>
                </a:lnTo>
                <a:lnTo>
                  <a:pt x="27506" y="24143"/>
                </a:lnTo>
                <a:lnTo>
                  <a:pt x="27566" y="24083"/>
                </a:lnTo>
                <a:lnTo>
                  <a:pt x="28287" y="24263"/>
                </a:lnTo>
                <a:lnTo>
                  <a:pt x="29008" y="24323"/>
                </a:lnTo>
                <a:lnTo>
                  <a:pt x="29728" y="24323"/>
                </a:lnTo>
                <a:lnTo>
                  <a:pt x="30449" y="24263"/>
                </a:lnTo>
                <a:lnTo>
                  <a:pt x="31110" y="24203"/>
                </a:lnTo>
                <a:lnTo>
                  <a:pt x="31830" y="24083"/>
                </a:lnTo>
                <a:lnTo>
                  <a:pt x="32131" y="23963"/>
                </a:lnTo>
                <a:lnTo>
                  <a:pt x="32431" y="23843"/>
                </a:lnTo>
                <a:lnTo>
                  <a:pt x="32731" y="23602"/>
                </a:lnTo>
                <a:lnTo>
                  <a:pt x="32972" y="23362"/>
                </a:lnTo>
                <a:lnTo>
                  <a:pt x="33032" y="23182"/>
                </a:lnTo>
                <a:lnTo>
                  <a:pt x="32972" y="23002"/>
                </a:lnTo>
                <a:lnTo>
                  <a:pt x="32851" y="22822"/>
                </a:lnTo>
                <a:lnTo>
                  <a:pt x="32671" y="22761"/>
                </a:lnTo>
                <a:lnTo>
                  <a:pt x="32371" y="22641"/>
                </a:lnTo>
                <a:lnTo>
                  <a:pt x="32071" y="22641"/>
                </a:lnTo>
                <a:lnTo>
                  <a:pt x="31410" y="22701"/>
                </a:lnTo>
                <a:lnTo>
                  <a:pt x="30749" y="22882"/>
                </a:lnTo>
                <a:lnTo>
                  <a:pt x="30089" y="23002"/>
                </a:lnTo>
                <a:lnTo>
                  <a:pt x="29428" y="23062"/>
                </a:lnTo>
                <a:lnTo>
                  <a:pt x="28828" y="23062"/>
                </a:lnTo>
                <a:lnTo>
                  <a:pt x="29728" y="22161"/>
                </a:lnTo>
                <a:lnTo>
                  <a:pt x="30569" y="21260"/>
                </a:lnTo>
                <a:lnTo>
                  <a:pt x="31290" y="21200"/>
                </a:lnTo>
                <a:lnTo>
                  <a:pt x="32071" y="21020"/>
                </a:lnTo>
                <a:lnTo>
                  <a:pt x="32791" y="20840"/>
                </a:lnTo>
                <a:lnTo>
                  <a:pt x="33452" y="20599"/>
                </a:lnTo>
                <a:lnTo>
                  <a:pt x="33632" y="20539"/>
                </a:lnTo>
                <a:lnTo>
                  <a:pt x="33812" y="20419"/>
                </a:lnTo>
                <a:lnTo>
                  <a:pt x="33932" y="20239"/>
                </a:lnTo>
                <a:lnTo>
                  <a:pt x="33992" y="20059"/>
                </a:lnTo>
                <a:lnTo>
                  <a:pt x="34053" y="19699"/>
                </a:lnTo>
                <a:lnTo>
                  <a:pt x="33992" y="19579"/>
                </a:lnTo>
                <a:lnTo>
                  <a:pt x="33932" y="19398"/>
                </a:lnTo>
                <a:lnTo>
                  <a:pt x="33752" y="19218"/>
                </a:lnTo>
                <a:lnTo>
                  <a:pt x="33512" y="19098"/>
                </a:lnTo>
                <a:lnTo>
                  <a:pt x="33272" y="19038"/>
                </a:lnTo>
                <a:lnTo>
                  <a:pt x="33032" y="19038"/>
                </a:lnTo>
                <a:lnTo>
                  <a:pt x="32251" y="19158"/>
                </a:lnTo>
                <a:lnTo>
                  <a:pt x="33092" y="17957"/>
                </a:lnTo>
                <a:lnTo>
                  <a:pt x="33512" y="17356"/>
                </a:lnTo>
                <a:lnTo>
                  <a:pt x="33812" y="16756"/>
                </a:lnTo>
                <a:lnTo>
                  <a:pt x="33872" y="16456"/>
                </a:lnTo>
                <a:lnTo>
                  <a:pt x="33812" y="16215"/>
                </a:lnTo>
                <a:lnTo>
                  <a:pt x="33632" y="15915"/>
                </a:lnTo>
                <a:lnTo>
                  <a:pt x="33452" y="15675"/>
                </a:lnTo>
                <a:lnTo>
                  <a:pt x="33032" y="15194"/>
                </a:lnTo>
                <a:lnTo>
                  <a:pt x="32791" y="14954"/>
                </a:lnTo>
                <a:lnTo>
                  <a:pt x="31891" y="14774"/>
                </a:lnTo>
                <a:lnTo>
                  <a:pt x="31050" y="14654"/>
                </a:lnTo>
                <a:lnTo>
                  <a:pt x="30149" y="14534"/>
                </a:lnTo>
                <a:lnTo>
                  <a:pt x="29308" y="14414"/>
                </a:lnTo>
                <a:lnTo>
                  <a:pt x="29728" y="13873"/>
                </a:lnTo>
                <a:lnTo>
                  <a:pt x="30149" y="13273"/>
                </a:lnTo>
                <a:lnTo>
                  <a:pt x="30509" y="12672"/>
                </a:lnTo>
                <a:lnTo>
                  <a:pt x="30809" y="12011"/>
                </a:lnTo>
                <a:lnTo>
                  <a:pt x="30990" y="11351"/>
                </a:lnTo>
                <a:lnTo>
                  <a:pt x="31110" y="10690"/>
                </a:lnTo>
                <a:lnTo>
                  <a:pt x="31170" y="9969"/>
                </a:lnTo>
                <a:lnTo>
                  <a:pt x="31170" y="9309"/>
                </a:lnTo>
                <a:lnTo>
                  <a:pt x="31050" y="8588"/>
                </a:lnTo>
                <a:lnTo>
                  <a:pt x="30870" y="7928"/>
                </a:lnTo>
                <a:lnTo>
                  <a:pt x="30629" y="7267"/>
                </a:lnTo>
                <a:lnTo>
                  <a:pt x="30329" y="6666"/>
                </a:lnTo>
                <a:lnTo>
                  <a:pt x="31110" y="6186"/>
                </a:lnTo>
                <a:lnTo>
                  <a:pt x="31770" y="5585"/>
                </a:lnTo>
                <a:lnTo>
                  <a:pt x="32371" y="4985"/>
                </a:lnTo>
                <a:lnTo>
                  <a:pt x="32911" y="4204"/>
                </a:lnTo>
                <a:lnTo>
                  <a:pt x="33212" y="3724"/>
                </a:lnTo>
                <a:lnTo>
                  <a:pt x="33512" y="3123"/>
                </a:lnTo>
                <a:lnTo>
                  <a:pt x="33692" y="2522"/>
                </a:lnTo>
                <a:lnTo>
                  <a:pt x="33752" y="2222"/>
                </a:lnTo>
                <a:lnTo>
                  <a:pt x="33752" y="1862"/>
                </a:lnTo>
                <a:lnTo>
                  <a:pt x="33992" y="1682"/>
                </a:lnTo>
                <a:lnTo>
                  <a:pt x="34173" y="1441"/>
                </a:lnTo>
                <a:lnTo>
                  <a:pt x="34293" y="1201"/>
                </a:lnTo>
                <a:lnTo>
                  <a:pt x="34293" y="961"/>
                </a:lnTo>
                <a:lnTo>
                  <a:pt x="34233" y="721"/>
                </a:lnTo>
                <a:lnTo>
                  <a:pt x="34053" y="481"/>
                </a:lnTo>
                <a:lnTo>
                  <a:pt x="33872" y="300"/>
                </a:lnTo>
                <a:lnTo>
                  <a:pt x="33692" y="180"/>
                </a:lnTo>
                <a:lnTo>
                  <a:pt x="33452" y="120"/>
                </a:lnTo>
                <a:lnTo>
                  <a:pt x="33212" y="60"/>
                </a:lnTo>
                <a:lnTo>
                  <a:pt x="32611" y="0"/>
                </a:lnTo>
                <a:close/>
              </a:path>
            </a:pathLst>
          </a:custGeom>
          <a:solidFill>
            <a:srgbClr val="79C6C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4" name="Shape 184"/>
          <p:cNvSpPr/>
          <p:nvPr/>
        </p:nvSpPr>
        <p:spPr>
          <a:xfrm rot="-4528896">
            <a:off x="8560581" y="2386617"/>
            <a:ext cx="407286" cy="795941"/>
          </a:xfrm>
          <a:custGeom>
            <a:avLst/>
            <a:gdLst/>
            <a:ahLst/>
            <a:cxnLst/>
            <a:rect l="0" t="0" r="0" b="0"/>
            <a:pathLst>
              <a:path w="22342" h="43662" extrusionOk="0">
                <a:moveTo>
                  <a:pt x="10451" y="1"/>
                </a:moveTo>
                <a:lnTo>
                  <a:pt x="10391" y="61"/>
                </a:lnTo>
                <a:lnTo>
                  <a:pt x="10331" y="61"/>
                </a:lnTo>
                <a:lnTo>
                  <a:pt x="10090" y="962"/>
                </a:lnTo>
                <a:lnTo>
                  <a:pt x="9910" y="1802"/>
                </a:lnTo>
                <a:lnTo>
                  <a:pt x="9610" y="3544"/>
                </a:lnTo>
                <a:lnTo>
                  <a:pt x="9370" y="5286"/>
                </a:lnTo>
                <a:lnTo>
                  <a:pt x="9249" y="7027"/>
                </a:lnTo>
                <a:lnTo>
                  <a:pt x="8829" y="6006"/>
                </a:lnTo>
                <a:lnTo>
                  <a:pt x="8409" y="4925"/>
                </a:lnTo>
                <a:lnTo>
                  <a:pt x="8048" y="3784"/>
                </a:lnTo>
                <a:lnTo>
                  <a:pt x="7688" y="2583"/>
                </a:lnTo>
                <a:lnTo>
                  <a:pt x="7268" y="1382"/>
                </a:lnTo>
                <a:lnTo>
                  <a:pt x="7027" y="782"/>
                </a:lnTo>
                <a:lnTo>
                  <a:pt x="6787" y="241"/>
                </a:lnTo>
                <a:lnTo>
                  <a:pt x="6667" y="121"/>
                </a:lnTo>
                <a:lnTo>
                  <a:pt x="6427" y="121"/>
                </a:lnTo>
                <a:lnTo>
                  <a:pt x="6247" y="181"/>
                </a:lnTo>
                <a:lnTo>
                  <a:pt x="6187" y="421"/>
                </a:lnTo>
                <a:lnTo>
                  <a:pt x="6187" y="1022"/>
                </a:lnTo>
                <a:lnTo>
                  <a:pt x="6187" y="1682"/>
                </a:lnTo>
                <a:lnTo>
                  <a:pt x="6307" y="2343"/>
                </a:lnTo>
                <a:lnTo>
                  <a:pt x="6427" y="3004"/>
                </a:lnTo>
                <a:lnTo>
                  <a:pt x="6847" y="4265"/>
                </a:lnTo>
                <a:lnTo>
                  <a:pt x="7268" y="5466"/>
                </a:lnTo>
                <a:lnTo>
                  <a:pt x="7628" y="6607"/>
                </a:lnTo>
                <a:lnTo>
                  <a:pt x="8048" y="7748"/>
                </a:lnTo>
                <a:lnTo>
                  <a:pt x="8289" y="8349"/>
                </a:lnTo>
                <a:lnTo>
                  <a:pt x="8589" y="8889"/>
                </a:lnTo>
                <a:lnTo>
                  <a:pt x="8889" y="9430"/>
                </a:lnTo>
                <a:lnTo>
                  <a:pt x="9249" y="9850"/>
                </a:lnTo>
                <a:lnTo>
                  <a:pt x="9249" y="10991"/>
                </a:lnTo>
                <a:lnTo>
                  <a:pt x="9310" y="13033"/>
                </a:lnTo>
                <a:lnTo>
                  <a:pt x="9370" y="15075"/>
                </a:lnTo>
                <a:lnTo>
                  <a:pt x="9550" y="17177"/>
                </a:lnTo>
                <a:lnTo>
                  <a:pt x="9730" y="19219"/>
                </a:lnTo>
                <a:lnTo>
                  <a:pt x="8769" y="18618"/>
                </a:lnTo>
                <a:lnTo>
                  <a:pt x="8229" y="18258"/>
                </a:lnTo>
                <a:lnTo>
                  <a:pt x="7748" y="17898"/>
                </a:lnTo>
                <a:lnTo>
                  <a:pt x="7268" y="17477"/>
                </a:lnTo>
                <a:lnTo>
                  <a:pt x="6787" y="16997"/>
                </a:lnTo>
                <a:lnTo>
                  <a:pt x="6847" y="16336"/>
                </a:lnTo>
                <a:lnTo>
                  <a:pt x="6847" y="15676"/>
                </a:lnTo>
                <a:lnTo>
                  <a:pt x="6847" y="15015"/>
                </a:lnTo>
                <a:lnTo>
                  <a:pt x="6847" y="14354"/>
                </a:lnTo>
                <a:lnTo>
                  <a:pt x="6787" y="13694"/>
                </a:lnTo>
                <a:lnTo>
                  <a:pt x="6547" y="13033"/>
                </a:lnTo>
                <a:lnTo>
                  <a:pt x="6487" y="12913"/>
                </a:lnTo>
                <a:lnTo>
                  <a:pt x="6367" y="12853"/>
                </a:lnTo>
                <a:lnTo>
                  <a:pt x="6247" y="12853"/>
                </a:lnTo>
                <a:lnTo>
                  <a:pt x="6127" y="12973"/>
                </a:lnTo>
                <a:lnTo>
                  <a:pt x="5886" y="13574"/>
                </a:lnTo>
                <a:lnTo>
                  <a:pt x="5766" y="14174"/>
                </a:lnTo>
                <a:lnTo>
                  <a:pt x="5646" y="14835"/>
                </a:lnTo>
                <a:lnTo>
                  <a:pt x="5646" y="15435"/>
                </a:lnTo>
                <a:lnTo>
                  <a:pt x="5166" y="14655"/>
                </a:lnTo>
                <a:lnTo>
                  <a:pt x="4745" y="13874"/>
                </a:lnTo>
                <a:lnTo>
                  <a:pt x="4445" y="13153"/>
                </a:lnTo>
                <a:lnTo>
                  <a:pt x="4205" y="12372"/>
                </a:lnTo>
                <a:lnTo>
                  <a:pt x="3965" y="11652"/>
                </a:lnTo>
                <a:lnTo>
                  <a:pt x="3664" y="10931"/>
                </a:lnTo>
                <a:lnTo>
                  <a:pt x="3604" y="10871"/>
                </a:lnTo>
                <a:lnTo>
                  <a:pt x="3484" y="10811"/>
                </a:lnTo>
                <a:lnTo>
                  <a:pt x="3244" y="10751"/>
                </a:lnTo>
                <a:lnTo>
                  <a:pt x="3064" y="10871"/>
                </a:lnTo>
                <a:lnTo>
                  <a:pt x="2944" y="10931"/>
                </a:lnTo>
                <a:lnTo>
                  <a:pt x="2883" y="11051"/>
                </a:lnTo>
                <a:lnTo>
                  <a:pt x="2823" y="11472"/>
                </a:lnTo>
                <a:lnTo>
                  <a:pt x="2763" y="11892"/>
                </a:lnTo>
                <a:lnTo>
                  <a:pt x="2763" y="12312"/>
                </a:lnTo>
                <a:lnTo>
                  <a:pt x="2763" y="12733"/>
                </a:lnTo>
                <a:lnTo>
                  <a:pt x="2944" y="13574"/>
                </a:lnTo>
                <a:lnTo>
                  <a:pt x="3184" y="14474"/>
                </a:lnTo>
                <a:lnTo>
                  <a:pt x="3544" y="15255"/>
                </a:lnTo>
                <a:lnTo>
                  <a:pt x="3965" y="16036"/>
                </a:lnTo>
                <a:lnTo>
                  <a:pt x="4445" y="16817"/>
                </a:lnTo>
                <a:lnTo>
                  <a:pt x="4925" y="17477"/>
                </a:lnTo>
                <a:lnTo>
                  <a:pt x="5346" y="17958"/>
                </a:lnTo>
                <a:lnTo>
                  <a:pt x="5826" y="18498"/>
                </a:lnTo>
                <a:lnTo>
                  <a:pt x="6427" y="19099"/>
                </a:lnTo>
                <a:lnTo>
                  <a:pt x="7087" y="19639"/>
                </a:lnTo>
                <a:lnTo>
                  <a:pt x="7808" y="20180"/>
                </a:lnTo>
                <a:lnTo>
                  <a:pt x="8469" y="20600"/>
                </a:lnTo>
                <a:lnTo>
                  <a:pt x="8829" y="20720"/>
                </a:lnTo>
                <a:lnTo>
                  <a:pt x="9189" y="20840"/>
                </a:lnTo>
                <a:lnTo>
                  <a:pt x="9550" y="20900"/>
                </a:lnTo>
                <a:lnTo>
                  <a:pt x="9910" y="20960"/>
                </a:lnTo>
                <a:lnTo>
                  <a:pt x="10090" y="21981"/>
                </a:lnTo>
                <a:lnTo>
                  <a:pt x="10511" y="24804"/>
                </a:lnTo>
                <a:lnTo>
                  <a:pt x="11051" y="27567"/>
                </a:lnTo>
                <a:lnTo>
                  <a:pt x="11652" y="30329"/>
                </a:lnTo>
                <a:lnTo>
                  <a:pt x="12372" y="33092"/>
                </a:lnTo>
                <a:lnTo>
                  <a:pt x="13213" y="35794"/>
                </a:lnTo>
                <a:lnTo>
                  <a:pt x="14114" y="38437"/>
                </a:lnTo>
                <a:lnTo>
                  <a:pt x="14655" y="39818"/>
                </a:lnTo>
                <a:lnTo>
                  <a:pt x="15255" y="41260"/>
                </a:lnTo>
                <a:lnTo>
                  <a:pt x="13814" y="40239"/>
                </a:lnTo>
                <a:lnTo>
                  <a:pt x="12433" y="39158"/>
                </a:lnTo>
                <a:lnTo>
                  <a:pt x="10991" y="37956"/>
                </a:lnTo>
                <a:lnTo>
                  <a:pt x="9610" y="36695"/>
                </a:lnTo>
                <a:lnTo>
                  <a:pt x="9610" y="36095"/>
                </a:lnTo>
                <a:lnTo>
                  <a:pt x="9610" y="35434"/>
                </a:lnTo>
                <a:lnTo>
                  <a:pt x="9370" y="34233"/>
                </a:lnTo>
                <a:lnTo>
                  <a:pt x="9129" y="33032"/>
                </a:lnTo>
                <a:lnTo>
                  <a:pt x="8829" y="31891"/>
                </a:lnTo>
                <a:lnTo>
                  <a:pt x="8529" y="30449"/>
                </a:lnTo>
                <a:lnTo>
                  <a:pt x="8168" y="29008"/>
                </a:lnTo>
                <a:lnTo>
                  <a:pt x="7748" y="27567"/>
                </a:lnTo>
                <a:lnTo>
                  <a:pt x="7508" y="26906"/>
                </a:lnTo>
                <a:lnTo>
                  <a:pt x="7208" y="26245"/>
                </a:lnTo>
                <a:lnTo>
                  <a:pt x="7087" y="26125"/>
                </a:lnTo>
                <a:lnTo>
                  <a:pt x="6967" y="26125"/>
                </a:lnTo>
                <a:lnTo>
                  <a:pt x="6847" y="26185"/>
                </a:lnTo>
                <a:lnTo>
                  <a:pt x="6787" y="26305"/>
                </a:lnTo>
                <a:lnTo>
                  <a:pt x="6787" y="27026"/>
                </a:lnTo>
                <a:lnTo>
                  <a:pt x="6787" y="27747"/>
                </a:lnTo>
                <a:lnTo>
                  <a:pt x="6907" y="29188"/>
                </a:lnTo>
                <a:lnTo>
                  <a:pt x="7087" y="30630"/>
                </a:lnTo>
                <a:lnTo>
                  <a:pt x="7328" y="32011"/>
                </a:lnTo>
                <a:lnTo>
                  <a:pt x="7568" y="33392"/>
                </a:lnTo>
                <a:lnTo>
                  <a:pt x="7808" y="34834"/>
                </a:lnTo>
                <a:lnTo>
                  <a:pt x="6787" y="33692"/>
                </a:lnTo>
                <a:lnTo>
                  <a:pt x="5766" y="32551"/>
                </a:lnTo>
                <a:lnTo>
                  <a:pt x="4865" y="31350"/>
                </a:lnTo>
                <a:lnTo>
                  <a:pt x="3904" y="30149"/>
                </a:lnTo>
                <a:lnTo>
                  <a:pt x="2223" y="27807"/>
                </a:lnTo>
                <a:lnTo>
                  <a:pt x="1322" y="26606"/>
                </a:lnTo>
                <a:lnTo>
                  <a:pt x="842" y="26065"/>
                </a:lnTo>
                <a:lnTo>
                  <a:pt x="361" y="25525"/>
                </a:lnTo>
                <a:lnTo>
                  <a:pt x="241" y="25465"/>
                </a:lnTo>
                <a:lnTo>
                  <a:pt x="121" y="25525"/>
                </a:lnTo>
                <a:lnTo>
                  <a:pt x="61" y="25585"/>
                </a:lnTo>
                <a:lnTo>
                  <a:pt x="1" y="25765"/>
                </a:lnTo>
                <a:lnTo>
                  <a:pt x="301" y="26726"/>
                </a:lnTo>
                <a:lnTo>
                  <a:pt x="601" y="27747"/>
                </a:lnTo>
                <a:lnTo>
                  <a:pt x="1082" y="28708"/>
                </a:lnTo>
                <a:lnTo>
                  <a:pt x="1562" y="29669"/>
                </a:lnTo>
                <a:lnTo>
                  <a:pt x="2103" y="30570"/>
                </a:lnTo>
                <a:lnTo>
                  <a:pt x="2763" y="31470"/>
                </a:lnTo>
                <a:lnTo>
                  <a:pt x="3424" y="32311"/>
                </a:lnTo>
                <a:lnTo>
                  <a:pt x="4085" y="33212"/>
                </a:lnTo>
                <a:lnTo>
                  <a:pt x="4085" y="33212"/>
                </a:lnTo>
                <a:lnTo>
                  <a:pt x="3304" y="33152"/>
                </a:lnTo>
                <a:lnTo>
                  <a:pt x="2583" y="33212"/>
                </a:lnTo>
                <a:lnTo>
                  <a:pt x="2103" y="33212"/>
                </a:lnTo>
                <a:lnTo>
                  <a:pt x="1622" y="33332"/>
                </a:lnTo>
                <a:lnTo>
                  <a:pt x="1142" y="33452"/>
                </a:lnTo>
                <a:lnTo>
                  <a:pt x="721" y="33632"/>
                </a:lnTo>
                <a:lnTo>
                  <a:pt x="601" y="33813"/>
                </a:lnTo>
                <a:lnTo>
                  <a:pt x="541" y="33993"/>
                </a:lnTo>
                <a:lnTo>
                  <a:pt x="541" y="34173"/>
                </a:lnTo>
                <a:lnTo>
                  <a:pt x="721" y="34353"/>
                </a:lnTo>
                <a:lnTo>
                  <a:pt x="1202" y="34473"/>
                </a:lnTo>
                <a:lnTo>
                  <a:pt x="1682" y="34593"/>
                </a:lnTo>
                <a:lnTo>
                  <a:pt x="2703" y="34593"/>
                </a:lnTo>
                <a:lnTo>
                  <a:pt x="3244" y="34533"/>
                </a:lnTo>
                <a:lnTo>
                  <a:pt x="3724" y="34473"/>
                </a:lnTo>
                <a:lnTo>
                  <a:pt x="4265" y="34353"/>
                </a:lnTo>
                <a:lnTo>
                  <a:pt x="4745" y="34173"/>
                </a:lnTo>
                <a:lnTo>
                  <a:pt x="4865" y="34053"/>
                </a:lnTo>
                <a:lnTo>
                  <a:pt x="6787" y="36155"/>
                </a:lnTo>
                <a:lnTo>
                  <a:pt x="7868" y="37296"/>
                </a:lnTo>
                <a:lnTo>
                  <a:pt x="9009" y="38377"/>
                </a:lnTo>
                <a:lnTo>
                  <a:pt x="10210" y="39398"/>
                </a:lnTo>
                <a:lnTo>
                  <a:pt x="11472" y="40419"/>
                </a:lnTo>
                <a:lnTo>
                  <a:pt x="12733" y="41380"/>
                </a:lnTo>
                <a:lnTo>
                  <a:pt x="14054" y="42220"/>
                </a:lnTo>
                <a:lnTo>
                  <a:pt x="15435" y="43001"/>
                </a:lnTo>
                <a:lnTo>
                  <a:pt x="16817" y="43662"/>
                </a:lnTo>
                <a:lnTo>
                  <a:pt x="17177" y="43662"/>
                </a:lnTo>
                <a:lnTo>
                  <a:pt x="17297" y="43542"/>
                </a:lnTo>
                <a:lnTo>
                  <a:pt x="17417" y="43422"/>
                </a:lnTo>
                <a:lnTo>
                  <a:pt x="17477" y="43241"/>
                </a:lnTo>
                <a:lnTo>
                  <a:pt x="17477" y="43121"/>
                </a:lnTo>
                <a:lnTo>
                  <a:pt x="17417" y="42941"/>
                </a:lnTo>
                <a:lnTo>
                  <a:pt x="17297" y="42821"/>
                </a:lnTo>
                <a:lnTo>
                  <a:pt x="17237" y="42761"/>
                </a:lnTo>
                <a:lnTo>
                  <a:pt x="16937" y="41500"/>
                </a:lnTo>
                <a:lnTo>
                  <a:pt x="16516" y="40299"/>
                </a:lnTo>
                <a:lnTo>
                  <a:pt x="15616" y="37836"/>
                </a:lnTo>
                <a:lnTo>
                  <a:pt x="16156" y="37176"/>
                </a:lnTo>
                <a:lnTo>
                  <a:pt x="16697" y="36455"/>
                </a:lnTo>
                <a:lnTo>
                  <a:pt x="17237" y="35674"/>
                </a:lnTo>
                <a:lnTo>
                  <a:pt x="17718" y="34834"/>
                </a:lnTo>
                <a:lnTo>
                  <a:pt x="18558" y="33212"/>
                </a:lnTo>
                <a:lnTo>
                  <a:pt x="19399" y="31590"/>
                </a:lnTo>
                <a:lnTo>
                  <a:pt x="20300" y="29969"/>
                </a:lnTo>
                <a:lnTo>
                  <a:pt x="21081" y="28227"/>
                </a:lnTo>
                <a:lnTo>
                  <a:pt x="21501" y="27387"/>
                </a:lnTo>
                <a:lnTo>
                  <a:pt x="21801" y="26486"/>
                </a:lnTo>
                <a:lnTo>
                  <a:pt x="22102" y="25585"/>
                </a:lnTo>
                <a:lnTo>
                  <a:pt x="22342" y="24684"/>
                </a:lnTo>
                <a:lnTo>
                  <a:pt x="22342" y="24564"/>
                </a:lnTo>
                <a:lnTo>
                  <a:pt x="22282" y="24504"/>
                </a:lnTo>
                <a:lnTo>
                  <a:pt x="22162" y="24324"/>
                </a:lnTo>
                <a:lnTo>
                  <a:pt x="21921" y="24324"/>
                </a:lnTo>
                <a:lnTo>
                  <a:pt x="21861" y="24384"/>
                </a:lnTo>
                <a:lnTo>
                  <a:pt x="21741" y="24444"/>
                </a:lnTo>
                <a:lnTo>
                  <a:pt x="21261" y="25285"/>
                </a:lnTo>
                <a:lnTo>
                  <a:pt x="20780" y="26065"/>
                </a:lnTo>
                <a:lnTo>
                  <a:pt x="19880" y="27747"/>
                </a:lnTo>
                <a:lnTo>
                  <a:pt x="19099" y="29488"/>
                </a:lnTo>
                <a:lnTo>
                  <a:pt x="18198" y="31110"/>
                </a:lnTo>
                <a:lnTo>
                  <a:pt x="17297" y="32732"/>
                </a:lnTo>
                <a:lnTo>
                  <a:pt x="16336" y="34353"/>
                </a:lnTo>
                <a:lnTo>
                  <a:pt x="15736" y="35314"/>
                </a:lnTo>
                <a:lnTo>
                  <a:pt x="15075" y="36335"/>
                </a:lnTo>
                <a:lnTo>
                  <a:pt x="14474" y="34473"/>
                </a:lnTo>
                <a:lnTo>
                  <a:pt x="13934" y="32671"/>
                </a:lnTo>
                <a:lnTo>
                  <a:pt x="13453" y="30810"/>
                </a:lnTo>
                <a:lnTo>
                  <a:pt x="12973" y="28948"/>
                </a:lnTo>
                <a:lnTo>
                  <a:pt x="12553" y="27026"/>
                </a:lnTo>
                <a:lnTo>
                  <a:pt x="12132" y="25164"/>
                </a:lnTo>
                <a:lnTo>
                  <a:pt x="12793" y="24864"/>
                </a:lnTo>
                <a:lnTo>
                  <a:pt x="13393" y="24444"/>
                </a:lnTo>
                <a:lnTo>
                  <a:pt x="14534" y="23543"/>
                </a:lnTo>
                <a:lnTo>
                  <a:pt x="15135" y="23002"/>
                </a:lnTo>
                <a:lnTo>
                  <a:pt x="15495" y="22702"/>
                </a:lnTo>
                <a:lnTo>
                  <a:pt x="15676" y="22462"/>
                </a:lnTo>
                <a:lnTo>
                  <a:pt x="16456" y="21621"/>
                </a:lnTo>
                <a:lnTo>
                  <a:pt x="17237" y="20780"/>
                </a:lnTo>
                <a:lnTo>
                  <a:pt x="18378" y="19399"/>
                </a:lnTo>
                <a:lnTo>
                  <a:pt x="18979" y="18678"/>
                </a:lnTo>
                <a:lnTo>
                  <a:pt x="19459" y="17898"/>
                </a:lnTo>
                <a:lnTo>
                  <a:pt x="19940" y="17057"/>
                </a:lnTo>
                <a:lnTo>
                  <a:pt x="20300" y="16216"/>
                </a:lnTo>
                <a:lnTo>
                  <a:pt x="20420" y="15796"/>
                </a:lnTo>
                <a:lnTo>
                  <a:pt x="20480" y="15375"/>
                </a:lnTo>
                <a:lnTo>
                  <a:pt x="20480" y="14955"/>
                </a:lnTo>
                <a:lnTo>
                  <a:pt x="20480" y="14474"/>
                </a:lnTo>
                <a:lnTo>
                  <a:pt x="20420" y="14294"/>
                </a:lnTo>
                <a:lnTo>
                  <a:pt x="20240" y="14174"/>
                </a:lnTo>
                <a:lnTo>
                  <a:pt x="20060" y="14054"/>
                </a:lnTo>
                <a:lnTo>
                  <a:pt x="19940" y="14114"/>
                </a:lnTo>
                <a:lnTo>
                  <a:pt x="19819" y="14174"/>
                </a:lnTo>
                <a:lnTo>
                  <a:pt x="19519" y="14414"/>
                </a:lnTo>
                <a:lnTo>
                  <a:pt x="19219" y="14655"/>
                </a:lnTo>
                <a:lnTo>
                  <a:pt x="18678" y="15255"/>
                </a:lnTo>
                <a:lnTo>
                  <a:pt x="18138" y="15916"/>
                </a:lnTo>
                <a:lnTo>
                  <a:pt x="17718" y="16636"/>
                </a:lnTo>
                <a:lnTo>
                  <a:pt x="16877" y="18138"/>
                </a:lnTo>
                <a:lnTo>
                  <a:pt x="16456" y="18858"/>
                </a:lnTo>
                <a:lnTo>
                  <a:pt x="15976" y="19579"/>
                </a:lnTo>
                <a:lnTo>
                  <a:pt x="15736" y="19879"/>
                </a:lnTo>
                <a:lnTo>
                  <a:pt x="15736" y="19099"/>
                </a:lnTo>
                <a:lnTo>
                  <a:pt x="15736" y="18318"/>
                </a:lnTo>
                <a:lnTo>
                  <a:pt x="15616" y="17537"/>
                </a:lnTo>
                <a:lnTo>
                  <a:pt x="15555" y="17177"/>
                </a:lnTo>
                <a:lnTo>
                  <a:pt x="15435" y="16817"/>
                </a:lnTo>
                <a:lnTo>
                  <a:pt x="15375" y="16696"/>
                </a:lnTo>
                <a:lnTo>
                  <a:pt x="15255" y="16636"/>
                </a:lnTo>
                <a:lnTo>
                  <a:pt x="15075" y="16576"/>
                </a:lnTo>
                <a:lnTo>
                  <a:pt x="14895" y="16636"/>
                </a:lnTo>
                <a:lnTo>
                  <a:pt x="14775" y="16696"/>
                </a:lnTo>
                <a:lnTo>
                  <a:pt x="14715" y="16817"/>
                </a:lnTo>
                <a:lnTo>
                  <a:pt x="14595" y="17237"/>
                </a:lnTo>
                <a:lnTo>
                  <a:pt x="14534" y="17597"/>
                </a:lnTo>
                <a:lnTo>
                  <a:pt x="14414" y="18438"/>
                </a:lnTo>
                <a:lnTo>
                  <a:pt x="14414" y="20060"/>
                </a:lnTo>
                <a:lnTo>
                  <a:pt x="14354" y="20780"/>
                </a:lnTo>
                <a:lnTo>
                  <a:pt x="14354" y="21501"/>
                </a:lnTo>
                <a:lnTo>
                  <a:pt x="13574" y="22342"/>
                </a:lnTo>
                <a:lnTo>
                  <a:pt x="12793" y="23123"/>
                </a:lnTo>
                <a:lnTo>
                  <a:pt x="11952" y="23963"/>
                </a:lnTo>
                <a:lnTo>
                  <a:pt x="11592" y="22041"/>
                </a:lnTo>
                <a:lnTo>
                  <a:pt x="11171" y="18678"/>
                </a:lnTo>
                <a:lnTo>
                  <a:pt x="10811" y="15315"/>
                </a:lnTo>
                <a:lnTo>
                  <a:pt x="11351" y="14715"/>
                </a:lnTo>
                <a:lnTo>
                  <a:pt x="11772" y="14054"/>
                </a:lnTo>
                <a:lnTo>
                  <a:pt x="12613" y="12673"/>
                </a:lnTo>
                <a:lnTo>
                  <a:pt x="13694" y="10871"/>
                </a:lnTo>
                <a:lnTo>
                  <a:pt x="14775" y="8949"/>
                </a:lnTo>
                <a:lnTo>
                  <a:pt x="15796" y="7268"/>
                </a:lnTo>
                <a:lnTo>
                  <a:pt x="16877" y="5526"/>
                </a:lnTo>
                <a:lnTo>
                  <a:pt x="17898" y="3724"/>
                </a:lnTo>
                <a:lnTo>
                  <a:pt x="18318" y="2823"/>
                </a:lnTo>
                <a:lnTo>
                  <a:pt x="18738" y="1923"/>
                </a:lnTo>
                <a:lnTo>
                  <a:pt x="18799" y="1622"/>
                </a:lnTo>
                <a:lnTo>
                  <a:pt x="18738" y="1442"/>
                </a:lnTo>
                <a:lnTo>
                  <a:pt x="18618" y="1262"/>
                </a:lnTo>
                <a:lnTo>
                  <a:pt x="18378" y="1142"/>
                </a:lnTo>
                <a:lnTo>
                  <a:pt x="18138" y="1082"/>
                </a:lnTo>
                <a:lnTo>
                  <a:pt x="17898" y="1142"/>
                </a:lnTo>
                <a:lnTo>
                  <a:pt x="17657" y="1202"/>
                </a:lnTo>
                <a:lnTo>
                  <a:pt x="17477" y="1382"/>
                </a:lnTo>
                <a:lnTo>
                  <a:pt x="16937" y="2223"/>
                </a:lnTo>
                <a:lnTo>
                  <a:pt x="16396" y="3124"/>
                </a:lnTo>
                <a:lnTo>
                  <a:pt x="15435" y="4925"/>
                </a:lnTo>
                <a:lnTo>
                  <a:pt x="15195" y="5286"/>
                </a:lnTo>
                <a:lnTo>
                  <a:pt x="15195" y="4205"/>
                </a:lnTo>
                <a:lnTo>
                  <a:pt x="15135" y="3664"/>
                </a:lnTo>
                <a:lnTo>
                  <a:pt x="15075" y="3124"/>
                </a:lnTo>
                <a:lnTo>
                  <a:pt x="15015" y="3064"/>
                </a:lnTo>
                <a:lnTo>
                  <a:pt x="14955" y="2944"/>
                </a:lnTo>
                <a:lnTo>
                  <a:pt x="14775" y="2944"/>
                </a:lnTo>
                <a:lnTo>
                  <a:pt x="14534" y="3004"/>
                </a:lnTo>
                <a:lnTo>
                  <a:pt x="14474" y="3064"/>
                </a:lnTo>
                <a:lnTo>
                  <a:pt x="14414" y="3124"/>
                </a:lnTo>
                <a:lnTo>
                  <a:pt x="14294" y="3784"/>
                </a:lnTo>
                <a:lnTo>
                  <a:pt x="14174" y="4385"/>
                </a:lnTo>
                <a:lnTo>
                  <a:pt x="14054" y="5646"/>
                </a:lnTo>
                <a:lnTo>
                  <a:pt x="13994" y="6547"/>
                </a:lnTo>
                <a:lnTo>
                  <a:pt x="13994" y="6967"/>
                </a:lnTo>
                <a:lnTo>
                  <a:pt x="13994" y="7448"/>
                </a:lnTo>
                <a:lnTo>
                  <a:pt x="13273" y="8649"/>
                </a:lnTo>
                <a:lnTo>
                  <a:pt x="12312" y="10451"/>
                </a:lnTo>
                <a:lnTo>
                  <a:pt x="11291" y="12192"/>
                </a:lnTo>
                <a:lnTo>
                  <a:pt x="10691" y="13333"/>
                </a:lnTo>
                <a:lnTo>
                  <a:pt x="10631" y="10991"/>
                </a:lnTo>
                <a:lnTo>
                  <a:pt x="10571" y="9009"/>
                </a:lnTo>
                <a:lnTo>
                  <a:pt x="10631" y="7027"/>
                </a:lnTo>
                <a:lnTo>
                  <a:pt x="10691" y="5106"/>
                </a:lnTo>
                <a:lnTo>
                  <a:pt x="10691" y="3124"/>
                </a:lnTo>
                <a:lnTo>
                  <a:pt x="11231" y="2523"/>
                </a:lnTo>
                <a:lnTo>
                  <a:pt x="11712" y="1863"/>
                </a:lnTo>
                <a:lnTo>
                  <a:pt x="12132" y="1142"/>
                </a:lnTo>
                <a:lnTo>
                  <a:pt x="12553" y="421"/>
                </a:lnTo>
                <a:lnTo>
                  <a:pt x="12553" y="361"/>
                </a:lnTo>
                <a:lnTo>
                  <a:pt x="12493" y="241"/>
                </a:lnTo>
                <a:lnTo>
                  <a:pt x="12372" y="241"/>
                </a:lnTo>
                <a:lnTo>
                  <a:pt x="11472" y="902"/>
                </a:lnTo>
                <a:lnTo>
                  <a:pt x="10631" y="1622"/>
                </a:lnTo>
                <a:lnTo>
                  <a:pt x="10511" y="121"/>
                </a:lnTo>
                <a:lnTo>
                  <a:pt x="10511" y="61"/>
                </a:lnTo>
                <a:lnTo>
                  <a:pt x="10451" y="1"/>
                </a:lnTo>
                <a:close/>
              </a:path>
            </a:pathLst>
          </a:custGeom>
          <a:solidFill>
            <a:srgbClr val="B5975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5" name="Shape 185"/>
          <p:cNvSpPr/>
          <p:nvPr/>
        </p:nvSpPr>
        <p:spPr>
          <a:xfrm flipH="1">
            <a:off x="7897676" y="847783"/>
            <a:ext cx="1284547" cy="339112"/>
          </a:xfrm>
          <a:custGeom>
            <a:avLst/>
            <a:gdLst/>
            <a:ahLst/>
            <a:cxnLst/>
            <a:rect l="0" t="0" r="0" b="0"/>
            <a:pathLst>
              <a:path w="43001" h="11352" extrusionOk="0">
                <a:moveTo>
                  <a:pt x="25464" y="1"/>
                </a:moveTo>
                <a:lnTo>
                  <a:pt x="24683" y="181"/>
                </a:lnTo>
                <a:lnTo>
                  <a:pt x="23903" y="421"/>
                </a:lnTo>
                <a:lnTo>
                  <a:pt x="23122" y="721"/>
                </a:lnTo>
                <a:lnTo>
                  <a:pt x="22341" y="1082"/>
                </a:lnTo>
                <a:lnTo>
                  <a:pt x="20780" y="1983"/>
                </a:lnTo>
                <a:lnTo>
                  <a:pt x="19398" y="2823"/>
                </a:lnTo>
                <a:lnTo>
                  <a:pt x="18377" y="3424"/>
                </a:lnTo>
                <a:lnTo>
                  <a:pt x="18618" y="2763"/>
                </a:lnTo>
                <a:lnTo>
                  <a:pt x="18738" y="2043"/>
                </a:lnTo>
                <a:lnTo>
                  <a:pt x="18918" y="1262"/>
                </a:lnTo>
                <a:lnTo>
                  <a:pt x="18918" y="902"/>
                </a:lnTo>
                <a:lnTo>
                  <a:pt x="18918" y="541"/>
                </a:lnTo>
                <a:lnTo>
                  <a:pt x="18858" y="421"/>
                </a:lnTo>
                <a:lnTo>
                  <a:pt x="18618" y="421"/>
                </a:lnTo>
                <a:lnTo>
                  <a:pt x="18317" y="721"/>
                </a:lnTo>
                <a:lnTo>
                  <a:pt x="18077" y="1082"/>
                </a:lnTo>
                <a:lnTo>
                  <a:pt x="17717" y="1863"/>
                </a:lnTo>
                <a:lnTo>
                  <a:pt x="17356" y="2643"/>
                </a:lnTo>
                <a:lnTo>
                  <a:pt x="17236" y="3004"/>
                </a:lnTo>
                <a:lnTo>
                  <a:pt x="17176" y="3424"/>
                </a:lnTo>
                <a:lnTo>
                  <a:pt x="17176" y="3604"/>
                </a:lnTo>
                <a:lnTo>
                  <a:pt x="17236" y="3784"/>
                </a:lnTo>
                <a:lnTo>
                  <a:pt x="17356" y="3904"/>
                </a:lnTo>
                <a:lnTo>
                  <a:pt x="17477" y="3964"/>
                </a:lnTo>
                <a:lnTo>
                  <a:pt x="16696" y="4445"/>
                </a:lnTo>
                <a:lnTo>
                  <a:pt x="15915" y="4985"/>
                </a:lnTo>
                <a:lnTo>
                  <a:pt x="15194" y="5586"/>
                </a:lnTo>
                <a:lnTo>
                  <a:pt x="14534" y="6187"/>
                </a:lnTo>
                <a:lnTo>
                  <a:pt x="12552" y="6547"/>
                </a:lnTo>
                <a:lnTo>
                  <a:pt x="10630" y="6967"/>
                </a:lnTo>
                <a:lnTo>
                  <a:pt x="7988" y="7568"/>
                </a:lnTo>
                <a:lnTo>
                  <a:pt x="6606" y="7868"/>
                </a:lnTo>
                <a:lnTo>
                  <a:pt x="5285" y="8289"/>
                </a:lnTo>
                <a:lnTo>
                  <a:pt x="3964" y="8709"/>
                </a:lnTo>
                <a:lnTo>
                  <a:pt x="2643" y="9189"/>
                </a:lnTo>
                <a:lnTo>
                  <a:pt x="1381" y="9730"/>
                </a:lnTo>
                <a:lnTo>
                  <a:pt x="180" y="10330"/>
                </a:lnTo>
                <a:lnTo>
                  <a:pt x="60" y="10391"/>
                </a:lnTo>
                <a:lnTo>
                  <a:pt x="0" y="10511"/>
                </a:lnTo>
                <a:lnTo>
                  <a:pt x="0" y="10631"/>
                </a:lnTo>
                <a:lnTo>
                  <a:pt x="0" y="10751"/>
                </a:lnTo>
                <a:lnTo>
                  <a:pt x="120" y="10871"/>
                </a:lnTo>
                <a:lnTo>
                  <a:pt x="180" y="10931"/>
                </a:lnTo>
                <a:lnTo>
                  <a:pt x="300" y="10991"/>
                </a:lnTo>
                <a:lnTo>
                  <a:pt x="480" y="10991"/>
                </a:lnTo>
                <a:lnTo>
                  <a:pt x="1802" y="10691"/>
                </a:lnTo>
                <a:lnTo>
                  <a:pt x="3123" y="10330"/>
                </a:lnTo>
                <a:lnTo>
                  <a:pt x="4384" y="9910"/>
                </a:lnTo>
                <a:lnTo>
                  <a:pt x="5705" y="9550"/>
                </a:lnTo>
                <a:lnTo>
                  <a:pt x="8228" y="8889"/>
                </a:lnTo>
                <a:lnTo>
                  <a:pt x="10810" y="8349"/>
                </a:lnTo>
                <a:lnTo>
                  <a:pt x="12192" y="8048"/>
                </a:lnTo>
                <a:lnTo>
                  <a:pt x="14113" y="9490"/>
                </a:lnTo>
                <a:lnTo>
                  <a:pt x="15254" y="10451"/>
                </a:lnTo>
                <a:lnTo>
                  <a:pt x="15795" y="10871"/>
                </a:lnTo>
                <a:lnTo>
                  <a:pt x="16456" y="11291"/>
                </a:lnTo>
                <a:lnTo>
                  <a:pt x="16816" y="11291"/>
                </a:lnTo>
                <a:lnTo>
                  <a:pt x="16876" y="11231"/>
                </a:lnTo>
                <a:lnTo>
                  <a:pt x="16996" y="10991"/>
                </a:lnTo>
                <a:lnTo>
                  <a:pt x="16996" y="10871"/>
                </a:lnTo>
                <a:lnTo>
                  <a:pt x="16936" y="10751"/>
                </a:lnTo>
                <a:lnTo>
                  <a:pt x="16696" y="10330"/>
                </a:lnTo>
                <a:lnTo>
                  <a:pt x="16456" y="9850"/>
                </a:lnTo>
                <a:lnTo>
                  <a:pt x="16095" y="9430"/>
                </a:lnTo>
                <a:lnTo>
                  <a:pt x="15675" y="9069"/>
                </a:lnTo>
                <a:lnTo>
                  <a:pt x="15314" y="8709"/>
                </a:lnTo>
                <a:lnTo>
                  <a:pt x="14834" y="8349"/>
                </a:lnTo>
                <a:lnTo>
                  <a:pt x="13873" y="7748"/>
                </a:lnTo>
                <a:lnTo>
                  <a:pt x="15795" y="7448"/>
                </a:lnTo>
                <a:lnTo>
                  <a:pt x="17717" y="7147"/>
                </a:lnTo>
                <a:lnTo>
                  <a:pt x="19639" y="6967"/>
                </a:lnTo>
                <a:lnTo>
                  <a:pt x="21620" y="6787"/>
                </a:lnTo>
                <a:lnTo>
                  <a:pt x="24203" y="6607"/>
                </a:lnTo>
                <a:lnTo>
                  <a:pt x="26845" y="6547"/>
                </a:lnTo>
                <a:lnTo>
                  <a:pt x="29428" y="6547"/>
                </a:lnTo>
                <a:lnTo>
                  <a:pt x="32070" y="6667"/>
                </a:lnTo>
                <a:lnTo>
                  <a:pt x="34052" y="6787"/>
                </a:lnTo>
                <a:lnTo>
                  <a:pt x="36034" y="6967"/>
                </a:lnTo>
                <a:lnTo>
                  <a:pt x="36274" y="7508"/>
                </a:lnTo>
                <a:lnTo>
                  <a:pt x="36515" y="7988"/>
                </a:lnTo>
                <a:lnTo>
                  <a:pt x="37175" y="8949"/>
                </a:lnTo>
                <a:lnTo>
                  <a:pt x="38016" y="10210"/>
                </a:lnTo>
                <a:lnTo>
                  <a:pt x="38496" y="10811"/>
                </a:lnTo>
                <a:lnTo>
                  <a:pt x="38737" y="11051"/>
                </a:lnTo>
                <a:lnTo>
                  <a:pt x="38977" y="11291"/>
                </a:lnTo>
                <a:lnTo>
                  <a:pt x="39097" y="11351"/>
                </a:lnTo>
                <a:lnTo>
                  <a:pt x="39217" y="11351"/>
                </a:lnTo>
                <a:lnTo>
                  <a:pt x="39457" y="11291"/>
                </a:lnTo>
                <a:lnTo>
                  <a:pt x="39577" y="11051"/>
                </a:lnTo>
                <a:lnTo>
                  <a:pt x="39637" y="10931"/>
                </a:lnTo>
                <a:lnTo>
                  <a:pt x="39637" y="10811"/>
                </a:lnTo>
                <a:lnTo>
                  <a:pt x="39457" y="10451"/>
                </a:lnTo>
                <a:lnTo>
                  <a:pt x="39337" y="10150"/>
                </a:lnTo>
                <a:lnTo>
                  <a:pt x="38917" y="9490"/>
                </a:lnTo>
                <a:lnTo>
                  <a:pt x="37956" y="8289"/>
                </a:lnTo>
                <a:lnTo>
                  <a:pt x="37535" y="7688"/>
                </a:lnTo>
                <a:lnTo>
                  <a:pt x="37055" y="7087"/>
                </a:lnTo>
                <a:lnTo>
                  <a:pt x="37235" y="7087"/>
                </a:lnTo>
                <a:lnTo>
                  <a:pt x="40058" y="7508"/>
                </a:lnTo>
                <a:lnTo>
                  <a:pt x="41439" y="7628"/>
                </a:lnTo>
                <a:lnTo>
                  <a:pt x="42160" y="7688"/>
                </a:lnTo>
                <a:lnTo>
                  <a:pt x="42820" y="7688"/>
                </a:lnTo>
                <a:lnTo>
                  <a:pt x="42941" y="7628"/>
                </a:lnTo>
                <a:lnTo>
                  <a:pt x="43001" y="7508"/>
                </a:lnTo>
                <a:lnTo>
                  <a:pt x="43001" y="7388"/>
                </a:lnTo>
                <a:lnTo>
                  <a:pt x="42941" y="7328"/>
                </a:lnTo>
                <a:lnTo>
                  <a:pt x="41739" y="6787"/>
                </a:lnTo>
                <a:lnTo>
                  <a:pt x="40478" y="6427"/>
                </a:lnTo>
                <a:lnTo>
                  <a:pt x="39157" y="6127"/>
                </a:lnTo>
                <a:lnTo>
                  <a:pt x="37836" y="5886"/>
                </a:lnTo>
                <a:lnTo>
                  <a:pt x="36454" y="5766"/>
                </a:lnTo>
                <a:lnTo>
                  <a:pt x="35133" y="5646"/>
                </a:lnTo>
                <a:lnTo>
                  <a:pt x="32491" y="5406"/>
                </a:lnTo>
                <a:lnTo>
                  <a:pt x="29728" y="5286"/>
                </a:lnTo>
                <a:lnTo>
                  <a:pt x="26965" y="5226"/>
                </a:lnTo>
                <a:lnTo>
                  <a:pt x="24143" y="5226"/>
                </a:lnTo>
                <a:lnTo>
                  <a:pt x="21380" y="5406"/>
                </a:lnTo>
                <a:lnTo>
                  <a:pt x="19278" y="5586"/>
                </a:lnTo>
                <a:lnTo>
                  <a:pt x="17116" y="5826"/>
                </a:lnTo>
                <a:lnTo>
                  <a:pt x="17537" y="5526"/>
                </a:lnTo>
                <a:lnTo>
                  <a:pt x="18858" y="4685"/>
                </a:lnTo>
                <a:lnTo>
                  <a:pt x="20239" y="3844"/>
                </a:lnTo>
                <a:lnTo>
                  <a:pt x="21620" y="3064"/>
                </a:lnTo>
                <a:lnTo>
                  <a:pt x="23062" y="2343"/>
                </a:lnTo>
                <a:lnTo>
                  <a:pt x="24503" y="1682"/>
                </a:lnTo>
                <a:lnTo>
                  <a:pt x="25224" y="1322"/>
                </a:lnTo>
                <a:lnTo>
                  <a:pt x="25824" y="902"/>
                </a:lnTo>
                <a:lnTo>
                  <a:pt x="25945" y="781"/>
                </a:lnTo>
                <a:lnTo>
                  <a:pt x="26005" y="601"/>
                </a:lnTo>
                <a:lnTo>
                  <a:pt x="26005" y="481"/>
                </a:lnTo>
                <a:lnTo>
                  <a:pt x="25945" y="301"/>
                </a:lnTo>
                <a:lnTo>
                  <a:pt x="25884" y="181"/>
                </a:lnTo>
                <a:lnTo>
                  <a:pt x="25764" y="61"/>
                </a:lnTo>
                <a:lnTo>
                  <a:pt x="25644" y="1"/>
                </a:lnTo>
                <a:close/>
              </a:path>
            </a:pathLst>
          </a:custGeom>
          <a:solidFill>
            <a:srgbClr val="B5975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6" name="Shape 186"/>
          <p:cNvSpPr/>
          <p:nvPr/>
        </p:nvSpPr>
        <p:spPr>
          <a:xfrm rot="-4024651" flipH="1">
            <a:off x="8530475" y="1723647"/>
            <a:ext cx="349068" cy="1192612"/>
          </a:xfrm>
          <a:custGeom>
            <a:avLst/>
            <a:gdLst/>
            <a:ahLst/>
            <a:cxnLst/>
            <a:rect l="0" t="0" r="0" b="0"/>
            <a:pathLst>
              <a:path w="12973" h="44323" extrusionOk="0">
                <a:moveTo>
                  <a:pt x="5645" y="1"/>
                </a:moveTo>
                <a:lnTo>
                  <a:pt x="5465" y="61"/>
                </a:lnTo>
                <a:lnTo>
                  <a:pt x="5465" y="181"/>
                </a:lnTo>
                <a:lnTo>
                  <a:pt x="5405" y="241"/>
                </a:lnTo>
                <a:lnTo>
                  <a:pt x="5525" y="1803"/>
                </a:lnTo>
                <a:lnTo>
                  <a:pt x="5585" y="2403"/>
                </a:lnTo>
                <a:lnTo>
                  <a:pt x="5345" y="2223"/>
                </a:lnTo>
                <a:lnTo>
                  <a:pt x="4685" y="1803"/>
                </a:lnTo>
                <a:lnTo>
                  <a:pt x="4084" y="1322"/>
                </a:lnTo>
                <a:lnTo>
                  <a:pt x="3363" y="962"/>
                </a:lnTo>
                <a:lnTo>
                  <a:pt x="3003" y="842"/>
                </a:lnTo>
                <a:lnTo>
                  <a:pt x="2643" y="722"/>
                </a:lnTo>
                <a:lnTo>
                  <a:pt x="2462" y="782"/>
                </a:lnTo>
                <a:lnTo>
                  <a:pt x="2282" y="902"/>
                </a:lnTo>
                <a:lnTo>
                  <a:pt x="2222" y="1082"/>
                </a:lnTo>
                <a:lnTo>
                  <a:pt x="2222" y="1262"/>
                </a:lnTo>
                <a:lnTo>
                  <a:pt x="2402" y="1562"/>
                </a:lnTo>
                <a:lnTo>
                  <a:pt x="2643" y="1923"/>
                </a:lnTo>
                <a:lnTo>
                  <a:pt x="3123" y="2523"/>
                </a:lnTo>
                <a:lnTo>
                  <a:pt x="3784" y="3004"/>
                </a:lnTo>
                <a:lnTo>
                  <a:pt x="4384" y="3484"/>
                </a:lnTo>
                <a:lnTo>
                  <a:pt x="5345" y="4325"/>
                </a:lnTo>
                <a:lnTo>
                  <a:pt x="5285" y="4565"/>
                </a:lnTo>
                <a:lnTo>
                  <a:pt x="4925" y="4265"/>
                </a:lnTo>
                <a:lnTo>
                  <a:pt x="3423" y="3004"/>
                </a:lnTo>
                <a:lnTo>
                  <a:pt x="2643" y="2403"/>
                </a:lnTo>
                <a:lnTo>
                  <a:pt x="1862" y="1803"/>
                </a:lnTo>
                <a:lnTo>
                  <a:pt x="1682" y="1803"/>
                </a:lnTo>
                <a:lnTo>
                  <a:pt x="1502" y="1863"/>
                </a:lnTo>
                <a:lnTo>
                  <a:pt x="1441" y="2043"/>
                </a:lnTo>
                <a:lnTo>
                  <a:pt x="1441" y="2103"/>
                </a:lnTo>
                <a:lnTo>
                  <a:pt x="1441" y="2223"/>
                </a:lnTo>
                <a:lnTo>
                  <a:pt x="2042" y="3004"/>
                </a:lnTo>
                <a:lnTo>
                  <a:pt x="2643" y="3784"/>
                </a:lnTo>
                <a:lnTo>
                  <a:pt x="3964" y="5286"/>
                </a:lnTo>
                <a:lnTo>
                  <a:pt x="4624" y="6007"/>
                </a:lnTo>
                <a:lnTo>
                  <a:pt x="5285" y="6787"/>
                </a:lnTo>
                <a:lnTo>
                  <a:pt x="5285" y="6907"/>
                </a:lnTo>
                <a:lnTo>
                  <a:pt x="4624" y="6067"/>
                </a:lnTo>
                <a:lnTo>
                  <a:pt x="3844" y="5286"/>
                </a:lnTo>
                <a:lnTo>
                  <a:pt x="3423" y="4926"/>
                </a:lnTo>
                <a:lnTo>
                  <a:pt x="2943" y="4565"/>
                </a:lnTo>
                <a:lnTo>
                  <a:pt x="2523" y="4325"/>
                </a:lnTo>
                <a:lnTo>
                  <a:pt x="1982" y="4145"/>
                </a:lnTo>
                <a:lnTo>
                  <a:pt x="1802" y="4145"/>
                </a:lnTo>
                <a:lnTo>
                  <a:pt x="1622" y="4265"/>
                </a:lnTo>
                <a:lnTo>
                  <a:pt x="1562" y="4445"/>
                </a:lnTo>
                <a:lnTo>
                  <a:pt x="1562" y="4565"/>
                </a:lnTo>
                <a:lnTo>
                  <a:pt x="1622" y="4685"/>
                </a:lnTo>
                <a:lnTo>
                  <a:pt x="1862" y="5106"/>
                </a:lnTo>
                <a:lnTo>
                  <a:pt x="2162" y="5466"/>
                </a:lnTo>
                <a:lnTo>
                  <a:pt x="2883" y="6187"/>
                </a:lnTo>
                <a:lnTo>
                  <a:pt x="3604" y="6907"/>
                </a:lnTo>
                <a:lnTo>
                  <a:pt x="4264" y="7688"/>
                </a:lnTo>
                <a:lnTo>
                  <a:pt x="4624" y="8289"/>
                </a:lnTo>
                <a:lnTo>
                  <a:pt x="3243" y="6847"/>
                </a:lnTo>
                <a:lnTo>
                  <a:pt x="1862" y="5526"/>
                </a:lnTo>
                <a:lnTo>
                  <a:pt x="1742" y="5406"/>
                </a:lnTo>
                <a:lnTo>
                  <a:pt x="1502" y="5406"/>
                </a:lnTo>
                <a:lnTo>
                  <a:pt x="1381" y="5466"/>
                </a:lnTo>
                <a:lnTo>
                  <a:pt x="1261" y="5586"/>
                </a:lnTo>
                <a:lnTo>
                  <a:pt x="1201" y="5706"/>
                </a:lnTo>
                <a:lnTo>
                  <a:pt x="1201" y="5826"/>
                </a:lnTo>
                <a:lnTo>
                  <a:pt x="1261" y="6007"/>
                </a:lnTo>
                <a:lnTo>
                  <a:pt x="2342" y="7448"/>
                </a:lnTo>
                <a:lnTo>
                  <a:pt x="3423" y="8889"/>
                </a:lnTo>
                <a:lnTo>
                  <a:pt x="4324" y="10030"/>
                </a:lnTo>
                <a:lnTo>
                  <a:pt x="4745" y="10571"/>
                </a:lnTo>
                <a:lnTo>
                  <a:pt x="5285" y="11111"/>
                </a:lnTo>
                <a:lnTo>
                  <a:pt x="5285" y="11652"/>
                </a:lnTo>
                <a:lnTo>
                  <a:pt x="5105" y="11472"/>
                </a:lnTo>
                <a:lnTo>
                  <a:pt x="4564" y="10811"/>
                </a:lnTo>
                <a:lnTo>
                  <a:pt x="4024" y="10150"/>
                </a:lnTo>
                <a:lnTo>
                  <a:pt x="3423" y="9610"/>
                </a:lnTo>
                <a:lnTo>
                  <a:pt x="2763" y="9069"/>
                </a:lnTo>
                <a:lnTo>
                  <a:pt x="2703" y="9009"/>
                </a:lnTo>
                <a:lnTo>
                  <a:pt x="2583" y="9009"/>
                </a:lnTo>
                <a:lnTo>
                  <a:pt x="2402" y="9129"/>
                </a:lnTo>
                <a:lnTo>
                  <a:pt x="2282" y="9310"/>
                </a:lnTo>
                <a:lnTo>
                  <a:pt x="2282" y="9370"/>
                </a:lnTo>
                <a:lnTo>
                  <a:pt x="2342" y="9490"/>
                </a:lnTo>
                <a:lnTo>
                  <a:pt x="2763" y="10271"/>
                </a:lnTo>
                <a:lnTo>
                  <a:pt x="3243" y="10991"/>
                </a:lnTo>
                <a:lnTo>
                  <a:pt x="4204" y="12433"/>
                </a:lnTo>
                <a:lnTo>
                  <a:pt x="4685" y="13273"/>
                </a:lnTo>
                <a:lnTo>
                  <a:pt x="4985" y="13694"/>
                </a:lnTo>
                <a:lnTo>
                  <a:pt x="5285" y="14114"/>
                </a:lnTo>
                <a:lnTo>
                  <a:pt x="5225" y="14835"/>
                </a:lnTo>
                <a:lnTo>
                  <a:pt x="4564" y="13874"/>
                </a:lnTo>
                <a:lnTo>
                  <a:pt x="3904" y="13033"/>
                </a:lnTo>
                <a:lnTo>
                  <a:pt x="2763" y="11472"/>
                </a:lnTo>
                <a:lnTo>
                  <a:pt x="2162" y="10691"/>
                </a:lnTo>
                <a:lnTo>
                  <a:pt x="1502" y="9910"/>
                </a:lnTo>
                <a:lnTo>
                  <a:pt x="1381" y="9850"/>
                </a:lnTo>
                <a:lnTo>
                  <a:pt x="1261" y="9790"/>
                </a:lnTo>
                <a:lnTo>
                  <a:pt x="1141" y="9850"/>
                </a:lnTo>
                <a:lnTo>
                  <a:pt x="1081" y="9910"/>
                </a:lnTo>
                <a:lnTo>
                  <a:pt x="961" y="9970"/>
                </a:lnTo>
                <a:lnTo>
                  <a:pt x="961" y="10090"/>
                </a:lnTo>
                <a:lnTo>
                  <a:pt x="901" y="10210"/>
                </a:lnTo>
                <a:lnTo>
                  <a:pt x="961" y="10331"/>
                </a:lnTo>
                <a:lnTo>
                  <a:pt x="1441" y="11352"/>
                </a:lnTo>
                <a:lnTo>
                  <a:pt x="1922" y="12252"/>
                </a:lnTo>
                <a:lnTo>
                  <a:pt x="1742" y="12072"/>
                </a:lnTo>
                <a:lnTo>
                  <a:pt x="1682" y="12012"/>
                </a:lnTo>
                <a:lnTo>
                  <a:pt x="1502" y="12012"/>
                </a:lnTo>
                <a:lnTo>
                  <a:pt x="1381" y="12072"/>
                </a:lnTo>
                <a:lnTo>
                  <a:pt x="1261" y="12252"/>
                </a:lnTo>
                <a:lnTo>
                  <a:pt x="1261" y="12312"/>
                </a:lnTo>
                <a:lnTo>
                  <a:pt x="1321" y="12433"/>
                </a:lnTo>
                <a:lnTo>
                  <a:pt x="1862" y="13514"/>
                </a:lnTo>
                <a:lnTo>
                  <a:pt x="2402" y="14595"/>
                </a:lnTo>
                <a:lnTo>
                  <a:pt x="3063" y="15616"/>
                </a:lnTo>
                <a:lnTo>
                  <a:pt x="3724" y="16637"/>
                </a:lnTo>
                <a:lnTo>
                  <a:pt x="4504" y="17958"/>
                </a:lnTo>
                <a:lnTo>
                  <a:pt x="4504" y="18078"/>
                </a:lnTo>
                <a:lnTo>
                  <a:pt x="4564" y="18198"/>
                </a:lnTo>
                <a:lnTo>
                  <a:pt x="4745" y="18318"/>
                </a:lnTo>
                <a:lnTo>
                  <a:pt x="4925" y="18678"/>
                </a:lnTo>
                <a:lnTo>
                  <a:pt x="5045" y="18859"/>
                </a:lnTo>
                <a:lnTo>
                  <a:pt x="5225" y="19039"/>
                </a:lnTo>
                <a:lnTo>
                  <a:pt x="5225" y="19099"/>
                </a:lnTo>
                <a:lnTo>
                  <a:pt x="5105" y="19039"/>
                </a:lnTo>
                <a:lnTo>
                  <a:pt x="4985" y="18919"/>
                </a:lnTo>
                <a:lnTo>
                  <a:pt x="4865" y="18739"/>
                </a:lnTo>
                <a:lnTo>
                  <a:pt x="4504" y="18318"/>
                </a:lnTo>
                <a:lnTo>
                  <a:pt x="4204" y="17838"/>
                </a:lnTo>
                <a:lnTo>
                  <a:pt x="3664" y="16937"/>
                </a:lnTo>
                <a:lnTo>
                  <a:pt x="3183" y="15976"/>
                </a:lnTo>
                <a:lnTo>
                  <a:pt x="2583" y="15075"/>
                </a:lnTo>
                <a:lnTo>
                  <a:pt x="2462" y="14955"/>
                </a:lnTo>
                <a:lnTo>
                  <a:pt x="2282" y="14895"/>
                </a:lnTo>
                <a:lnTo>
                  <a:pt x="2102" y="14835"/>
                </a:lnTo>
                <a:lnTo>
                  <a:pt x="1982" y="14835"/>
                </a:lnTo>
                <a:lnTo>
                  <a:pt x="1802" y="14895"/>
                </a:lnTo>
                <a:lnTo>
                  <a:pt x="1682" y="15015"/>
                </a:lnTo>
                <a:lnTo>
                  <a:pt x="1562" y="15195"/>
                </a:lnTo>
                <a:lnTo>
                  <a:pt x="1562" y="15375"/>
                </a:lnTo>
                <a:lnTo>
                  <a:pt x="1622" y="15916"/>
                </a:lnTo>
                <a:lnTo>
                  <a:pt x="1802" y="16456"/>
                </a:lnTo>
                <a:lnTo>
                  <a:pt x="1982" y="17057"/>
                </a:lnTo>
                <a:lnTo>
                  <a:pt x="2282" y="17537"/>
                </a:lnTo>
                <a:lnTo>
                  <a:pt x="2883" y="18618"/>
                </a:lnTo>
                <a:lnTo>
                  <a:pt x="3483" y="19519"/>
                </a:lnTo>
                <a:lnTo>
                  <a:pt x="4264" y="20480"/>
                </a:lnTo>
                <a:lnTo>
                  <a:pt x="4745" y="21021"/>
                </a:lnTo>
                <a:lnTo>
                  <a:pt x="5225" y="21441"/>
                </a:lnTo>
                <a:lnTo>
                  <a:pt x="5225" y="22822"/>
                </a:lnTo>
                <a:lnTo>
                  <a:pt x="5225" y="23603"/>
                </a:lnTo>
                <a:lnTo>
                  <a:pt x="4564" y="22522"/>
                </a:lnTo>
                <a:lnTo>
                  <a:pt x="3904" y="21441"/>
                </a:lnTo>
                <a:lnTo>
                  <a:pt x="3303" y="20420"/>
                </a:lnTo>
                <a:lnTo>
                  <a:pt x="2643" y="19339"/>
                </a:lnTo>
                <a:lnTo>
                  <a:pt x="2342" y="18859"/>
                </a:lnTo>
                <a:lnTo>
                  <a:pt x="1982" y="18378"/>
                </a:lnTo>
                <a:lnTo>
                  <a:pt x="1562" y="17898"/>
                </a:lnTo>
                <a:lnTo>
                  <a:pt x="1081" y="17477"/>
                </a:lnTo>
                <a:lnTo>
                  <a:pt x="901" y="17477"/>
                </a:lnTo>
                <a:lnTo>
                  <a:pt x="841" y="17537"/>
                </a:lnTo>
                <a:lnTo>
                  <a:pt x="841" y="17657"/>
                </a:lnTo>
                <a:lnTo>
                  <a:pt x="961" y="18258"/>
                </a:lnTo>
                <a:lnTo>
                  <a:pt x="1141" y="18859"/>
                </a:lnTo>
                <a:lnTo>
                  <a:pt x="1321" y="19399"/>
                </a:lnTo>
                <a:lnTo>
                  <a:pt x="1622" y="19940"/>
                </a:lnTo>
                <a:lnTo>
                  <a:pt x="2222" y="21081"/>
                </a:lnTo>
                <a:lnTo>
                  <a:pt x="2823" y="22102"/>
                </a:lnTo>
                <a:lnTo>
                  <a:pt x="3604" y="23663"/>
                </a:lnTo>
                <a:lnTo>
                  <a:pt x="4024" y="24444"/>
                </a:lnTo>
                <a:lnTo>
                  <a:pt x="4504" y="25225"/>
                </a:lnTo>
                <a:lnTo>
                  <a:pt x="4504" y="25345"/>
                </a:lnTo>
                <a:lnTo>
                  <a:pt x="4024" y="24744"/>
                </a:lnTo>
                <a:lnTo>
                  <a:pt x="3123" y="23723"/>
                </a:lnTo>
                <a:lnTo>
                  <a:pt x="2222" y="22702"/>
                </a:lnTo>
                <a:lnTo>
                  <a:pt x="1862" y="22282"/>
                </a:lnTo>
                <a:lnTo>
                  <a:pt x="1502" y="21982"/>
                </a:lnTo>
                <a:lnTo>
                  <a:pt x="1141" y="21741"/>
                </a:lnTo>
                <a:lnTo>
                  <a:pt x="901" y="21621"/>
                </a:lnTo>
                <a:lnTo>
                  <a:pt x="601" y="21621"/>
                </a:lnTo>
                <a:lnTo>
                  <a:pt x="601" y="21861"/>
                </a:lnTo>
                <a:lnTo>
                  <a:pt x="661" y="22102"/>
                </a:lnTo>
                <a:lnTo>
                  <a:pt x="781" y="22522"/>
                </a:lnTo>
                <a:lnTo>
                  <a:pt x="1021" y="22942"/>
                </a:lnTo>
                <a:lnTo>
                  <a:pt x="1321" y="23363"/>
                </a:lnTo>
                <a:lnTo>
                  <a:pt x="2222" y="24564"/>
                </a:lnTo>
                <a:lnTo>
                  <a:pt x="3123" y="25765"/>
                </a:lnTo>
                <a:lnTo>
                  <a:pt x="4084" y="27146"/>
                </a:lnTo>
                <a:lnTo>
                  <a:pt x="4624" y="27927"/>
                </a:lnTo>
                <a:lnTo>
                  <a:pt x="4925" y="28287"/>
                </a:lnTo>
                <a:lnTo>
                  <a:pt x="5225" y="28588"/>
                </a:lnTo>
                <a:lnTo>
                  <a:pt x="5225" y="30209"/>
                </a:lnTo>
                <a:lnTo>
                  <a:pt x="4564" y="29308"/>
                </a:lnTo>
                <a:lnTo>
                  <a:pt x="3904" y="28408"/>
                </a:lnTo>
                <a:lnTo>
                  <a:pt x="2703" y="26306"/>
                </a:lnTo>
                <a:lnTo>
                  <a:pt x="2222" y="25285"/>
                </a:lnTo>
                <a:lnTo>
                  <a:pt x="1922" y="24864"/>
                </a:lnTo>
                <a:lnTo>
                  <a:pt x="1682" y="24684"/>
                </a:lnTo>
                <a:lnTo>
                  <a:pt x="1502" y="24504"/>
                </a:lnTo>
                <a:lnTo>
                  <a:pt x="1381" y="24444"/>
                </a:lnTo>
                <a:lnTo>
                  <a:pt x="1261" y="24504"/>
                </a:lnTo>
                <a:lnTo>
                  <a:pt x="1141" y="24564"/>
                </a:lnTo>
                <a:lnTo>
                  <a:pt x="1081" y="24684"/>
                </a:lnTo>
                <a:lnTo>
                  <a:pt x="1021" y="24924"/>
                </a:lnTo>
                <a:lnTo>
                  <a:pt x="961" y="25225"/>
                </a:lnTo>
                <a:lnTo>
                  <a:pt x="1021" y="25825"/>
                </a:lnTo>
                <a:lnTo>
                  <a:pt x="1201" y="26486"/>
                </a:lnTo>
                <a:lnTo>
                  <a:pt x="1441" y="27146"/>
                </a:lnTo>
                <a:lnTo>
                  <a:pt x="1742" y="27747"/>
                </a:lnTo>
                <a:lnTo>
                  <a:pt x="2042" y="28348"/>
                </a:lnTo>
                <a:lnTo>
                  <a:pt x="2643" y="29369"/>
                </a:lnTo>
                <a:lnTo>
                  <a:pt x="3183" y="30269"/>
                </a:lnTo>
                <a:lnTo>
                  <a:pt x="3784" y="31170"/>
                </a:lnTo>
                <a:lnTo>
                  <a:pt x="4084" y="31591"/>
                </a:lnTo>
                <a:lnTo>
                  <a:pt x="4444" y="32011"/>
                </a:lnTo>
                <a:lnTo>
                  <a:pt x="4805" y="32371"/>
                </a:lnTo>
                <a:lnTo>
                  <a:pt x="5225" y="32672"/>
                </a:lnTo>
                <a:lnTo>
                  <a:pt x="5225" y="34053"/>
                </a:lnTo>
                <a:lnTo>
                  <a:pt x="4144" y="32792"/>
                </a:lnTo>
                <a:lnTo>
                  <a:pt x="3604" y="32191"/>
                </a:lnTo>
                <a:lnTo>
                  <a:pt x="3123" y="31591"/>
                </a:lnTo>
                <a:lnTo>
                  <a:pt x="2462" y="30570"/>
                </a:lnTo>
                <a:lnTo>
                  <a:pt x="1862" y="29489"/>
                </a:lnTo>
                <a:lnTo>
                  <a:pt x="1261" y="28408"/>
                </a:lnTo>
                <a:lnTo>
                  <a:pt x="901" y="27927"/>
                </a:lnTo>
                <a:lnTo>
                  <a:pt x="541" y="27447"/>
                </a:lnTo>
                <a:lnTo>
                  <a:pt x="481" y="27387"/>
                </a:lnTo>
                <a:lnTo>
                  <a:pt x="360" y="27327"/>
                </a:lnTo>
                <a:lnTo>
                  <a:pt x="240" y="27387"/>
                </a:lnTo>
                <a:lnTo>
                  <a:pt x="60" y="27507"/>
                </a:lnTo>
                <a:lnTo>
                  <a:pt x="0" y="27687"/>
                </a:lnTo>
                <a:lnTo>
                  <a:pt x="60" y="28287"/>
                </a:lnTo>
                <a:lnTo>
                  <a:pt x="180" y="28948"/>
                </a:lnTo>
                <a:lnTo>
                  <a:pt x="360" y="29549"/>
                </a:lnTo>
                <a:lnTo>
                  <a:pt x="601" y="30209"/>
                </a:lnTo>
                <a:lnTo>
                  <a:pt x="901" y="30810"/>
                </a:lnTo>
                <a:lnTo>
                  <a:pt x="1201" y="31410"/>
                </a:lnTo>
                <a:lnTo>
                  <a:pt x="1862" y="32552"/>
                </a:lnTo>
                <a:lnTo>
                  <a:pt x="1922" y="33092"/>
                </a:lnTo>
                <a:lnTo>
                  <a:pt x="2102" y="33633"/>
                </a:lnTo>
                <a:lnTo>
                  <a:pt x="2342" y="34173"/>
                </a:lnTo>
                <a:lnTo>
                  <a:pt x="2583" y="34714"/>
                </a:lnTo>
                <a:lnTo>
                  <a:pt x="3664" y="36755"/>
                </a:lnTo>
                <a:lnTo>
                  <a:pt x="4084" y="37656"/>
                </a:lnTo>
                <a:lnTo>
                  <a:pt x="4564" y="38677"/>
                </a:lnTo>
                <a:lnTo>
                  <a:pt x="4264" y="38377"/>
                </a:lnTo>
                <a:lnTo>
                  <a:pt x="3664" y="37656"/>
                </a:lnTo>
                <a:lnTo>
                  <a:pt x="2943" y="36996"/>
                </a:lnTo>
                <a:lnTo>
                  <a:pt x="2222" y="36335"/>
                </a:lnTo>
                <a:lnTo>
                  <a:pt x="1502" y="35795"/>
                </a:lnTo>
                <a:lnTo>
                  <a:pt x="1141" y="35795"/>
                </a:lnTo>
                <a:lnTo>
                  <a:pt x="1021" y="35855"/>
                </a:lnTo>
                <a:lnTo>
                  <a:pt x="961" y="36095"/>
                </a:lnTo>
                <a:lnTo>
                  <a:pt x="961" y="36215"/>
                </a:lnTo>
                <a:lnTo>
                  <a:pt x="961" y="36335"/>
                </a:lnTo>
                <a:lnTo>
                  <a:pt x="1381" y="37116"/>
                </a:lnTo>
                <a:lnTo>
                  <a:pt x="1862" y="37897"/>
                </a:lnTo>
                <a:lnTo>
                  <a:pt x="2462" y="38617"/>
                </a:lnTo>
                <a:lnTo>
                  <a:pt x="3003" y="39338"/>
                </a:lnTo>
                <a:lnTo>
                  <a:pt x="4024" y="40659"/>
                </a:lnTo>
                <a:lnTo>
                  <a:pt x="4564" y="41260"/>
                </a:lnTo>
                <a:lnTo>
                  <a:pt x="4925" y="41500"/>
                </a:lnTo>
                <a:lnTo>
                  <a:pt x="5225" y="41740"/>
                </a:lnTo>
                <a:lnTo>
                  <a:pt x="5225" y="41980"/>
                </a:lnTo>
                <a:lnTo>
                  <a:pt x="4624" y="41500"/>
                </a:lnTo>
                <a:lnTo>
                  <a:pt x="4084" y="41019"/>
                </a:lnTo>
                <a:lnTo>
                  <a:pt x="3543" y="40539"/>
                </a:lnTo>
                <a:lnTo>
                  <a:pt x="2943" y="40179"/>
                </a:lnTo>
                <a:lnTo>
                  <a:pt x="2763" y="40119"/>
                </a:lnTo>
                <a:lnTo>
                  <a:pt x="2643" y="40059"/>
                </a:lnTo>
                <a:lnTo>
                  <a:pt x="2462" y="40059"/>
                </a:lnTo>
                <a:lnTo>
                  <a:pt x="2342" y="40179"/>
                </a:lnTo>
                <a:lnTo>
                  <a:pt x="2222" y="40239"/>
                </a:lnTo>
                <a:lnTo>
                  <a:pt x="2102" y="40359"/>
                </a:lnTo>
                <a:lnTo>
                  <a:pt x="2042" y="40479"/>
                </a:lnTo>
                <a:lnTo>
                  <a:pt x="2042" y="40659"/>
                </a:lnTo>
                <a:lnTo>
                  <a:pt x="2042" y="40839"/>
                </a:lnTo>
                <a:lnTo>
                  <a:pt x="2222" y="41200"/>
                </a:lnTo>
                <a:lnTo>
                  <a:pt x="2402" y="41500"/>
                </a:lnTo>
                <a:lnTo>
                  <a:pt x="2943" y="42161"/>
                </a:lnTo>
                <a:lnTo>
                  <a:pt x="3543" y="42761"/>
                </a:lnTo>
                <a:lnTo>
                  <a:pt x="4144" y="43242"/>
                </a:lnTo>
                <a:lnTo>
                  <a:pt x="4745" y="43722"/>
                </a:lnTo>
                <a:lnTo>
                  <a:pt x="5045" y="43962"/>
                </a:lnTo>
                <a:lnTo>
                  <a:pt x="5405" y="44142"/>
                </a:lnTo>
                <a:lnTo>
                  <a:pt x="5766" y="44263"/>
                </a:lnTo>
                <a:lnTo>
                  <a:pt x="6126" y="44323"/>
                </a:lnTo>
                <a:lnTo>
                  <a:pt x="6486" y="44323"/>
                </a:lnTo>
                <a:lnTo>
                  <a:pt x="6847" y="44202"/>
                </a:lnTo>
                <a:lnTo>
                  <a:pt x="6967" y="44082"/>
                </a:lnTo>
                <a:lnTo>
                  <a:pt x="7027" y="43962"/>
                </a:lnTo>
                <a:lnTo>
                  <a:pt x="7027" y="43842"/>
                </a:lnTo>
                <a:lnTo>
                  <a:pt x="7027" y="43722"/>
                </a:lnTo>
                <a:lnTo>
                  <a:pt x="6967" y="43422"/>
                </a:lnTo>
                <a:lnTo>
                  <a:pt x="6847" y="43242"/>
                </a:lnTo>
                <a:lnTo>
                  <a:pt x="6666" y="43001"/>
                </a:lnTo>
                <a:lnTo>
                  <a:pt x="6486" y="42821"/>
                </a:lnTo>
                <a:lnTo>
                  <a:pt x="7147" y="41920"/>
                </a:lnTo>
                <a:lnTo>
                  <a:pt x="7928" y="40839"/>
                </a:lnTo>
                <a:lnTo>
                  <a:pt x="8648" y="39758"/>
                </a:lnTo>
                <a:lnTo>
                  <a:pt x="9309" y="38677"/>
                </a:lnTo>
                <a:lnTo>
                  <a:pt x="10030" y="37536"/>
                </a:lnTo>
                <a:lnTo>
                  <a:pt x="10330" y="36936"/>
                </a:lnTo>
                <a:lnTo>
                  <a:pt x="10630" y="36275"/>
                </a:lnTo>
                <a:lnTo>
                  <a:pt x="10810" y="35674"/>
                </a:lnTo>
                <a:lnTo>
                  <a:pt x="10930" y="35014"/>
                </a:lnTo>
                <a:lnTo>
                  <a:pt x="10930" y="34954"/>
                </a:lnTo>
                <a:lnTo>
                  <a:pt x="10870" y="34954"/>
                </a:lnTo>
                <a:lnTo>
                  <a:pt x="10330" y="35314"/>
                </a:lnTo>
                <a:lnTo>
                  <a:pt x="9849" y="35734"/>
                </a:lnTo>
                <a:lnTo>
                  <a:pt x="9429" y="36215"/>
                </a:lnTo>
                <a:lnTo>
                  <a:pt x="8949" y="36695"/>
                </a:lnTo>
                <a:lnTo>
                  <a:pt x="8168" y="37776"/>
                </a:lnTo>
                <a:lnTo>
                  <a:pt x="7507" y="38857"/>
                </a:lnTo>
                <a:lnTo>
                  <a:pt x="6907" y="39698"/>
                </a:lnTo>
                <a:lnTo>
                  <a:pt x="6847" y="39578"/>
                </a:lnTo>
                <a:lnTo>
                  <a:pt x="7447" y="38797"/>
                </a:lnTo>
                <a:lnTo>
                  <a:pt x="7988" y="37957"/>
                </a:lnTo>
                <a:lnTo>
                  <a:pt x="9009" y="36335"/>
                </a:lnTo>
                <a:lnTo>
                  <a:pt x="9669" y="35254"/>
                </a:lnTo>
                <a:lnTo>
                  <a:pt x="10270" y="34233"/>
                </a:lnTo>
                <a:lnTo>
                  <a:pt x="11471" y="32071"/>
                </a:lnTo>
                <a:lnTo>
                  <a:pt x="11531" y="31951"/>
                </a:lnTo>
                <a:lnTo>
                  <a:pt x="11531" y="31891"/>
                </a:lnTo>
                <a:lnTo>
                  <a:pt x="11351" y="31651"/>
                </a:lnTo>
                <a:lnTo>
                  <a:pt x="11291" y="31591"/>
                </a:lnTo>
                <a:lnTo>
                  <a:pt x="11171" y="31591"/>
                </a:lnTo>
                <a:lnTo>
                  <a:pt x="11051" y="31651"/>
                </a:lnTo>
                <a:lnTo>
                  <a:pt x="10991" y="31711"/>
                </a:lnTo>
                <a:lnTo>
                  <a:pt x="9549" y="33452"/>
                </a:lnTo>
                <a:lnTo>
                  <a:pt x="8168" y="35194"/>
                </a:lnTo>
                <a:lnTo>
                  <a:pt x="8828" y="33873"/>
                </a:lnTo>
                <a:lnTo>
                  <a:pt x="9429" y="32612"/>
                </a:lnTo>
                <a:lnTo>
                  <a:pt x="10030" y="31410"/>
                </a:lnTo>
                <a:lnTo>
                  <a:pt x="10630" y="30209"/>
                </a:lnTo>
                <a:lnTo>
                  <a:pt x="11711" y="27747"/>
                </a:lnTo>
                <a:lnTo>
                  <a:pt x="11711" y="27627"/>
                </a:lnTo>
                <a:lnTo>
                  <a:pt x="11711" y="27507"/>
                </a:lnTo>
                <a:lnTo>
                  <a:pt x="11651" y="27447"/>
                </a:lnTo>
                <a:lnTo>
                  <a:pt x="11591" y="27387"/>
                </a:lnTo>
                <a:lnTo>
                  <a:pt x="11471" y="27327"/>
                </a:lnTo>
                <a:lnTo>
                  <a:pt x="11411" y="27327"/>
                </a:lnTo>
                <a:lnTo>
                  <a:pt x="11291" y="27387"/>
                </a:lnTo>
                <a:lnTo>
                  <a:pt x="11231" y="27447"/>
                </a:lnTo>
                <a:lnTo>
                  <a:pt x="9669" y="29669"/>
                </a:lnTo>
                <a:lnTo>
                  <a:pt x="8889" y="30750"/>
                </a:lnTo>
                <a:lnTo>
                  <a:pt x="8168" y="31891"/>
                </a:lnTo>
                <a:lnTo>
                  <a:pt x="7147" y="33512"/>
                </a:lnTo>
                <a:lnTo>
                  <a:pt x="6606" y="34353"/>
                </a:lnTo>
                <a:lnTo>
                  <a:pt x="6186" y="35194"/>
                </a:lnTo>
                <a:lnTo>
                  <a:pt x="6186" y="33993"/>
                </a:lnTo>
                <a:lnTo>
                  <a:pt x="6426" y="33933"/>
                </a:lnTo>
                <a:lnTo>
                  <a:pt x="6606" y="33813"/>
                </a:lnTo>
                <a:lnTo>
                  <a:pt x="6967" y="33452"/>
                </a:lnTo>
                <a:lnTo>
                  <a:pt x="7327" y="33032"/>
                </a:lnTo>
                <a:lnTo>
                  <a:pt x="7928" y="32131"/>
                </a:lnTo>
                <a:lnTo>
                  <a:pt x="9069" y="30329"/>
                </a:lnTo>
                <a:lnTo>
                  <a:pt x="10270" y="28408"/>
                </a:lnTo>
                <a:lnTo>
                  <a:pt x="11411" y="26426"/>
                </a:lnTo>
                <a:lnTo>
                  <a:pt x="11411" y="26246"/>
                </a:lnTo>
                <a:lnTo>
                  <a:pt x="11411" y="26065"/>
                </a:lnTo>
                <a:lnTo>
                  <a:pt x="11351" y="25885"/>
                </a:lnTo>
                <a:lnTo>
                  <a:pt x="11231" y="25765"/>
                </a:lnTo>
                <a:lnTo>
                  <a:pt x="11111" y="25705"/>
                </a:lnTo>
                <a:lnTo>
                  <a:pt x="10930" y="25645"/>
                </a:lnTo>
                <a:lnTo>
                  <a:pt x="10750" y="25705"/>
                </a:lnTo>
                <a:lnTo>
                  <a:pt x="10630" y="25825"/>
                </a:lnTo>
                <a:lnTo>
                  <a:pt x="9309" y="27567"/>
                </a:lnTo>
                <a:lnTo>
                  <a:pt x="7988" y="29369"/>
                </a:lnTo>
                <a:lnTo>
                  <a:pt x="8108" y="29188"/>
                </a:lnTo>
                <a:lnTo>
                  <a:pt x="9429" y="26846"/>
                </a:lnTo>
                <a:lnTo>
                  <a:pt x="10270" y="25645"/>
                </a:lnTo>
                <a:lnTo>
                  <a:pt x="11111" y="24384"/>
                </a:lnTo>
                <a:lnTo>
                  <a:pt x="11951" y="23243"/>
                </a:lnTo>
                <a:lnTo>
                  <a:pt x="12912" y="22102"/>
                </a:lnTo>
                <a:lnTo>
                  <a:pt x="12972" y="21982"/>
                </a:lnTo>
                <a:lnTo>
                  <a:pt x="12972" y="21861"/>
                </a:lnTo>
                <a:lnTo>
                  <a:pt x="12972" y="21741"/>
                </a:lnTo>
                <a:lnTo>
                  <a:pt x="12912" y="21681"/>
                </a:lnTo>
                <a:lnTo>
                  <a:pt x="12792" y="21561"/>
                </a:lnTo>
                <a:lnTo>
                  <a:pt x="12552" y="21561"/>
                </a:lnTo>
                <a:lnTo>
                  <a:pt x="12432" y="21621"/>
                </a:lnTo>
                <a:lnTo>
                  <a:pt x="11471" y="22522"/>
                </a:lnTo>
                <a:lnTo>
                  <a:pt x="10570" y="23423"/>
                </a:lnTo>
                <a:lnTo>
                  <a:pt x="9729" y="24324"/>
                </a:lnTo>
                <a:lnTo>
                  <a:pt x="8889" y="25345"/>
                </a:lnTo>
                <a:lnTo>
                  <a:pt x="9129" y="24864"/>
                </a:lnTo>
                <a:lnTo>
                  <a:pt x="11351" y="21081"/>
                </a:lnTo>
                <a:lnTo>
                  <a:pt x="11411" y="20901"/>
                </a:lnTo>
                <a:lnTo>
                  <a:pt x="11351" y="20720"/>
                </a:lnTo>
                <a:lnTo>
                  <a:pt x="11291" y="20600"/>
                </a:lnTo>
                <a:lnTo>
                  <a:pt x="11171" y="20540"/>
                </a:lnTo>
                <a:lnTo>
                  <a:pt x="11051" y="20480"/>
                </a:lnTo>
                <a:lnTo>
                  <a:pt x="10870" y="20480"/>
                </a:lnTo>
                <a:lnTo>
                  <a:pt x="10690" y="20540"/>
                </a:lnTo>
                <a:lnTo>
                  <a:pt x="10570" y="20660"/>
                </a:lnTo>
                <a:lnTo>
                  <a:pt x="7988" y="24204"/>
                </a:lnTo>
                <a:lnTo>
                  <a:pt x="7087" y="25465"/>
                </a:lnTo>
                <a:lnTo>
                  <a:pt x="6606" y="26065"/>
                </a:lnTo>
                <a:lnTo>
                  <a:pt x="6186" y="26726"/>
                </a:lnTo>
                <a:lnTo>
                  <a:pt x="6186" y="25345"/>
                </a:lnTo>
                <a:lnTo>
                  <a:pt x="6606" y="24984"/>
                </a:lnTo>
                <a:lnTo>
                  <a:pt x="6967" y="24624"/>
                </a:lnTo>
                <a:lnTo>
                  <a:pt x="7627" y="23723"/>
                </a:lnTo>
                <a:lnTo>
                  <a:pt x="8889" y="22042"/>
                </a:lnTo>
                <a:lnTo>
                  <a:pt x="10450" y="20000"/>
                </a:lnTo>
                <a:lnTo>
                  <a:pt x="12011" y="17898"/>
                </a:lnTo>
                <a:lnTo>
                  <a:pt x="12072" y="17778"/>
                </a:lnTo>
                <a:lnTo>
                  <a:pt x="12072" y="17657"/>
                </a:lnTo>
                <a:lnTo>
                  <a:pt x="12011" y="17537"/>
                </a:lnTo>
                <a:lnTo>
                  <a:pt x="11891" y="17417"/>
                </a:lnTo>
                <a:lnTo>
                  <a:pt x="11771" y="17357"/>
                </a:lnTo>
                <a:lnTo>
                  <a:pt x="11651" y="17297"/>
                </a:lnTo>
                <a:lnTo>
                  <a:pt x="11471" y="17357"/>
                </a:lnTo>
                <a:lnTo>
                  <a:pt x="11351" y="17417"/>
                </a:lnTo>
                <a:lnTo>
                  <a:pt x="8949" y="19940"/>
                </a:lnTo>
                <a:lnTo>
                  <a:pt x="9309" y="19219"/>
                </a:lnTo>
                <a:lnTo>
                  <a:pt x="10270" y="17357"/>
                </a:lnTo>
                <a:lnTo>
                  <a:pt x="11231" y="15495"/>
                </a:lnTo>
                <a:lnTo>
                  <a:pt x="11291" y="15435"/>
                </a:lnTo>
                <a:lnTo>
                  <a:pt x="11231" y="15315"/>
                </a:lnTo>
                <a:lnTo>
                  <a:pt x="11111" y="15135"/>
                </a:lnTo>
                <a:lnTo>
                  <a:pt x="10930" y="15135"/>
                </a:lnTo>
                <a:lnTo>
                  <a:pt x="10870" y="15195"/>
                </a:lnTo>
                <a:lnTo>
                  <a:pt x="10750" y="15255"/>
                </a:lnTo>
                <a:lnTo>
                  <a:pt x="9549" y="16937"/>
                </a:lnTo>
                <a:lnTo>
                  <a:pt x="8348" y="18678"/>
                </a:lnTo>
                <a:lnTo>
                  <a:pt x="7567" y="19820"/>
                </a:lnTo>
                <a:lnTo>
                  <a:pt x="7147" y="20420"/>
                </a:lnTo>
                <a:lnTo>
                  <a:pt x="6787" y="21021"/>
                </a:lnTo>
                <a:lnTo>
                  <a:pt x="6666" y="20660"/>
                </a:lnTo>
                <a:lnTo>
                  <a:pt x="7027" y="20300"/>
                </a:lnTo>
                <a:lnTo>
                  <a:pt x="7327" y="19880"/>
                </a:lnTo>
                <a:lnTo>
                  <a:pt x="7928" y="18919"/>
                </a:lnTo>
                <a:lnTo>
                  <a:pt x="8949" y="17057"/>
                </a:lnTo>
                <a:lnTo>
                  <a:pt x="10270" y="14835"/>
                </a:lnTo>
                <a:lnTo>
                  <a:pt x="10930" y="13694"/>
                </a:lnTo>
                <a:lnTo>
                  <a:pt x="11411" y="12493"/>
                </a:lnTo>
                <a:lnTo>
                  <a:pt x="11411" y="12373"/>
                </a:lnTo>
                <a:lnTo>
                  <a:pt x="11411" y="12312"/>
                </a:lnTo>
                <a:lnTo>
                  <a:pt x="11291" y="12192"/>
                </a:lnTo>
                <a:lnTo>
                  <a:pt x="11111" y="12132"/>
                </a:lnTo>
                <a:lnTo>
                  <a:pt x="10991" y="12132"/>
                </a:lnTo>
                <a:lnTo>
                  <a:pt x="10930" y="12192"/>
                </a:lnTo>
                <a:lnTo>
                  <a:pt x="10090" y="13153"/>
                </a:lnTo>
                <a:lnTo>
                  <a:pt x="9309" y="14114"/>
                </a:lnTo>
                <a:lnTo>
                  <a:pt x="7868" y="16156"/>
                </a:lnTo>
                <a:lnTo>
                  <a:pt x="7207" y="17117"/>
                </a:lnTo>
                <a:lnTo>
                  <a:pt x="6426" y="18138"/>
                </a:lnTo>
                <a:lnTo>
                  <a:pt x="6246" y="17838"/>
                </a:lnTo>
                <a:lnTo>
                  <a:pt x="6246" y="17297"/>
                </a:lnTo>
                <a:lnTo>
                  <a:pt x="6726" y="16637"/>
                </a:lnTo>
                <a:lnTo>
                  <a:pt x="7087" y="15976"/>
                </a:lnTo>
                <a:lnTo>
                  <a:pt x="7868" y="14715"/>
                </a:lnTo>
                <a:lnTo>
                  <a:pt x="9189" y="12433"/>
                </a:lnTo>
                <a:lnTo>
                  <a:pt x="10450" y="10090"/>
                </a:lnTo>
                <a:lnTo>
                  <a:pt x="10510" y="9970"/>
                </a:lnTo>
                <a:lnTo>
                  <a:pt x="10510" y="9790"/>
                </a:lnTo>
                <a:lnTo>
                  <a:pt x="10450" y="9670"/>
                </a:lnTo>
                <a:lnTo>
                  <a:pt x="10330" y="9610"/>
                </a:lnTo>
                <a:lnTo>
                  <a:pt x="10210" y="9490"/>
                </a:lnTo>
                <a:lnTo>
                  <a:pt x="9970" y="9490"/>
                </a:lnTo>
                <a:lnTo>
                  <a:pt x="9849" y="9610"/>
                </a:lnTo>
                <a:lnTo>
                  <a:pt x="8288" y="11712"/>
                </a:lnTo>
                <a:lnTo>
                  <a:pt x="6847" y="13814"/>
                </a:lnTo>
                <a:lnTo>
                  <a:pt x="6546" y="14234"/>
                </a:lnTo>
                <a:lnTo>
                  <a:pt x="6486" y="13994"/>
                </a:lnTo>
                <a:lnTo>
                  <a:pt x="6847" y="13634"/>
                </a:lnTo>
                <a:lnTo>
                  <a:pt x="7207" y="13213"/>
                </a:lnTo>
                <a:lnTo>
                  <a:pt x="7747" y="12312"/>
                </a:lnTo>
                <a:lnTo>
                  <a:pt x="8228" y="11352"/>
                </a:lnTo>
                <a:lnTo>
                  <a:pt x="8708" y="10451"/>
                </a:lnTo>
                <a:lnTo>
                  <a:pt x="9669" y="8409"/>
                </a:lnTo>
                <a:lnTo>
                  <a:pt x="10570" y="6307"/>
                </a:lnTo>
                <a:lnTo>
                  <a:pt x="10570" y="6247"/>
                </a:lnTo>
                <a:lnTo>
                  <a:pt x="10570" y="6127"/>
                </a:lnTo>
                <a:lnTo>
                  <a:pt x="10390" y="6007"/>
                </a:lnTo>
                <a:lnTo>
                  <a:pt x="10210" y="6007"/>
                </a:lnTo>
                <a:lnTo>
                  <a:pt x="10150" y="6067"/>
                </a:lnTo>
                <a:lnTo>
                  <a:pt x="10090" y="6127"/>
                </a:lnTo>
                <a:lnTo>
                  <a:pt x="8949" y="8169"/>
                </a:lnTo>
                <a:lnTo>
                  <a:pt x="7687" y="10150"/>
                </a:lnTo>
                <a:lnTo>
                  <a:pt x="6967" y="11171"/>
                </a:lnTo>
                <a:lnTo>
                  <a:pt x="6186" y="12192"/>
                </a:lnTo>
                <a:lnTo>
                  <a:pt x="6186" y="11592"/>
                </a:lnTo>
                <a:lnTo>
                  <a:pt x="6366" y="11532"/>
                </a:lnTo>
                <a:lnTo>
                  <a:pt x="6486" y="11412"/>
                </a:lnTo>
                <a:lnTo>
                  <a:pt x="6606" y="11292"/>
                </a:lnTo>
                <a:lnTo>
                  <a:pt x="6666" y="11111"/>
                </a:lnTo>
                <a:lnTo>
                  <a:pt x="6847" y="11051"/>
                </a:lnTo>
                <a:lnTo>
                  <a:pt x="7027" y="10931"/>
                </a:lnTo>
                <a:lnTo>
                  <a:pt x="7147" y="10751"/>
                </a:lnTo>
                <a:lnTo>
                  <a:pt x="7207" y="10571"/>
                </a:lnTo>
                <a:lnTo>
                  <a:pt x="7147" y="10271"/>
                </a:lnTo>
                <a:lnTo>
                  <a:pt x="7087" y="9910"/>
                </a:lnTo>
                <a:lnTo>
                  <a:pt x="7507" y="9310"/>
                </a:lnTo>
                <a:lnTo>
                  <a:pt x="7868" y="8649"/>
                </a:lnTo>
                <a:lnTo>
                  <a:pt x="8528" y="7388"/>
                </a:lnTo>
                <a:lnTo>
                  <a:pt x="9129" y="6367"/>
                </a:lnTo>
                <a:lnTo>
                  <a:pt x="9669" y="5346"/>
                </a:lnTo>
                <a:lnTo>
                  <a:pt x="10630" y="3184"/>
                </a:lnTo>
                <a:lnTo>
                  <a:pt x="10630" y="3124"/>
                </a:lnTo>
                <a:lnTo>
                  <a:pt x="10570" y="3004"/>
                </a:lnTo>
                <a:lnTo>
                  <a:pt x="10510" y="3004"/>
                </a:lnTo>
                <a:lnTo>
                  <a:pt x="10450" y="3064"/>
                </a:lnTo>
                <a:lnTo>
                  <a:pt x="9009" y="4805"/>
                </a:lnTo>
                <a:lnTo>
                  <a:pt x="8348" y="5706"/>
                </a:lnTo>
                <a:lnTo>
                  <a:pt x="7687" y="6607"/>
                </a:lnTo>
                <a:lnTo>
                  <a:pt x="7447" y="6967"/>
                </a:lnTo>
                <a:lnTo>
                  <a:pt x="7327" y="6727"/>
                </a:lnTo>
                <a:lnTo>
                  <a:pt x="7627" y="6307"/>
                </a:lnTo>
                <a:lnTo>
                  <a:pt x="7807" y="5766"/>
                </a:lnTo>
                <a:lnTo>
                  <a:pt x="8228" y="4805"/>
                </a:lnTo>
                <a:lnTo>
                  <a:pt x="8468" y="4025"/>
                </a:lnTo>
                <a:lnTo>
                  <a:pt x="8708" y="3244"/>
                </a:lnTo>
                <a:lnTo>
                  <a:pt x="9129" y="1682"/>
                </a:lnTo>
                <a:lnTo>
                  <a:pt x="9129" y="1622"/>
                </a:lnTo>
                <a:lnTo>
                  <a:pt x="9009" y="1622"/>
                </a:lnTo>
                <a:lnTo>
                  <a:pt x="8168" y="2944"/>
                </a:lnTo>
                <a:lnTo>
                  <a:pt x="7387" y="4265"/>
                </a:lnTo>
                <a:lnTo>
                  <a:pt x="7267" y="3965"/>
                </a:lnTo>
                <a:lnTo>
                  <a:pt x="7087" y="3724"/>
                </a:lnTo>
                <a:lnTo>
                  <a:pt x="7267" y="2944"/>
                </a:lnTo>
                <a:lnTo>
                  <a:pt x="7447" y="1743"/>
                </a:lnTo>
                <a:lnTo>
                  <a:pt x="7567" y="481"/>
                </a:lnTo>
                <a:lnTo>
                  <a:pt x="7567" y="421"/>
                </a:lnTo>
                <a:lnTo>
                  <a:pt x="7447" y="361"/>
                </a:lnTo>
                <a:lnTo>
                  <a:pt x="7387" y="361"/>
                </a:lnTo>
                <a:lnTo>
                  <a:pt x="7327" y="421"/>
                </a:lnTo>
                <a:lnTo>
                  <a:pt x="6847" y="1562"/>
                </a:lnTo>
                <a:lnTo>
                  <a:pt x="6426" y="2703"/>
                </a:lnTo>
                <a:lnTo>
                  <a:pt x="6366" y="3004"/>
                </a:lnTo>
                <a:lnTo>
                  <a:pt x="6126" y="2824"/>
                </a:lnTo>
                <a:lnTo>
                  <a:pt x="6186" y="2163"/>
                </a:lnTo>
                <a:lnTo>
                  <a:pt x="6066" y="1502"/>
                </a:lnTo>
                <a:lnTo>
                  <a:pt x="5886" y="181"/>
                </a:lnTo>
                <a:lnTo>
                  <a:pt x="5886" y="121"/>
                </a:lnTo>
                <a:lnTo>
                  <a:pt x="5826" y="61"/>
                </a:lnTo>
                <a:lnTo>
                  <a:pt x="5645" y="1"/>
                </a:lnTo>
                <a:close/>
              </a:path>
            </a:pathLst>
          </a:custGeom>
          <a:solidFill>
            <a:srgbClr val="5E9B5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7" name="Shape 187"/>
          <p:cNvSpPr/>
          <p:nvPr/>
        </p:nvSpPr>
        <p:spPr>
          <a:xfrm rot="-2089223">
            <a:off x="8561516" y="1563410"/>
            <a:ext cx="492636" cy="953417"/>
          </a:xfrm>
          <a:custGeom>
            <a:avLst/>
            <a:gdLst/>
            <a:ahLst/>
            <a:cxnLst/>
            <a:rect l="0" t="0" r="0" b="0"/>
            <a:pathLst>
              <a:path w="23243" h="44983" extrusionOk="0">
                <a:moveTo>
                  <a:pt x="11772" y="0"/>
                </a:moveTo>
                <a:lnTo>
                  <a:pt x="11471" y="60"/>
                </a:lnTo>
                <a:lnTo>
                  <a:pt x="11111" y="120"/>
                </a:lnTo>
                <a:lnTo>
                  <a:pt x="10871" y="301"/>
                </a:lnTo>
                <a:lnTo>
                  <a:pt x="10571" y="481"/>
                </a:lnTo>
                <a:lnTo>
                  <a:pt x="10390" y="721"/>
                </a:lnTo>
                <a:lnTo>
                  <a:pt x="10210" y="1021"/>
                </a:lnTo>
                <a:lnTo>
                  <a:pt x="10150" y="1382"/>
                </a:lnTo>
                <a:lnTo>
                  <a:pt x="10090" y="1682"/>
                </a:lnTo>
                <a:lnTo>
                  <a:pt x="10150" y="1982"/>
                </a:lnTo>
                <a:lnTo>
                  <a:pt x="10210" y="2343"/>
                </a:lnTo>
                <a:lnTo>
                  <a:pt x="10390" y="2583"/>
                </a:lnTo>
                <a:lnTo>
                  <a:pt x="10571" y="2883"/>
                </a:lnTo>
                <a:lnTo>
                  <a:pt x="10811" y="3063"/>
                </a:lnTo>
                <a:lnTo>
                  <a:pt x="11051" y="3183"/>
                </a:lnTo>
                <a:lnTo>
                  <a:pt x="11291" y="3303"/>
                </a:lnTo>
                <a:lnTo>
                  <a:pt x="11592" y="3364"/>
                </a:lnTo>
                <a:lnTo>
                  <a:pt x="11471" y="4204"/>
                </a:lnTo>
                <a:lnTo>
                  <a:pt x="11351" y="5045"/>
                </a:lnTo>
                <a:lnTo>
                  <a:pt x="11231" y="6727"/>
                </a:lnTo>
                <a:lnTo>
                  <a:pt x="11051" y="9910"/>
                </a:lnTo>
                <a:lnTo>
                  <a:pt x="10571" y="9129"/>
                </a:lnTo>
                <a:lnTo>
                  <a:pt x="10150" y="8348"/>
                </a:lnTo>
                <a:lnTo>
                  <a:pt x="9850" y="7567"/>
                </a:lnTo>
                <a:lnTo>
                  <a:pt x="9490" y="6787"/>
                </a:lnTo>
                <a:lnTo>
                  <a:pt x="9189" y="6006"/>
                </a:lnTo>
                <a:lnTo>
                  <a:pt x="8769" y="5285"/>
                </a:lnTo>
                <a:lnTo>
                  <a:pt x="9009" y="4925"/>
                </a:lnTo>
                <a:lnTo>
                  <a:pt x="9129" y="4505"/>
                </a:lnTo>
                <a:lnTo>
                  <a:pt x="9129" y="4084"/>
                </a:lnTo>
                <a:lnTo>
                  <a:pt x="9069" y="3664"/>
                </a:lnTo>
                <a:lnTo>
                  <a:pt x="8889" y="3303"/>
                </a:lnTo>
                <a:lnTo>
                  <a:pt x="8589" y="3003"/>
                </a:lnTo>
                <a:lnTo>
                  <a:pt x="8409" y="2883"/>
                </a:lnTo>
                <a:lnTo>
                  <a:pt x="8168" y="2763"/>
                </a:lnTo>
                <a:lnTo>
                  <a:pt x="7928" y="2703"/>
                </a:lnTo>
                <a:lnTo>
                  <a:pt x="7688" y="2703"/>
                </a:lnTo>
                <a:lnTo>
                  <a:pt x="7328" y="2763"/>
                </a:lnTo>
                <a:lnTo>
                  <a:pt x="7027" y="2823"/>
                </a:lnTo>
                <a:lnTo>
                  <a:pt x="6787" y="3003"/>
                </a:lnTo>
                <a:lnTo>
                  <a:pt x="6607" y="3183"/>
                </a:lnTo>
                <a:lnTo>
                  <a:pt x="6427" y="3424"/>
                </a:lnTo>
                <a:lnTo>
                  <a:pt x="6307" y="3664"/>
                </a:lnTo>
                <a:lnTo>
                  <a:pt x="6247" y="3964"/>
                </a:lnTo>
                <a:lnTo>
                  <a:pt x="6247" y="4204"/>
                </a:lnTo>
                <a:lnTo>
                  <a:pt x="6247" y="4505"/>
                </a:lnTo>
                <a:lnTo>
                  <a:pt x="6307" y="4805"/>
                </a:lnTo>
                <a:lnTo>
                  <a:pt x="6427" y="5045"/>
                </a:lnTo>
                <a:lnTo>
                  <a:pt x="6607" y="5285"/>
                </a:lnTo>
                <a:lnTo>
                  <a:pt x="6787" y="5465"/>
                </a:lnTo>
                <a:lnTo>
                  <a:pt x="7027" y="5646"/>
                </a:lnTo>
                <a:lnTo>
                  <a:pt x="7328" y="5706"/>
                </a:lnTo>
                <a:lnTo>
                  <a:pt x="7688" y="5766"/>
                </a:lnTo>
                <a:lnTo>
                  <a:pt x="7808" y="5766"/>
                </a:lnTo>
                <a:lnTo>
                  <a:pt x="7928" y="6607"/>
                </a:lnTo>
                <a:lnTo>
                  <a:pt x="8168" y="7447"/>
                </a:lnTo>
                <a:lnTo>
                  <a:pt x="8469" y="8228"/>
                </a:lnTo>
                <a:lnTo>
                  <a:pt x="8829" y="9009"/>
                </a:lnTo>
                <a:lnTo>
                  <a:pt x="9189" y="9910"/>
                </a:lnTo>
                <a:lnTo>
                  <a:pt x="9670" y="10871"/>
                </a:lnTo>
                <a:lnTo>
                  <a:pt x="9910" y="11291"/>
                </a:lnTo>
                <a:lnTo>
                  <a:pt x="10210" y="11711"/>
                </a:lnTo>
                <a:lnTo>
                  <a:pt x="10571" y="12072"/>
                </a:lnTo>
                <a:lnTo>
                  <a:pt x="10991" y="12312"/>
                </a:lnTo>
                <a:lnTo>
                  <a:pt x="10991" y="12432"/>
                </a:lnTo>
                <a:lnTo>
                  <a:pt x="10991" y="15255"/>
                </a:lnTo>
                <a:lnTo>
                  <a:pt x="11111" y="18017"/>
                </a:lnTo>
                <a:lnTo>
                  <a:pt x="11291" y="20840"/>
                </a:lnTo>
                <a:lnTo>
                  <a:pt x="11652" y="23603"/>
                </a:lnTo>
                <a:lnTo>
                  <a:pt x="11892" y="25464"/>
                </a:lnTo>
                <a:lnTo>
                  <a:pt x="12192" y="27326"/>
                </a:lnTo>
                <a:lnTo>
                  <a:pt x="8769" y="24383"/>
                </a:lnTo>
                <a:lnTo>
                  <a:pt x="7267" y="23182"/>
                </a:lnTo>
                <a:lnTo>
                  <a:pt x="5826" y="21981"/>
                </a:lnTo>
                <a:lnTo>
                  <a:pt x="4325" y="20840"/>
                </a:lnTo>
                <a:lnTo>
                  <a:pt x="2763" y="19699"/>
                </a:lnTo>
                <a:lnTo>
                  <a:pt x="2823" y="19399"/>
                </a:lnTo>
                <a:lnTo>
                  <a:pt x="2883" y="19098"/>
                </a:lnTo>
                <a:lnTo>
                  <a:pt x="2823" y="18798"/>
                </a:lnTo>
                <a:lnTo>
                  <a:pt x="2703" y="18498"/>
                </a:lnTo>
                <a:lnTo>
                  <a:pt x="2403" y="18077"/>
                </a:lnTo>
                <a:lnTo>
                  <a:pt x="2223" y="17837"/>
                </a:lnTo>
                <a:lnTo>
                  <a:pt x="1982" y="17657"/>
                </a:lnTo>
                <a:lnTo>
                  <a:pt x="1742" y="17537"/>
                </a:lnTo>
                <a:lnTo>
                  <a:pt x="1142" y="17537"/>
                </a:lnTo>
                <a:lnTo>
                  <a:pt x="901" y="17657"/>
                </a:lnTo>
                <a:lnTo>
                  <a:pt x="661" y="17837"/>
                </a:lnTo>
                <a:lnTo>
                  <a:pt x="481" y="18077"/>
                </a:lnTo>
                <a:lnTo>
                  <a:pt x="181" y="18498"/>
                </a:lnTo>
                <a:lnTo>
                  <a:pt x="61" y="18858"/>
                </a:lnTo>
                <a:lnTo>
                  <a:pt x="1" y="19218"/>
                </a:lnTo>
                <a:lnTo>
                  <a:pt x="61" y="19579"/>
                </a:lnTo>
                <a:lnTo>
                  <a:pt x="241" y="19939"/>
                </a:lnTo>
                <a:lnTo>
                  <a:pt x="421" y="20239"/>
                </a:lnTo>
                <a:lnTo>
                  <a:pt x="721" y="20420"/>
                </a:lnTo>
                <a:lnTo>
                  <a:pt x="1082" y="20600"/>
                </a:lnTo>
                <a:lnTo>
                  <a:pt x="1442" y="20660"/>
                </a:lnTo>
                <a:lnTo>
                  <a:pt x="1682" y="20600"/>
                </a:lnTo>
                <a:lnTo>
                  <a:pt x="1922" y="20540"/>
                </a:lnTo>
                <a:lnTo>
                  <a:pt x="2163" y="20480"/>
                </a:lnTo>
                <a:lnTo>
                  <a:pt x="2343" y="20299"/>
                </a:lnTo>
                <a:lnTo>
                  <a:pt x="4385" y="22341"/>
                </a:lnTo>
                <a:lnTo>
                  <a:pt x="6487" y="24323"/>
                </a:lnTo>
                <a:lnTo>
                  <a:pt x="5466" y="24984"/>
                </a:lnTo>
                <a:lnTo>
                  <a:pt x="2943" y="26545"/>
                </a:lnTo>
                <a:lnTo>
                  <a:pt x="2823" y="26665"/>
                </a:lnTo>
                <a:lnTo>
                  <a:pt x="2763" y="26786"/>
                </a:lnTo>
                <a:lnTo>
                  <a:pt x="2763" y="26906"/>
                </a:lnTo>
                <a:lnTo>
                  <a:pt x="2823" y="27026"/>
                </a:lnTo>
                <a:lnTo>
                  <a:pt x="2883" y="27146"/>
                </a:lnTo>
                <a:lnTo>
                  <a:pt x="3003" y="27206"/>
                </a:lnTo>
                <a:lnTo>
                  <a:pt x="3304" y="27206"/>
                </a:lnTo>
                <a:lnTo>
                  <a:pt x="5826" y="25945"/>
                </a:lnTo>
                <a:lnTo>
                  <a:pt x="6607" y="25524"/>
                </a:lnTo>
                <a:lnTo>
                  <a:pt x="7027" y="25344"/>
                </a:lnTo>
                <a:lnTo>
                  <a:pt x="7388" y="25104"/>
                </a:lnTo>
                <a:lnTo>
                  <a:pt x="7868" y="25584"/>
                </a:lnTo>
                <a:lnTo>
                  <a:pt x="11111" y="28407"/>
                </a:lnTo>
                <a:lnTo>
                  <a:pt x="11892" y="29068"/>
                </a:lnTo>
                <a:lnTo>
                  <a:pt x="12673" y="29728"/>
                </a:lnTo>
                <a:lnTo>
                  <a:pt x="13153" y="32071"/>
                </a:lnTo>
                <a:lnTo>
                  <a:pt x="13754" y="34353"/>
                </a:lnTo>
                <a:lnTo>
                  <a:pt x="14234" y="36274"/>
                </a:lnTo>
                <a:lnTo>
                  <a:pt x="14835" y="38256"/>
                </a:lnTo>
                <a:lnTo>
                  <a:pt x="15435" y="40118"/>
                </a:lnTo>
                <a:lnTo>
                  <a:pt x="16216" y="42040"/>
                </a:lnTo>
                <a:lnTo>
                  <a:pt x="15796" y="41800"/>
                </a:lnTo>
                <a:lnTo>
                  <a:pt x="15315" y="41740"/>
                </a:lnTo>
                <a:lnTo>
                  <a:pt x="14414" y="41619"/>
                </a:lnTo>
                <a:lnTo>
                  <a:pt x="11952" y="41259"/>
                </a:lnTo>
                <a:lnTo>
                  <a:pt x="10150" y="41019"/>
                </a:lnTo>
                <a:lnTo>
                  <a:pt x="9249" y="40839"/>
                </a:lnTo>
                <a:lnTo>
                  <a:pt x="8409" y="40659"/>
                </a:lnTo>
                <a:lnTo>
                  <a:pt x="8409" y="40358"/>
                </a:lnTo>
                <a:lnTo>
                  <a:pt x="8409" y="40118"/>
                </a:lnTo>
                <a:lnTo>
                  <a:pt x="8348" y="39818"/>
                </a:lnTo>
                <a:lnTo>
                  <a:pt x="8228" y="39578"/>
                </a:lnTo>
                <a:lnTo>
                  <a:pt x="8048" y="39397"/>
                </a:lnTo>
                <a:lnTo>
                  <a:pt x="7808" y="39217"/>
                </a:lnTo>
                <a:lnTo>
                  <a:pt x="7508" y="39157"/>
                </a:lnTo>
                <a:lnTo>
                  <a:pt x="7207" y="39097"/>
                </a:lnTo>
                <a:lnTo>
                  <a:pt x="6907" y="39157"/>
                </a:lnTo>
                <a:lnTo>
                  <a:pt x="6667" y="39217"/>
                </a:lnTo>
                <a:lnTo>
                  <a:pt x="6487" y="39337"/>
                </a:lnTo>
                <a:lnTo>
                  <a:pt x="6307" y="39518"/>
                </a:lnTo>
                <a:lnTo>
                  <a:pt x="6186" y="39698"/>
                </a:lnTo>
                <a:lnTo>
                  <a:pt x="6066" y="39878"/>
                </a:lnTo>
                <a:lnTo>
                  <a:pt x="6006" y="40118"/>
                </a:lnTo>
                <a:lnTo>
                  <a:pt x="6006" y="40358"/>
                </a:lnTo>
                <a:lnTo>
                  <a:pt x="6006" y="40599"/>
                </a:lnTo>
                <a:lnTo>
                  <a:pt x="6066" y="40839"/>
                </a:lnTo>
                <a:lnTo>
                  <a:pt x="6186" y="41019"/>
                </a:lnTo>
                <a:lnTo>
                  <a:pt x="6307" y="41199"/>
                </a:lnTo>
                <a:lnTo>
                  <a:pt x="6487" y="41379"/>
                </a:lnTo>
                <a:lnTo>
                  <a:pt x="6667" y="41499"/>
                </a:lnTo>
                <a:lnTo>
                  <a:pt x="6907" y="41559"/>
                </a:lnTo>
                <a:lnTo>
                  <a:pt x="7207" y="41619"/>
                </a:lnTo>
                <a:lnTo>
                  <a:pt x="7508" y="41559"/>
                </a:lnTo>
                <a:lnTo>
                  <a:pt x="7808" y="41499"/>
                </a:lnTo>
                <a:lnTo>
                  <a:pt x="8048" y="41319"/>
                </a:lnTo>
                <a:lnTo>
                  <a:pt x="8228" y="41079"/>
                </a:lnTo>
                <a:lnTo>
                  <a:pt x="9910" y="41920"/>
                </a:lnTo>
                <a:lnTo>
                  <a:pt x="10811" y="42280"/>
                </a:lnTo>
                <a:lnTo>
                  <a:pt x="11652" y="42580"/>
                </a:lnTo>
                <a:lnTo>
                  <a:pt x="12793" y="42941"/>
                </a:lnTo>
                <a:lnTo>
                  <a:pt x="13393" y="43121"/>
                </a:lnTo>
                <a:lnTo>
                  <a:pt x="13994" y="43241"/>
                </a:lnTo>
                <a:lnTo>
                  <a:pt x="14654" y="43301"/>
                </a:lnTo>
                <a:lnTo>
                  <a:pt x="15255" y="43301"/>
                </a:lnTo>
                <a:lnTo>
                  <a:pt x="15856" y="43241"/>
                </a:lnTo>
                <a:lnTo>
                  <a:pt x="16336" y="43001"/>
                </a:lnTo>
                <a:lnTo>
                  <a:pt x="16456" y="42941"/>
                </a:lnTo>
                <a:lnTo>
                  <a:pt x="16576" y="42821"/>
                </a:lnTo>
                <a:lnTo>
                  <a:pt x="17057" y="43842"/>
                </a:lnTo>
                <a:lnTo>
                  <a:pt x="17597" y="44802"/>
                </a:lnTo>
                <a:lnTo>
                  <a:pt x="17717" y="44923"/>
                </a:lnTo>
                <a:lnTo>
                  <a:pt x="17837" y="44983"/>
                </a:lnTo>
                <a:lnTo>
                  <a:pt x="18138" y="44983"/>
                </a:lnTo>
                <a:lnTo>
                  <a:pt x="18258" y="44863"/>
                </a:lnTo>
                <a:lnTo>
                  <a:pt x="18378" y="44742"/>
                </a:lnTo>
                <a:lnTo>
                  <a:pt x="18378" y="44622"/>
                </a:lnTo>
                <a:lnTo>
                  <a:pt x="18378" y="44442"/>
                </a:lnTo>
                <a:lnTo>
                  <a:pt x="18078" y="43121"/>
                </a:lnTo>
                <a:lnTo>
                  <a:pt x="17657" y="41800"/>
                </a:lnTo>
                <a:lnTo>
                  <a:pt x="16877" y="39157"/>
                </a:lnTo>
                <a:lnTo>
                  <a:pt x="16997" y="39037"/>
                </a:lnTo>
                <a:lnTo>
                  <a:pt x="17477" y="38497"/>
                </a:lnTo>
                <a:lnTo>
                  <a:pt x="17958" y="37956"/>
                </a:lnTo>
                <a:lnTo>
                  <a:pt x="18858" y="36695"/>
                </a:lnTo>
                <a:lnTo>
                  <a:pt x="19639" y="35434"/>
                </a:lnTo>
                <a:lnTo>
                  <a:pt x="20360" y="34112"/>
                </a:lnTo>
                <a:lnTo>
                  <a:pt x="21441" y="32071"/>
                </a:lnTo>
                <a:lnTo>
                  <a:pt x="21981" y="30989"/>
                </a:lnTo>
                <a:lnTo>
                  <a:pt x="22162" y="30449"/>
                </a:lnTo>
                <a:lnTo>
                  <a:pt x="22342" y="29908"/>
                </a:lnTo>
                <a:lnTo>
                  <a:pt x="22522" y="29728"/>
                </a:lnTo>
                <a:lnTo>
                  <a:pt x="22702" y="29488"/>
                </a:lnTo>
                <a:lnTo>
                  <a:pt x="22882" y="29188"/>
                </a:lnTo>
                <a:lnTo>
                  <a:pt x="22942" y="28888"/>
                </a:lnTo>
                <a:lnTo>
                  <a:pt x="23002" y="28587"/>
                </a:lnTo>
                <a:lnTo>
                  <a:pt x="22942" y="28287"/>
                </a:lnTo>
                <a:lnTo>
                  <a:pt x="22882" y="27987"/>
                </a:lnTo>
                <a:lnTo>
                  <a:pt x="22702" y="27686"/>
                </a:lnTo>
                <a:lnTo>
                  <a:pt x="22522" y="27446"/>
                </a:lnTo>
                <a:lnTo>
                  <a:pt x="22282" y="27266"/>
                </a:lnTo>
                <a:lnTo>
                  <a:pt x="21981" y="27086"/>
                </a:lnTo>
                <a:lnTo>
                  <a:pt x="21681" y="27026"/>
                </a:lnTo>
                <a:lnTo>
                  <a:pt x="21381" y="26966"/>
                </a:lnTo>
                <a:lnTo>
                  <a:pt x="21081" y="27026"/>
                </a:lnTo>
                <a:lnTo>
                  <a:pt x="20780" y="27086"/>
                </a:lnTo>
                <a:lnTo>
                  <a:pt x="20480" y="27266"/>
                </a:lnTo>
                <a:lnTo>
                  <a:pt x="20240" y="27446"/>
                </a:lnTo>
                <a:lnTo>
                  <a:pt x="20060" y="27686"/>
                </a:lnTo>
                <a:lnTo>
                  <a:pt x="19879" y="27987"/>
                </a:lnTo>
                <a:lnTo>
                  <a:pt x="19819" y="28287"/>
                </a:lnTo>
                <a:lnTo>
                  <a:pt x="19759" y="28587"/>
                </a:lnTo>
                <a:lnTo>
                  <a:pt x="19819" y="28888"/>
                </a:lnTo>
                <a:lnTo>
                  <a:pt x="19879" y="29188"/>
                </a:lnTo>
                <a:lnTo>
                  <a:pt x="20060" y="29488"/>
                </a:lnTo>
                <a:lnTo>
                  <a:pt x="20240" y="29728"/>
                </a:lnTo>
                <a:lnTo>
                  <a:pt x="20480" y="29908"/>
                </a:lnTo>
                <a:lnTo>
                  <a:pt x="20780" y="30089"/>
                </a:lnTo>
                <a:lnTo>
                  <a:pt x="20360" y="30929"/>
                </a:lnTo>
                <a:lnTo>
                  <a:pt x="20000" y="31770"/>
                </a:lnTo>
                <a:lnTo>
                  <a:pt x="19639" y="32611"/>
                </a:lnTo>
                <a:lnTo>
                  <a:pt x="19219" y="33452"/>
                </a:lnTo>
                <a:lnTo>
                  <a:pt x="19159" y="33572"/>
                </a:lnTo>
                <a:lnTo>
                  <a:pt x="18858" y="32611"/>
                </a:lnTo>
                <a:lnTo>
                  <a:pt x="18618" y="31710"/>
                </a:lnTo>
                <a:lnTo>
                  <a:pt x="18438" y="30749"/>
                </a:lnTo>
                <a:lnTo>
                  <a:pt x="18318" y="29788"/>
                </a:lnTo>
                <a:lnTo>
                  <a:pt x="18198" y="27867"/>
                </a:lnTo>
                <a:lnTo>
                  <a:pt x="18138" y="27746"/>
                </a:lnTo>
                <a:lnTo>
                  <a:pt x="18018" y="27686"/>
                </a:lnTo>
                <a:lnTo>
                  <a:pt x="17898" y="27746"/>
                </a:lnTo>
                <a:lnTo>
                  <a:pt x="17837" y="27806"/>
                </a:lnTo>
                <a:lnTo>
                  <a:pt x="17657" y="28647"/>
                </a:lnTo>
                <a:lnTo>
                  <a:pt x="17537" y="29488"/>
                </a:lnTo>
                <a:lnTo>
                  <a:pt x="17477" y="30449"/>
                </a:lnTo>
                <a:lnTo>
                  <a:pt x="17477" y="31410"/>
                </a:lnTo>
                <a:lnTo>
                  <a:pt x="17537" y="32311"/>
                </a:lnTo>
                <a:lnTo>
                  <a:pt x="17717" y="33212"/>
                </a:lnTo>
                <a:lnTo>
                  <a:pt x="18018" y="34052"/>
                </a:lnTo>
                <a:lnTo>
                  <a:pt x="18198" y="34473"/>
                </a:lnTo>
                <a:lnTo>
                  <a:pt x="18438" y="34833"/>
                </a:lnTo>
                <a:lnTo>
                  <a:pt x="17477" y="36455"/>
                </a:lnTo>
                <a:lnTo>
                  <a:pt x="16516" y="38076"/>
                </a:lnTo>
                <a:lnTo>
                  <a:pt x="15856" y="36034"/>
                </a:lnTo>
                <a:lnTo>
                  <a:pt x="15255" y="33932"/>
                </a:lnTo>
                <a:lnTo>
                  <a:pt x="14835" y="32071"/>
                </a:lnTo>
                <a:lnTo>
                  <a:pt x="14174" y="28888"/>
                </a:lnTo>
                <a:lnTo>
                  <a:pt x="13513" y="25524"/>
                </a:lnTo>
                <a:lnTo>
                  <a:pt x="13153" y="23182"/>
                </a:lnTo>
                <a:lnTo>
                  <a:pt x="12793" y="19879"/>
                </a:lnTo>
                <a:lnTo>
                  <a:pt x="13333" y="19519"/>
                </a:lnTo>
                <a:lnTo>
                  <a:pt x="13814" y="19158"/>
                </a:lnTo>
                <a:lnTo>
                  <a:pt x="14835" y="18318"/>
                </a:lnTo>
                <a:lnTo>
                  <a:pt x="15735" y="17357"/>
                </a:lnTo>
                <a:lnTo>
                  <a:pt x="16696" y="16396"/>
                </a:lnTo>
                <a:lnTo>
                  <a:pt x="17237" y="16696"/>
                </a:lnTo>
                <a:lnTo>
                  <a:pt x="17837" y="16936"/>
                </a:lnTo>
                <a:lnTo>
                  <a:pt x="19039" y="17357"/>
                </a:lnTo>
                <a:lnTo>
                  <a:pt x="20780" y="17957"/>
                </a:lnTo>
                <a:lnTo>
                  <a:pt x="21681" y="18137"/>
                </a:lnTo>
                <a:lnTo>
                  <a:pt x="22162" y="18197"/>
                </a:lnTo>
                <a:lnTo>
                  <a:pt x="22762" y="18197"/>
                </a:lnTo>
                <a:lnTo>
                  <a:pt x="22882" y="18137"/>
                </a:lnTo>
                <a:lnTo>
                  <a:pt x="23002" y="18017"/>
                </a:lnTo>
                <a:lnTo>
                  <a:pt x="23002" y="17897"/>
                </a:lnTo>
                <a:lnTo>
                  <a:pt x="23062" y="17717"/>
                </a:lnTo>
                <a:lnTo>
                  <a:pt x="23002" y="17597"/>
                </a:lnTo>
                <a:lnTo>
                  <a:pt x="22942" y="17477"/>
                </a:lnTo>
                <a:lnTo>
                  <a:pt x="22822" y="17357"/>
                </a:lnTo>
                <a:lnTo>
                  <a:pt x="22462" y="17116"/>
                </a:lnTo>
                <a:lnTo>
                  <a:pt x="22041" y="16936"/>
                </a:lnTo>
                <a:lnTo>
                  <a:pt x="21141" y="16576"/>
                </a:lnTo>
                <a:lnTo>
                  <a:pt x="19339" y="16156"/>
                </a:lnTo>
                <a:lnTo>
                  <a:pt x="18438" y="15855"/>
                </a:lnTo>
                <a:lnTo>
                  <a:pt x="17417" y="15615"/>
                </a:lnTo>
                <a:lnTo>
                  <a:pt x="19519" y="13693"/>
                </a:lnTo>
                <a:lnTo>
                  <a:pt x="20480" y="12612"/>
                </a:lnTo>
                <a:lnTo>
                  <a:pt x="20960" y="12072"/>
                </a:lnTo>
                <a:lnTo>
                  <a:pt x="21381" y="11471"/>
                </a:lnTo>
                <a:lnTo>
                  <a:pt x="21741" y="11411"/>
                </a:lnTo>
                <a:lnTo>
                  <a:pt x="22101" y="11351"/>
                </a:lnTo>
                <a:lnTo>
                  <a:pt x="22402" y="11171"/>
                </a:lnTo>
                <a:lnTo>
                  <a:pt x="22702" y="10931"/>
                </a:lnTo>
                <a:lnTo>
                  <a:pt x="22942" y="10630"/>
                </a:lnTo>
                <a:lnTo>
                  <a:pt x="23062" y="10330"/>
                </a:lnTo>
                <a:lnTo>
                  <a:pt x="23243" y="9970"/>
                </a:lnTo>
                <a:lnTo>
                  <a:pt x="23243" y="9609"/>
                </a:lnTo>
                <a:lnTo>
                  <a:pt x="23183" y="9249"/>
                </a:lnTo>
                <a:lnTo>
                  <a:pt x="23122" y="8889"/>
                </a:lnTo>
                <a:lnTo>
                  <a:pt x="22942" y="8588"/>
                </a:lnTo>
                <a:lnTo>
                  <a:pt x="22702" y="8288"/>
                </a:lnTo>
                <a:lnTo>
                  <a:pt x="22402" y="8048"/>
                </a:lnTo>
                <a:lnTo>
                  <a:pt x="22101" y="7868"/>
                </a:lnTo>
                <a:lnTo>
                  <a:pt x="21741" y="7808"/>
                </a:lnTo>
                <a:lnTo>
                  <a:pt x="21381" y="7748"/>
                </a:lnTo>
                <a:lnTo>
                  <a:pt x="21020" y="7808"/>
                </a:lnTo>
                <a:lnTo>
                  <a:pt x="20660" y="7868"/>
                </a:lnTo>
                <a:lnTo>
                  <a:pt x="20360" y="8048"/>
                </a:lnTo>
                <a:lnTo>
                  <a:pt x="20060" y="8288"/>
                </a:lnTo>
                <a:lnTo>
                  <a:pt x="19819" y="8588"/>
                </a:lnTo>
                <a:lnTo>
                  <a:pt x="19699" y="8889"/>
                </a:lnTo>
                <a:lnTo>
                  <a:pt x="19519" y="9249"/>
                </a:lnTo>
                <a:lnTo>
                  <a:pt x="19519" y="9609"/>
                </a:lnTo>
                <a:lnTo>
                  <a:pt x="19579" y="9970"/>
                </a:lnTo>
                <a:lnTo>
                  <a:pt x="19639" y="10270"/>
                </a:lnTo>
                <a:lnTo>
                  <a:pt x="19819" y="10570"/>
                </a:lnTo>
                <a:lnTo>
                  <a:pt x="20000" y="10871"/>
                </a:lnTo>
                <a:lnTo>
                  <a:pt x="19519" y="11291"/>
                </a:lnTo>
                <a:lnTo>
                  <a:pt x="19039" y="11771"/>
                </a:lnTo>
                <a:lnTo>
                  <a:pt x="18078" y="12792"/>
                </a:lnTo>
                <a:lnTo>
                  <a:pt x="17177" y="13813"/>
                </a:lnTo>
                <a:lnTo>
                  <a:pt x="16336" y="14774"/>
                </a:lnTo>
                <a:lnTo>
                  <a:pt x="15435" y="15675"/>
                </a:lnTo>
                <a:lnTo>
                  <a:pt x="14474" y="16636"/>
                </a:lnTo>
                <a:lnTo>
                  <a:pt x="13513" y="17597"/>
                </a:lnTo>
                <a:lnTo>
                  <a:pt x="13093" y="18077"/>
                </a:lnTo>
                <a:lnTo>
                  <a:pt x="12673" y="18618"/>
                </a:lnTo>
                <a:lnTo>
                  <a:pt x="12492" y="15555"/>
                </a:lnTo>
                <a:lnTo>
                  <a:pt x="12372" y="12432"/>
                </a:lnTo>
                <a:lnTo>
                  <a:pt x="12372" y="9790"/>
                </a:lnTo>
                <a:lnTo>
                  <a:pt x="12432" y="7147"/>
                </a:lnTo>
                <a:lnTo>
                  <a:pt x="12492" y="6186"/>
                </a:lnTo>
                <a:lnTo>
                  <a:pt x="12613" y="5165"/>
                </a:lnTo>
                <a:lnTo>
                  <a:pt x="12673" y="4084"/>
                </a:lnTo>
                <a:lnTo>
                  <a:pt x="12673" y="3063"/>
                </a:lnTo>
                <a:lnTo>
                  <a:pt x="12973" y="2883"/>
                </a:lnTo>
                <a:lnTo>
                  <a:pt x="13153" y="2643"/>
                </a:lnTo>
                <a:lnTo>
                  <a:pt x="13333" y="2343"/>
                </a:lnTo>
                <a:lnTo>
                  <a:pt x="13393" y="1982"/>
                </a:lnTo>
                <a:lnTo>
                  <a:pt x="13453" y="1682"/>
                </a:lnTo>
                <a:lnTo>
                  <a:pt x="13393" y="1382"/>
                </a:lnTo>
                <a:lnTo>
                  <a:pt x="13333" y="1021"/>
                </a:lnTo>
                <a:lnTo>
                  <a:pt x="13153" y="781"/>
                </a:lnTo>
                <a:lnTo>
                  <a:pt x="12973" y="481"/>
                </a:lnTo>
                <a:lnTo>
                  <a:pt x="12673" y="301"/>
                </a:lnTo>
                <a:lnTo>
                  <a:pt x="12432" y="120"/>
                </a:lnTo>
                <a:lnTo>
                  <a:pt x="12072" y="60"/>
                </a:lnTo>
                <a:lnTo>
                  <a:pt x="11772" y="0"/>
                </a:lnTo>
                <a:close/>
              </a:path>
            </a:pathLst>
          </a:custGeom>
          <a:solidFill>
            <a:srgbClr val="18776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857712" y="1070700"/>
            <a:ext cx="5428499" cy="452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buClr>
                <a:srgbClr val="79C6CC"/>
              </a:buClr>
              <a:buFont typeface="Old Standard TT"/>
              <a:buNone/>
              <a:defRPr i="1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ctr">
              <a:spcBef>
                <a:spcPts val="0"/>
              </a:spcBef>
              <a:buClr>
                <a:srgbClr val="79C6CC"/>
              </a:buClr>
              <a:buFont typeface="Old Standard TT"/>
              <a:buNone/>
              <a:defRPr i="1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ctr">
              <a:spcBef>
                <a:spcPts val="0"/>
              </a:spcBef>
              <a:buClr>
                <a:srgbClr val="79C6CC"/>
              </a:buClr>
              <a:buFont typeface="Old Standard TT"/>
              <a:buNone/>
              <a:defRPr i="1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ctr">
              <a:spcBef>
                <a:spcPts val="0"/>
              </a:spcBef>
              <a:buClr>
                <a:srgbClr val="79C6CC"/>
              </a:buClr>
              <a:buFont typeface="Old Standard TT"/>
              <a:buNone/>
              <a:defRPr i="1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ctr">
              <a:spcBef>
                <a:spcPts val="0"/>
              </a:spcBef>
              <a:buClr>
                <a:srgbClr val="79C6CC"/>
              </a:buClr>
              <a:buFont typeface="Old Standard TT"/>
              <a:buNone/>
              <a:defRPr i="1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ctr">
              <a:spcBef>
                <a:spcPts val="0"/>
              </a:spcBef>
              <a:buClr>
                <a:srgbClr val="79C6CC"/>
              </a:buClr>
              <a:buFont typeface="Old Standard TT"/>
              <a:buNone/>
              <a:defRPr i="1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ctr">
              <a:spcBef>
                <a:spcPts val="0"/>
              </a:spcBef>
              <a:buClr>
                <a:srgbClr val="79C6CC"/>
              </a:buClr>
              <a:buFont typeface="Old Standard TT"/>
              <a:buNone/>
              <a:defRPr i="1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ctr">
              <a:spcBef>
                <a:spcPts val="0"/>
              </a:spcBef>
              <a:buClr>
                <a:srgbClr val="79C6CC"/>
              </a:buClr>
              <a:buFont typeface="Old Standard TT"/>
              <a:buNone/>
              <a:defRPr i="1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ctr">
              <a:spcBef>
                <a:spcPts val="0"/>
              </a:spcBef>
              <a:buClr>
                <a:srgbClr val="79C6CC"/>
              </a:buClr>
              <a:buFont typeface="Old Standard TT"/>
              <a:buNone/>
              <a:defRPr i="1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857787" y="1510125"/>
            <a:ext cx="5428499" cy="239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134F5C"/>
              </a:buClr>
              <a:buSzPct val="100000"/>
              <a:buFont typeface="Droid Serif"/>
              <a:buChar char="❄"/>
              <a:defRPr sz="1800">
                <a:solidFill>
                  <a:srgbClr val="134F5C"/>
                </a:solidFill>
                <a:latin typeface="Droid Serif"/>
                <a:ea typeface="Droid Serif"/>
                <a:cs typeface="Droid Serif"/>
                <a:sym typeface="Droid Serif"/>
              </a:defRPr>
            </a:lvl1pPr>
            <a:lvl2pPr lvl="1">
              <a:spcBef>
                <a:spcPts val="480"/>
              </a:spcBef>
              <a:buClr>
                <a:srgbClr val="134F5C"/>
              </a:buClr>
              <a:buSzPct val="100000"/>
              <a:buFont typeface="Droid Serif"/>
              <a:buChar char="☆"/>
              <a:defRPr sz="1800">
                <a:solidFill>
                  <a:srgbClr val="134F5C"/>
                </a:solidFill>
                <a:latin typeface="Droid Serif"/>
                <a:ea typeface="Droid Serif"/>
                <a:cs typeface="Droid Serif"/>
                <a:sym typeface="Droid Serif"/>
              </a:defRPr>
            </a:lvl2pPr>
            <a:lvl3pPr lvl="2">
              <a:spcBef>
                <a:spcPts val="480"/>
              </a:spcBef>
              <a:buClr>
                <a:srgbClr val="134F5C"/>
              </a:buClr>
              <a:buSzPct val="100000"/>
              <a:buFont typeface="Droid Serif"/>
              <a:defRPr sz="1800">
                <a:solidFill>
                  <a:srgbClr val="134F5C"/>
                </a:solidFill>
                <a:latin typeface="Droid Serif"/>
                <a:ea typeface="Droid Serif"/>
                <a:cs typeface="Droid Serif"/>
                <a:sym typeface="Droid Serif"/>
              </a:defRPr>
            </a:lvl3pPr>
            <a:lvl4pPr lvl="3">
              <a:spcBef>
                <a:spcPts val="360"/>
              </a:spcBef>
              <a:buClr>
                <a:srgbClr val="134F5C"/>
              </a:buClr>
              <a:buSzPct val="100000"/>
              <a:buFont typeface="Droid Serif"/>
              <a:defRPr sz="1800">
                <a:solidFill>
                  <a:srgbClr val="134F5C"/>
                </a:solidFill>
                <a:latin typeface="Droid Serif"/>
                <a:ea typeface="Droid Serif"/>
                <a:cs typeface="Droid Serif"/>
                <a:sym typeface="Droid Serif"/>
              </a:defRPr>
            </a:lvl4pPr>
            <a:lvl5pPr lvl="4">
              <a:spcBef>
                <a:spcPts val="360"/>
              </a:spcBef>
              <a:buClr>
                <a:srgbClr val="134F5C"/>
              </a:buClr>
              <a:buSzPct val="100000"/>
              <a:buFont typeface="Droid Serif"/>
              <a:defRPr sz="1800">
                <a:solidFill>
                  <a:srgbClr val="134F5C"/>
                </a:solidFill>
                <a:latin typeface="Droid Serif"/>
                <a:ea typeface="Droid Serif"/>
                <a:cs typeface="Droid Serif"/>
                <a:sym typeface="Droid Serif"/>
              </a:defRPr>
            </a:lvl5pPr>
            <a:lvl6pPr lvl="5">
              <a:spcBef>
                <a:spcPts val="360"/>
              </a:spcBef>
              <a:buClr>
                <a:srgbClr val="134F5C"/>
              </a:buClr>
              <a:buSzPct val="100000"/>
              <a:buFont typeface="Droid Serif"/>
              <a:defRPr sz="1800">
                <a:solidFill>
                  <a:srgbClr val="134F5C"/>
                </a:solidFill>
                <a:latin typeface="Droid Serif"/>
                <a:ea typeface="Droid Serif"/>
                <a:cs typeface="Droid Serif"/>
                <a:sym typeface="Droid Serif"/>
              </a:defRPr>
            </a:lvl6pPr>
            <a:lvl7pPr lvl="6">
              <a:spcBef>
                <a:spcPts val="360"/>
              </a:spcBef>
              <a:buClr>
                <a:srgbClr val="134F5C"/>
              </a:buClr>
              <a:buSzPct val="100000"/>
              <a:buFont typeface="Droid Serif"/>
              <a:defRPr sz="1800">
                <a:solidFill>
                  <a:srgbClr val="134F5C"/>
                </a:solidFill>
                <a:latin typeface="Droid Serif"/>
                <a:ea typeface="Droid Serif"/>
                <a:cs typeface="Droid Serif"/>
                <a:sym typeface="Droid Serif"/>
              </a:defRPr>
            </a:lvl7pPr>
            <a:lvl8pPr lvl="7">
              <a:spcBef>
                <a:spcPts val="360"/>
              </a:spcBef>
              <a:buClr>
                <a:srgbClr val="134F5C"/>
              </a:buClr>
              <a:buSzPct val="100000"/>
              <a:buFont typeface="Droid Serif"/>
              <a:defRPr sz="1800">
                <a:solidFill>
                  <a:srgbClr val="134F5C"/>
                </a:solidFill>
                <a:latin typeface="Droid Serif"/>
                <a:ea typeface="Droid Serif"/>
                <a:cs typeface="Droid Serif"/>
                <a:sym typeface="Droid Serif"/>
              </a:defRPr>
            </a:lvl8pPr>
            <a:lvl9pPr lvl="8">
              <a:spcBef>
                <a:spcPts val="360"/>
              </a:spcBef>
              <a:buClr>
                <a:srgbClr val="134F5C"/>
              </a:buClr>
              <a:buSzPct val="100000"/>
              <a:buFont typeface="Droid Serif"/>
              <a:defRPr sz="1800">
                <a:solidFill>
                  <a:srgbClr val="134F5C"/>
                </a:solidFill>
                <a:latin typeface="Droid Serif"/>
                <a:ea typeface="Droid Serif"/>
                <a:cs typeface="Droid Serif"/>
                <a:sym typeface="Droid Serif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6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jp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remix3d.com/details/869e72e34fee43c3b24b9851feabb98b" TargetMode="External"/><Relationship Id="rId5" Type="http://schemas.microsoft.com/office/2017/06/relationships/model3d" Target="../media/model3d1.glb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>
            <a:spLocks noGrp="1"/>
          </p:cNvSpPr>
          <p:nvPr>
            <p:ph type="ctrTitle" idx="4294967295"/>
          </p:nvPr>
        </p:nvSpPr>
        <p:spPr>
          <a:xfrm>
            <a:off x="1813499" y="40417"/>
            <a:ext cx="5516999" cy="1221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 GIÁO DỤC VÀ ĐÀO TẠO</a:t>
            </a:r>
            <a:br>
              <a:rPr lang="en-US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 ĐẠI HỌC SƯ PHẠM KỸ THUẬT TP.HCM</a:t>
            </a:r>
            <a:br>
              <a:rPr lang="en-US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KHOA CÔNG NGHỆ THÔNG TIN</a:t>
            </a:r>
            <a:br>
              <a:rPr lang="en-US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 MÔN CÔNG NGHỆ PHẦN MỀM</a:t>
            </a:r>
            <a:endParaRPr lang="en" sz="1600" b="0" dirty="0">
              <a:solidFill>
                <a:srgbClr val="CE2F1C"/>
              </a:solidFill>
            </a:endParaRPr>
          </a:p>
        </p:txBody>
      </p:sp>
      <p:sp>
        <p:nvSpPr>
          <p:cNvPr id="215" name="Shape 215"/>
          <p:cNvSpPr txBox="1">
            <a:spLocks noGrp="1"/>
          </p:cNvSpPr>
          <p:nvPr>
            <p:ph type="body" idx="4294967295"/>
          </p:nvPr>
        </p:nvSpPr>
        <p:spPr>
          <a:xfrm>
            <a:off x="2166449" y="1466290"/>
            <a:ext cx="4811098" cy="1221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LUẬN VĂN TỐT NGHIỆP</a:t>
            </a:r>
            <a:endParaRPr lang="e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7080738-1EC7-4980-8544-858C13559074}"/>
              </a:ext>
            </a:extLst>
          </p:cNvPr>
          <p:cNvGrpSpPr/>
          <p:nvPr/>
        </p:nvGrpSpPr>
        <p:grpSpPr>
          <a:xfrm>
            <a:off x="4010542" y="1231857"/>
            <a:ext cx="960598" cy="475445"/>
            <a:chOff x="1236593" y="157883"/>
            <a:chExt cx="960598" cy="47544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12B2A4A-71BB-4627-AA2D-97F5F7498E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6593" y="159682"/>
              <a:ext cx="369555" cy="473646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8E457C1-916C-4DAF-9A88-27198D103B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88229" y="157883"/>
              <a:ext cx="508962" cy="468867"/>
            </a:xfrm>
            <a:prstGeom prst="rect">
              <a:avLst/>
            </a:prstGeom>
          </p:spPr>
        </p:pic>
      </p:grpSp>
      <p:sp>
        <p:nvSpPr>
          <p:cNvPr id="10" name="Shape 215">
            <a:extLst>
              <a:ext uri="{FF2B5EF4-FFF2-40B4-BE49-F238E27FC236}">
                <a16:creationId xmlns:a16="http://schemas.microsoft.com/office/drawing/2014/main" id="{584C42A6-1E99-4348-8BC6-2DEAC64EABC8}"/>
              </a:ext>
            </a:extLst>
          </p:cNvPr>
          <p:cNvSpPr txBox="1">
            <a:spLocks/>
          </p:cNvSpPr>
          <p:nvPr/>
        </p:nvSpPr>
        <p:spPr>
          <a:xfrm>
            <a:off x="1074431" y="2214900"/>
            <a:ext cx="7142011" cy="1221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34F5C"/>
              </a:buClr>
              <a:buSzPct val="100000"/>
              <a:buFont typeface="Droid Serif"/>
              <a:buChar char="❄"/>
              <a:defRPr sz="1800" b="0" i="0" u="none" strike="noStrike" cap="none">
                <a:solidFill>
                  <a:srgbClr val="134F5C"/>
                </a:solidFill>
                <a:latin typeface="Droid Serif"/>
                <a:ea typeface="Droid Serif"/>
                <a:cs typeface="Droid Serif"/>
                <a:sym typeface="Droid Serif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34F5C"/>
              </a:buClr>
              <a:buSzPct val="100000"/>
              <a:buFont typeface="Droid Serif"/>
              <a:buChar char="☆"/>
              <a:defRPr sz="1800" b="0" i="0" u="none" strike="noStrike" cap="none">
                <a:solidFill>
                  <a:srgbClr val="134F5C"/>
                </a:solidFill>
                <a:latin typeface="Droid Serif"/>
                <a:ea typeface="Droid Serif"/>
                <a:cs typeface="Droid Serif"/>
                <a:sym typeface="Droid Serif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34F5C"/>
              </a:buClr>
              <a:buSzPct val="100000"/>
              <a:buFont typeface="Droid Serif"/>
              <a:buNone/>
              <a:defRPr sz="1800" b="0" i="0" u="none" strike="noStrike" cap="none">
                <a:solidFill>
                  <a:srgbClr val="134F5C"/>
                </a:solidFill>
                <a:latin typeface="Droid Serif"/>
                <a:ea typeface="Droid Serif"/>
                <a:cs typeface="Droid Serif"/>
                <a:sym typeface="Droid Serif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34F5C"/>
              </a:buClr>
              <a:buSzPct val="100000"/>
              <a:buFont typeface="Droid Serif"/>
              <a:buNone/>
              <a:defRPr sz="1800" b="0" i="0" u="none" strike="noStrike" cap="none">
                <a:solidFill>
                  <a:srgbClr val="134F5C"/>
                </a:solidFill>
                <a:latin typeface="Droid Serif"/>
                <a:ea typeface="Droid Serif"/>
                <a:cs typeface="Droid Serif"/>
                <a:sym typeface="Droid Serif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34F5C"/>
              </a:buClr>
              <a:buSzPct val="100000"/>
              <a:buFont typeface="Droid Serif"/>
              <a:buNone/>
              <a:defRPr sz="1800" b="0" i="0" u="none" strike="noStrike" cap="none">
                <a:solidFill>
                  <a:srgbClr val="134F5C"/>
                </a:solidFill>
                <a:latin typeface="Droid Serif"/>
                <a:ea typeface="Droid Serif"/>
                <a:cs typeface="Droid Serif"/>
                <a:sym typeface="Droid Serif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34F5C"/>
              </a:buClr>
              <a:buSzPct val="100000"/>
              <a:buFont typeface="Droid Serif"/>
              <a:buNone/>
              <a:defRPr sz="1800" b="0" i="0" u="none" strike="noStrike" cap="none">
                <a:solidFill>
                  <a:srgbClr val="134F5C"/>
                </a:solidFill>
                <a:latin typeface="Droid Serif"/>
                <a:ea typeface="Droid Serif"/>
                <a:cs typeface="Droid Serif"/>
                <a:sym typeface="Droid Serif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34F5C"/>
              </a:buClr>
              <a:buSzPct val="100000"/>
              <a:buFont typeface="Droid Serif"/>
              <a:buNone/>
              <a:defRPr sz="1800" b="0" i="0" u="none" strike="noStrike" cap="none">
                <a:solidFill>
                  <a:srgbClr val="134F5C"/>
                </a:solidFill>
                <a:latin typeface="Droid Serif"/>
                <a:ea typeface="Droid Serif"/>
                <a:cs typeface="Droid Serif"/>
                <a:sym typeface="Droid Serif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34F5C"/>
              </a:buClr>
              <a:buSzPct val="100000"/>
              <a:buFont typeface="Droid Serif"/>
              <a:buNone/>
              <a:defRPr sz="1800" b="0" i="0" u="none" strike="noStrike" cap="none">
                <a:solidFill>
                  <a:srgbClr val="134F5C"/>
                </a:solidFill>
                <a:latin typeface="Droid Serif"/>
                <a:ea typeface="Droid Serif"/>
                <a:cs typeface="Droid Serif"/>
                <a:sym typeface="Droid Serif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34F5C"/>
              </a:buClr>
              <a:buSzPct val="100000"/>
              <a:buFont typeface="Droid Serif"/>
              <a:buNone/>
              <a:defRPr sz="1800" b="0" i="0" u="none" strike="noStrike" cap="none">
                <a:solidFill>
                  <a:srgbClr val="134F5C"/>
                </a:solidFill>
                <a:latin typeface="Droid Serif"/>
                <a:ea typeface="Droid Serif"/>
                <a:cs typeface="Droid Serif"/>
                <a:sym typeface="Droid Serif"/>
                <a:rtl val="0"/>
              </a:defRPr>
            </a:lvl9pPr>
          </a:lstStyle>
          <a:p>
            <a:pPr algn="ctr">
              <a:spcBef>
                <a:spcPts val="0"/>
              </a:spcBef>
              <a:buFont typeface="Droid Serif"/>
              <a:buNone/>
            </a:pPr>
            <a:r>
              <a:rPr lang="en-US" sz="2000" u="sng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000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u="sng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000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algn="ctr">
              <a:spcBef>
                <a:spcPts val="0"/>
              </a:spcBef>
              <a:buFont typeface="Droid Serif"/>
              <a:buNone/>
            </a:pP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 TRIỂN WEBSITE QUẢN LÝ HOẠT ĐỘNG ĐOÀN - HỘI </a:t>
            </a:r>
          </a:p>
          <a:p>
            <a:pPr algn="ctr">
              <a:spcBef>
                <a:spcPts val="0"/>
              </a:spcBef>
              <a:buFont typeface="Droid Serif"/>
              <a:buNone/>
            </a:pP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 DỤNG LARAVEL FRAMEWORK</a:t>
            </a:r>
            <a:endParaRPr lang="en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hape 215">
            <a:extLst>
              <a:ext uri="{FF2B5EF4-FFF2-40B4-BE49-F238E27FC236}">
                <a16:creationId xmlns:a16="http://schemas.microsoft.com/office/drawing/2014/main" id="{123953A4-5382-4623-919C-546EBDB81651}"/>
              </a:ext>
            </a:extLst>
          </p:cNvPr>
          <p:cNvSpPr txBox="1">
            <a:spLocks/>
          </p:cNvSpPr>
          <p:nvPr/>
        </p:nvSpPr>
        <p:spPr>
          <a:xfrm>
            <a:off x="943959" y="3827303"/>
            <a:ext cx="5950221" cy="1221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34F5C"/>
              </a:buClr>
              <a:buSzPct val="100000"/>
              <a:buFont typeface="Droid Serif"/>
              <a:buChar char="❄"/>
              <a:defRPr sz="1800" b="0" i="0" u="none" strike="noStrike" cap="none">
                <a:solidFill>
                  <a:srgbClr val="134F5C"/>
                </a:solidFill>
                <a:latin typeface="Droid Serif"/>
                <a:ea typeface="Droid Serif"/>
                <a:cs typeface="Droid Serif"/>
                <a:sym typeface="Droid Serif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34F5C"/>
              </a:buClr>
              <a:buSzPct val="100000"/>
              <a:buFont typeface="Droid Serif"/>
              <a:buChar char="☆"/>
              <a:defRPr sz="1800" b="0" i="0" u="none" strike="noStrike" cap="none">
                <a:solidFill>
                  <a:srgbClr val="134F5C"/>
                </a:solidFill>
                <a:latin typeface="Droid Serif"/>
                <a:ea typeface="Droid Serif"/>
                <a:cs typeface="Droid Serif"/>
                <a:sym typeface="Droid Serif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34F5C"/>
              </a:buClr>
              <a:buSzPct val="100000"/>
              <a:buFont typeface="Droid Serif"/>
              <a:buNone/>
              <a:defRPr sz="1800" b="0" i="0" u="none" strike="noStrike" cap="none">
                <a:solidFill>
                  <a:srgbClr val="134F5C"/>
                </a:solidFill>
                <a:latin typeface="Droid Serif"/>
                <a:ea typeface="Droid Serif"/>
                <a:cs typeface="Droid Serif"/>
                <a:sym typeface="Droid Serif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34F5C"/>
              </a:buClr>
              <a:buSzPct val="100000"/>
              <a:buFont typeface="Droid Serif"/>
              <a:buNone/>
              <a:defRPr sz="1800" b="0" i="0" u="none" strike="noStrike" cap="none">
                <a:solidFill>
                  <a:srgbClr val="134F5C"/>
                </a:solidFill>
                <a:latin typeface="Droid Serif"/>
                <a:ea typeface="Droid Serif"/>
                <a:cs typeface="Droid Serif"/>
                <a:sym typeface="Droid Serif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34F5C"/>
              </a:buClr>
              <a:buSzPct val="100000"/>
              <a:buFont typeface="Droid Serif"/>
              <a:buNone/>
              <a:defRPr sz="1800" b="0" i="0" u="none" strike="noStrike" cap="none">
                <a:solidFill>
                  <a:srgbClr val="134F5C"/>
                </a:solidFill>
                <a:latin typeface="Droid Serif"/>
                <a:ea typeface="Droid Serif"/>
                <a:cs typeface="Droid Serif"/>
                <a:sym typeface="Droid Serif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34F5C"/>
              </a:buClr>
              <a:buSzPct val="100000"/>
              <a:buFont typeface="Droid Serif"/>
              <a:buNone/>
              <a:defRPr sz="1800" b="0" i="0" u="none" strike="noStrike" cap="none">
                <a:solidFill>
                  <a:srgbClr val="134F5C"/>
                </a:solidFill>
                <a:latin typeface="Droid Serif"/>
                <a:ea typeface="Droid Serif"/>
                <a:cs typeface="Droid Serif"/>
                <a:sym typeface="Droid Serif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34F5C"/>
              </a:buClr>
              <a:buSzPct val="100000"/>
              <a:buFont typeface="Droid Serif"/>
              <a:buNone/>
              <a:defRPr sz="1800" b="0" i="0" u="none" strike="noStrike" cap="none">
                <a:solidFill>
                  <a:srgbClr val="134F5C"/>
                </a:solidFill>
                <a:latin typeface="Droid Serif"/>
                <a:ea typeface="Droid Serif"/>
                <a:cs typeface="Droid Serif"/>
                <a:sym typeface="Droid Serif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34F5C"/>
              </a:buClr>
              <a:buSzPct val="100000"/>
              <a:buFont typeface="Droid Serif"/>
              <a:buNone/>
              <a:defRPr sz="1800" b="0" i="0" u="none" strike="noStrike" cap="none">
                <a:solidFill>
                  <a:srgbClr val="134F5C"/>
                </a:solidFill>
                <a:latin typeface="Droid Serif"/>
                <a:ea typeface="Droid Serif"/>
                <a:cs typeface="Droid Serif"/>
                <a:sym typeface="Droid Serif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34F5C"/>
              </a:buClr>
              <a:buSzPct val="100000"/>
              <a:buFont typeface="Droid Serif"/>
              <a:buNone/>
              <a:defRPr sz="1800" b="0" i="0" u="none" strike="noStrike" cap="none">
                <a:solidFill>
                  <a:srgbClr val="134F5C"/>
                </a:solidFill>
                <a:latin typeface="Droid Serif"/>
                <a:ea typeface="Droid Serif"/>
                <a:cs typeface="Droid Serif"/>
                <a:sym typeface="Droid Serif"/>
                <a:rtl val="0"/>
              </a:defRPr>
            </a:lvl9pPr>
          </a:lstStyle>
          <a:p>
            <a:pPr>
              <a:spcBef>
                <a:spcPts val="0"/>
              </a:spcBef>
              <a:buFont typeface="Droid Serif"/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GVHD: TS. Lê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Vinh</a:t>
            </a:r>
          </a:p>
          <a:p>
            <a:pPr>
              <a:spcBef>
                <a:spcPts val="0"/>
              </a:spcBef>
              <a:buFont typeface="Droid Serif"/>
              <a:buNone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SV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indent="-457200">
              <a:spcBef>
                <a:spcPts val="0"/>
              </a:spcBef>
              <a:buFont typeface="Droid Serif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vi-V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Tuấn Kiệt	MSSV: 15110237</a:t>
            </a:r>
          </a:p>
          <a:p>
            <a:pPr marL="457200" indent="-457200">
              <a:spcBef>
                <a:spcPts val="0"/>
              </a:spcBef>
              <a:buFont typeface="Droid Serif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Lê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Vy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Hiếu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MSSV: 15110204</a:t>
            </a:r>
            <a:endParaRPr lang="e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" grpId="1"/>
      <p:bldP spid="215" grpId="1" build="p"/>
      <p:bldP spid="10" grpId="1"/>
      <p:bldP spid="11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xfrm>
            <a:off x="1857712" y="1064668"/>
            <a:ext cx="5428499" cy="452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ỨNG DỤNG</a:t>
            </a:r>
            <a:endParaRPr lang="e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F4F30FD-0556-49E3-9846-963EBB99B0DB}"/>
              </a:ext>
            </a:extLst>
          </p:cNvPr>
          <p:cNvGrpSpPr/>
          <p:nvPr/>
        </p:nvGrpSpPr>
        <p:grpSpPr>
          <a:xfrm>
            <a:off x="4048754" y="210392"/>
            <a:ext cx="960598" cy="475445"/>
            <a:chOff x="1236593" y="157883"/>
            <a:chExt cx="960598" cy="47544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B17CC64-AE9B-4C8B-8B6E-4803606622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6593" y="159682"/>
              <a:ext cx="369555" cy="473646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53253F0-4422-41DE-B908-34DC3837A34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88229" y="157883"/>
              <a:ext cx="508962" cy="468867"/>
            </a:xfrm>
            <a:prstGeom prst="rect">
              <a:avLst/>
            </a:prstGeom>
          </p:spPr>
        </p:pic>
      </p:grpSp>
      <p:sp>
        <p:nvSpPr>
          <p:cNvPr id="10" name="Shape 300">
            <a:extLst>
              <a:ext uri="{FF2B5EF4-FFF2-40B4-BE49-F238E27FC236}">
                <a16:creationId xmlns:a16="http://schemas.microsoft.com/office/drawing/2014/main" id="{5119DE12-B7D7-4EFD-BB21-57C2540FA2BC}"/>
              </a:ext>
            </a:extLst>
          </p:cNvPr>
          <p:cNvSpPr txBox="1">
            <a:spLocks/>
          </p:cNvSpPr>
          <p:nvPr/>
        </p:nvSpPr>
        <p:spPr>
          <a:xfrm>
            <a:off x="1710389" y="1368371"/>
            <a:ext cx="5703488" cy="452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C6CC"/>
              </a:buClr>
              <a:buFont typeface="Old Standard TT"/>
              <a:buNone/>
              <a:defRPr sz="1400" b="0" i="1" u="none" strike="noStrike" cap="none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  <a:rtl val="0"/>
              </a:defRPr>
            </a:lvl1pPr>
            <a:lvl2pPr lvl="1" algn="ctr">
              <a:spcBef>
                <a:spcPts val="0"/>
              </a:spcBef>
              <a:buClr>
                <a:srgbClr val="79C6CC"/>
              </a:buClr>
              <a:buFont typeface="Old Standard TT"/>
              <a:buNone/>
              <a:defRPr i="1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ctr">
              <a:spcBef>
                <a:spcPts val="0"/>
              </a:spcBef>
              <a:buClr>
                <a:srgbClr val="79C6CC"/>
              </a:buClr>
              <a:buFont typeface="Old Standard TT"/>
              <a:buNone/>
              <a:defRPr i="1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ctr">
              <a:spcBef>
                <a:spcPts val="0"/>
              </a:spcBef>
              <a:buClr>
                <a:srgbClr val="79C6CC"/>
              </a:buClr>
              <a:buFont typeface="Old Standard TT"/>
              <a:buNone/>
              <a:defRPr i="1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ctr">
              <a:spcBef>
                <a:spcPts val="0"/>
              </a:spcBef>
              <a:buClr>
                <a:srgbClr val="79C6CC"/>
              </a:buClr>
              <a:buFont typeface="Old Standard TT"/>
              <a:buNone/>
              <a:defRPr i="1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ctr">
              <a:spcBef>
                <a:spcPts val="0"/>
              </a:spcBef>
              <a:buClr>
                <a:srgbClr val="79C6CC"/>
              </a:buClr>
              <a:buFont typeface="Old Standard TT"/>
              <a:buNone/>
              <a:defRPr i="1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ctr">
              <a:spcBef>
                <a:spcPts val="0"/>
              </a:spcBef>
              <a:buClr>
                <a:srgbClr val="79C6CC"/>
              </a:buClr>
              <a:buFont typeface="Old Standard TT"/>
              <a:buNone/>
              <a:defRPr i="1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ctr">
              <a:spcBef>
                <a:spcPts val="0"/>
              </a:spcBef>
              <a:buClr>
                <a:srgbClr val="79C6CC"/>
              </a:buClr>
              <a:buFont typeface="Old Standard TT"/>
              <a:buNone/>
              <a:defRPr i="1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ctr">
              <a:spcBef>
                <a:spcPts val="0"/>
              </a:spcBef>
              <a:buClr>
                <a:srgbClr val="79C6CC"/>
              </a:buClr>
              <a:buFont typeface="Old Standard TT"/>
              <a:buNone/>
              <a:defRPr i="1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algn="just"/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3.1.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FCD8EB-09C7-4D2A-B53B-6E90B7C40E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6715" y="2236741"/>
            <a:ext cx="670017" cy="67001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743B3E3-E074-46E8-896B-3525BB7C58FD}"/>
              </a:ext>
            </a:extLst>
          </p:cNvPr>
          <p:cNvSpPr/>
          <p:nvPr/>
        </p:nvSpPr>
        <p:spPr>
          <a:xfrm>
            <a:off x="2170878" y="1903076"/>
            <a:ext cx="2301693" cy="1912406"/>
          </a:xfrm>
          <a:prstGeom prst="rect">
            <a:avLst/>
          </a:prstGeom>
          <a:noFill/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2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2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endParaRPr lang="en-US" sz="12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31E62A-247C-4AAA-A622-7F79244EB245}"/>
              </a:ext>
            </a:extLst>
          </p:cNvPr>
          <p:cNvSpPr/>
          <p:nvPr/>
        </p:nvSpPr>
        <p:spPr>
          <a:xfrm>
            <a:off x="4637761" y="1903076"/>
            <a:ext cx="2301693" cy="1912406"/>
          </a:xfrm>
          <a:prstGeom prst="rect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lvl="0" indent="-171450">
              <a:buFont typeface="Wingdings" panose="05000000000000000000" pitchFamily="2" charset="2"/>
              <a:buChar char="q"/>
            </a:pPr>
            <a:r>
              <a:rPr lang="en-US" sz="1200" dirty="0" err="1">
                <a:solidFill>
                  <a:schemeClr val="bg2"/>
                </a:solidFill>
                <a:latin typeface="Times New Roman" panose="02020603050405020304" pitchFamily="18" charset="0"/>
                <a:ea typeface="Droid Serif"/>
                <a:cs typeface="Times New Roman" panose="02020603050405020304" pitchFamily="18" charset="0"/>
                <a:sym typeface="Droid Serif"/>
              </a:rPr>
              <a:t>Xem</a:t>
            </a:r>
            <a:r>
              <a:rPr lang="en-US" sz="1200" dirty="0">
                <a:solidFill>
                  <a:schemeClr val="bg2"/>
                </a:solidFill>
                <a:latin typeface="Times New Roman" panose="02020603050405020304" pitchFamily="18" charset="0"/>
                <a:ea typeface="Droid Serif"/>
                <a:cs typeface="Times New Roman" panose="02020603050405020304" pitchFamily="18" charset="0"/>
                <a:sym typeface="Droid Serif"/>
              </a:rPr>
              <a:t> tin </a:t>
            </a:r>
            <a:r>
              <a:rPr lang="en-US" sz="1200" dirty="0" err="1">
                <a:solidFill>
                  <a:schemeClr val="bg2"/>
                </a:solidFill>
                <a:latin typeface="Times New Roman" panose="02020603050405020304" pitchFamily="18" charset="0"/>
                <a:ea typeface="Droid Serif"/>
                <a:cs typeface="Times New Roman" panose="02020603050405020304" pitchFamily="18" charset="0"/>
                <a:sym typeface="Droid Serif"/>
              </a:rPr>
              <a:t>tức</a:t>
            </a:r>
            <a:r>
              <a:rPr lang="en-US" sz="1200" dirty="0">
                <a:solidFill>
                  <a:schemeClr val="bg2"/>
                </a:solidFill>
                <a:latin typeface="Times New Roman" panose="02020603050405020304" pitchFamily="18" charset="0"/>
                <a:ea typeface="Droid Serif"/>
                <a:cs typeface="Times New Roman" panose="02020603050405020304" pitchFamily="18" charset="0"/>
                <a:sym typeface="Droid Serif"/>
              </a:rPr>
              <a:t>.</a:t>
            </a:r>
          </a:p>
          <a:p>
            <a:pPr marL="171450" lvl="0" indent="-171450">
              <a:buFont typeface="Wingdings" panose="05000000000000000000" pitchFamily="2" charset="2"/>
              <a:buChar char="q"/>
            </a:pPr>
            <a:r>
              <a:rPr lang="en-US" sz="1200" dirty="0" err="1">
                <a:solidFill>
                  <a:schemeClr val="bg2"/>
                </a:solidFill>
                <a:latin typeface="Times New Roman" panose="02020603050405020304" pitchFamily="18" charset="0"/>
                <a:ea typeface="Droid Serif"/>
                <a:cs typeface="Times New Roman" panose="02020603050405020304" pitchFamily="18" charset="0"/>
                <a:sym typeface="Droid Serif"/>
              </a:rPr>
              <a:t>Xem</a:t>
            </a:r>
            <a:r>
              <a:rPr lang="en-US" sz="1200" dirty="0">
                <a:solidFill>
                  <a:schemeClr val="bg2"/>
                </a:solidFill>
                <a:latin typeface="Times New Roman" panose="02020603050405020304" pitchFamily="18" charset="0"/>
                <a:ea typeface="Droid Serif"/>
                <a:cs typeface="Times New Roman" panose="02020603050405020304" pitchFamily="18" charset="0"/>
                <a:sym typeface="Droid Serif"/>
              </a:rPr>
              <a:t> </a:t>
            </a:r>
            <a:r>
              <a:rPr lang="en-US" sz="1200" dirty="0" err="1">
                <a:solidFill>
                  <a:schemeClr val="bg2"/>
                </a:solidFill>
                <a:latin typeface="Times New Roman" panose="02020603050405020304" pitchFamily="18" charset="0"/>
                <a:ea typeface="Droid Serif"/>
                <a:cs typeface="Times New Roman" panose="02020603050405020304" pitchFamily="18" charset="0"/>
                <a:sym typeface="Droid Serif"/>
              </a:rPr>
              <a:t>thông</a:t>
            </a:r>
            <a:r>
              <a:rPr lang="en-US" sz="1200" dirty="0">
                <a:solidFill>
                  <a:schemeClr val="bg2"/>
                </a:solidFill>
                <a:latin typeface="Times New Roman" panose="02020603050405020304" pitchFamily="18" charset="0"/>
                <a:ea typeface="Droid Serif"/>
                <a:cs typeface="Times New Roman" panose="02020603050405020304" pitchFamily="18" charset="0"/>
                <a:sym typeface="Droid Serif"/>
              </a:rPr>
              <a:t> tin </a:t>
            </a:r>
            <a:r>
              <a:rPr lang="en-US" sz="1200" dirty="0" err="1">
                <a:solidFill>
                  <a:schemeClr val="bg2"/>
                </a:solidFill>
                <a:latin typeface="Times New Roman" panose="02020603050405020304" pitchFamily="18" charset="0"/>
                <a:ea typeface="Droid Serif"/>
                <a:cs typeface="Times New Roman" panose="02020603050405020304" pitchFamily="18" charset="0"/>
                <a:sym typeface="Droid Serif"/>
              </a:rPr>
              <a:t>các</a:t>
            </a:r>
            <a:r>
              <a:rPr lang="en-US" sz="1200" dirty="0">
                <a:solidFill>
                  <a:schemeClr val="bg2"/>
                </a:solidFill>
                <a:latin typeface="Times New Roman" panose="02020603050405020304" pitchFamily="18" charset="0"/>
                <a:ea typeface="Droid Serif"/>
                <a:cs typeface="Times New Roman" panose="02020603050405020304" pitchFamily="18" charset="0"/>
                <a:sym typeface="Droid Serif"/>
              </a:rPr>
              <a:t> </a:t>
            </a:r>
            <a:r>
              <a:rPr lang="en-US" sz="1200" dirty="0" err="1">
                <a:solidFill>
                  <a:schemeClr val="bg2"/>
                </a:solidFill>
                <a:latin typeface="Times New Roman" panose="02020603050405020304" pitchFamily="18" charset="0"/>
                <a:ea typeface="Droid Serif"/>
                <a:cs typeface="Times New Roman" panose="02020603050405020304" pitchFamily="18" charset="0"/>
                <a:sym typeface="Droid Serif"/>
              </a:rPr>
              <a:t>hoạt</a:t>
            </a:r>
            <a:r>
              <a:rPr lang="en-US" sz="1200" dirty="0">
                <a:solidFill>
                  <a:schemeClr val="bg2"/>
                </a:solidFill>
                <a:latin typeface="Times New Roman" panose="02020603050405020304" pitchFamily="18" charset="0"/>
                <a:ea typeface="Droid Serif"/>
                <a:cs typeface="Times New Roman" panose="02020603050405020304" pitchFamily="18" charset="0"/>
                <a:sym typeface="Droid Serif"/>
              </a:rPr>
              <a:t> </a:t>
            </a:r>
            <a:r>
              <a:rPr lang="en-US" sz="1200" dirty="0" err="1">
                <a:solidFill>
                  <a:schemeClr val="bg2"/>
                </a:solidFill>
                <a:latin typeface="Times New Roman" panose="02020603050405020304" pitchFamily="18" charset="0"/>
                <a:ea typeface="Droid Serif"/>
                <a:cs typeface="Times New Roman" panose="02020603050405020304" pitchFamily="18" charset="0"/>
                <a:sym typeface="Droid Serif"/>
              </a:rPr>
              <a:t>động</a:t>
            </a:r>
            <a:r>
              <a:rPr lang="en-US" sz="1200" dirty="0">
                <a:solidFill>
                  <a:schemeClr val="bg2"/>
                </a:solidFill>
                <a:latin typeface="Times New Roman" panose="02020603050405020304" pitchFamily="18" charset="0"/>
                <a:ea typeface="Droid Serif"/>
                <a:cs typeface="Times New Roman" panose="02020603050405020304" pitchFamily="18" charset="0"/>
                <a:sym typeface="Droid Serif"/>
              </a:rPr>
              <a:t> </a:t>
            </a:r>
            <a:r>
              <a:rPr lang="en-US" sz="1200" dirty="0" err="1">
                <a:solidFill>
                  <a:schemeClr val="bg2"/>
                </a:solidFill>
                <a:latin typeface="Times New Roman" panose="02020603050405020304" pitchFamily="18" charset="0"/>
                <a:ea typeface="Droid Serif"/>
                <a:cs typeface="Times New Roman" panose="02020603050405020304" pitchFamily="18" charset="0"/>
                <a:sym typeface="Droid Serif"/>
              </a:rPr>
              <a:t>sắp</a:t>
            </a:r>
            <a:r>
              <a:rPr lang="en-US" sz="1200" dirty="0">
                <a:solidFill>
                  <a:schemeClr val="bg2"/>
                </a:solidFill>
                <a:latin typeface="Times New Roman" panose="02020603050405020304" pitchFamily="18" charset="0"/>
                <a:ea typeface="Droid Serif"/>
                <a:cs typeface="Times New Roman" panose="02020603050405020304" pitchFamily="18" charset="0"/>
                <a:sym typeface="Droid Serif"/>
              </a:rPr>
              <a:t> </a:t>
            </a:r>
            <a:r>
              <a:rPr lang="en-US" sz="1200" dirty="0" err="1">
                <a:solidFill>
                  <a:schemeClr val="bg2"/>
                </a:solidFill>
                <a:latin typeface="Times New Roman" panose="02020603050405020304" pitchFamily="18" charset="0"/>
                <a:ea typeface="Droid Serif"/>
                <a:cs typeface="Times New Roman" panose="02020603050405020304" pitchFamily="18" charset="0"/>
                <a:sym typeface="Droid Serif"/>
              </a:rPr>
              <a:t>diễn</a:t>
            </a:r>
            <a:r>
              <a:rPr lang="en-US" sz="1200" dirty="0">
                <a:solidFill>
                  <a:schemeClr val="bg2"/>
                </a:solidFill>
                <a:latin typeface="Times New Roman" panose="02020603050405020304" pitchFamily="18" charset="0"/>
                <a:ea typeface="Droid Serif"/>
                <a:cs typeface="Times New Roman" panose="02020603050405020304" pitchFamily="18" charset="0"/>
                <a:sym typeface="Droid Serif"/>
              </a:rPr>
              <a:t> ra.</a:t>
            </a:r>
          </a:p>
          <a:p>
            <a:pPr marL="171450" lvl="0" indent="-171450">
              <a:buFont typeface="Wingdings" panose="05000000000000000000" pitchFamily="2" charset="2"/>
              <a:buChar char="q"/>
            </a:pPr>
            <a:r>
              <a:rPr lang="en-US" sz="1200" dirty="0" err="1">
                <a:solidFill>
                  <a:schemeClr val="bg2"/>
                </a:solidFill>
                <a:latin typeface="Times New Roman" panose="02020603050405020304" pitchFamily="18" charset="0"/>
                <a:ea typeface="Droid Serif"/>
                <a:cs typeface="Times New Roman" panose="02020603050405020304" pitchFamily="18" charset="0"/>
                <a:sym typeface="Droid Serif"/>
              </a:rPr>
              <a:t>Đăng</a:t>
            </a:r>
            <a:r>
              <a:rPr lang="en-US" sz="1200" dirty="0">
                <a:solidFill>
                  <a:schemeClr val="bg2"/>
                </a:solidFill>
                <a:latin typeface="Times New Roman" panose="02020603050405020304" pitchFamily="18" charset="0"/>
                <a:ea typeface="Droid Serif"/>
                <a:cs typeface="Times New Roman" panose="02020603050405020304" pitchFamily="18" charset="0"/>
                <a:sym typeface="Droid Serif"/>
              </a:rPr>
              <a:t> </a:t>
            </a:r>
            <a:r>
              <a:rPr lang="en-US" sz="1200" dirty="0" err="1">
                <a:solidFill>
                  <a:schemeClr val="bg2"/>
                </a:solidFill>
                <a:latin typeface="Times New Roman" panose="02020603050405020304" pitchFamily="18" charset="0"/>
                <a:ea typeface="Droid Serif"/>
                <a:cs typeface="Times New Roman" panose="02020603050405020304" pitchFamily="18" charset="0"/>
                <a:sym typeface="Droid Serif"/>
              </a:rPr>
              <a:t>nhập</a:t>
            </a:r>
            <a:r>
              <a:rPr lang="en-US" sz="1200" dirty="0">
                <a:solidFill>
                  <a:schemeClr val="bg2"/>
                </a:solidFill>
                <a:latin typeface="Times New Roman" panose="02020603050405020304" pitchFamily="18" charset="0"/>
                <a:ea typeface="Droid Serif"/>
                <a:cs typeface="Times New Roman" panose="02020603050405020304" pitchFamily="18" charset="0"/>
                <a:sym typeface="Droid Serif"/>
              </a:rPr>
              <a:t>.</a:t>
            </a:r>
            <a:endParaRPr lang="en" sz="1200" dirty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endParaRPr>
          </a:p>
        </p:txBody>
      </p:sp>
    </p:spTree>
    <p:extLst>
      <p:ext uri="{BB962C8B-B14F-4D97-AF65-F5344CB8AC3E}">
        <p14:creationId xmlns:p14="http://schemas.microsoft.com/office/powerpoint/2010/main" val="293008846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0" grpId="0"/>
      <p:bldP spid="4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xfrm>
            <a:off x="1857712" y="1064668"/>
            <a:ext cx="5428499" cy="452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ỨNG DỤNG</a:t>
            </a:r>
            <a:endParaRPr lang="e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F4F30FD-0556-49E3-9846-963EBB99B0DB}"/>
              </a:ext>
            </a:extLst>
          </p:cNvPr>
          <p:cNvGrpSpPr/>
          <p:nvPr/>
        </p:nvGrpSpPr>
        <p:grpSpPr>
          <a:xfrm>
            <a:off x="4048754" y="210392"/>
            <a:ext cx="960598" cy="475445"/>
            <a:chOff x="1236593" y="157883"/>
            <a:chExt cx="960598" cy="47544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B17CC64-AE9B-4C8B-8B6E-4803606622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6593" y="159682"/>
              <a:ext cx="369555" cy="473646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53253F0-4422-41DE-B908-34DC3837A34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88229" y="157883"/>
              <a:ext cx="508962" cy="468867"/>
            </a:xfrm>
            <a:prstGeom prst="rect">
              <a:avLst/>
            </a:prstGeom>
          </p:spPr>
        </p:pic>
      </p:grpSp>
      <p:sp>
        <p:nvSpPr>
          <p:cNvPr id="10" name="Shape 300">
            <a:extLst>
              <a:ext uri="{FF2B5EF4-FFF2-40B4-BE49-F238E27FC236}">
                <a16:creationId xmlns:a16="http://schemas.microsoft.com/office/drawing/2014/main" id="{5119DE12-B7D7-4EFD-BB21-57C2540FA2BC}"/>
              </a:ext>
            </a:extLst>
          </p:cNvPr>
          <p:cNvSpPr txBox="1">
            <a:spLocks/>
          </p:cNvSpPr>
          <p:nvPr/>
        </p:nvSpPr>
        <p:spPr>
          <a:xfrm>
            <a:off x="1710389" y="1368371"/>
            <a:ext cx="5703488" cy="452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C6CC"/>
              </a:buClr>
              <a:buFont typeface="Old Standard TT"/>
              <a:buNone/>
              <a:defRPr sz="1400" b="0" i="1" u="none" strike="noStrike" cap="none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  <a:rtl val="0"/>
              </a:defRPr>
            </a:lvl1pPr>
            <a:lvl2pPr lvl="1" algn="ctr">
              <a:spcBef>
                <a:spcPts val="0"/>
              </a:spcBef>
              <a:buClr>
                <a:srgbClr val="79C6CC"/>
              </a:buClr>
              <a:buFont typeface="Old Standard TT"/>
              <a:buNone/>
              <a:defRPr i="1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ctr">
              <a:spcBef>
                <a:spcPts val="0"/>
              </a:spcBef>
              <a:buClr>
                <a:srgbClr val="79C6CC"/>
              </a:buClr>
              <a:buFont typeface="Old Standard TT"/>
              <a:buNone/>
              <a:defRPr i="1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ctr">
              <a:spcBef>
                <a:spcPts val="0"/>
              </a:spcBef>
              <a:buClr>
                <a:srgbClr val="79C6CC"/>
              </a:buClr>
              <a:buFont typeface="Old Standard TT"/>
              <a:buNone/>
              <a:defRPr i="1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ctr">
              <a:spcBef>
                <a:spcPts val="0"/>
              </a:spcBef>
              <a:buClr>
                <a:srgbClr val="79C6CC"/>
              </a:buClr>
              <a:buFont typeface="Old Standard TT"/>
              <a:buNone/>
              <a:defRPr i="1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ctr">
              <a:spcBef>
                <a:spcPts val="0"/>
              </a:spcBef>
              <a:buClr>
                <a:srgbClr val="79C6CC"/>
              </a:buClr>
              <a:buFont typeface="Old Standard TT"/>
              <a:buNone/>
              <a:defRPr i="1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ctr">
              <a:spcBef>
                <a:spcPts val="0"/>
              </a:spcBef>
              <a:buClr>
                <a:srgbClr val="79C6CC"/>
              </a:buClr>
              <a:buFont typeface="Old Standard TT"/>
              <a:buNone/>
              <a:defRPr i="1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ctr">
              <a:spcBef>
                <a:spcPts val="0"/>
              </a:spcBef>
              <a:buClr>
                <a:srgbClr val="79C6CC"/>
              </a:buClr>
              <a:buFont typeface="Old Standard TT"/>
              <a:buNone/>
              <a:defRPr i="1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ctr">
              <a:spcBef>
                <a:spcPts val="0"/>
              </a:spcBef>
              <a:buClr>
                <a:srgbClr val="79C6CC"/>
              </a:buClr>
              <a:buFont typeface="Old Standard TT"/>
              <a:buNone/>
              <a:defRPr i="1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algn="just"/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3.1.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43B3E3-E074-46E8-896B-3525BB7C58FD}"/>
              </a:ext>
            </a:extLst>
          </p:cNvPr>
          <p:cNvSpPr/>
          <p:nvPr/>
        </p:nvSpPr>
        <p:spPr>
          <a:xfrm>
            <a:off x="2170878" y="1903076"/>
            <a:ext cx="2301693" cy="1912406"/>
          </a:xfrm>
          <a:prstGeom prst="rect">
            <a:avLst/>
          </a:prstGeom>
          <a:noFill/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2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2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12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sz="12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31E62A-247C-4AAA-A622-7F79244EB245}"/>
              </a:ext>
            </a:extLst>
          </p:cNvPr>
          <p:cNvSpPr/>
          <p:nvPr/>
        </p:nvSpPr>
        <p:spPr>
          <a:xfrm>
            <a:off x="4637761" y="1903076"/>
            <a:ext cx="2301693" cy="1912406"/>
          </a:xfrm>
          <a:prstGeom prst="rect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lvl="0" indent="-171450">
              <a:buFont typeface="Wingdings" panose="05000000000000000000" pitchFamily="2" charset="2"/>
              <a:buChar char="q"/>
            </a:pPr>
            <a:r>
              <a:rPr lang="en-US" sz="1200" dirty="0" err="1">
                <a:solidFill>
                  <a:schemeClr val="bg2"/>
                </a:solidFill>
                <a:latin typeface="Times New Roman" panose="02020603050405020304" pitchFamily="18" charset="0"/>
                <a:ea typeface="Droid Serif"/>
                <a:cs typeface="Times New Roman" panose="02020603050405020304" pitchFamily="18" charset="0"/>
                <a:sym typeface="Droid Serif"/>
              </a:rPr>
              <a:t>Xem</a:t>
            </a:r>
            <a:r>
              <a:rPr lang="en-US" sz="1200" dirty="0">
                <a:solidFill>
                  <a:schemeClr val="bg2"/>
                </a:solidFill>
                <a:latin typeface="Times New Roman" panose="02020603050405020304" pitchFamily="18" charset="0"/>
                <a:ea typeface="Droid Serif"/>
                <a:cs typeface="Times New Roman" panose="02020603050405020304" pitchFamily="18" charset="0"/>
                <a:sym typeface="Droid Serif"/>
              </a:rPr>
              <a:t> tin </a:t>
            </a:r>
            <a:r>
              <a:rPr lang="en-US" sz="1200" dirty="0" err="1">
                <a:solidFill>
                  <a:schemeClr val="bg2"/>
                </a:solidFill>
                <a:latin typeface="Times New Roman" panose="02020603050405020304" pitchFamily="18" charset="0"/>
                <a:ea typeface="Droid Serif"/>
                <a:cs typeface="Times New Roman" panose="02020603050405020304" pitchFamily="18" charset="0"/>
                <a:sym typeface="Droid Serif"/>
              </a:rPr>
              <a:t>tức</a:t>
            </a:r>
            <a:r>
              <a:rPr lang="en-US" sz="1200" dirty="0">
                <a:solidFill>
                  <a:schemeClr val="bg2"/>
                </a:solidFill>
                <a:latin typeface="Times New Roman" panose="02020603050405020304" pitchFamily="18" charset="0"/>
                <a:ea typeface="Droid Serif"/>
                <a:cs typeface="Times New Roman" panose="02020603050405020304" pitchFamily="18" charset="0"/>
                <a:sym typeface="Droid Serif"/>
              </a:rPr>
              <a:t>.</a:t>
            </a:r>
          </a:p>
          <a:p>
            <a:pPr marL="171450" lvl="0" indent="-171450">
              <a:buFont typeface="Wingdings" panose="05000000000000000000" pitchFamily="2" charset="2"/>
              <a:buChar char="q"/>
            </a:pPr>
            <a:r>
              <a:rPr lang="en-US" sz="1200" dirty="0" err="1">
                <a:solidFill>
                  <a:schemeClr val="bg2"/>
                </a:solidFill>
                <a:latin typeface="Times New Roman" panose="02020603050405020304" pitchFamily="18" charset="0"/>
                <a:ea typeface="Droid Serif"/>
                <a:cs typeface="Times New Roman" panose="02020603050405020304" pitchFamily="18" charset="0"/>
                <a:sym typeface="Droid Serif"/>
              </a:rPr>
              <a:t>Xem</a:t>
            </a:r>
            <a:r>
              <a:rPr lang="en-US" sz="1200" dirty="0">
                <a:solidFill>
                  <a:schemeClr val="bg2"/>
                </a:solidFill>
                <a:latin typeface="Times New Roman" panose="02020603050405020304" pitchFamily="18" charset="0"/>
                <a:ea typeface="Droid Serif"/>
                <a:cs typeface="Times New Roman" panose="02020603050405020304" pitchFamily="18" charset="0"/>
                <a:sym typeface="Droid Serif"/>
              </a:rPr>
              <a:t> </a:t>
            </a:r>
            <a:r>
              <a:rPr lang="en-US" sz="1200" dirty="0" err="1">
                <a:solidFill>
                  <a:schemeClr val="bg2"/>
                </a:solidFill>
                <a:latin typeface="Times New Roman" panose="02020603050405020304" pitchFamily="18" charset="0"/>
                <a:ea typeface="Droid Serif"/>
                <a:cs typeface="Times New Roman" panose="02020603050405020304" pitchFamily="18" charset="0"/>
                <a:sym typeface="Droid Serif"/>
              </a:rPr>
              <a:t>thông</a:t>
            </a:r>
            <a:r>
              <a:rPr lang="en-US" sz="1200" dirty="0">
                <a:solidFill>
                  <a:schemeClr val="bg2"/>
                </a:solidFill>
                <a:latin typeface="Times New Roman" panose="02020603050405020304" pitchFamily="18" charset="0"/>
                <a:ea typeface="Droid Serif"/>
                <a:cs typeface="Times New Roman" panose="02020603050405020304" pitchFamily="18" charset="0"/>
                <a:sym typeface="Droid Serif"/>
              </a:rPr>
              <a:t> tin </a:t>
            </a:r>
            <a:r>
              <a:rPr lang="en-US" sz="1200" dirty="0" err="1">
                <a:solidFill>
                  <a:schemeClr val="bg2"/>
                </a:solidFill>
                <a:latin typeface="Times New Roman" panose="02020603050405020304" pitchFamily="18" charset="0"/>
                <a:ea typeface="Droid Serif"/>
                <a:cs typeface="Times New Roman" panose="02020603050405020304" pitchFamily="18" charset="0"/>
                <a:sym typeface="Droid Serif"/>
              </a:rPr>
              <a:t>các</a:t>
            </a:r>
            <a:r>
              <a:rPr lang="en-US" sz="1200" dirty="0">
                <a:solidFill>
                  <a:schemeClr val="bg2"/>
                </a:solidFill>
                <a:latin typeface="Times New Roman" panose="02020603050405020304" pitchFamily="18" charset="0"/>
                <a:ea typeface="Droid Serif"/>
                <a:cs typeface="Times New Roman" panose="02020603050405020304" pitchFamily="18" charset="0"/>
                <a:sym typeface="Droid Serif"/>
              </a:rPr>
              <a:t> </a:t>
            </a:r>
            <a:r>
              <a:rPr lang="en-US" sz="1200" dirty="0" err="1">
                <a:solidFill>
                  <a:schemeClr val="bg2"/>
                </a:solidFill>
                <a:latin typeface="Times New Roman" panose="02020603050405020304" pitchFamily="18" charset="0"/>
                <a:ea typeface="Droid Serif"/>
                <a:cs typeface="Times New Roman" panose="02020603050405020304" pitchFamily="18" charset="0"/>
                <a:sym typeface="Droid Serif"/>
              </a:rPr>
              <a:t>hoạt</a:t>
            </a:r>
            <a:r>
              <a:rPr lang="en-US" sz="1200" dirty="0">
                <a:solidFill>
                  <a:schemeClr val="bg2"/>
                </a:solidFill>
                <a:latin typeface="Times New Roman" panose="02020603050405020304" pitchFamily="18" charset="0"/>
                <a:ea typeface="Droid Serif"/>
                <a:cs typeface="Times New Roman" panose="02020603050405020304" pitchFamily="18" charset="0"/>
                <a:sym typeface="Droid Serif"/>
              </a:rPr>
              <a:t> </a:t>
            </a:r>
            <a:r>
              <a:rPr lang="en-US" sz="1200" dirty="0" err="1">
                <a:solidFill>
                  <a:schemeClr val="bg2"/>
                </a:solidFill>
                <a:latin typeface="Times New Roman" panose="02020603050405020304" pitchFamily="18" charset="0"/>
                <a:ea typeface="Droid Serif"/>
                <a:cs typeface="Times New Roman" panose="02020603050405020304" pitchFamily="18" charset="0"/>
                <a:sym typeface="Droid Serif"/>
              </a:rPr>
              <a:t>động</a:t>
            </a:r>
            <a:r>
              <a:rPr lang="en-US" sz="1200" dirty="0">
                <a:solidFill>
                  <a:schemeClr val="bg2"/>
                </a:solidFill>
                <a:latin typeface="Times New Roman" panose="02020603050405020304" pitchFamily="18" charset="0"/>
                <a:ea typeface="Droid Serif"/>
                <a:cs typeface="Times New Roman" panose="02020603050405020304" pitchFamily="18" charset="0"/>
                <a:sym typeface="Droid Serif"/>
              </a:rPr>
              <a:t> </a:t>
            </a:r>
            <a:r>
              <a:rPr lang="en-US" sz="1200" dirty="0" err="1">
                <a:solidFill>
                  <a:schemeClr val="bg2"/>
                </a:solidFill>
                <a:latin typeface="Times New Roman" panose="02020603050405020304" pitchFamily="18" charset="0"/>
                <a:ea typeface="Droid Serif"/>
                <a:cs typeface="Times New Roman" panose="02020603050405020304" pitchFamily="18" charset="0"/>
                <a:sym typeface="Droid Serif"/>
              </a:rPr>
              <a:t>sắp</a:t>
            </a:r>
            <a:r>
              <a:rPr lang="en-US" sz="1200" dirty="0">
                <a:solidFill>
                  <a:schemeClr val="bg2"/>
                </a:solidFill>
                <a:latin typeface="Times New Roman" panose="02020603050405020304" pitchFamily="18" charset="0"/>
                <a:ea typeface="Droid Serif"/>
                <a:cs typeface="Times New Roman" panose="02020603050405020304" pitchFamily="18" charset="0"/>
                <a:sym typeface="Droid Serif"/>
              </a:rPr>
              <a:t> </a:t>
            </a:r>
            <a:r>
              <a:rPr lang="en-US" sz="1200" dirty="0" err="1">
                <a:solidFill>
                  <a:schemeClr val="bg2"/>
                </a:solidFill>
                <a:latin typeface="Times New Roman" panose="02020603050405020304" pitchFamily="18" charset="0"/>
                <a:ea typeface="Droid Serif"/>
                <a:cs typeface="Times New Roman" panose="02020603050405020304" pitchFamily="18" charset="0"/>
                <a:sym typeface="Droid Serif"/>
              </a:rPr>
              <a:t>diễn</a:t>
            </a:r>
            <a:r>
              <a:rPr lang="en-US" sz="1200" dirty="0">
                <a:solidFill>
                  <a:schemeClr val="bg2"/>
                </a:solidFill>
                <a:latin typeface="Times New Roman" panose="02020603050405020304" pitchFamily="18" charset="0"/>
                <a:ea typeface="Droid Serif"/>
                <a:cs typeface="Times New Roman" panose="02020603050405020304" pitchFamily="18" charset="0"/>
                <a:sym typeface="Droid Serif"/>
              </a:rPr>
              <a:t> ra.</a:t>
            </a:r>
          </a:p>
          <a:p>
            <a:pPr marL="171450" lvl="0" indent="-171450">
              <a:buFont typeface="Wingdings" panose="05000000000000000000" pitchFamily="2" charset="2"/>
              <a:buChar char="q"/>
            </a:pPr>
            <a:r>
              <a:rPr lang="en-US" sz="1200" dirty="0" err="1">
                <a:solidFill>
                  <a:schemeClr val="bg2"/>
                </a:solidFill>
                <a:latin typeface="Times New Roman" panose="02020603050405020304" pitchFamily="18" charset="0"/>
                <a:ea typeface="Droid Serif"/>
                <a:cs typeface="Times New Roman" panose="02020603050405020304" pitchFamily="18" charset="0"/>
                <a:sym typeface="Droid Serif"/>
              </a:rPr>
              <a:t>Đăng</a:t>
            </a:r>
            <a:r>
              <a:rPr lang="en-US" sz="1200" dirty="0">
                <a:solidFill>
                  <a:schemeClr val="bg2"/>
                </a:solidFill>
                <a:latin typeface="Times New Roman" panose="02020603050405020304" pitchFamily="18" charset="0"/>
                <a:ea typeface="Droid Serif"/>
                <a:cs typeface="Times New Roman" panose="02020603050405020304" pitchFamily="18" charset="0"/>
                <a:sym typeface="Droid Serif"/>
              </a:rPr>
              <a:t> </a:t>
            </a:r>
            <a:r>
              <a:rPr lang="en-US" sz="1200" dirty="0" err="1">
                <a:solidFill>
                  <a:schemeClr val="bg2"/>
                </a:solidFill>
                <a:latin typeface="Times New Roman" panose="02020603050405020304" pitchFamily="18" charset="0"/>
                <a:ea typeface="Droid Serif"/>
                <a:cs typeface="Times New Roman" panose="02020603050405020304" pitchFamily="18" charset="0"/>
                <a:sym typeface="Droid Serif"/>
              </a:rPr>
              <a:t>kí</a:t>
            </a:r>
            <a:r>
              <a:rPr lang="en-US" sz="1200" dirty="0">
                <a:solidFill>
                  <a:schemeClr val="bg2"/>
                </a:solidFill>
                <a:latin typeface="Times New Roman" panose="02020603050405020304" pitchFamily="18" charset="0"/>
                <a:ea typeface="Droid Serif"/>
                <a:cs typeface="Times New Roman" panose="02020603050405020304" pitchFamily="18" charset="0"/>
                <a:sym typeface="Droid Serif"/>
              </a:rPr>
              <a:t> </a:t>
            </a:r>
            <a:r>
              <a:rPr lang="en-US" sz="1200" dirty="0" err="1">
                <a:solidFill>
                  <a:schemeClr val="bg2"/>
                </a:solidFill>
                <a:latin typeface="Times New Roman" panose="02020603050405020304" pitchFamily="18" charset="0"/>
                <a:ea typeface="Droid Serif"/>
                <a:cs typeface="Times New Roman" panose="02020603050405020304" pitchFamily="18" charset="0"/>
                <a:sym typeface="Droid Serif"/>
              </a:rPr>
              <a:t>tham</a:t>
            </a:r>
            <a:r>
              <a:rPr lang="en-US" sz="1200" dirty="0">
                <a:solidFill>
                  <a:schemeClr val="bg2"/>
                </a:solidFill>
                <a:latin typeface="Times New Roman" panose="02020603050405020304" pitchFamily="18" charset="0"/>
                <a:ea typeface="Droid Serif"/>
                <a:cs typeface="Times New Roman" panose="02020603050405020304" pitchFamily="18" charset="0"/>
                <a:sym typeface="Droid Serif"/>
              </a:rPr>
              <a:t> </a:t>
            </a:r>
            <a:r>
              <a:rPr lang="en-US" sz="1200" dirty="0" err="1">
                <a:solidFill>
                  <a:schemeClr val="bg2"/>
                </a:solidFill>
                <a:latin typeface="Times New Roman" panose="02020603050405020304" pitchFamily="18" charset="0"/>
                <a:ea typeface="Droid Serif"/>
                <a:cs typeface="Times New Roman" panose="02020603050405020304" pitchFamily="18" charset="0"/>
                <a:sym typeface="Droid Serif"/>
              </a:rPr>
              <a:t>gia</a:t>
            </a:r>
            <a:r>
              <a:rPr lang="en-US" sz="1200" dirty="0">
                <a:solidFill>
                  <a:schemeClr val="bg2"/>
                </a:solidFill>
                <a:latin typeface="Times New Roman" panose="02020603050405020304" pitchFamily="18" charset="0"/>
                <a:ea typeface="Droid Serif"/>
                <a:cs typeface="Times New Roman" panose="02020603050405020304" pitchFamily="18" charset="0"/>
                <a:sym typeface="Droid Serif"/>
              </a:rPr>
              <a:t> </a:t>
            </a:r>
            <a:r>
              <a:rPr lang="en-US" sz="1200" dirty="0" err="1">
                <a:solidFill>
                  <a:schemeClr val="bg2"/>
                </a:solidFill>
                <a:latin typeface="Times New Roman" panose="02020603050405020304" pitchFamily="18" charset="0"/>
                <a:ea typeface="Droid Serif"/>
                <a:cs typeface="Times New Roman" panose="02020603050405020304" pitchFamily="18" charset="0"/>
                <a:sym typeface="Droid Serif"/>
              </a:rPr>
              <a:t>hoạt</a:t>
            </a:r>
            <a:r>
              <a:rPr lang="en-US" sz="1200" dirty="0">
                <a:solidFill>
                  <a:schemeClr val="bg2"/>
                </a:solidFill>
                <a:latin typeface="Times New Roman" panose="02020603050405020304" pitchFamily="18" charset="0"/>
                <a:ea typeface="Droid Serif"/>
                <a:cs typeface="Times New Roman" panose="02020603050405020304" pitchFamily="18" charset="0"/>
                <a:sym typeface="Droid Serif"/>
              </a:rPr>
              <a:t> </a:t>
            </a:r>
            <a:r>
              <a:rPr lang="en-US" sz="1200" dirty="0" err="1">
                <a:solidFill>
                  <a:schemeClr val="bg2"/>
                </a:solidFill>
                <a:latin typeface="Times New Roman" panose="02020603050405020304" pitchFamily="18" charset="0"/>
                <a:ea typeface="Droid Serif"/>
                <a:cs typeface="Times New Roman" panose="02020603050405020304" pitchFamily="18" charset="0"/>
                <a:sym typeface="Droid Serif"/>
              </a:rPr>
              <a:t>động</a:t>
            </a:r>
            <a:r>
              <a:rPr lang="en-US" sz="1200" dirty="0">
                <a:solidFill>
                  <a:schemeClr val="bg2"/>
                </a:solidFill>
                <a:latin typeface="Times New Roman" panose="02020603050405020304" pitchFamily="18" charset="0"/>
                <a:ea typeface="Droid Serif"/>
                <a:cs typeface="Times New Roman" panose="02020603050405020304" pitchFamily="18" charset="0"/>
                <a:sym typeface="Droid Serif"/>
              </a:rPr>
              <a:t>.</a:t>
            </a:r>
          </a:p>
          <a:p>
            <a:pPr marL="171450" lvl="0" indent="-171450">
              <a:buFont typeface="Wingdings" panose="05000000000000000000" pitchFamily="2" charset="2"/>
              <a:buChar char="q"/>
            </a:pPr>
            <a:r>
              <a:rPr lang="en-US" sz="1200" dirty="0" err="1">
                <a:solidFill>
                  <a:schemeClr val="bg2"/>
                </a:solidFill>
                <a:latin typeface="Times New Roman" panose="02020603050405020304" pitchFamily="18" charset="0"/>
                <a:ea typeface="Droid Serif"/>
                <a:cs typeface="Times New Roman" panose="02020603050405020304" pitchFamily="18" charset="0"/>
                <a:sym typeface="Droid Serif"/>
              </a:rPr>
              <a:t>Chỉnh</a:t>
            </a:r>
            <a:r>
              <a:rPr lang="en-US" sz="1200" dirty="0">
                <a:solidFill>
                  <a:schemeClr val="bg2"/>
                </a:solidFill>
                <a:latin typeface="Times New Roman" panose="02020603050405020304" pitchFamily="18" charset="0"/>
                <a:ea typeface="Droid Serif"/>
                <a:cs typeface="Times New Roman" panose="02020603050405020304" pitchFamily="18" charset="0"/>
                <a:sym typeface="Droid Serif"/>
              </a:rPr>
              <a:t> </a:t>
            </a:r>
            <a:r>
              <a:rPr lang="en-US" sz="1200" dirty="0" err="1">
                <a:solidFill>
                  <a:schemeClr val="bg2"/>
                </a:solidFill>
                <a:latin typeface="Times New Roman" panose="02020603050405020304" pitchFamily="18" charset="0"/>
                <a:ea typeface="Droid Serif"/>
                <a:cs typeface="Times New Roman" panose="02020603050405020304" pitchFamily="18" charset="0"/>
                <a:sym typeface="Droid Serif"/>
              </a:rPr>
              <a:t>sửa</a:t>
            </a:r>
            <a:r>
              <a:rPr lang="en-US" sz="1200" dirty="0">
                <a:solidFill>
                  <a:schemeClr val="bg2"/>
                </a:solidFill>
                <a:latin typeface="Times New Roman" panose="02020603050405020304" pitchFamily="18" charset="0"/>
                <a:ea typeface="Droid Serif"/>
                <a:cs typeface="Times New Roman" panose="02020603050405020304" pitchFamily="18" charset="0"/>
                <a:sym typeface="Droid Serif"/>
              </a:rPr>
              <a:t> </a:t>
            </a:r>
            <a:r>
              <a:rPr lang="en-US" sz="1200" dirty="0" err="1">
                <a:solidFill>
                  <a:schemeClr val="bg2"/>
                </a:solidFill>
                <a:latin typeface="Times New Roman" panose="02020603050405020304" pitchFamily="18" charset="0"/>
                <a:ea typeface="Droid Serif"/>
                <a:cs typeface="Times New Roman" panose="02020603050405020304" pitchFamily="18" charset="0"/>
                <a:sym typeface="Droid Serif"/>
              </a:rPr>
              <a:t>thông</a:t>
            </a:r>
            <a:r>
              <a:rPr lang="en-US" sz="1200" dirty="0">
                <a:solidFill>
                  <a:schemeClr val="bg2"/>
                </a:solidFill>
                <a:latin typeface="Times New Roman" panose="02020603050405020304" pitchFamily="18" charset="0"/>
                <a:ea typeface="Droid Serif"/>
                <a:cs typeface="Times New Roman" panose="02020603050405020304" pitchFamily="18" charset="0"/>
                <a:sym typeface="Droid Serif"/>
              </a:rPr>
              <a:t> tin </a:t>
            </a:r>
            <a:r>
              <a:rPr lang="en-US" sz="1200" dirty="0" err="1">
                <a:solidFill>
                  <a:schemeClr val="bg2"/>
                </a:solidFill>
                <a:latin typeface="Times New Roman" panose="02020603050405020304" pitchFamily="18" charset="0"/>
                <a:ea typeface="Droid Serif"/>
                <a:cs typeface="Times New Roman" panose="02020603050405020304" pitchFamily="18" charset="0"/>
                <a:sym typeface="Droid Serif"/>
              </a:rPr>
              <a:t>cá</a:t>
            </a:r>
            <a:r>
              <a:rPr lang="en-US" sz="1200" dirty="0">
                <a:solidFill>
                  <a:schemeClr val="bg2"/>
                </a:solidFill>
                <a:latin typeface="Times New Roman" panose="02020603050405020304" pitchFamily="18" charset="0"/>
                <a:ea typeface="Droid Serif"/>
                <a:cs typeface="Times New Roman" panose="02020603050405020304" pitchFamily="18" charset="0"/>
                <a:sym typeface="Droid Serif"/>
              </a:rPr>
              <a:t> </a:t>
            </a:r>
            <a:r>
              <a:rPr lang="en-US" sz="1200" dirty="0" err="1">
                <a:solidFill>
                  <a:schemeClr val="bg2"/>
                </a:solidFill>
                <a:latin typeface="Times New Roman" panose="02020603050405020304" pitchFamily="18" charset="0"/>
                <a:ea typeface="Droid Serif"/>
                <a:cs typeface="Times New Roman" panose="02020603050405020304" pitchFamily="18" charset="0"/>
                <a:sym typeface="Droid Serif"/>
              </a:rPr>
              <a:t>nhân</a:t>
            </a:r>
            <a:r>
              <a:rPr lang="en-US" sz="1200" dirty="0">
                <a:solidFill>
                  <a:schemeClr val="bg2"/>
                </a:solidFill>
                <a:latin typeface="Times New Roman" panose="02020603050405020304" pitchFamily="18" charset="0"/>
                <a:ea typeface="Droid Serif"/>
                <a:cs typeface="Times New Roman" panose="02020603050405020304" pitchFamily="18" charset="0"/>
                <a:sym typeface="Droid Serif"/>
              </a:rPr>
              <a:t>.</a:t>
            </a:r>
          </a:p>
          <a:p>
            <a:pPr marL="171450" lvl="0" indent="-171450">
              <a:buFont typeface="Wingdings" panose="05000000000000000000" pitchFamily="2" charset="2"/>
              <a:buChar char="q"/>
            </a:pPr>
            <a:r>
              <a:rPr lang="en-US" sz="1200" dirty="0" err="1">
                <a:solidFill>
                  <a:schemeClr val="bg2"/>
                </a:solidFill>
                <a:latin typeface="Times New Roman" panose="02020603050405020304" pitchFamily="18" charset="0"/>
                <a:ea typeface="Droid Serif"/>
                <a:cs typeface="Times New Roman" panose="02020603050405020304" pitchFamily="18" charset="0"/>
                <a:sym typeface="Droid Serif"/>
              </a:rPr>
              <a:t>Đăng</a:t>
            </a:r>
            <a:r>
              <a:rPr lang="en-US" sz="1200" dirty="0">
                <a:solidFill>
                  <a:schemeClr val="bg2"/>
                </a:solidFill>
                <a:latin typeface="Times New Roman" panose="02020603050405020304" pitchFamily="18" charset="0"/>
                <a:ea typeface="Droid Serif"/>
                <a:cs typeface="Times New Roman" panose="02020603050405020304" pitchFamily="18" charset="0"/>
                <a:sym typeface="Droid Serif"/>
              </a:rPr>
              <a:t> </a:t>
            </a:r>
            <a:r>
              <a:rPr lang="en-US" sz="1200" dirty="0" err="1">
                <a:solidFill>
                  <a:schemeClr val="bg2"/>
                </a:solidFill>
                <a:latin typeface="Times New Roman" panose="02020603050405020304" pitchFamily="18" charset="0"/>
                <a:ea typeface="Droid Serif"/>
                <a:cs typeface="Times New Roman" panose="02020603050405020304" pitchFamily="18" charset="0"/>
                <a:sym typeface="Droid Serif"/>
              </a:rPr>
              <a:t>xuất</a:t>
            </a:r>
            <a:r>
              <a:rPr lang="en-US" sz="1200" dirty="0">
                <a:solidFill>
                  <a:schemeClr val="bg2"/>
                </a:solidFill>
                <a:latin typeface="Times New Roman" panose="02020603050405020304" pitchFamily="18" charset="0"/>
                <a:ea typeface="Droid Serif"/>
                <a:cs typeface="Times New Roman" panose="02020603050405020304" pitchFamily="18" charset="0"/>
                <a:sym typeface="Droid Serif"/>
              </a:rPr>
              <a:t>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D5D8C2B-6035-463B-BCD0-55F5290A29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1456" y="2058743"/>
            <a:ext cx="800536" cy="800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365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xfrm>
            <a:off x="1857712" y="1064668"/>
            <a:ext cx="5428499" cy="452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ỨNG DỤNG</a:t>
            </a:r>
            <a:endParaRPr lang="e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F4F30FD-0556-49E3-9846-963EBB99B0DB}"/>
              </a:ext>
            </a:extLst>
          </p:cNvPr>
          <p:cNvGrpSpPr/>
          <p:nvPr/>
        </p:nvGrpSpPr>
        <p:grpSpPr>
          <a:xfrm>
            <a:off x="4048754" y="210392"/>
            <a:ext cx="960598" cy="475445"/>
            <a:chOff x="1236593" y="157883"/>
            <a:chExt cx="960598" cy="47544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B17CC64-AE9B-4C8B-8B6E-4803606622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6593" y="159682"/>
              <a:ext cx="369555" cy="473646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53253F0-4422-41DE-B908-34DC3837A34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88229" y="157883"/>
              <a:ext cx="508962" cy="468867"/>
            </a:xfrm>
            <a:prstGeom prst="rect">
              <a:avLst/>
            </a:prstGeom>
          </p:spPr>
        </p:pic>
      </p:grpSp>
      <p:sp>
        <p:nvSpPr>
          <p:cNvPr id="10" name="Shape 300">
            <a:extLst>
              <a:ext uri="{FF2B5EF4-FFF2-40B4-BE49-F238E27FC236}">
                <a16:creationId xmlns:a16="http://schemas.microsoft.com/office/drawing/2014/main" id="{5119DE12-B7D7-4EFD-BB21-57C2540FA2BC}"/>
              </a:ext>
            </a:extLst>
          </p:cNvPr>
          <p:cNvSpPr txBox="1">
            <a:spLocks/>
          </p:cNvSpPr>
          <p:nvPr/>
        </p:nvSpPr>
        <p:spPr>
          <a:xfrm>
            <a:off x="1710389" y="1368371"/>
            <a:ext cx="5703488" cy="452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C6CC"/>
              </a:buClr>
              <a:buFont typeface="Old Standard TT"/>
              <a:buNone/>
              <a:defRPr sz="1400" b="0" i="1" u="none" strike="noStrike" cap="none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  <a:rtl val="0"/>
              </a:defRPr>
            </a:lvl1pPr>
            <a:lvl2pPr lvl="1" algn="ctr">
              <a:spcBef>
                <a:spcPts val="0"/>
              </a:spcBef>
              <a:buClr>
                <a:srgbClr val="79C6CC"/>
              </a:buClr>
              <a:buFont typeface="Old Standard TT"/>
              <a:buNone/>
              <a:defRPr i="1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ctr">
              <a:spcBef>
                <a:spcPts val="0"/>
              </a:spcBef>
              <a:buClr>
                <a:srgbClr val="79C6CC"/>
              </a:buClr>
              <a:buFont typeface="Old Standard TT"/>
              <a:buNone/>
              <a:defRPr i="1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ctr">
              <a:spcBef>
                <a:spcPts val="0"/>
              </a:spcBef>
              <a:buClr>
                <a:srgbClr val="79C6CC"/>
              </a:buClr>
              <a:buFont typeface="Old Standard TT"/>
              <a:buNone/>
              <a:defRPr i="1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ctr">
              <a:spcBef>
                <a:spcPts val="0"/>
              </a:spcBef>
              <a:buClr>
                <a:srgbClr val="79C6CC"/>
              </a:buClr>
              <a:buFont typeface="Old Standard TT"/>
              <a:buNone/>
              <a:defRPr i="1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ctr">
              <a:spcBef>
                <a:spcPts val="0"/>
              </a:spcBef>
              <a:buClr>
                <a:srgbClr val="79C6CC"/>
              </a:buClr>
              <a:buFont typeface="Old Standard TT"/>
              <a:buNone/>
              <a:defRPr i="1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ctr">
              <a:spcBef>
                <a:spcPts val="0"/>
              </a:spcBef>
              <a:buClr>
                <a:srgbClr val="79C6CC"/>
              </a:buClr>
              <a:buFont typeface="Old Standard TT"/>
              <a:buNone/>
              <a:defRPr i="1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ctr">
              <a:spcBef>
                <a:spcPts val="0"/>
              </a:spcBef>
              <a:buClr>
                <a:srgbClr val="79C6CC"/>
              </a:buClr>
              <a:buFont typeface="Old Standard TT"/>
              <a:buNone/>
              <a:defRPr i="1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ctr">
              <a:spcBef>
                <a:spcPts val="0"/>
              </a:spcBef>
              <a:buClr>
                <a:srgbClr val="79C6CC"/>
              </a:buClr>
              <a:buFont typeface="Old Standard TT"/>
              <a:buNone/>
              <a:defRPr i="1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algn="just"/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3.1.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43B3E3-E074-46E8-896B-3525BB7C58FD}"/>
              </a:ext>
            </a:extLst>
          </p:cNvPr>
          <p:cNvSpPr/>
          <p:nvPr/>
        </p:nvSpPr>
        <p:spPr>
          <a:xfrm>
            <a:off x="2170878" y="1903076"/>
            <a:ext cx="2301693" cy="1912406"/>
          </a:xfrm>
          <a:prstGeom prst="rect">
            <a:avLst/>
          </a:prstGeom>
          <a:noFill/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2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2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 </a:t>
            </a:r>
            <a:r>
              <a:rPr lang="en-US" sz="12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cán</a:t>
            </a:r>
            <a:r>
              <a:rPr lang="en-US" sz="12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endParaRPr lang="en-US" sz="12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31E62A-247C-4AAA-A622-7F79244EB245}"/>
              </a:ext>
            </a:extLst>
          </p:cNvPr>
          <p:cNvSpPr/>
          <p:nvPr/>
        </p:nvSpPr>
        <p:spPr>
          <a:xfrm>
            <a:off x="4637761" y="1903076"/>
            <a:ext cx="2301693" cy="1912406"/>
          </a:xfrm>
          <a:prstGeom prst="rect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lvl="0" indent="-171450">
              <a:buFont typeface="Wingdings" panose="05000000000000000000" pitchFamily="2" charset="2"/>
              <a:buChar char="q"/>
            </a:pPr>
            <a:r>
              <a:rPr lang="en-US" sz="1200" dirty="0" err="1">
                <a:solidFill>
                  <a:schemeClr val="bg2"/>
                </a:solidFill>
                <a:latin typeface="Times New Roman" panose="02020603050405020304" pitchFamily="18" charset="0"/>
                <a:ea typeface="Droid Serif"/>
                <a:cs typeface="Times New Roman" panose="02020603050405020304" pitchFamily="18" charset="0"/>
                <a:sym typeface="Droid Serif"/>
              </a:rPr>
              <a:t>Có</a:t>
            </a:r>
            <a:r>
              <a:rPr lang="en-US" sz="1200" dirty="0">
                <a:solidFill>
                  <a:schemeClr val="bg2"/>
                </a:solidFill>
                <a:latin typeface="Times New Roman" panose="02020603050405020304" pitchFamily="18" charset="0"/>
                <a:ea typeface="Droid Serif"/>
                <a:cs typeface="Times New Roman" panose="02020603050405020304" pitchFamily="18" charset="0"/>
                <a:sym typeface="Droid Serif"/>
              </a:rPr>
              <a:t> </a:t>
            </a:r>
            <a:r>
              <a:rPr lang="en-US" sz="1200" dirty="0" err="1">
                <a:solidFill>
                  <a:schemeClr val="bg2"/>
                </a:solidFill>
                <a:latin typeface="Times New Roman" panose="02020603050405020304" pitchFamily="18" charset="0"/>
                <a:ea typeface="Droid Serif"/>
                <a:cs typeface="Times New Roman" panose="02020603050405020304" pitchFamily="18" charset="0"/>
                <a:sym typeface="Droid Serif"/>
              </a:rPr>
              <a:t>tất</a:t>
            </a:r>
            <a:r>
              <a:rPr lang="en-US" sz="1200" dirty="0">
                <a:solidFill>
                  <a:schemeClr val="bg2"/>
                </a:solidFill>
                <a:latin typeface="Times New Roman" panose="02020603050405020304" pitchFamily="18" charset="0"/>
                <a:ea typeface="Droid Serif"/>
                <a:cs typeface="Times New Roman" panose="02020603050405020304" pitchFamily="18" charset="0"/>
                <a:sym typeface="Droid Serif"/>
              </a:rPr>
              <a:t> </a:t>
            </a:r>
            <a:r>
              <a:rPr lang="en-US" sz="1200" dirty="0" err="1">
                <a:solidFill>
                  <a:schemeClr val="bg2"/>
                </a:solidFill>
                <a:latin typeface="Times New Roman" panose="02020603050405020304" pitchFamily="18" charset="0"/>
                <a:ea typeface="Droid Serif"/>
                <a:cs typeface="Times New Roman" panose="02020603050405020304" pitchFamily="18" charset="0"/>
                <a:sym typeface="Droid Serif"/>
              </a:rPr>
              <a:t>cả</a:t>
            </a:r>
            <a:r>
              <a:rPr lang="en-US" sz="1200" dirty="0">
                <a:solidFill>
                  <a:schemeClr val="bg2"/>
                </a:solidFill>
                <a:latin typeface="Times New Roman" panose="02020603050405020304" pitchFamily="18" charset="0"/>
                <a:ea typeface="Droid Serif"/>
                <a:cs typeface="Times New Roman" panose="02020603050405020304" pitchFamily="18" charset="0"/>
                <a:sym typeface="Droid Serif"/>
              </a:rPr>
              <a:t> </a:t>
            </a:r>
            <a:r>
              <a:rPr lang="en-US" sz="1200" dirty="0" err="1">
                <a:solidFill>
                  <a:schemeClr val="bg2"/>
                </a:solidFill>
                <a:latin typeface="Times New Roman" panose="02020603050405020304" pitchFamily="18" charset="0"/>
                <a:ea typeface="Droid Serif"/>
                <a:cs typeface="Times New Roman" panose="02020603050405020304" pitchFamily="18" charset="0"/>
                <a:sym typeface="Droid Serif"/>
              </a:rPr>
              <a:t>các</a:t>
            </a:r>
            <a:r>
              <a:rPr lang="en-US" sz="1200" dirty="0">
                <a:solidFill>
                  <a:schemeClr val="bg2"/>
                </a:solidFill>
                <a:latin typeface="Times New Roman" panose="02020603050405020304" pitchFamily="18" charset="0"/>
                <a:ea typeface="Droid Serif"/>
                <a:cs typeface="Times New Roman" panose="02020603050405020304" pitchFamily="18" charset="0"/>
                <a:sym typeface="Droid Serif"/>
              </a:rPr>
              <a:t> </a:t>
            </a:r>
            <a:r>
              <a:rPr lang="en-US" sz="1200" dirty="0" err="1">
                <a:solidFill>
                  <a:schemeClr val="bg2"/>
                </a:solidFill>
                <a:latin typeface="Times New Roman" panose="02020603050405020304" pitchFamily="18" charset="0"/>
                <a:ea typeface="Droid Serif"/>
                <a:cs typeface="Times New Roman" panose="02020603050405020304" pitchFamily="18" charset="0"/>
                <a:sym typeface="Droid Serif"/>
              </a:rPr>
              <a:t>quyền</a:t>
            </a:r>
            <a:r>
              <a:rPr lang="en-US" sz="1200" dirty="0">
                <a:solidFill>
                  <a:schemeClr val="bg2"/>
                </a:solidFill>
                <a:latin typeface="Times New Roman" panose="02020603050405020304" pitchFamily="18" charset="0"/>
                <a:ea typeface="Droid Serif"/>
                <a:cs typeface="Times New Roman" panose="02020603050405020304" pitchFamily="18" charset="0"/>
                <a:sym typeface="Droid Serif"/>
              </a:rPr>
              <a:t> </a:t>
            </a:r>
            <a:r>
              <a:rPr lang="en-US" sz="1200" dirty="0" err="1">
                <a:solidFill>
                  <a:schemeClr val="bg2"/>
                </a:solidFill>
                <a:latin typeface="Times New Roman" panose="02020603050405020304" pitchFamily="18" charset="0"/>
                <a:ea typeface="Droid Serif"/>
                <a:cs typeface="Times New Roman" panose="02020603050405020304" pitchFamily="18" charset="0"/>
                <a:sym typeface="Droid Serif"/>
              </a:rPr>
              <a:t>của</a:t>
            </a:r>
            <a:r>
              <a:rPr lang="en-US" sz="1200" dirty="0">
                <a:solidFill>
                  <a:schemeClr val="bg2"/>
                </a:solidFill>
                <a:latin typeface="Times New Roman" panose="02020603050405020304" pitchFamily="18" charset="0"/>
                <a:ea typeface="Droid Serif"/>
                <a:cs typeface="Times New Roman" panose="02020603050405020304" pitchFamily="18" charset="0"/>
                <a:sym typeface="Droid Serif"/>
              </a:rPr>
              <a:t> </a:t>
            </a:r>
            <a:r>
              <a:rPr lang="en-US" sz="1200" dirty="0" err="1">
                <a:solidFill>
                  <a:schemeClr val="bg2"/>
                </a:solidFill>
                <a:latin typeface="Times New Roman" panose="02020603050405020304" pitchFamily="18" charset="0"/>
                <a:ea typeface="Droid Serif"/>
                <a:cs typeface="Times New Roman" panose="02020603050405020304" pitchFamily="18" charset="0"/>
                <a:sym typeface="Droid Serif"/>
              </a:rPr>
              <a:t>sinh</a:t>
            </a:r>
            <a:r>
              <a:rPr lang="en-US" sz="1200" dirty="0">
                <a:solidFill>
                  <a:schemeClr val="bg2"/>
                </a:solidFill>
                <a:latin typeface="Times New Roman" panose="02020603050405020304" pitchFamily="18" charset="0"/>
                <a:ea typeface="Droid Serif"/>
                <a:cs typeface="Times New Roman" panose="02020603050405020304" pitchFamily="18" charset="0"/>
                <a:sym typeface="Droid Serif"/>
              </a:rPr>
              <a:t> </a:t>
            </a:r>
            <a:r>
              <a:rPr lang="en-US" sz="1200" dirty="0" err="1">
                <a:solidFill>
                  <a:schemeClr val="bg2"/>
                </a:solidFill>
                <a:latin typeface="Times New Roman" panose="02020603050405020304" pitchFamily="18" charset="0"/>
                <a:ea typeface="Droid Serif"/>
                <a:cs typeface="Times New Roman" panose="02020603050405020304" pitchFamily="18" charset="0"/>
                <a:sym typeface="Droid Serif"/>
              </a:rPr>
              <a:t>viên</a:t>
            </a:r>
            <a:r>
              <a:rPr lang="en-US" sz="1200" dirty="0">
                <a:solidFill>
                  <a:schemeClr val="bg2"/>
                </a:solidFill>
                <a:latin typeface="Times New Roman" panose="02020603050405020304" pitchFamily="18" charset="0"/>
                <a:ea typeface="Droid Serif"/>
                <a:cs typeface="Times New Roman" panose="02020603050405020304" pitchFamily="18" charset="0"/>
                <a:sym typeface="Droid Serif"/>
              </a:rPr>
              <a:t>.</a:t>
            </a:r>
          </a:p>
          <a:p>
            <a:pPr marL="171450" lvl="0" indent="-171450">
              <a:buFont typeface="Wingdings" panose="05000000000000000000" pitchFamily="2" charset="2"/>
              <a:buChar char="q"/>
            </a:pPr>
            <a:r>
              <a:rPr lang="en-US" sz="1200" dirty="0" err="1">
                <a:solidFill>
                  <a:schemeClr val="bg2"/>
                </a:solidFill>
                <a:latin typeface="Times New Roman" panose="02020603050405020304" pitchFamily="18" charset="0"/>
                <a:ea typeface="Droid Serif"/>
                <a:cs typeface="Times New Roman" panose="02020603050405020304" pitchFamily="18" charset="0"/>
                <a:sym typeface="Droid Serif"/>
              </a:rPr>
              <a:t>Quản</a:t>
            </a:r>
            <a:r>
              <a:rPr lang="en-US" sz="1200" dirty="0">
                <a:solidFill>
                  <a:schemeClr val="bg2"/>
                </a:solidFill>
                <a:latin typeface="Times New Roman" panose="02020603050405020304" pitchFamily="18" charset="0"/>
                <a:ea typeface="Droid Serif"/>
                <a:cs typeface="Times New Roman" panose="02020603050405020304" pitchFamily="18" charset="0"/>
                <a:sym typeface="Droid Serif"/>
              </a:rPr>
              <a:t> </a:t>
            </a:r>
            <a:r>
              <a:rPr lang="en-US" sz="1200" dirty="0" err="1">
                <a:solidFill>
                  <a:schemeClr val="bg2"/>
                </a:solidFill>
                <a:latin typeface="Times New Roman" panose="02020603050405020304" pitchFamily="18" charset="0"/>
                <a:ea typeface="Droid Serif"/>
                <a:cs typeface="Times New Roman" panose="02020603050405020304" pitchFamily="18" charset="0"/>
                <a:sym typeface="Droid Serif"/>
              </a:rPr>
              <a:t>lý</a:t>
            </a:r>
            <a:r>
              <a:rPr lang="en-US" sz="1200" dirty="0">
                <a:solidFill>
                  <a:schemeClr val="bg2"/>
                </a:solidFill>
                <a:latin typeface="Times New Roman" panose="02020603050405020304" pitchFamily="18" charset="0"/>
                <a:ea typeface="Droid Serif"/>
                <a:cs typeface="Times New Roman" panose="02020603050405020304" pitchFamily="18" charset="0"/>
                <a:sym typeface="Droid Serif"/>
              </a:rPr>
              <a:t> </a:t>
            </a:r>
            <a:r>
              <a:rPr lang="en-US" sz="1200" dirty="0" err="1">
                <a:solidFill>
                  <a:schemeClr val="bg2"/>
                </a:solidFill>
                <a:latin typeface="Times New Roman" panose="02020603050405020304" pitchFamily="18" charset="0"/>
                <a:ea typeface="Droid Serif"/>
                <a:cs typeface="Times New Roman" panose="02020603050405020304" pitchFamily="18" charset="0"/>
                <a:sym typeface="Droid Serif"/>
              </a:rPr>
              <a:t>thông</a:t>
            </a:r>
            <a:r>
              <a:rPr lang="en-US" sz="1200" dirty="0">
                <a:solidFill>
                  <a:schemeClr val="bg2"/>
                </a:solidFill>
                <a:latin typeface="Times New Roman" panose="02020603050405020304" pitchFamily="18" charset="0"/>
                <a:ea typeface="Droid Serif"/>
                <a:cs typeface="Times New Roman" panose="02020603050405020304" pitchFamily="18" charset="0"/>
                <a:sym typeface="Droid Serif"/>
              </a:rPr>
              <a:t> tin </a:t>
            </a:r>
            <a:r>
              <a:rPr lang="en-US" sz="1200" dirty="0" err="1">
                <a:solidFill>
                  <a:schemeClr val="bg2"/>
                </a:solidFill>
                <a:latin typeface="Times New Roman" panose="02020603050405020304" pitchFamily="18" charset="0"/>
                <a:ea typeface="Droid Serif"/>
                <a:cs typeface="Times New Roman" panose="02020603050405020304" pitchFamily="18" charset="0"/>
                <a:sym typeface="Droid Serif"/>
              </a:rPr>
              <a:t>sinh</a:t>
            </a:r>
            <a:r>
              <a:rPr lang="en-US" sz="1200" dirty="0">
                <a:solidFill>
                  <a:schemeClr val="bg2"/>
                </a:solidFill>
                <a:latin typeface="Times New Roman" panose="02020603050405020304" pitchFamily="18" charset="0"/>
                <a:ea typeface="Droid Serif"/>
                <a:cs typeface="Times New Roman" panose="02020603050405020304" pitchFamily="18" charset="0"/>
                <a:sym typeface="Droid Serif"/>
              </a:rPr>
              <a:t> </a:t>
            </a:r>
            <a:r>
              <a:rPr lang="en-US" sz="1200" dirty="0" err="1">
                <a:solidFill>
                  <a:schemeClr val="bg2"/>
                </a:solidFill>
                <a:latin typeface="Times New Roman" panose="02020603050405020304" pitchFamily="18" charset="0"/>
                <a:ea typeface="Droid Serif"/>
                <a:cs typeface="Times New Roman" panose="02020603050405020304" pitchFamily="18" charset="0"/>
                <a:sym typeface="Droid Serif"/>
              </a:rPr>
              <a:t>viên</a:t>
            </a:r>
            <a:r>
              <a:rPr lang="en-US" sz="1200" dirty="0">
                <a:solidFill>
                  <a:schemeClr val="bg2"/>
                </a:solidFill>
                <a:latin typeface="Times New Roman" panose="02020603050405020304" pitchFamily="18" charset="0"/>
                <a:ea typeface="Droid Serif"/>
                <a:cs typeface="Times New Roman" panose="02020603050405020304" pitchFamily="18" charset="0"/>
                <a:sym typeface="Droid Serif"/>
              </a:rPr>
              <a:t>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D5D8C2B-6035-463B-BCD0-55F5290A29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1456" y="2058743"/>
            <a:ext cx="800536" cy="800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968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xfrm>
            <a:off x="1857712" y="1064668"/>
            <a:ext cx="5428499" cy="452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ỨNG DỤNG</a:t>
            </a:r>
            <a:endParaRPr lang="e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F4F30FD-0556-49E3-9846-963EBB99B0DB}"/>
              </a:ext>
            </a:extLst>
          </p:cNvPr>
          <p:cNvGrpSpPr/>
          <p:nvPr/>
        </p:nvGrpSpPr>
        <p:grpSpPr>
          <a:xfrm>
            <a:off x="4048754" y="210392"/>
            <a:ext cx="960598" cy="475445"/>
            <a:chOff x="1236593" y="157883"/>
            <a:chExt cx="960598" cy="47544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B17CC64-AE9B-4C8B-8B6E-4803606622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6593" y="159682"/>
              <a:ext cx="369555" cy="473646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53253F0-4422-41DE-B908-34DC3837A34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88229" y="157883"/>
              <a:ext cx="508962" cy="468867"/>
            </a:xfrm>
            <a:prstGeom prst="rect">
              <a:avLst/>
            </a:prstGeom>
          </p:spPr>
        </p:pic>
      </p:grpSp>
      <p:sp>
        <p:nvSpPr>
          <p:cNvPr id="10" name="Shape 300">
            <a:extLst>
              <a:ext uri="{FF2B5EF4-FFF2-40B4-BE49-F238E27FC236}">
                <a16:creationId xmlns:a16="http://schemas.microsoft.com/office/drawing/2014/main" id="{5119DE12-B7D7-4EFD-BB21-57C2540FA2BC}"/>
              </a:ext>
            </a:extLst>
          </p:cNvPr>
          <p:cNvSpPr txBox="1">
            <a:spLocks/>
          </p:cNvSpPr>
          <p:nvPr/>
        </p:nvSpPr>
        <p:spPr>
          <a:xfrm>
            <a:off x="1710389" y="1368371"/>
            <a:ext cx="5703488" cy="452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C6CC"/>
              </a:buClr>
              <a:buFont typeface="Old Standard TT"/>
              <a:buNone/>
              <a:defRPr sz="1400" b="0" i="1" u="none" strike="noStrike" cap="none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  <a:rtl val="0"/>
              </a:defRPr>
            </a:lvl1pPr>
            <a:lvl2pPr lvl="1" algn="ctr">
              <a:spcBef>
                <a:spcPts val="0"/>
              </a:spcBef>
              <a:buClr>
                <a:srgbClr val="79C6CC"/>
              </a:buClr>
              <a:buFont typeface="Old Standard TT"/>
              <a:buNone/>
              <a:defRPr i="1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ctr">
              <a:spcBef>
                <a:spcPts val="0"/>
              </a:spcBef>
              <a:buClr>
                <a:srgbClr val="79C6CC"/>
              </a:buClr>
              <a:buFont typeface="Old Standard TT"/>
              <a:buNone/>
              <a:defRPr i="1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ctr">
              <a:spcBef>
                <a:spcPts val="0"/>
              </a:spcBef>
              <a:buClr>
                <a:srgbClr val="79C6CC"/>
              </a:buClr>
              <a:buFont typeface="Old Standard TT"/>
              <a:buNone/>
              <a:defRPr i="1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ctr">
              <a:spcBef>
                <a:spcPts val="0"/>
              </a:spcBef>
              <a:buClr>
                <a:srgbClr val="79C6CC"/>
              </a:buClr>
              <a:buFont typeface="Old Standard TT"/>
              <a:buNone/>
              <a:defRPr i="1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ctr">
              <a:spcBef>
                <a:spcPts val="0"/>
              </a:spcBef>
              <a:buClr>
                <a:srgbClr val="79C6CC"/>
              </a:buClr>
              <a:buFont typeface="Old Standard TT"/>
              <a:buNone/>
              <a:defRPr i="1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ctr">
              <a:spcBef>
                <a:spcPts val="0"/>
              </a:spcBef>
              <a:buClr>
                <a:srgbClr val="79C6CC"/>
              </a:buClr>
              <a:buFont typeface="Old Standard TT"/>
              <a:buNone/>
              <a:defRPr i="1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ctr">
              <a:spcBef>
                <a:spcPts val="0"/>
              </a:spcBef>
              <a:buClr>
                <a:srgbClr val="79C6CC"/>
              </a:buClr>
              <a:buFont typeface="Old Standard TT"/>
              <a:buNone/>
              <a:defRPr i="1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ctr">
              <a:spcBef>
                <a:spcPts val="0"/>
              </a:spcBef>
              <a:buClr>
                <a:srgbClr val="79C6CC"/>
              </a:buClr>
              <a:buFont typeface="Old Standard TT"/>
              <a:buNone/>
              <a:defRPr i="1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algn="just"/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3.1.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43B3E3-E074-46E8-896B-3525BB7C58FD}"/>
              </a:ext>
            </a:extLst>
          </p:cNvPr>
          <p:cNvSpPr/>
          <p:nvPr/>
        </p:nvSpPr>
        <p:spPr>
          <a:xfrm>
            <a:off x="2170878" y="1903076"/>
            <a:ext cx="2301693" cy="1912406"/>
          </a:xfrm>
          <a:prstGeom prst="rect">
            <a:avLst/>
          </a:prstGeom>
          <a:noFill/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2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2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Ủy</a:t>
            </a:r>
            <a:r>
              <a:rPr lang="en-US" sz="12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12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Ban </a:t>
            </a:r>
            <a:r>
              <a:rPr lang="en-US" sz="12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chấp</a:t>
            </a:r>
            <a:r>
              <a:rPr lang="en-US" sz="12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endParaRPr lang="en-US" sz="12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31E62A-247C-4AAA-A622-7F79244EB245}"/>
              </a:ext>
            </a:extLst>
          </p:cNvPr>
          <p:cNvSpPr/>
          <p:nvPr/>
        </p:nvSpPr>
        <p:spPr>
          <a:xfrm>
            <a:off x="4637761" y="1903076"/>
            <a:ext cx="2301693" cy="1912406"/>
          </a:xfrm>
          <a:prstGeom prst="rect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lvl="0" indent="-171450">
              <a:buFont typeface="Wingdings" panose="05000000000000000000" pitchFamily="2" charset="2"/>
              <a:buChar char="q"/>
            </a:pPr>
            <a:r>
              <a:rPr lang="en-US" sz="1200" dirty="0" err="1">
                <a:solidFill>
                  <a:schemeClr val="bg2"/>
                </a:solidFill>
                <a:latin typeface="Times New Roman" panose="02020603050405020304" pitchFamily="18" charset="0"/>
                <a:ea typeface="Droid Serif"/>
                <a:cs typeface="Times New Roman" panose="02020603050405020304" pitchFamily="18" charset="0"/>
                <a:sym typeface="Droid Serif"/>
              </a:rPr>
              <a:t>Có</a:t>
            </a:r>
            <a:r>
              <a:rPr lang="en-US" sz="1200" dirty="0">
                <a:solidFill>
                  <a:schemeClr val="bg2"/>
                </a:solidFill>
                <a:latin typeface="Times New Roman" panose="02020603050405020304" pitchFamily="18" charset="0"/>
                <a:ea typeface="Droid Serif"/>
                <a:cs typeface="Times New Roman" panose="02020603050405020304" pitchFamily="18" charset="0"/>
                <a:sym typeface="Droid Serif"/>
              </a:rPr>
              <a:t> </a:t>
            </a:r>
            <a:r>
              <a:rPr lang="en-US" sz="1200" dirty="0" err="1">
                <a:solidFill>
                  <a:schemeClr val="bg2"/>
                </a:solidFill>
                <a:latin typeface="Times New Roman" panose="02020603050405020304" pitchFamily="18" charset="0"/>
                <a:ea typeface="Droid Serif"/>
                <a:cs typeface="Times New Roman" panose="02020603050405020304" pitchFamily="18" charset="0"/>
                <a:sym typeface="Droid Serif"/>
              </a:rPr>
              <a:t>tất</a:t>
            </a:r>
            <a:r>
              <a:rPr lang="en-US" sz="1200" dirty="0">
                <a:solidFill>
                  <a:schemeClr val="bg2"/>
                </a:solidFill>
                <a:latin typeface="Times New Roman" panose="02020603050405020304" pitchFamily="18" charset="0"/>
                <a:ea typeface="Droid Serif"/>
                <a:cs typeface="Times New Roman" panose="02020603050405020304" pitchFamily="18" charset="0"/>
                <a:sym typeface="Droid Serif"/>
              </a:rPr>
              <a:t> </a:t>
            </a:r>
            <a:r>
              <a:rPr lang="en-US" sz="1200" dirty="0" err="1">
                <a:solidFill>
                  <a:schemeClr val="bg2"/>
                </a:solidFill>
                <a:latin typeface="Times New Roman" panose="02020603050405020304" pitchFamily="18" charset="0"/>
                <a:ea typeface="Droid Serif"/>
                <a:cs typeface="Times New Roman" panose="02020603050405020304" pitchFamily="18" charset="0"/>
                <a:sym typeface="Droid Serif"/>
              </a:rPr>
              <a:t>cả</a:t>
            </a:r>
            <a:r>
              <a:rPr lang="en-US" sz="1200" dirty="0">
                <a:solidFill>
                  <a:schemeClr val="bg2"/>
                </a:solidFill>
                <a:latin typeface="Times New Roman" panose="02020603050405020304" pitchFamily="18" charset="0"/>
                <a:ea typeface="Droid Serif"/>
                <a:cs typeface="Times New Roman" panose="02020603050405020304" pitchFamily="18" charset="0"/>
                <a:sym typeface="Droid Serif"/>
              </a:rPr>
              <a:t> </a:t>
            </a:r>
            <a:r>
              <a:rPr lang="en-US" sz="1200" dirty="0" err="1">
                <a:solidFill>
                  <a:schemeClr val="bg2"/>
                </a:solidFill>
                <a:latin typeface="Times New Roman" panose="02020603050405020304" pitchFamily="18" charset="0"/>
                <a:ea typeface="Droid Serif"/>
                <a:cs typeface="Times New Roman" panose="02020603050405020304" pitchFamily="18" charset="0"/>
                <a:sym typeface="Droid Serif"/>
              </a:rPr>
              <a:t>các</a:t>
            </a:r>
            <a:r>
              <a:rPr lang="en-US" sz="1200" dirty="0">
                <a:solidFill>
                  <a:schemeClr val="bg2"/>
                </a:solidFill>
                <a:latin typeface="Times New Roman" panose="02020603050405020304" pitchFamily="18" charset="0"/>
                <a:ea typeface="Droid Serif"/>
                <a:cs typeface="Times New Roman" panose="02020603050405020304" pitchFamily="18" charset="0"/>
                <a:sym typeface="Droid Serif"/>
              </a:rPr>
              <a:t> </a:t>
            </a:r>
            <a:r>
              <a:rPr lang="en-US" sz="1200" dirty="0" err="1">
                <a:solidFill>
                  <a:schemeClr val="bg2"/>
                </a:solidFill>
                <a:latin typeface="Times New Roman" panose="02020603050405020304" pitchFamily="18" charset="0"/>
                <a:ea typeface="Droid Serif"/>
                <a:cs typeface="Times New Roman" panose="02020603050405020304" pitchFamily="18" charset="0"/>
                <a:sym typeface="Droid Serif"/>
              </a:rPr>
              <a:t>quyền</a:t>
            </a:r>
            <a:r>
              <a:rPr lang="en-US" sz="1200" dirty="0">
                <a:solidFill>
                  <a:schemeClr val="bg2"/>
                </a:solidFill>
                <a:latin typeface="Times New Roman" panose="02020603050405020304" pitchFamily="18" charset="0"/>
                <a:ea typeface="Droid Serif"/>
                <a:cs typeface="Times New Roman" panose="02020603050405020304" pitchFamily="18" charset="0"/>
                <a:sym typeface="Droid Serif"/>
              </a:rPr>
              <a:t> </a:t>
            </a:r>
            <a:r>
              <a:rPr lang="en-US" sz="1200" dirty="0" err="1">
                <a:solidFill>
                  <a:schemeClr val="bg2"/>
                </a:solidFill>
                <a:latin typeface="Times New Roman" panose="02020603050405020304" pitchFamily="18" charset="0"/>
                <a:ea typeface="Droid Serif"/>
                <a:cs typeface="Times New Roman" panose="02020603050405020304" pitchFamily="18" charset="0"/>
                <a:sym typeface="Droid Serif"/>
              </a:rPr>
              <a:t>của</a:t>
            </a:r>
            <a:r>
              <a:rPr lang="en-US" sz="1200" dirty="0">
                <a:solidFill>
                  <a:schemeClr val="bg2"/>
                </a:solidFill>
                <a:latin typeface="Times New Roman" panose="02020603050405020304" pitchFamily="18" charset="0"/>
                <a:ea typeface="Droid Serif"/>
                <a:cs typeface="Times New Roman" panose="02020603050405020304" pitchFamily="18" charset="0"/>
                <a:sym typeface="Droid Serif"/>
              </a:rPr>
              <a:t> </a:t>
            </a:r>
            <a:r>
              <a:rPr lang="en-US" sz="1200" dirty="0" err="1">
                <a:solidFill>
                  <a:schemeClr val="bg2"/>
                </a:solidFill>
                <a:latin typeface="Times New Roman" panose="02020603050405020304" pitchFamily="18" charset="0"/>
                <a:ea typeface="Droid Serif"/>
                <a:cs typeface="Times New Roman" panose="02020603050405020304" pitchFamily="18" charset="0"/>
                <a:sym typeface="Droid Serif"/>
              </a:rPr>
              <a:t>sinh</a:t>
            </a:r>
            <a:r>
              <a:rPr lang="en-US" sz="1200" dirty="0">
                <a:solidFill>
                  <a:schemeClr val="bg2"/>
                </a:solidFill>
                <a:latin typeface="Times New Roman" panose="02020603050405020304" pitchFamily="18" charset="0"/>
                <a:ea typeface="Droid Serif"/>
                <a:cs typeface="Times New Roman" panose="02020603050405020304" pitchFamily="18" charset="0"/>
                <a:sym typeface="Droid Serif"/>
              </a:rPr>
              <a:t> </a:t>
            </a:r>
            <a:r>
              <a:rPr lang="en-US" sz="1200" dirty="0" err="1">
                <a:solidFill>
                  <a:schemeClr val="bg2"/>
                </a:solidFill>
                <a:latin typeface="Times New Roman" panose="02020603050405020304" pitchFamily="18" charset="0"/>
                <a:ea typeface="Droid Serif"/>
                <a:cs typeface="Times New Roman" panose="02020603050405020304" pitchFamily="18" charset="0"/>
                <a:sym typeface="Droid Serif"/>
              </a:rPr>
              <a:t>viên</a:t>
            </a:r>
            <a:r>
              <a:rPr lang="en-US" sz="1200" dirty="0">
                <a:solidFill>
                  <a:schemeClr val="bg2"/>
                </a:solidFill>
                <a:latin typeface="Times New Roman" panose="02020603050405020304" pitchFamily="18" charset="0"/>
                <a:ea typeface="Droid Serif"/>
                <a:cs typeface="Times New Roman" panose="02020603050405020304" pitchFamily="18" charset="0"/>
                <a:sym typeface="Droid Serif"/>
              </a:rPr>
              <a:t>.</a:t>
            </a:r>
          </a:p>
          <a:p>
            <a:pPr marL="171450" lvl="0" indent="-171450">
              <a:buFont typeface="Wingdings" panose="05000000000000000000" pitchFamily="2" charset="2"/>
              <a:buChar char="q"/>
            </a:pPr>
            <a:r>
              <a:rPr lang="en-US" sz="1200" dirty="0" err="1">
                <a:solidFill>
                  <a:schemeClr val="bg2"/>
                </a:solidFill>
                <a:latin typeface="Times New Roman" panose="02020603050405020304" pitchFamily="18" charset="0"/>
                <a:ea typeface="Droid Serif"/>
                <a:cs typeface="Times New Roman" panose="02020603050405020304" pitchFamily="18" charset="0"/>
                <a:sym typeface="Droid Serif"/>
              </a:rPr>
              <a:t>Quản</a:t>
            </a:r>
            <a:r>
              <a:rPr lang="en-US" sz="1200" dirty="0">
                <a:solidFill>
                  <a:schemeClr val="bg2"/>
                </a:solidFill>
                <a:latin typeface="Times New Roman" panose="02020603050405020304" pitchFamily="18" charset="0"/>
                <a:ea typeface="Droid Serif"/>
                <a:cs typeface="Times New Roman" panose="02020603050405020304" pitchFamily="18" charset="0"/>
                <a:sym typeface="Droid Serif"/>
              </a:rPr>
              <a:t> </a:t>
            </a:r>
            <a:r>
              <a:rPr lang="en-US" sz="1200" dirty="0" err="1">
                <a:solidFill>
                  <a:schemeClr val="bg2"/>
                </a:solidFill>
                <a:latin typeface="Times New Roman" panose="02020603050405020304" pitchFamily="18" charset="0"/>
                <a:ea typeface="Droid Serif"/>
                <a:cs typeface="Times New Roman" panose="02020603050405020304" pitchFamily="18" charset="0"/>
                <a:sym typeface="Droid Serif"/>
              </a:rPr>
              <a:t>lý</a:t>
            </a:r>
            <a:r>
              <a:rPr lang="en-US" sz="1200" dirty="0">
                <a:solidFill>
                  <a:schemeClr val="bg2"/>
                </a:solidFill>
                <a:latin typeface="Times New Roman" panose="02020603050405020304" pitchFamily="18" charset="0"/>
                <a:ea typeface="Droid Serif"/>
                <a:cs typeface="Times New Roman" panose="02020603050405020304" pitchFamily="18" charset="0"/>
                <a:sym typeface="Droid Serif"/>
              </a:rPr>
              <a:t> </a:t>
            </a:r>
            <a:r>
              <a:rPr lang="en-US" sz="1200" dirty="0" err="1">
                <a:solidFill>
                  <a:schemeClr val="bg2"/>
                </a:solidFill>
                <a:latin typeface="Times New Roman" panose="02020603050405020304" pitchFamily="18" charset="0"/>
                <a:ea typeface="Droid Serif"/>
                <a:cs typeface="Times New Roman" panose="02020603050405020304" pitchFamily="18" charset="0"/>
                <a:sym typeface="Droid Serif"/>
              </a:rPr>
              <a:t>dự</a:t>
            </a:r>
            <a:r>
              <a:rPr lang="en-US" sz="1200" dirty="0">
                <a:solidFill>
                  <a:schemeClr val="bg2"/>
                </a:solidFill>
                <a:latin typeface="Times New Roman" panose="02020603050405020304" pitchFamily="18" charset="0"/>
                <a:ea typeface="Droid Serif"/>
                <a:cs typeface="Times New Roman" panose="02020603050405020304" pitchFamily="18" charset="0"/>
                <a:sym typeface="Droid Serif"/>
              </a:rPr>
              <a:t> </a:t>
            </a:r>
            <a:r>
              <a:rPr lang="en-US" sz="1200" dirty="0" err="1">
                <a:solidFill>
                  <a:schemeClr val="bg2"/>
                </a:solidFill>
                <a:latin typeface="Times New Roman" panose="02020603050405020304" pitchFamily="18" charset="0"/>
                <a:ea typeface="Droid Serif"/>
                <a:cs typeface="Times New Roman" panose="02020603050405020304" pitchFamily="18" charset="0"/>
                <a:sym typeface="Droid Serif"/>
              </a:rPr>
              <a:t>trù</a:t>
            </a:r>
            <a:r>
              <a:rPr lang="en-US" sz="1200" dirty="0">
                <a:solidFill>
                  <a:schemeClr val="bg2"/>
                </a:solidFill>
                <a:latin typeface="Times New Roman" panose="02020603050405020304" pitchFamily="18" charset="0"/>
                <a:ea typeface="Droid Serif"/>
                <a:cs typeface="Times New Roman" panose="02020603050405020304" pitchFamily="18" charset="0"/>
                <a:sym typeface="Droid Serif"/>
              </a:rPr>
              <a:t>.</a:t>
            </a:r>
          </a:p>
          <a:p>
            <a:pPr marL="171450" lvl="0" indent="-171450">
              <a:buFont typeface="Wingdings" panose="05000000000000000000" pitchFamily="2" charset="2"/>
              <a:buChar char="q"/>
            </a:pPr>
            <a:r>
              <a:rPr lang="en-US" sz="1200" dirty="0" err="1">
                <a:solidFill>
                  <a:schemeClr val="bg2"/>
                </a:solidFill>
                <a:latin typeface="Times New Roman" panose="02020603050405020304" pitchFamily="18" charset="0"/>
                <a:ea typeface="Droid Serif"/>
                <a:cs typeface="Times New Roman" panose="02020603050405020304" pitchFamily="18" charset="0"/>
                <a:sym typeface="Droid Serif"/>
              </a:rPr>
              <a:t>Quản</a:t>
            </a:r>
            <a:r>
              <a:rPr lang="en-US" sz="1200" dirty="0">
                <a:solidFill>
                  <a:schemeClr val="bg2"/>
                </a:solidFill>
                <a:latin typeface="Times New Roman" panose="02020603050405020304" pitchFamily="18" charset="0"/>
                <a:ea typeface="Droid Serif"/>
                <a:cs typeface="Times New Roman" panose="02020603050405020304" pitchFamily="18" charset="0"/>
                <a:sym typeface="Droid Serif"/>
              </a:rPr>
              <a:t> </a:t>
            </a:r>
            <a:r>
              <a:rPr lang="en-US" sz="1200" dirty="0" err="1">
                <a:solidFill>
                  <a:schemeClr val="bg2"/>
                </a:solidFill>
                <a:latin typeface="Times New Roman" panose="02020603050405020304" pitchFamily="18" charset="0"/>
                <a:ea typeface="Droid Serif"/>
                <a:cs typeface="Times New Roman" panose="02020603050405020304" pitchFamily="18" charset="0"/>
                <a:sym typeface="Droid Serif"/>
              </a:rPr>
              <a:t>lý</a:t>
            </a:r>
            <a:r>
              <a:rPr lang="en-US" sz="1200" dirty="0">
                <a:solidFill>
                  <a:schemeClr val="bg2"/>
                </a:solidFill>
                <a:latin typeface="Times New Roman" panose="02020603050405020304" pitchFamily="18" charset="0"/>
                <a:ea typeface="Droid Serif"/>
                <a:cs typeface="Times New Roman" panose="02020603050405020304" pitchFamily="18" charset="0"/>
                <a:sym typeface="Droid Serif"/>
              </a:rPr>
              <a:t> tin </a:t>
            </a:r>
            <a:r>
              <a:rPr lang="en-US" sz="1200" dirty="0" err="1">
                <a:solidFill>
                  <a:schemeClr val="bg2"/>
                </a:solidFill>
                <a:latin typeface="Times New Roman" panose="02020603050405020304" pitchFamily="18" charset="0"/>
                <a:ea typeface="Droid Serif"/>
                <a:cs typeface="Times New Roman" panose="02020603050405020304" pitchFamily="18" charset="0"/>
                <a:sym typeface="Droid Serif"/>
              </a:rPr>
              <a:t>tức</a:t>
            </a:r>
            <a:r>
              <a:rPr lang="en-US" sz="1200" dirty="0">
                <a:solidFill>
                  <a:schemeClr val="bg2"/>
                </a:solidFill>
                <a:latin typeface="Times New Roman" panose="02020603050405020304" pitchFamily="18" charset="0"/>
                <a:ea typeface="Droid Serif"/>
                <a:cs typeface="Times New Roman" panose="02020603050405020304" pitchFamily="18" charset="0"/>
                <a:sym typeface="Droid Serif"/>
              </a:rPr>
              <a:t>.</a:t>
            </a:r>
          </a:p>
          <a:p>
            <a:pPr marL="171450" lvl="0" indent="-171450">
              <a:buFont typeface="Wingdings" panose="05000000000000000000" pitchFamily="2" charset="2"/>
              <a:buChar char="q"/>
            </a:pPr>
            <a:r>
              <a:rPr lang="en-US" sz="1200" dirty="0" err="1">
                <a:solidFill>
                  <a:schemeClr val="bg2"/>
                </a:solidFill>
                <a:latin typeface="Times New Roman" panose="02020603050405020304" pitchFamily="18" charset="0"/>
                <a:ea typeface="Droid Serif"/>
                <a:cs typeface="Times New Roman" panose="02020603050405020304" pitchFamily="18" charset="0"/>
                <a:sym typeface="Droid Serif"/>
              </a:rPr>
              <a:t>Quản</a:t>
            </a:r>
            <a:r>
              <a:rPr lang="en-US" sz="1200" dirty="0">
                <a:solidFill>
                  <a:schemeClr val="bg2"/>
                </a:solidFill>
                <a:latin typeface="Times New Roman" panose="02020603050405020304" pitchFamily="18" charset="0"/>
                <a:ea typeface="Droid Serif"/>
                <a:cs typeface="Times New Roman" panose="02020603050405020304" pitchFamily="18" charset="0"/>
                <a:sym typeface="Droid Serif"/>
              </a:rPr>
              <a:t> </a:t>
            </a:r>
            <a:r>
              <a:rPr lang="en-US" sz="1200" dirty="0" err="1">
                <a:solidFill>
                  <a:schemeClr val="bg2"/>
                </a:solidFill>
                <a:latin typeface="Times New Roman" panose="02020603050405020304" pitchFamily="18" charset="0"/>
                <a:ea typeface="Droid Serif"/>
                <a:cs typeface="Times New Roman" panose="02020603050405020304" pitchFamily="18" charset="0"/>
                <a:sym typeface="Droid Serif"/>
              </a:rPr>
              <a:t>lý</a:t>
            </a:r>
            <a:r>
              <a:rPr lang="en-US" sz="1200" dirty="0">
                <a:solidFill>
                  <a:schemeClr val="bg2"/>
                </a:solidFill>
                <a:latin typeface="Times New Roman" panose="02020603050405020304" pitchFamily="18" charset="0"/>
                <a:ea typeface="Droid Serif"/>
                <a:cs typeface="Times New Roman" panose="02020603050405020304" pitchFamily="18" charset="0"/>
                <a:sym typeface="Droid Serif"/>
              </a:rPr>
              <a:t> </a:t>
            </a:r>
            <a:r>
              <a:rPr lang="en-US" sz="1200" dirty="0" err="1">
                <a:solidFill>
                  <a:schemeClr val="bg2"/>
                </a:solidFill>
                <a:latin typeface="Times New Roman" panose="02020603050405020304" pitchFamily="18" charset="0"/>
                <a:ea typeface="Droid Serif"/>
                <a:cs typeface="Times New Roman" panose="02020603050405020304" pitchFamily="18" charset="0"/>
                <a:sym typeface="Droid Serif"/>
              </a:rPr>
              <a:t>ch</a:t>
            </a:r>
            <a:r>
              <a:rPr lang="vi-VN" sz="1200" dirty="0">
                <a:solidFill>
                  <a:schemeClr val="bg2"/>
                </a:solidFill>
                <a:latin typeface="Times New Roman" panose="02020603050405020304" pitchFamily="18" charset="0"/>
                <a:ea typeface="Droid Serif"/>
                <a:cs typeface="Times New Roman" panose="02020603050405020304" pitchFamily="18" charset="0"/>
                <a:sym typeface="Droid Serif"/>
              </a:rPr>
              <a:t>ư</a:t>
            </a:r>
            <a:r>
              <a:rPr lang="en-US" sz="1200" dirty="0" err="1">
                <a:solidFill>
                  <a:schemeClr val="bg2"/>
                </a:solidFill>
                <a:latin typeface="Times New Roman" panose="02020603050405020304" pitchFamily="18" charset="0"/>
                <a:ea typeface="Droid Serif"/>
                <a:cs typeface="Times New Roman" panose="02020603050405020304" pitchFamily="18" charset="0"/>
                <a:sym typeface="Droid Serif"/>
              </a:rPr>
              <a:t>ơng</a:t>
            </a:r>
            <a:r>
              <a:rPr lang="en-US" sz="1200" dirty="0">
                <a:solidFill>
                  <a:schemeClr val="bg2"/>
                </a:solidFill>
                <a:latin typeface="Times New Roman" panose="02020603050405020304" pitchFamily="18" charset="0"/>
                <a:ea typeface="Droid Serif"/>
                <a:cs typeface="Times New Roman" panose="02020603050405020304" pitchFamily="18" charset="0"/>
                <a:sym typeface="Droid Serif"/>
              </a:rPr>
              <a:t> </a:t>
            </a:r>
            <a:r>
              <a:rPr lang="en-US" sz="1200" dirty="0" err="1">
                <a:solidFill>
                  <a:schemeClr val="bg2"/>
                </a:solidFill>
                <a:latin typeface="Times New Roman" panose="02020603050405020304" pitchFamily="18" charset="0"/>
                <a:ea typeface="Droid Serif"/>
                <a:cs typeface="Times New Roman" panose="02020603050405020304" pitchFamily="18" charset="0"/>
                <a:sym typeface="Droid Serif"/>
              </a:rPr>
              <a:t>trình</a:t>
            </a:r>
            <a:endParaRPr lang="en-US" sz="1200" dirty="0">
              <a:solidFill>
                <a:schemeClr val="bg2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endParaRPr>
          </a:p>
          <a:p>
            <a:pPr marL="171450" lvl="0" indent="-171450">
              <a:buFont typeface="Wingdings" panose="05000000000000000000" pitchFamily="2" charset="2"/>
              <a:buChar char="q"/>
            </a:pPr>
            <a:r>
              <a:rPr lang="en-US" sz="1200" dirty="0" err="1">
                <a:solidFill>
                  <a:schemeClr val="bg2"/>
                </a:solidFill>
                <a:latin typeface="Times New Roman" panose="02020603050405020304" pitchFamily="18" charset="0"/>
                <a:ea typeface="Droid Serif"/>
                <a:cs typeface="Times New Roman" panose="02020603050405020304" pitchFamily="18" charset="0"/>
                <a:sym typeface="Droid Serif"/>
              </a:rPr>
              <a:t>Quản</a:t>
            </a:r>
            <a:r>
              <a:rPr lang="en-US" sz="1200" dirty="0">
                <a:solidFill>
                  <a:schemeClr val="bg2"/>
                </a:solidFill>
                <a:latin typeface="Times New Roman" panose="02020603050405020304" pitchFamily="18" charset="0"/>
                <a:ea typeface="Droid Serif"/>
                <a:cs typeface="Times New Roman" panose="02020603050405020304" pitchFamily="18" charset="0"/>
                <a:sym typeface="Droid Serif"/>
              </a:rPr>
              <a:t> </a:t>
            </a:r>
            <a:r>
              <a:rPr lang="en-US" sz="1200" dirty="0" err="1">
                <a:solidFill>
                  <a:schemeClr val="bg2"/>
                </a:solidFill>
                <a:latin typeface="Times New Roman" panose="02020603050405020304" pitchFamily="18" charset="0"/>
                <a:ea typeface="Droid Serif"/>
                <a:cs typeface="Times New Roman" panose="02020603050405020304" pitchFamily="18" charset="0"/>
                <a:sym typeface="Droid Serif"/>
              </a:rPr>
              <a:t>lý</a:t>
            </a:r>
            <a:r>
              <a:rPr lang="en-US" sz="1200" dirty="0">
                <a:solidFill>
                  <a:schemeClr val="bg2"/>
                </a:solidFill>
                <a:latin typeface="Times New Roman" panose="02020603050405020304" pitchFamily="18" charset="0"/>
                <a:ea typeface="Droid Serif"/>
                <a:cs typeface="Times New Roman" panose="02020603050405020304" pitchFamily="18" charset="0"/>
                <a:sym typeface="Droid Serif"/>
              </a:rPr>
              <a:t> </a:t>
            </a:r>
            <a:r>
              <a:rPr lang="en-US" sz="1200" dirty="0" err="1">
                <a:solidFill>
                  <a:schemeClr val="bg2"/>
                </a:solidFill>
                <a:latin typeface="Times New Roman" panose="02020603050405020304" pitchFamily="18" charset="0"/>
                <a:ea typeface="Droid Serif"/>
                <a:cs typeface="Times New Roman" panose="02020603050405020304" pitchFamily="18" charset="0"/>
                <a:sym typeface="Droid Serif"/>
              </a:rPr>
              <a:t>danh</a:t>
            </a:r>
            <a:r>
              <a:rPr lang="en-US" sz="1200" dirty="0">
                <a:solidFill>
                  <a:schemeClr val="bg2"/>
                </a:solidFill>
                <a:latin typeface="Times New Roman" panose="02020603050405020304" pitchFamily="18" charset="0"/>
                <a:ea typeface="Droid Serif"/>
                <a:cs typeface="Times New Roman" panose="02020603050405020304" pitchFamily="18" charset="0"/>
                <a:sym typeface="Droid Serif"/>
              </a:rPr>
              <a:t> </a:t>
            </a:r>
            <a:r>
              <a:rPr lang="en-US" sz="1200" dirty="0" err="1">
                <a:solidFill>
                  <a:schemeClr val="bg2"/>
                </a:solidFill>
                <a:latin typeface="Times New Roman" panose="02020603050405020304" pitchFamily="18" charset="0"/>
                <a:ea typeface="Droid Serif"/>
                <a:cs typeface="Times New Roman" panose="02020603050405020304" pitchFamily="18" charset="0"/>
                <a:sym typeface="Droid Serif"/>
              </a:rPr>
              <a:t>sách</a:t>
            </a:r>
            <a:r>
              <a:rPr lang="en-US" sz="1200" dirty="0">
                <a:solidFill>
                  <a:schemeClr val="bg2"/>
                </a:solidFill>
                <a:latin typeface="Times New Roman" panose="02020603050405020304" pitchFamily="18" charset="0"/>
                <a:ea typeface="Droid Serif"/>
                <a:cs typeface="Times New Roman" panose="02020603050405020304" pitchFamily="18" charset="0"/>
                <a:sym typeface="Droid Serif"/>
              </a:rPr>
              <a:t> </a:t>
            </a:r>
            <a:r>
              <a:rPr lang="en-US" sz="1200" dirty="0" err="1">
                <a:solidFill>
                  <a:schemeClr val="bg2"/>
                </a:solidFill>
                <a:latin typeface="Times New Roman" panose="02020603050405020304" pitchFamily="18" charset="0"/>
                <a:ea typeface="Droid Serif"/>
                <a:cs typeface="Times New Roman" panose="02020603050405020304" pitchFamily="18" charset="0"/>
                <a:sym typeface="Droid Serif"/>
              </a:rPr>
              <a:t>điểm</a:t>
            </a:r>
            <a:r>
              <a:rPr lang="en-US" sz="1200" dirty="0">
                <a:solidFill>
                  <a:schemeClr val="bg2"/>
                </a:solidFill>
                <a:latin typeface="Times New Roman" panose="02020603050405020304" pitchFamily="18" charset="0"/>
                <a:ea typeface="Droid Serif"/>
                <a:cs typeface="Times New Roman" panose="02020603050405020304" pitchFamily="18" charset="0"/>
                <a:sym typeface="Droid Serif"/>
              </a:rPr>
              <a:t> </a:t>
            </a:r>
            <a:r>
              <a:rPr lang="en-US" sz="1200" dirty="0" err="1">
                <a:solidFill>
                  <a:schemeClr val="bg2"/>
                </a:solidFill>
                <a:latin typeface="Times New Roman" panose="02020603050405020304" pitchFamily="18" charset="0"/>
                <a:ea typeface="Droid Serif"/>
                <a:cs typeface="Times New Roman" panose="02020603050405020304" pitchFamily="18" charset="0"/>
                <a:sym typeface="Droid Serif"/>
              </a:rPr>
              <a:t>rèn</a:t>
            </a:r>
            <a:r>
              <a:rPr lang="en-US" sz="1200" dirty="0">
                <a:solidFill>
                  <a:schemeClr val="bg2"/>
                </a:solidFill>
                <a:latin typeface="Times New Roman" panose="02020603050405020304" pitchFamily="18" charset="0"/>
                <a:ea typeface="Droid Serif"/>
                <a:cs typeface="Times New Roman" panose="02020603050405020304" pitchFamily="18" charset="0"/>
                <a:sym typeface="Droid Serif"/>
              </a:rPr>
              <a:t> </a:t>
            </a:r>
            <a:r>
              <a:rPr lang="en-US" sz="1200" dirty="0" err="1">
                <a:solidFill>
                  <a:schemeClr val="bg2"/>
                </a:solidFill>
                <a:latin typeface="Times New Roman" panose="02020603050405020304" pitchFamily="18" charset="0"/>
                <a:ea typeface="Droid Serif"/>
                <a:cs typeface="Times New Roman" panose="02020603050405020304" pitchFamily="18" charset="0"/>
                <a:sym typeface="Droid Serif"/>
              </a:rPr>
              <a:t>luyện</a:t>
            </a:r>
            <a:r>
              <a:rPr lang="en-US" sz="1200" dirty="0">
                <a:solidFill>
                  <a:schemeClr val="bg2"/>
                </a:solidFill>
                <a:latin typeface="Times New Roman" panose="02020603050405020304" pitchFamily="18" charset="0"/>
                <a:ea typeface="Droid Serif"/>
                <a:cs typeface="Times New Roman" panose="02020603050405020304" pitchFamily="18" charset="0"/>
                <a:sym typeface="Droid Serif"/>
              </a:rPr>
              <a:t> </a:t>
            </a:r>
            <a:r>
              <a:rPr lang="en-US" sz="1200" dirty="0" err="1">
                <a:solidFill>
                  <a:schemeClr val="bg2"/>
                </a:solidFill>
                <a:latin typeface="Times New Roman" panose="02020603050405020304" pitchFamily="18" charset="0"/>
                <a:ea typeface="Droid Serif"/>
                <a:cs typeface="Times New Roman" panose="02020603050405020304" pitchFamily="18" charset="0"/>
                <a:sym typeface="Droid Serif"/>
              </a:rPr>
              <a:t>và</a:t>
            </a:r>
            <a:r>
              <a:rPr lang="en-US" sz="1200" dirty="0">
                <a:solidFill>
                  <a:schemeClr val="bg2"/>
                </a:solidFill>
                <a:latin typeface="Times New Roman" panose="02020603050405020304" pitchFamily="18" charset="0"/>
                <a:ea typeface="Droid Serif"/>
                <a:cs typeface="Times New Roman" panose="02020603050405020304" pitchFamily="18" charset="0"/>
                <a:sym typeface="Droid Serif"/>
              </a:rPr>
              <a:t> CTXH.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D5D8C2B-6035-463B-BCD0-55F5290A29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1456" y="2058743"/>
            <a:ext cx="800536" cy="800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216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xfrm>
            <a:off x="1857712" y="1064668"/>
            <a:ext cx="5428499" cy="452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ỨNG DỤNG</a:t>
            </a:r>
            <a:endParaRPr lang="e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F4F30FD-0556-49E3-9846-963EBB99B0DB}"/>
              </a:ext>
            </a:extLst>
          </p:cNvPr>
          <p:cNvGrpSpPr/>
          <p:nvPr/>
        </p:nvGrpSpPr>
        <p:grpSpPr>
          <a:xfrm>
            <a:off x="4048754" y="210392"/>
            <a:ext cx="960598" cy="475445"/>
            <a:chOff x="1236593" y="157883"/>
            <a:chExt cx="960598" cy="47544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B17CC64-AE9B-4C8B-8B6E-4803606622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6593" y="159682"/>
              <a:ext cx="369555" cy="473646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53253F0-4422-41DE-B908-34DC3837A34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88229" y="157883"/>
              <a:ext cx="508962" cy="468867"/>
            </a:xfrm>
            <a:prstGeom prst="rect">
              <a:avLst/>
            </a:prstGeom>
          </p:spPr>
        </p:pic>
      </p:grpSp>
      <p:sp>
        <p:nvSpPr>
          <p:cNvPr id="10" name="Shape 300">
            <a:extLst>
              <a:ext uri="{FF2B5EF4-FFF2-40B4-BE49-F238E27FC236}">
                <a16:creationId xmlns:a16="http://schemas.microsoft.com/office/drawing/2014/main" id="{5119DE12-B7D7-4EFD-BB21-57C2540FA2BC}"/>
              </a:ext>
            </a:extLst>
          </p:cNvPr>
          <p:cNvSpPr txBox="1">
            <a:spLocks/>
          </p:cNvSpPr>
          <p:nvPr/>
        </p:nvSpPr>
        <p:spPr>
          <a:xfrm>
            <a:off x="1710389" y="1368371"/>
            <a:ext cx="5703488" cy="452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C6CC"/>
              </a:buClr>
              <a:buFont typeface="Old Standard TT"/>
              <a:buNone/>
              <a:defRPr sz="1400" b="0" i="1" u="none" strike="noStrike" cap="none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  <a:rtl val="0"/>
              </a:defRPr>
            </a:lvl1pPr>
            <a:lvl2pPr lvl="1" algn="ctr">
              <a:spcBef>
                <a:spcPts val="0"/>
              </a:spcBef>
              <a:buClr>
                <a:srgbClr val="79C6CC"/>
              </a:buClr>
              <a:buFont typeface="Old Standard TT"/>
              <a:buNone/>
              <a:defRPr i="1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ctr">
              <a:spcBef>
                <a:spcPts val="0"/>
              </a:spcBef>
              <a:buClr>
                <a:srgbClr val="79C6CC"/>
              </a:buClr>
              <a:buFont typeface="Old Standard TT"/>
              <a:buNone/>
              <a:defRPr i="1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ctr">
              <a:spcBef>
                <a:spcPts val="0"/>
              </a:spcBef>
              <a:buClr>
                <a:srgbClr val="79C6CC"/>
              </a:buClr>
              <a:buFont typeface="Old Standard TT"/>
              <a:buNone/>
              <a:defRPr i="1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ctr">
              <a:spcBef>
                <a:spcPts val="0"/>
              </a:spcBef>
              <a:buClr>
                <a:srgbClr val="79C6CC"/>
              </a:buClr>
              <a:buFont typeface="Old Standard TT"/>
              <a:buNone/>
              <a:defRPr i="1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ctr">
              <a:spcBef>
                <a:spcPts val="0"/>
              </a:spcBef>
              <a:buClr>
                <a:srgbClr val="79C6CC"/>
              </a:buClr>
              <a:buFont typeface="Old Standard TT"/>
              <a:buNone/>
              <a:defRPr i="1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ctr">
              <a:spcBef>
                <a:spcPts val="0"/>
              </a:spcBef>
              <a:buClr>
                <a:srgbClr val="79C6CC"/>
              </a:buClr>
              <a:buFont typeface="Old Standard TT"/>
              <a:buNone/>
              <a:defRPr i="1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ctr">
              <a:spcBef>
                <a:spcPts val="0"/>
              </a:spcBef>
              <a:buClr>
                <a:srgbClr val="79C6CC"/>
              </a:buClr>
              <a:buFont typeface="Old Standard TT"/>
              <a:buNone/>
              <a:defRPr i="1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ctr">
              <a:spcBef>
                <a:spcPts val="0"/>
              </a:spcBef>
              <a:buClr>
                <a:srgbClr val="79C6CC"/>
              </a:buClr>
              <a:buFont typeface="Old Standard TT"/>
              <a:buNone/>
              <a:defRPr i="1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algn="just"/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3.1.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43B3E3-E074-46E8-896B-3525BB7C58FD}"/>
              </a:ext>
            </a:extLst>
          </p:cNvPr>
          <p:cNvSpPr/>
          <p:nvPr/>
        </p:nvSpPr>
        <p:spPr>
          <a:xfrm>
            <a:off x="2170878" y="1903076"/>
            <a:ext cx="2301693" cy="1912406"/>
          </a:xfrm>
          <a:prstGeom prst="rect">
            <a:avLst/>
          </a:prstGeom>
          <a:noFill/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2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2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sz="12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2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sz="12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endParaRPr lang="en-US" sz="12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31E62A-247C-4AAA-A622-7F79244EB245}"/>
              </a:ext>
            </a:extLst>
          </p:cNvPr>
          <p:cNvSpPr/>
          <p:nvPr/>
        </p:nvSpPr>
        <p:spPr>
          <a:xfrm>
            <a:off x="4637761" y="1903076"/>
            <a:ext cx="2301693" cy="1912406"/>
          </a:xfrm>
          <a:prstGeom prst="rect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lvl="0" indent="-171450">
              <a:buFont typeface="Wingdings" panose="05000000000000000000" pitchFamily="2" charset="2"/>
              <a:buChar char="q"/>
            </a:pPr>
            <a:r>
              <a:rPr lang="en-US" sz="1200" dirty="0" err="1">
                <a:solidFill>
                  <a:schemeClr val="bg2"/>
                </a:solidFill>
                <a:latin typeface="Times New Roman" panose="02020603050405020304" pitchFamily="18" charset="0"/>
                <a:ea typeface="Droid Serif"/>
                <a:cs typeface="Times New Roman" panose="02020603050405020304" pitchFamily="18" charset="0"/>
                <a:sym typeface="Droid Serif"/>
              </a:rPr>
              <a:t>Có</a:t>
            </a:r>
            <a:r>
              <a:rPr lang="en-US" sz="1200" dirty="0">
                <a:solidFill>
                  <a:schemeClr val="bg2"/>
                </a:solidFill>
                <a:latin typeface="Times New Roman" panose="02020603050405020304" pitchFamily="18" charset="0"/>
                <a:ea typeface="Droid Serif"/>
                <a:cs typeface="Times New Roman" panose="02020603050405020304" pitchFamily="18" charset="0"/>
                <a:sym typeface="Droid Serif"/>
              </a:rPr>
              <a:t> </a:t>
            </a:r>
            <a:r>
              <a:rPr lang="en-US" sz="1200" dirty="0" err="1">
                <a:solidFill>
                  <a:schemeClr val="bg2"/>
                </a:solidFill>
                <a:latin typeface="Times New Roman" panose="02020603050405020304" pitchFamily="18" charset="0"/>
                <a:ea typeface="Droid Serif"/>
                <a:cs typeface="Times New Roman" panose="02020603050405020304" pitchFamily="18" charset="0"/>
                <a:sym typeface="Droid Serif"/>
              </a:rPr>
              <a:t>tất</a:t>
            </a:r>
            <a:r>
              <a:rPr lang="en-US" sz="1200" dirty="0">
                <a:solidFill>
                  <a:schemeClr val="bg2"/>
                </a:solidFill>
                <a:latin typeface="Times New Roman" panose="02020603050405020304" pitchFamily="18" charset="0"/>
                <a:ea typeface="Droid Serif"/>
                <a:cs typeface="Times New Roman" panose="02020603050405020304" pitchFamily="18" charset="0"/>
                <a:sym typeface="Droid Serif"/>
              </a:rPr>
              <a:t> </a:t>
            </a:r>
            <a:r>
              <a:rPr lang="en-US" sz="1200" dirty="0" err="1">
                <a:solidFill>
                  <a:schemeClr val="bg2"/>
                </a:solidFill>
                <a:latin typeface="Times New Roman" panose="02020603050405020304" pitchFamily="18" charset="0"/>
                <a:ea typeface="Droid Serif"/>
                <a:cs typeface="Times New Roman" panose="02020603050405020304" pitchFamily="18" charset="0"/>
                <a:sym typeface="Droid Serif"/>
              </a:rPr>
              <a:t>cả</a:t>
            </a:r>
            <a:r>
              <a:rPr lang="en-US" sz="1200" dirty="0">
                <a:solidFill>
                  <a:schemeClr val="bg2"/>
                </a:solidFill>
                <a:latin typeface="Times New Roman" panose="02020603050405020304" pitchFamily="18" charset="0"/>
                <a:ea typeface="Droid Serif"/>
                <a:cs typeface="Times New Roman" panose="02020603050405020304" pitchFamily="18" charset="0"/>
                <a:sym typeface="Droid Serif"/>
              </a:rPr>
              <a:t> </a:t>
            </a:r>
            <a:r>
              <a:rPr lang="en-US" sz="1200" dirty="0" err="1">
                <a:solidFill>
                  <a:schemeClr val="bg2"/>
                </a:solidFill>
                <a:latin typeface="Times New Roman" panose="02020603050405020304" pitchFamily="18" charset="0"/>
                <a:ea typeface="Droid Serif"/>
                <a:cs typeface="Times New Roman" panose="02020603050405020304" pitchFamily="18" charset="0"/>
                <a:sym typeface="Droid Serif"/>
              </a:rPr>
              <a:t>các</a:t>
            </a:r>
            <a:r>
              <a:rPr lang="en-US" sz="1200" dirty="0">
                <a:solidFill>
                  <a:schemeClr val="bg2"/>
                </a:solidFill>
                <a:latin typeface="Times New Roman" panose="02020603050405020304" pitchFamily="18" charset="0"/>
                <a:ea typeface="Droid Serif"/>
                <a:cs typeface="Times New Roman" panose="02020603050405020304" pitchFamily="18" charset="0"/>
                <a:sym typeface="Droid Serif"/>
              </a:rPr>
              <a:t> </a:t>
            </a:r>
            <a:r>
              <a:rPr lang="en-US" sz="1200" dirty="0" err="1">
                <a:solidFill>
                  <a:schemeClr val="bg2"/>
                </a:solidFill>
                <a:latin typeface="Times New Roman" panose="02020603050405020304" pitchFamily="18" charset="0"/>
                <a:ea typeface="Droid Serif"/>
                <a:cs typeface="Times New Roman" panose="02020603050405020304" pitchFamily="18" charset="0"/>
                <a:sym typeface="Droid Serif"/>
              </a:rPr>
              <a:t>quyền</a:t>
            </a:r>
            <a:r>
              <a:rPr lang="en-US" sz="1200" dirty="0">
                <a:solidFill>
                  <a:schemeClr val="bg2"/>
                </a:solidFill>
                <a:latin typeface="Times New Roman" panose="02020603050405020304" pitchFamily="18" charset="0"/>
                <a:ea typeface="Droid Serif"/>
                <a:cs typeface="Times New Roman" panose="02020603050405020304" pitchFamily="18" charset="0"/>
                <a:sym typeface="Droid Serif"/>
              </a:rPr>
              <a:t> </a:t>
            </a:r>
            <a:r>
              <a:rPr lang="en-US" sz="1200" dirty="0" err="1">
                <a:solidFill>
                  <a:schemeClr val="bg2"/>
                </a:solidFill>
                <a:latin typeface="Times New Roman" panose="02020603050405020304" pitchFamily="18" charset="0"/>
                <a:ea typeface="Droid Serif"/>
                <a:cs typeface="Times New Roman" panose="02020603050405020304" pitchFamily="18" charset="0"/>
                <a:sym typeface="Droid Serif"/>
              </a:rPr>
              <a:t>của</a:t>
            </a:r>
            <a:r>
              <a:rPr lang="en-US" sz="1200" dirty="0">
                <a:solidFill>
                  <a:schemeClr val="bg2"/>
                </a:solidFill>
                <a:latin typeface="Times New Roman" panose="02020603050405020304" pitchFamily="18" charset="0"/>
                <a:ea typeface="Droid Serif"/>
                <a:cs typeface="Times New Roman" panose="02020603050405020304" pitchFamily="18" charset="0"/>
                <a:sym typeface="Droid Serif"/>
              </a:rPr>
              <a:t> </a:t>
            </a:r>
            <a:r>
              <a:rPr lang="en-US" sz="1200" dirty="0" err="1">
                <a:solidFill>
                  <a:schemeClr val="bg2"/>
                </a:solidFill>
                <a:latin typeface="Times New Roman" panose="02020603050405020304" pitchFamily="18" charset="0"/>
                <a:ea typeface="Droid Serif"/>
                <a:cs typeface="Times New Roman" panose="02020603050405020304" pitchFamily="18" charset="0"/>
                <a:sym typeface="Droid Serif"/>
              </a:rPr>
              <a:t>sinh</a:t>
            </a:r>
            <a:r>
              <a:rPr lang="en-US" sz="1200" dirty="0">
                <a:solidFill>
                  <a:schemeClr val="bg2"/>
                </a:solidFill>
                <a:latin typeface="Times New Roman" panose="02020603050405020304" pitchFamily="18" charset="0"/>
                <a:ea typeface="Droid Serif"/>
                <a:cs typeface="Times New Roman" panose="02020603050405020304" pitchFamily="18" charset="0"/>
                <a:sym typeface="Droid Serif"/>
              </a:rPr>
              <a:t> </a:t>
            </a:r>
            <a:r>
              <a:rPr lang="en-US" sz="1200" dirty="0" err="1">
                <a:solidFill>
                  <a:schemeClr val="bg2"/>
                </a:solidFill>
                <a:latin typeface="Times New Roman" panose="02020603050405020304" pitchFamily="18" charset="0"/>
                <a:ea typeface="Droid Serif"/>
                <a:cs typeface="Times New Roman" panose="02020603050405020304" pitchFamily="18" charset="0"/>
                <a:sym typeface="Droid Serif"/>
              </a:rPr>
              <a:t>viên</a:t>
            </a:r>
            <a:r>
              <a:rPr lang="en-US" sz="1200" dirty="0">
                <a:solidFill>
                  <a:schemeClr val="bg2"/>
                </a:solidFill>
                <a:latin typeface="Times New Roman" panose="02020603050405020304" pitchFamily="18" charset="0"/>
                <a:ea typeface="Droid Serif"/>
                <a:cs typeface="Times New Roman" panose="02020603050405020304" pitchFamily="18" charset="0"/>
                <a:sym typeface="Droid Serif"/>
              </a:rPr>
              <a:t>, </a:t>
            </a:r>
            <a:r>
              <a:rPr lang="en-US" sz="1200" dirty="0" err="1">
                <a:solidFill>
                  <a:schemeClr val="bg2"/>
                </a:solidFill>
                <a:latin typeface="Times New Roman" panose="02020603050405020304" pitchFamily="18" charset="0"/>
                <a:ea typeface="Droid Serif"/>
                <a:cs typeface="Times New Roman" panose="02020603050405020304" pitchFamily="18" charset="0"/>
                <a:sym typeface="Droid Serif"/>
              </a:rPr>
              <a:t>Ủy</a:t>
            </a:r>
            <a:r>
              <a:rPr lang="en-US" sz="1200" dirty="0">
                <a:solidFill>
                  <a:schemeClr val="bg2"/>
                </a:solidFill>
                <a:latin typeface="Times New Roman" panose="02020603050405020304" pitchFamily="18" charset="0"/>
                <a:ea typeface="Droid Serif"/>
                <a:cs typeface="Times New Roman" panose="02020603050405020304" pitchFamily="18" charset="0"/>
                <a:sym typeface="Droid Serif"/>
              </a:rPr>
              <a:t> </a:t>
            </a:r>
            <a:r>
              <a:rPr lang="en-US" sz="1200" dirty="0" err="1">
                <a:solidFill>
                  <a:schemeClr val="bg2"/>
                </a:solidFill>
                <a:latin typeface="Times New Roman" panose="02020603050405020304" pitchFamily="18" charset="0"/>
                <a:ea typeface="Droid Serif"/>
                <a:cs typeface="Times New Roman" panose="02020603050405020304" pitchFamily="18" charset="0"/>
                <a:sym typeface="Droid Serif"/>
              </a:rPr>
              <a:t>viên</a:t>
            </a:r>
            <a:r>
              <a:rPr lang="en-US" sz="1200" dirty="0">
                <a:solidFill>
                  <a:schemeClr val="bg2"/>
                </a:solidFill>
                <a:latin typeface="Times New Roman" panose="02020603050405020304" pitchFamily="18" charset="0"/>
                <a:ea typeface="Droid Serif"/>
                <a:cs typeface="Times New Roman" panose="02020603050405020304" pitchFamily="18" charset="0"/>
                <a:sym typeface="Droid Serif"/>
              </a:rPr>
              <a:t> BCH </a:t>
            </a:r>
            <a:r>
              <a:rPr lang="en-US" sz="1200" dirty="0" err="1">
                <a:solidFill>
                  <a:schemeClr val="bg2"/>
                </a:solidFill>
                <a:latin typeface="Times New Roman" panose="02020603050405020304" pitchFamily="18" charset="0"/>
                <a:ea typeface="Droid Serif"/>
                <a:cs typeface="Times New Roman" panose="02020603050405020304" pitchFamily="18" charset="0"/>
                <a:sym typeface="Droid Serif"/>
              </a:rPr>
              <a:t>và</a:t>
            </a:r>
            <a:r>
              <a:rPr lang="en-US" sz="1200" dirty="0">
                <a:solidFill>
                  <a:schemeClr val="bg2"/>
                </a:solidFill>
                <a:latin typeface="Times New Roman" panose="02020603050405020304" pitchFamily="18" charset="0"/>
                <a:ea typeface="Droid Serif"/>
                <a:cs typeface="Times New Roman" panose="02020603050405020304" pitchFamily="18" charset="0"/>
                <a:sym typeface="Droid Serif"/>
              </a:rPr>
              <a:t> Ban </a:t>
            </a:r>
            <a:r>
              <a:rPr lang="en-US" sz="1200" dirty="0" err="1">
                <a:solidFill>
                  <a:schemeClr val="bg2"/>
                </a:solidFill>
                <a:latin typeface="Times New Roman" panose="02020603050405020304" pitchFamily="18" charset="0"/>
                <a:ea typeface="Droid Serif"/>
                <a:cs typeface="Times New Roman" panose="02020603050405020304" pitchFamily="18" charset="0"/>
                <a:sym typeface="Droid Serif"/>
              </a:rPr>
              <a:t>cán</a:t>
            </a:r>
            <a:r>
              <a:rPr lang="en-US" sz="1200" dirty="0">
                <a:solidFill>
                  <a:schemeClr val="bg2"/>
                </a:solidFill>
                <a:latin typeface="Times New Roman" panose="02020603050405020304" pitchFamily="18" charset="0"/>
                <a:ea typeface="Droid Serif"/>
                <a:cs typeface="Times New Roman" panose="02020603050405020304" pitchFamily="18" charset="0"/>
                <a:sym typeface="Droid Serif"/>
              </a:rPr>
              <a:t> </a:t>
            </a:r>
            <a:r>
              <a:rPr lang="en-US" sz="1200" dirty="0" err="1">
                <a:solidFill>
                  <a:schemeClr val="bg2"/>
                </a:solidFill>
                <a:latin typeface="Times New Roman" panose="02020603050405020304" pitchFamily="18" charset="0"/>
                <a:ea typeface="Droid Serif"/>
                <a:cs typeface="Times New Roman" panose="02020603050405020304" pitchFamily="18" charset="0"/>
                <a:sym typeface="Droid Serif"/>
              </a:rPr>
              <a:t>sự</a:t>
            </a:r>
            <a:r>
              <a:rPr lang="en-US" sz="1200" dirty="0">
                <a:solidFill>
                  <a:schemeClr val="bg2"/>
                </a:solidFill>
                <a:latin typeface="Times New Roman" panose="02020603050405020304" pitchFamily="18" charset="0"/>
                <a:ea typeface="Droid Serif"/>
                <a:cs typeface="Times New Roman" panose="02020603050405020304" pitchFamily="18" charset="0"/>
                <a:sym typeface="Droid Serif"/>
              </a:rPr>
              <a:t>.</a:t>
            </a:r>
          </a:p>
          <a:p>
            <a:pPr marL="171450" lvl="0" indent="-171450">
              <a:buFont typeface="Wingdings" panose="05000000000000000000" pitchFamily="2" charset="2"/>
              <a:buChar char="q"/>
            </a:pPr>
            <a:r>
              <a:rPr lang="en-US" sz="1200" dirty="0" err="1">
                <a:solidFill>
                  <a:schemeClr val="bg2"/>
                </a:solidFill>
                <a:latin typeface="Times New Roman" panose="02020603050405020304" pitchFamily="18" charset="0"/>
                <a:ea typeface="Droid Serif"/>
                <a:cs typeface="Times New Roman" panose="02020603050405020304" pitchFamily="18" charset="0"/>
                <a:sym typeface="Droid Serif"/>
              </a:rPr>
              <a:t>Quản</a:t>
            </a:r>
            <a:r>
              <a:rPr lang="en-US" sz="1200" dirty="0">
                <a:solidFill>
                  <a:schemeClr val="bg2"/>
                </a:solidFill>
                <a:latin typeface="Times New Roman" panose="02020603050405020304" pitchFamily="18" charset="0"/>
                <a:ea typeface="Droid Serif"/>
                <a:cs typeface="Times New Roman" panose="02020603050405020304" pitchFamily="18" charset="0"/>
                <a:sym typeface="Droid Serif"/>
              </a:rPr>
              <a:t> </a:t>
            </a:r>
            <a:r>
              <a:rPr lang="en-US" sz="1200" dirty="0" err="1">
                <a:solidFill>
                  <a:schemeClr val="bg2"/>
                </a:solidFill>
                <a:latin typeface="Times New Roman" panose="02020603050405020304" pitchFamily="18" charset="0"/>
                <a:ea typeface="Droid Serif"/>
                <a:cs typeface="Times New Roman" panose="02020603050405020304" pitchFamily="18" charset="0"/>
                <a:sym typeface="Droid Serif"/>
              </a:rPr>
              <a:t>lý</a:t>
            </a:r>
            <a:r>
              <a:rPr lang="en-US" sz="1200" dirty="0">
                <a:solidFill>
                  <a:schemeClr val="bg2"/>
                </a:solidFill>
                <a:latin typeface="Times New Roman" panose="02020603050405020304" pitchFamily="18" charset="0"/>
                <a:ea typeface="Droid Serif"/>
                <a:cs typeface="Times New Roman" panose="02020603050405020304" pitchFamily="18" charset="0"/>
                <a:sym typeface="Droid Serif"/>
              </a:rPr>
              <a:t> </a:t>
            </a:r>
            <a:r>
              <a:rPr lang="en-US" sz="1200" dirty="0" err="1">
                <a:solidFill>
                  <a:schemeClr val="bg2"/>
                </a:solidFill>
                <a:latin typeface="Times New Roman" panose="02020603050405020304" pitchFamily="18" charset="0"/>
                <a:ea typeface="Droid Serif"/>
                <a:cs typeface="Times New Roman" panose="02020603050405020304" pitchFamily="18" charset="0"/>
                <a:sym typeface="Droid Serif"/>
              </a:rPr>
              <a:t>thông</a:t>
            </a:r>
            <a:r>
              <a:rPr lang="en-US" sz="1200" dirty="0">
                <a:solidFill>
                  <a:schemeClr val="bg2"/>
                </a:solidFill>
                <a:latin typeface="Times New Roman" panose="02020603050405020304" pitchFamily="18" charset="0"/>
                <a:ea typeface="Droid Serif"/>
                <a:cs typeface="Times New Roman" panose="02020603050405020304" pitchFamily="18" charset="0"/>
                <a:sym typeface="Droid Serif"/>
              </a:rPr>
              <a:t> tin BCH.</a:t>
            </a:r>
          </a:p>
          <a:p>
            <a:pPr marL="171450" lvl="0" indent="-171450">
              <a:buFont typeface="Wingdings" panose="05000000000000000000" pitchFamily="2" charset="2"/>
              <a:buChar char="q"/>
            </a:pPr>
            <a:r>
              <a:rPr lang="en-US" sz="1200" dirty="0" err="1">
                <a:solidFill>
                  <a:schemeClr val="bg2"/>
                </a:solidFill>
                <a:latin typeface="Times New Roman" panose="02020603050405020304" pitchFamily="18" charset="0"/>
                <a:ea typeface="Droid Serif"/>
                <a:cs typeface="Times New Roman" panose="02020603050405020304" pitchFamily="18" charset="0"/>
                <a:sym typeface="Droid Serif"/>
              </a:rPr>
              <a:t>Quản</a:t>
            </a:r>
            <a:r>
              <a:rPr lang="en-US" sz="1200" dirty="0">
                <a:solidFill>
                  <a:schemeClr val="bg2"/>
                </a:solidFill>
                <a:latin typeface="Times New Roman" panose="02020603050405020304" pitchFamily="18" charset="0"/>
                <a:ea typeface="Droid Serif"/>
                <a:cs typeface="Times New Roman" panose="02020603050405020304" pitchFamily="18" charset="0"/>
                <a:sym typeface="Droid Serif"/>
              </a:rPr>
              <a:t> </a:t>
            </a:r>
            <a:r>
              <a:rPr lang="en-US" sz="1200" dirty="0" err="1">
                <a:solidFill>
                  <a:schemeClr val="bg2"/>
                </a:solidFill>
                <a:latin typeface="Times New Roman" panose="02020603050405020304" pitchFamily="18" charset="0"/>
                <a:ea typeface="Droid Serif"/>
                <a:cs typeface="Times New Roman" panose="02020603050405020304" pitchFamily="18" charset="0"/>
                <a:sym typeface="Droid Serif"/>
              </a:rPr>
              <a:t>lý</a:t>
            </a:r>
            <a:r>
              <a:rPr lang="en-US" sz="1200" dirty="0">
                <a:solidFill>
                  <a:schemeClr val="bg2"/>
                </a:solidFill>
                <a:latin typeface="Times New Roman" panose="02020603050405020304" pitchFamily="18" charset="0"/>
                <a:ea typeface="Droid Serif"/>
                <a:cs typeface="Times New Roman" panose="02020603050405020304" pitchFamily="18" charset="0"/>
                <a:sym typeface="Droid Serif"/>
              </a:rPr>
              <a:t> </a:t>
            </a:r>
            <a:r>
              <a:rPr lang="en-US" sz="1200" dirty="0" err="1">
                <a:solidFill>
                  <a:schemeClr val="bg2"/>
                </a:solidFill>
                <a:latin typeface="Times New Roman" panose="02020603050405020304" pitchFamily="18" charset="0"/>
                <a:ea typeface="Droid Serif"/>
                <a:cs typeface="Times New Roman" panose="02020603050405020304" pitchFamily="18" charset="0"/>
                <a:sym typeface="Droid Serif"/>
              </a:rPr>
              <a:t>dự</a:t>
            </a:r>
            <a:r>
              <a:rPr lang="en-US" sz="1200" dirty="0">
                <a:solidFill>
                  <a:schemeClr val="bg2"/>
                </a:solidFill>
                <a:latin typeface="Times New Roman" panose="02020603050405020304" pitchFamily="18" charset="0"/>
                <a:ea typeface="Droid Serif"/>
                <a:cs typeface="Times New Roman" panose="02020603050405020304" pitchFamily="18" charset="0"/>
                <a:sym typeface="Droid Serif"/>
              </a:rPr>
              <a:t> </a:t>
            </a:r>
            <a:r>
              <a:rPr lang="en-US" sz="1200" dirty="0" err="1">
                <a:solidFill>
                  <a:schemeClr val="bg2"/>
                </a:solidFill>
                <a:latin typeface="Times New Roman" panose="02020603050405020304" pitchFamily="18" charset="0"/>
                <a:ea typeface="Droid Serif"/>
                <a:cs typeface="Times New Roman" panose="02020603050405020304" pitchFamily="18" charset="0"/>
                <a:sym typeface="Droid Serif"/>
              </a:rPr>
              <a:t>trù</a:t>
            </a:r>
            <a:r>
              <a:rPr lang="en-US" sz="1200" dirty="0">
                <a:solidFill>
                  <a:schemeClr val="bg2"/>
                </a:solidFill>
                <a:latin typeface="Times New Roman" panose="02020603050405020304" pitchFamily="18" charset="0"/>
                <a:ea typeface="Droid Serif"/>
                <a:cs typeface="Times New Roman" panose="02020603050405020304" pitchFamily="18" charset="0"/>
                <a:sym typeface="Droid Serif"/>
              </a:rPr>
              <a:t>.</a:t>
            </a:r>
          </a:p>
          <a:p>
            <a:pPr marL="171450" lvl="0" indent="-171450">
              <a:buFont typeface="Wingdings" panose="05000000000000000000" pitchFamily="2" charset="2"/>
              <a:buChar char="q"/>
            </a:pPr>
            <a:r>
              <a:rPr lang="en-US" sz="1200" dirty="0" err="1">
                <a:solidFill>
                  <a:schemeClr val="bg2"/>
                </a:solidFill>
                <a:latin typeface="Times New Roman" panose="02020603050405020304" pitchFamily="18" charset="0"/>
                <a:ea typeface="Droid Serif"/>
                <a:cs typeface="Times New Roman" panose="02020603050405020304" pitchFamily="18" charset="0"/>
                <a:sym typeface="Droid Serif"/>
              </a:rPr>
              <a:t>Quản</a:t>
            </a:r>
            <a:r>
              <a:rPr lang="en-US" sz="1200" dirty="0">
                <a:solidFill>
                  <a:schemeClr val="bg2"/>
                </a:solidFill>
                <a:latin typeface="Times New Roman" panose="02020603050405020304" pitchFamily="18" charset="0"/>
                <a:ea typeface="Droid Serif"/>
                <a:cs typeface="Times New Roman" panose="02020603050405020304" pitchFamily="18" charset="0"/>
                <a:sym typeface="Droid Serif"/>
              </a:rPr>
              <a:t> </a:t>
            </a:r>
            <a:r>
              <a:rPr lang="en-US" sz="1200" dirty="0" err="1">
                <a:solidFill>
                  <a:schemeClr val="bg2"/>
                </a:solidFill>
                <a:latin typeface="Times New Roman" panose="02020603050405020304" pitchFamily="18" charset="0"/>
                <a:ea typeface="Droid Serif"/>
                <a:cs typeface="Times New Roman" panose="02020603050405020304" pitchFamily="18" charset="0"/>
                <a:sym typeface="Droid Serif"/>
              </a:rPr>
              <a:t>lý</a:t>
            </a:r>
            <a:r>
              <a:rPr lang="en-US" sz="1200" dirty="0">
                <a:solidFill>
                  <a:schemeClr val="bg2"/>
                </a:solidFill>
                <a:latin typeface="Times New Roman" panose="02020603050405020304" pitchFamily="18" charset="0"/>
                <a:ea typeface="Droid Serif"/>
                <a:cs typeface="Times New Roman" panose="02020603050405020304" pitchFamily="18" charset="0"/>
                <a:sym typeface="Droid Serif"/>
              </a:rPr>
              <a:t> ng</a:t>
            </a:r>
            <a:r>
              <a:rPr lang="vi-VN" sz="1200" dirty="0">
                <a:solidFill>
                  <a:schemeClr val="bg2"/>
                </a:solidFill>
                <a:latin typeface="Times New Roman" panose="02020603050405020304" pitchFamily="18" charset="0"/>
                <a:ea typeface="Droid Serif"/>
                <a:cs typeface="Times New Roman" panose="02020603050405020304" pitchFamily="18" charset="0"/>
                <a:sym typeface="Droid Serif"/>
              </a:rPr>
              <a:t>ư</a:t>
            </a:r>
            <a:r>
              <a:rPr lang="en-US" sz="1200" dirty="0" err="1">
                <a:solidFill>
                  <a:schemeClr val="bg2"/>
                </a:solidFill>
                <a:latin typeface="Times New Roman" panose="02020603050405020304" pitchFamily="18" charset="0"/>
                <a:ea typeface="Droid Serif"/>
                <a:cs typeface="Times New Roman" panose="02020603050405020304" pitchFamily="18" charset="0"/>
                <a:sym typeface="Droid Serif"/>
              </a:rPr>
              <a:t>ời</a:t>
            </a:r>
            <a:r>
              <a:rPr lang="en-US" sz="1200" dirty="0">
                <a:solidFill>
                  <a:schemeClr val="bg2"/>
                </a:solidFill>
                <a:latin typeface="Times New Roman" panose="02020603050405020304" pitchFamily="18" charset="0"/>
                <a:ea typeface="Droid Serif"/>
                <a:cs typeface="Times New Roman" panose="02020603050405020304" pitchFamily="18" charset="0"/>
                <a:sym typeface="Droid Serif"/>
              </a:rPr>
              <a:t> </a:t>
            </a:r>
            <a:r>
              <a:rPr lang="en-US" sz="1200" dirty="0" err="1">
                <a:solidFill>
                  <a:schemeClr val="bg2"/>
                </a:solidFill>
                <a:latin typeface="Times New Roman" panose="02020603050405020304" pitchFamily="18" charset="0"/>
                <a:ea typeface="Droid Serif"/>
                <a:cs typeface="Times New Roman" panose="02020603050405020304" pitchFamily="18" charset="0"/>
                <a:sym typeface="Droid Serif"/>
              </a:rPr>
              <a:t>dùng</a:t>
            </a:r>
            <a:r>
              <a:rPr lang="en-US" sz="1200" dirty="0">
                <a:solidFill>
                  <a:schemeClr val="bg2"/>
                </a:solidFill>
                <a:latin typeface="Times New Roman" panose="02020603050405020304" pitchFamily="18" charset="0"/>
                <a:ea typeface="Droid Serif"/>
                <a:cs typeface="Times New Roman" panose="02020603050405020304" pitchFamily="18" charset="0"/>
                <a:sym typeface="Droid Serif"/>
              </a:rPr>
              <a:t>.</a:t>
            </a:r>
          </a:p>
          <a:p>
            <a:pPr marL="171450" lvl="0" indent="-171450">
              <a:buFont typeface="Wingdings" panose="05000000000000000000" pitchFamily="2" charset="2"/>
              <a:buChar char="q"/>
            </a:pPr>
            <a:r>
              <a:rPr lang="en-US" sz="1200" dirty="0" err="1">
                <a:solidFill>
                  <a:schemeClr val="bg2"/>
                </a:solidFill>
                <a:latin typeface="Times New Roman" panose="02020603050405020304" pitchFamily="18" charset="0"/>
                <a:ea typeface="Droid Serif"/>
                <a:cs typeface="Times New Roman" panose="02020603050405020304" pitchFamily="18" charset="0"/>
                <a:sym typeface="Droid Serif"/>
              </a:rPr>
              <a:t>Quản</a:t>
            </a:r>
            <a:r>
              <a:rPr lang="en-US" sz="1200" dirty="0">
                <a:solidFill>
                  <a:schemeClr val="bg2"/>
                </a:solidFill>
                <a:latin typeface="Times New Roman" panose="02020603050405020304" pitchFamily="18" charset="0"/>
                <a:ea typeface="Droid Serif"/>
                <a:cs typeface="Times New Roman" panose="02020603050405020304" pitchFamily="18" charset="0"/>
                <a:sym typeface="Droid Serif"/>
              </a:rPr>
              <a:t> </a:t>
            </a:r>
            <a:r>
              <a:rPr lang="en-US" sz="1200" dirty="0" err="1">
                <a:solidFill>
                  <a:schemeClr val="bg2"/>
                </a:solidFill>
                <a:latin typeface="Times New Roman" panose="02020603050405020304" pitchFamily="18" charset="0"/>
                <a:ea typeface="Droid Serif"/>
                <a:cs typeface="Times New Roman" panose="02020603050405020304" pitchFamily="18" charset="0"/>
                <a:sym typeface="Droid Serif"/>
              </a:rPr>
              <a:t>lý</a:t>
            </a:r>
            <a:r>
              <a:rPr lang="en-US" sz="1200" dirty="0">
                <a:solidFill>
                  <a:schemeClr val="bg2"/>
                </a:solidFill>
                <a:latin typeface="Times New Roman" panose="02020603050405020304" pitchFamily="18" charset="0"/>
                <a:ea typeface="Droid Serif"/>
                <a:cs typeface="Times New Roman" panose="02020603050405020304" pitchFamily="18" charset="0"/>
                <a:sym typeface="Droid Serif"/>
              </a:rPr>
              <a:t> </a:t>
            </a:r>
            <a:r>
              <a:rPr lang="en-US" sz="1200" dirty="0" err="1">
                <a:solidFill>
                  <a:schemeClr val="bg2"/>
                </a:solidFill>
                <a:latin typeface="Times New Roman" panose="02020603050405020304" pitchFamily="18" charset="0"/>
                <a:ea typeface="Droid Serif"/>
                <a:cs typeface="Times New Roman" panose="02020603050405020304" pitchFamily="18" charset="0"/>
                <a:sym typeface="Droid Serif"/>
              </a:rPr>
              <a:t>niên</a:t>
            </a:r>
            <a:r>
              <a:rPr lang="en-US" sz="1200" dirty="0">
                <a:solidFill>
                  <a:schemeClr val="bg2"/>
                </a:solidFill>
                <a:latin typeface="Times New Roman" panose="02020603050405020304" pitchFamily="18" charset="0"/>
                <a:ea typeface="Droid Serif"/>
                <a:cs typeface="Times New Roman" panose="02020603050405020304" pitchFamily="18" charset="0"/>
                <a:sym typeface="Droid Serif"/>
              </a:rPr>
              <a:t> </a:t>
            </a:r>
            <a:r>
              <a:rPr lang="en-US" sz="1200" dirty="0" err="1">
                <a:solidFill>
                  <a:schemeClr val="bg2"/>
                </a:solidFill>
                <a:latin typeface="Times New Roman" panose="02020603050405020304" pitchFamily="18" charset="0"/>
                <a:ea typeface="Droid Serif"/>
                <a:cs typeface="Times New Roman" panose="02020603050405020304" pitchFamily="18" charset="0"/>
                <a:sym typeface="Droid Serif"/>
              </a:rPr>
              <a:t>khóa</a:t>
            </a:r>
            <a:r>
              <a:rPr lang="en-US" sz="1200" dirty="0">
                <a:solidFill>
                  <a:schemeClr val="bg2"/>
                </a:solidFill>
                <a:latin typeface="Times New Roman" panose="02020603050405020304" pitchFamily="18" charset="0"/>
                <a:ea typeface="Droid Serif"/>
                <a:cs typeface="Times New Roman" panose="02020603050405020304" pitchFamily="18" charset="0"/>
                <a:sym typeface="Droid Serif"/>
              </a:rPr>
              <a:t>.</a:t>
            </a:r>
          </a:p>
          <a:p>
            <a:pPr marL="171450" lvl="0" indent="-171450">
              <a:buFont typeface="Wingdings" panose="05000000000000000000" pitchFamily="2" charset="2"/>
              <a:buChar char="q"/>
            </a:pPr>
            <a:r>
              <a:rPr lang="en-US" sz="1200" dirty="0" err="1">
                <a:solidFill>
                  <a:schemeClr val="bg2"/>
                </a:solidFill>
                <a:latin typeface="Times New Roman" panose="02020603050405020304" pitchFamily="18" charset="0"/>
                <a:ea typeface="Droid Serif"/>
                <a:cs typeface="Times New Roman" panose="02020603050405020304" pitchFamily="18" charset="0"/>
                <a:sym typeface="Droid Serif"/>
              </a:rPr>
              <a:t>Quản</a:t>
            </a:r>
            <a:r>
              <a:rPr lang="en-US" sz="1200" dirty="0">
                <a:solidFill>
                  <a:schemeClr val="bg2"/>
                </a:solidFill>
                <a:latin typeface="Times New Roman" panose="02020603050405020304" pitchFamily="18" charset="0"/>
                <a:ea typeface="Droid Serif"/>
                <a:cs typeface="Times New Roman" panose="02020603050405020304" pitchFamily="18" charset="0"/>
                <a:sym typeface="Droid Serif"/>
              </a:rPr>
              <a:t> </a:t>
            </a:r>
            <a:r>
              <a:rPr lang="en-US" sz="1200" dirty="0" err="1">
                <a:solidFill>
                  <a:schemeClr val="bg2"/>
                </a:solidFill>
                <a:latin typeface="Times New Roman" panose="02020603050405020304" pitchFamily="18" charset="0"/>
                <a:ea typeface="Droid Serif"/>
                <a:cs typeface="Times New Roman" panose="02020603050405020304" pitchFamily="18" charset="0"/>
                <a:sym typeface="Droid Serif"/>
              </a:rPr>
              <a:t>lý</a:t>
            </a:r>
            <a:r>
              <a:rPr lang="en-US" sz="1200" dirty="0">
                <a:solidFill>
                  <a:schemeClr val="bg2"/>
                </a:solidFill>
                <a:latin typeface="Times New Roman" panose="02020603050405020304" pitchFamily="18" charset="0"/>
                <a:ea typeface="Droid Serif"/>
                <a:cs typeface="Times New Roman" panose="02020603050405020304" pitchFamily="18" charset="0"/>
                <a:sym typeface="Droid Serif"/>
              </a:rPr>
              <a:t> chi </a:t>
            </a:r>
            <a:r>
              <a:rPr lang="en-US" sz="1200" dirty="0" err="1">
                <a:solidFill>
                  <a:schemeClr val="bg2"/>
                </a:solidFill>
                <a:latin typeface="Times New Roman" panose="02020603050405020304" pitchFamily="18" charset="0"/>
                <a:ea typeface="Droid Serif"/>
                <a:cs typeface="Times New Roman" panose="02020603050405020304" pitchFamily="18" charset="0"/>
                <a:sym typeface="Droid Serif"/>
              </a:rPr>
              <a:t>đoàn</a:t>
            </a:r>
            <a:r>
              <a:rPr lang="en-US" sz="1200" dirty="0">
                <a:solidFill>
                  <a:schemeClr val="bg2"/>
                </a:solidFill>
                <a:latin typeface="Times New Roman" panose="02020603050405020304" pitchFamily="18" charset="0"/>
                <a:ea typeface="Droid Serif"/>
                <a:cs typeface="Times New Roman" panose="02020603050405020304" pitchFamily="18" charset="0"/>
                <a:sym typeface="Droid Serif"/>
              </a:rPr>
              <a:t>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D5D8C2B-6035-463B-BCD0-55F5290A29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1456" y="2058743"/>
            <a:ext cx="800536" cy="800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744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300">
            <a:extLst>
              <a:ext uri="{FF2B5EF4-FFF2-40B4-BE49-F238E27FC236}">
                <a16:creationId xmlns:a16="http://schemas.microsoft.com/office/drawing/2014/main" id="{628821A1-BE26-4DC4-8622-C70A70D408BB}"/>
              </a:ext>
            </a:extLst>
          </p:cNvPr>
          <p:cNvSpPr txBox="1">
            <a:spLocks/>
          </p:cNvSpPr>
          <p:nvPr/>
        </p:nvSpPr>
        <p:spPr>
          <a:xfrm>
            <a:off x="1857750" y="15618"/>
            <a:ext cx="5428499" cy="452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</a:lstStyle>
          <a:p>
            <a:pPr algn="ctr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USECASE</a:t>
            </a:r>
            <a:endParaRPr lang="en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75D81F-33EB-47BD-9D03-AA57D67FA5C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609" y="386183"/>
            <a:ext cx="3382782" cy="4655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45976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ctrTitle" idx="4294967295"/>
          </p:nvPr>
        </p:nvSpPr>
        <p:spPr>
          <a:xfrm>
            <a:off x="2056647" y="1666268"/>
            <a:ext cx="503070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0" dirty="0"/>
              <a:t>Demo</a:t>
            </a:r>
            <a:endParaRPr lang="en" sz="6000" dirty="0"/>
          </a:p>
        </p:txBody>
      </p:sp>
      <p:sp>
        <p:nvSpPr>
          <p:cNvPr id="5" name="Shape 351">
            <a:extLst>
              <a:ext uri="{FF2B5EF4-FFF2-40B4-BE49-F238E27FC236}">
                <a16:creationId xmlns:a16="http://schemas.microsoft.com/office/drawing/2014/main" id="{B3423683-F068-4538-9F8C-7059498FFA68}"/>
              </a:ext>
            </a:extLst>
          </p:cNvPr>
          <p:cNvSpPr/>
          <p:nvPr/>
        </p:nvSpPr>
        <p:spPr>
          <a:xfrm>
            <a:off x="2136488" y="713790"/>
            <a:ext cx="4871018" cy="3792143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134F5C"/>
          </a:solidFill>
          <a:ln w="9525" cap="flat" cmpd="sng">
            <a:solidFill>
              <a:srgbClr val="79C6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8C63F4E-CEC4-4CCD-866F-7EB62B9C36F0}"/>
              </a:ext>
            </a:extLst>
          </p:cNvPr>
          <p:cNvGrpSpPr/>
          <p:nvPr/>
        </p:nvGrpSpPr>
        <p:grpSpPr>
          <a:xfrm>
            <a:off x="4180372" y="162122"/>
            <a:ext cx="960598" cy="475445"/>
            <a:chOff x="1236593" y="157883"/>
            <a:chExt cx="960598" cy="47544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1AFB480-D84A-4DE3-87D7-F6A3061161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6593" y="159682"/>
              <a:ext cx="369555" cy="473646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F8EB10E-0661-4077-A883-3E4775D035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88229" y="157883"/>
              <a:ext cx="508962" cy="4688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6618769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xfrm>
            <a:off x="1857712" y="1064668"/>
            <a:ext cx="5428499" cy="452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KẾT LUẬN</a:t>
            </a:r>
            <a:endParaRPr lang="e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F4F30FD-0556-49E3-9846-963EBB99B0DB}"/>
              </a:ext>
            </a:extLst>
          </p:cNvPr>
          <p:cNvGrpSpPr/>
          <p:nvPr/>
        </p:nvGrpSpPr>
        <p:grpSpPr>
          <a:xfrm>
            <a:off x="4048754" y="210392"/>
            <a:ext cx="960598" cy="475445"/>
            <a:chOff x="1236593" y="157883"/>
            <a:chExt cx="960598" cy="47544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B17CC64-AE9B-4C8B-8B6E-4803606622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6593" y="159682"/>
              <a:ext cx="369555" cy="473646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53253F0-4422-41DE-B908-34DC3837A34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88229" y="157883"/>
              <a:ext cx="508962" cy="468867"/>
            </a:xfrm>
            <a:prstGeom prst="rect">
              <a:avLst/>
            </a:prstGeom>
          </p:spPr>
        </p:pic>
      </p:grpSp>
      <p:sp>
        <p:nvSpPr>
          <p:cNvPr id="10" name="Shape 300">
            <a:extLst>
              <a:ext uri="{FF2B5EF4-FFF2-40B4-BE49-F238E27FC236}">
                <a16:creationId xmlns:a16="http://schemas.microsoft.com/office/drawing/2014/main" id="{5119DE12-B7D7-4EFD-BB21-57C2540FA2BC}"/>
              </a:ext>
            </a:extLst>
          </p:cNvPr>
          <p:cNvSpPr txBox="1">
            <a:spLocks/>
          </p:cNvSpPr>
          <p:nvPr/>
        </p:nvSpPr>
        <p:spPr>
          <a:xfrm>
            <a:off x="1710389" y="1368371"/>
            <a:ext cx="5703488" cy="27104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C6CC"/>
              </a:buClr>
              <a:buFont typeface="Old Standard TT"/>
              <a:buNone/>
              <a:defRPr sz="1400" b="0" i="1" u="none" strike="noStrike" cap="none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  <a:rtl val="0"/>
              </a:defRPr>
            </a:lvl1pPr>
            <a:lvl2pPr lvl="1" algn="ctr">
              <a:spcBef>
                <a:spcPts val="0"/>
              </a:spcBef>
              <a:buClr>
                <a:srgbClr val="79C6CC"/>
              </a:buClr>
              <a:buFont typeface="Old Standard TT"/>
              <a:buNone/>
              <a:defRPr i="1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ctr">
              <a:spcBef>
                <a:spcPts val="0"/>
              </a:spcBef>
              <a:buClr>
                <a:srgbClr val="79C6CC"/>
              </a:buClr>
              <a:buFont typeface="Old Standard TT"/>
              <a:buNone/>
              <a:defRPr i="1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ctr">
              <a:spcBef>
                <a:spcPts val="0"/>
              </a:spcBef>
              <a:buClr>
                <a:srgbClr val="79C6CC"/>
              </a:buClr>
              <a:buFont typeface="Old Standard TT"/>
              <a:buNone/>
              <a:defRPr i="1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ctr">
              <a:spcBef>
                <a:spcPts val="0"/>
              </a:spcBef>
              <a:buClr>
                <a:srgbClr val="79C6CC"/>
              </a:buClr>
              <a:buFont typeface="Old Standard TT"/>
              <a:buNone/>
              <a:defRPr i="1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ctr">
              <a:spcBef>
                <a:spcPts val="0"/>
              </a:spcBef>
              <a:buClr>
                <a:srgbClr val="79C6CC"/>
              </a:buClr>
              <a:buFont typeface="Old Standard TT"/>
              <a:buNone/>
              <a:defRPr i="1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ctr">
              <a:spcBef>
                <a:spcPts val="0"/>
              </a:spcBef>
              <a:buClr>
                <a:srgbClr val="79C6CC"/>
              </a:buClr>
              <a:buFont typeface="Old Standard TT"/>
              <a:buNone/>
              <a:defRPr i="1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ctr">
              <a:spcBef>
                <a:spcPts val="0"/>
              </a:spcBef>
              <a:buClr>
                <a:srgbClr val="79C6CC"/>
              </a:buClr>
              <a:buFont typeface="Old Standard TT"/>
              <a:buNone/>
              <a:defRPr i="1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ctr">
              <a:spcBef>
                <a:spcPts val="0"/>
              </a:spcBef>
              <a:buClr>
                <a:srgbClr val="79C6CC"/>
              </a:buClr>
              <a:buFont typeface="Old Standard TT"/>
              <a:buNone/>
              <a:defRPr i="1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algn="just"/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4.1.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Tx/>
              <a:buChar char="-"/>
            </a:pP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vận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MVC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vi-VN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framework Laravel.</a:t>
            </a:r>
          </a:p>
          <a:p>
            <a:pPr marL="285750" indent="-285750" algn="just">
              <a:buFontTx/>
              <a:buChar char="-"/>
            </a:pP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ra.</a:t>
            </a:r>
          </a:p>
          <a:p>
            <a:pPr marL="285750" indent="-285750" algn="just">
              <a:buFontTx/>
              <a:buChar char="-"/>
            </a:pP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Nâng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thân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Tx/>
              <a:buChar char="-"/>
            </a:pP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Đoàn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42FDB1-FE25-4F21-89AF-972B82EA6C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6029" y="2901114"/>
            <a:ext cx="2308722" cy="1229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47683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xfrm>
            <a:off x="1857712" y="1064668"/>
            <a:ext cx="5428499" cy="452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KẾT LUẬN</a:t>
            </a:r>
            <a:endParaRPr lang="e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F4F30FD-0556-49E3-9846-963EBB99B0DB}"/>
              </a:ext>
            </a:extLst>
          </p:cNvPr>
          <p:cNvGrpSpPr/>
          <p:nvPr/>
        </p:nvGrpSpPr>
        <p:grpSpPr>
          <a:xfrm>
            <a:off x="4048754" y="210392"/>
            <a:ext cx="960598" cy="475445"/>
            <a:chOff x="1236593" y="157883"/>
            <a:chExt cx="960598" cy="47544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B17CC64-AE9B-4C8B-8B6E-4803606622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6593" y="159682"/>
              <a:ext cx="369555" cy="473646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53253F0-4422-41DE-B908-34DC3837A34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88229" y="157883"/>
              <a:ext cx="508962" cy="468867"/>
            </a:xfrm>
            <a:prstGeom prst="rect">
              <a:avLst/>
            </a:prstGeom>
          </p:spPr>
        </p:pic>
      </p:grpSp>
      <p:sp>
        <p:nvSpPr>
          <p:cNvPr id="10" name="Shape 300">
            <a:extLst>
              <a:ext uri="{FF2B5EF4-FFF2-40B4-BE49-F238E27FC236}">
                <a16:creationId xmlns:a16="http://schemas.microsoft.com/office/drawing/2014/main" id="{5119DE12-B7D7-4EFD-BB21-57C2540FA2BC}"/>
              </a:ext>
            </a:extLst>
          </p:cNvPr>
          <p:cNvSpPr txBox="1">
            <a:spLocks/>
          </p:cNvSpPr>
          <p:nvPr/>
        </p:nvSpPr>
        <p:spPr>
          <a:xfrm>
            <a:off x="1710389" y="1368371"/>
            <a:ext cx="5703488" cy="27104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C6CC"/>
              </a:buClr>
              <a:buFont typeface="Old Standard TT"/>
              <a:buNone/>
              <a:defRPr sz="1400" b="0" i="1" u="none" strike="noStrike" cap="none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  <a:rtl val="0"/>
              </a:defRPr>
            </a:lvl1pPr>
            <a:lvl2pPr lvl="1" algn="ctr">
              <a:spcBef>
                <a:spcPts val="0"/>
              </a:spcBef>
              <a:buClr>
                <a:srgbClr val="79C6CC"/>
              </a:buClr>
              <a:buFont typeface="Old Standard TT"/>
              <a:buNone/>
              <a:defRPr i="1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ctr">
              <a:spcBef>
                <a:spcPts val="0"/>
              </a:spcBef>
              <a:buClr>
                <a:srgbClr val="79C6CC"/>
              </a:buClr>
              <a:buFont typeface="Old Standard TT"/>
              <a:buNone/>
              <a:defRPr i="1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ctr">
              <a:spcBef>
                <a:spcPts val="0"/>
              </a:spcBef>
              <a:buClr>
                <a:srgbClr val="79C6CC"/>
              </a:buClr>
              <a:buFont typeface="Old Standard TT"/>
              <a:buNone/>
              <a:defRPr i="1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ctr">
              <a:spcBef>
                <a:spcPts val="0"/>
              </a:spcBef>
              <a:buClr>
                <a:srgbClr val="79C6CC"/>
              </a:buClr>
              <a:buFont typeface="Old Standard TT"/>
              <a:buNone/>
              <a:defRPr i="1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ctr">
              <a:spcBef>
                <a:spcPts val="0"/>
              </a:spcBef>
              <a:buClr>
                <a:srgbClr val="79C6CC"/>
              </a:buClr>
              <a:buFont typeface="Old Standard TT"/>
              <a:buNone/>
              <a:defRPr i="1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ctr">
              <a:spcBef>
                <a:spcPts val="0"/>
              </a:spcBef>
              <a:buClr>
                <a:srgbClr val="79C6CC"/>
              </a:buClr>
              <a:buFont typeface="Old Standard TT"/>
              <a:buNone/>
              <a:defRPr i="1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ctr">
              <a:spcBef>
                <a:spcPts val="0"/>
              </a:spcBef>
              <a:buClr>
                <a:srgbClr val="79C6CC"/>
              </a:buClr>
              <a:buFont typeface="Old Standard TT"/>
              <a:buNone/>
              <a:defRPr i="1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ctr">
              <a:spcBef>
                <a:spcPts val="0"/>
              </a:spcBef>
              <a:buClr>
                <a:srgbClr val="79C6CC"/>
              </a:buClr>
              <a:buFont typeface="Old Standard TT"/>
              <a:buNone/>
              <a:defRPr i="1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algn="just"/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4.2.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Tx/>
              <a:buChar char="-"/>
            </a:pP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ng</a:t>
            </a:r>
            <a:r>
              <a:rPr lang="vi-VN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Tx/>
              <a:buChar char="-"/>
            </a:pP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nhằm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Tx/>
              <a:buChar char="-"/>
            </a:pP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Góp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Đoàn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911316C-3650-47C1-A298-0A8CFD3A9F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4628" y="2613733"/>
            <a:ext cx="1407361" cy="1465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29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xfrm>
            <a:off x="1857712" y="1064668"/>
            <a:ext cx="5428499" cy="452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KẾT LUẬN</a:t>
            </a:r>
            <a:endParaRPr lang="e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F4F30FD-0556-49E3-9846-963EBB99B0DB}"/>
              </a:ext>
            </a:extLst>
          </p:cNvPr>
          <p:cNvGrpSpPr/>
          <p:nvPr/>
        </p:nvGrpSpPr>
        <p:grpSpPr>
          <a:xfrm>
            <a:off x="4048754" y="210392"/>
            <a:ext cx="960598" cy="475445"/>
            <a:chOff x="1236593" y="157883"/>
            <a:chExt cx="960598" cy="47544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B17CC64-AE9B-4C8B-8B6E-4803606622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6593" y="159682"/>
              <a:ext cx="369555" cy="473646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53253F0-4422-41DE-B908-34DC3837A34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88229" y="157883"/>
              <a:ext cx="508962" cy="468867"/>
            </a:xfrm>
            <a:prstGeom prst="rect">
              <a:avLst/>
            </a:prstGeom>
          </p:spPr>
        </p:pic>
      </p:grpSp>
      <p:sp>
        <p:nvSpPr>
          <p:cNvPr id="10" name="Shape 300">
            <a:extLst>
              <a:ext uri="{FF2B5EF4-FFF2-40B4-BE49-F238E27FC236}">
                <a16:creationId xmlns:a16="http://schemas.microsoft.com/office/drawing/2014/main" id="{5119DE12-B7D7-4EFD-BB21-57C2540FA2BC}"/>
              </a:ext>
            </a:extLst>
          </p:cNvPr>
          <p:cNvSpPr txBox="1">
            <a:spLocks/>
          </p:cNvSpPr>
          <p:nvPr/>
        </p:nvSpPr>
        <p:spPr>
          <a:xfrm>
            <a:off x="1710389" y="1368371"/>
            <a:ext cx="5703488" cy="27104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C6CC"/>
              </a:buClr>
              <a:buFont typeface="Old Standard TT"/>
              <a:buNone/>
              <a:defRPr sz="1400" b="0" i="1" u="none" strike="noStrike" cap="none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  <a:rtl val="0"/>
              </a:defRPr>
            </a:lvl1pPr>
            <a:lvl2pPr lvl="1" algn="ctr">
              <a:spcBef>
                <a:spcPts val="0"/>
              </a:spcBef>
              <a:buClr>
                <a:srgbClr val="79C6CC"/>
              </a:buClr>
              <a:buFont typeface="Old Standard TT"/>
              <a:buNone/>
              <a:defRPr i="1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ctr">
              <a:spcBef>
                <a:spcPts val="0"/>
              </a:spcBef>
              <a:buClr>
                <a:srgbClr val="79C6CC"/>
              </a:buClr>
              <a:buFont typeface="Old Standard TT"/>
              <a:buNone/>
              <a:defRPr i="1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ctr">
              <a:spcBef>
                <a:spcPts val="0"/>
              </a:spcBef>
              <a:buClr>
                <a:srgbClr val="79C6CC"/>
              </a:buClr>
              <a:buFont typeface="Old Standard TT"/>
              <a:buNone/>
              <a:defRPr i="1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ctr">
              <a:spcBef>
                <a:spcPts val="0"/>
              </a:spcBef>
              <a:buClr>
                <a:srgbClr val="79C6CC"/>
              </a:buClr>
              <a:buFont typeface="Old Standard TT"/>
              <a:buNone/>
              <a:defRPr i="1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ctr">
              <a:spcBef>
                <a:spcPts val="0"/>
              </a:spcBef>
              <a:buClr>
                <a:srgbClr val="79C6CC"/>
              </a:buClr>
              <a:buFont typeface="Old Standard TT"/>
              <a:buNone/>
              <a:defRPr i="1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ctr">
              <a:spcBef>
                <a:spcPts val="0"/>
              </a:spcBef>
              <a:buClr>
                <a:srgbClr val="79C6CC"/>
              </a:buClr>
              <a:buFont typeface="Old Standard TT"/>
              <a:buNone/>
              <a:defRPr i="1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ctr">
              <a:spcBef>
                <a:spcPts val="0"/>
              </a:spcBef>
              <a:buClr>
                <a:srgbClr val="79C6CC"/>
              </a:buClr>
              <a:buFont typeface="Old Standard TT"/>
              <a:buNone/>
              <a:defRPr i="1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ctr">
              <a:spcBef>
                <a:spcPts val="0"/>
              </a:spcBef>
              <a:buClr>
                <a:srgbClr val="79C6CC"/>
              </a:buClr>
              <a:buFont typeface="Old Standard TT"/>
              <a:buNone/>
              <a:defRPr i="1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algn="just"/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4.3.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Tx/>
              <a:buChar char="-"/>
            </a:pP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khoa.</a:t>
            </a:r>
          </a:p>
          <a:p>
            <a:pPr marL="285750" indent="-285750" algn="just">
              <a:buFontTx/>
              <a:buChar char="-"/>
            </a:pP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tốc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đ</a:t>
            </a:r>
            <a:r>
              <a:rPr lang="vi-VN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Tx/>
              <a:buChar char="-"/>
            </a:pP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đ</a:t>
            </a:r>
            <a:r>
              <a:rPr lang="vi-VN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F1DFC4-3770-40D3-AE46-23AA5834E4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3578" y="2594263"/>
            <a:ext cx="1477109" cy="1484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623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xfrm>
            <a:off x="1857712" y="1064668"/>
            <a:ext cx="5428499" cy="452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NỘI DUNG BÁO CÁO</a:t>
            </a:r>
            <a:endParaRPr lang="e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1" name="Shape 301"/>
          <p:cNvSpPr/>
          <p:nvPr/>
        </p:nvSpPr>
        <p:spPr>
          <a:xfrm>
            <a:off x="1875825" y="2023550"/>
            <a:ext cx="1433117" cy="1325100"/>
          </a:xfrm>
          <a:prstGeom prst="homePlate">
            <a:avLst>
              <a:gd name="adj" fmla="val 30129"/>
            </a:avLst>
          </a:prstGeom>
          <a:solidFill>
            <a:srgbClr val="FFFFFF">
              <a:alpha val="50000"/>
            </a:srgbClr>
          </a:solidFill>
          <a:ln w="76200" cap="flat" cmpd="sng">
            <a:solidFill>
              <a:srgbClr val="79C6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200" dirty="0">
                <a:solidFill>
                  <a:srgbClr val="134F5C"/>
                </a:solidFill>
                <a:latin typeface="Times New Roman" panose="02020603050405020304" pitchFamily="18" charset="0"/>
                <a:ea typeface="Droid Serif"/>
                <a:cs typeface="Times New Roman" panose="02020603050405020304" pitchFamily="18" charset="0"/>
                <a:sym typeface="Droid Serif"/>
              </a:rPr>
              <a:t>1. </a:t>
            </a:r>
            <a:r>
              <a:rPr lang="en-US" sz="1200" dirty="0" err="1">
                <a:solidFill>
                  <a:srgbClr val="134F5C"/>
                </a:solidFill>
                <a:latin typeface="Times New Roman" panose="02020603050405020304" pitchFamily="18" charset="0"/>
                <a:ea typeface="Droid Serif"/>
                <a:cs typeface="Times New Roman" panose="02020603050405020304" pitchFamily="18" charset="0"/>
                <a:sym typeface="Droid Serif"/>
              </a:rPr>
              <a:t>Giới</a:t>
            </a:r>
            <a:r>
              <a:rPr lang="en-US" sz="1200" dirty="0">
                <a:solidFill>
                  <a:srgbClr val="134F5C"/>
                </a:solidFill>
                <a:latin typeface="Times New Roman" panose="02020603050405020304" pitchFamily="18" charset="0"/>
                <a:ea typeface="Droid Serif"/>
                <a:cs typeface="Times New Roman" panose="02020603050405020304" pitchFamily="18" charset="0"/>
                <a:sym typeface="Droid Serif"/>
              </a:rPr>
              <a:t> </a:t>
            </a:r>
            <a:r>
              <a:rPr lang="en-US" sz="1200" dirty="0" err="1">
                <a:solidFill>
                  <a:srgbClr val="134F5C"/>
                </a:solidFill>
                <a:latin typeface="Times New Roman" panose="02020603050405020304" pitchFamily="18" charset="0"/>
                <a:ea typeface="Droid Serif"/>
                <a:cs typeface="Times New Roman" panose="02020603050405020304" pitchFamily="18" charset="0"/>
                <a:sym typeface="Droid Serif"/>
              </a:rPr>
              <a:t>thiệu</a:t>
            </a:r>
            <a:r>
              <a:rPr lang="en-US" sz="1200" dirty="0">
                <a:solidFill>
                  <a:srgbClr val="134F5C"/>
                </a:solidFill>
                <a:latin typeface="Times New Roman" panose="02020603050405020304" pitchFamily="18" charset="0"/>
                <a:ea typeface="Droid Serif"/>
                <a:cs typeface="Times New Roman" panose="02020603050405020304" pitchFamily="18" charset="0"/>
                <a:sym typeface="Droid Serif"/>
              </a:rPr>
              <a:t> </a:t>
            </a:r>
            <a:r>
              <a:rPr lang="en-US" sz="1200" dirty="0" err="1">
                <a:solidFill>
                  <a:srgbClr val="134F5C"/>
                </a:solidFill>
                <a:latin typeface="Times New Roman" panose="02020603050405020304" pitchFamily="18" charset="0"/>
                <a:ea typeface="Droid Serif"/>
                <a:cs typeface="Times New Roman" panose="02020603050405020304" pitchFamily="18" charset="0"/>
                <a:sym typeface="Droid Serif"/>
              </a:rPr>
              <a:t>đề</a:t>
            </a:r>
            <a:r>
              <a:rPr lang="en-US" sz="1200" dirty="0">
                <a:solidFill>
                  <a:srgbClr val="134F5C"/>
                </a:solidFill>
                <a:latin typeface="Times New Roman" panose="02020603050405020304" pitchFamily="18" charset="0"/>
                <a:ea typeface="Droid Serif"/>
                <a:cs typeface="Times New Roman" panose="02020603050405020304" pitchFamily="18" charset="0"/>
                <a:sym typeface="Droid Serif"/>
              </a:rPr>
              <a:t> </a:t>
            </a:r>
            <a:r>
              <a:rPr lang="en-US" sz="1200" dirty="0" err="1">
                <a:solidFill>
                  <a:srgbClr val="134F5C"/>
                </a:solidFill>
                <a:latin typeface="Times New Roman" panose="02020603050405020304" pitchFamily="18" charset="0"/>
                <a:ea typeface="Droid Serif"/>
                <a:cs typeface="Times New Roman" panose="02020603050405020304" pitchFamily="18" charset="0"/>
                <a:sym typeface="Droid Serif"/>
              </a:rPr>
              <a:t>tài</a:t>
            </a:r>
            <a:endParaRPr lang="en" sz="1200" dirty="0">
              <a:solidFill>
                <a:srgbClr val="134F5C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endParaRPr>
          </a:p>
        </p:txBody>
      </p:sp>
      <p:sp>
        <p:nvSpPr>
          <p:cNvPr id="302" name="Shape 302"/>
          <p:cNvSpPr/>
          <p:nvPr/>
        </p:nvSpPr>
        <p:spPr>
          <a:xfrm>
            <a:off x="3051630" y="2023550"/>
            <a:ext cx="1635884" cy="1325100"/>
          </a:xfrm>
          <a:prstGeom prst="chevron">
            <a:avLst>
              <a:gd name="adj" fmla="val 29853"/>
            </a:avLst>
          </a:prstGeom>
          <a:solidFill>
            <a:srgbClr val="FFFFFF">
              <a:alpha val="50000"/>
            </a:srgbClr>
          </a:solidFill>
          <a:ln w="76200" cap="flat" cmpd="sng">
            <a:solidFill>
              <a:srgbClr val="5E9B54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200" dirty="0">
                <a:solidFill>
                  <a:srgbClr val="134F5C"/>
                </a:solidFill>
                <a:latin typeface="Times New Roman" panose="02020603050405020304" pitchFamily="18" charset="0"/>
                <a:ea typeface="Droid Serif"/>
                <a:cs typeface="Times New Roman" panose="02020603050405020304" pitchFamily="18" charset="0"/>
                <a:sym typeface="Droid Serif"/>
              </a:rPr>
              <a:t>2. </a:t>
            </a:r>
            <a:r>
              <a:rPr lang="en-US" sz="1200" dirty="0">
                <a:solidFill>
                  <a:srgbClr val="134F5C"/>
                </a:solidFill>
                <a:latin typeface="Times New Roman" panose="02020603050405020304" pitchFamily="18" charset="0"/>
                <a:ea typeface="Droid Serif"/>
                <a:cs typeface="Times New Roman" panose="02020603050405020304" pitchFamily="18" charset="0"/>
                <a:sym typeface="Droid Serif"/>
              </a:rPr>
              <a:t>C</a:t>
            </a:r>
            <a:r>
              <a:rPr lang="vi-VN" sz="1200" dirty="0">
                <a:solidFill>
                  <a:srgbClr val="134F5C"/>
                </a:solidFill>
                <a:latin typeface="Times New Roman" panose="02020603050405020304" pitchFamily="18" charset="0"/>
                <a:ea typeface="Droid Serif"/>
                <a:cs typeface="Times New Roman" panose="02020603050405020304" pitchFamily="18" charset="0"/>
                <a:sym typeface="Droid Serif"/>
              </a:rPr>
              <a:t>ơ</a:t>
            </a:r>
            <a:r>
              <a:rPr lang="en-US" sz="1200" dirty="0">
                <a:solidFill>
                  <a:srgbClr val="134F5C"/>
                </a:solidFill>
                <a:latin typeface="Times New Roman" panose="02020603050405020304" pitchFamily="18" charset="0"/>
                <a:ea typeface="Droid Serif"/>
                <a:cs typeface="Times New Roman" panose="02020603050405020304" pitchFamily="18" charset="0"/>
                <a:sym typeface="Droid Serif"/>
              </a:rPr>
              <a:t> </a:t>
            </a:r>
            <a:r>
              <a:rPr lang="en-US" sz="1200" dirty="0" err="1">
                <a:solidFill>
                  <a:srgbClr val="134F5C"/>
                </a:solidFill>
                <a:latin typeface="Times New Roman" panose="02020603050405020304" pitchFamily="18" charset="0"/>
                <a:ea typeface="Droid Serif"/>
                <a:cs typeface="Times New Roman" panose="02020603050405020304" pitchFamily="18" charset="0"/>
                <a:sym typeface="Droid Serif"/>
              </a:rPr>
              <a:t>sở</a:t>
            </a:r>
            <a:r>
              <a:rPr lang="en-US" sz="1200" dirty="0">
                <a:solidFill>
                  <a:srgbClr val="134F5C"/>
                </a:solidFill>
                <a:latin typeface="Times New Roman" panose="02020603050405020304" pitchFamily="18" charset="0"/>
                <a:ea typeface="Droid Serif"/>
                <a:cs typeface="Times New Roman" panose="02020603050405020304" pitchFamily="18" charset="0"/>
                <a:sym typeface="Droid Serif"/>
              </a:rPr>
              <a:t> </a:t>
            </a:r>
            <a:r>
              <a:rPr lang="en-US" sz="1200" dirty="0" err="1">
                <a:solidFill>
                  <a:srgbClr val="134F5C"/>
                </a:solidFill>
                <a:latin typeface="Times New Roman" panose="02020603050405020304" pitchFamily="18" charset="0"/>
                <a:ea typeface="Droid Serif"/>
                <a:cs typeface="Times New Roman" panose="02020603050405020304" pitchFamily="18" charset="0"/>
                <a:sym typeface="Droid Serif"/>
              </a:rPr>
              <a:t>lý</a:t>
            </a:r>
            <a:r>
              <a:rPr lang="en-US" sz="1200" dirty="0">
                <a:solidFill>
                  <a:srgbClr val="134F5C"/>
                </a:solidFill>
                <a:latin typeface="Times New Roman" panose="02020603050405020304" pitchFamily="18" charset="0"/>
                <a:ea typeface="Droid Serif"/>
                <a:cs typeface="Times New Roman" panose="02020603050405020304" pitchFamily="18" charset="0"/>
                <a:sym typeface="Droid Serif"/>
              </a:rPr>
              <a:t> </a:t>
            </a:r>
            <a:r>
              <a:rPr lang="en-US" sz="1200" dirty="0" err="1">
                <a:solidFill>
                  <a:srgbClr val="134F5C"/>
                </a:solidFill>
                <a:latin typeface="Times New Roman" panose="02020603050405020304" pitchFamily="18" charset="0"/>
                <a:ea typeface="Droid Serif"/>
                <a:cs typeface="Times New Roman" panose="02020603050405020304" pitchFamily="18" charset="0"/>
                <a:sym typeface="Droid Serif"/>
              </a:rPr>
              <a:t>thuyết</a:t>
            </a:r>
            <a:endParaRPr lang="en" sz="1200" dirty="0">
              <a:solidFill>
                <a:srgbClr val="134F5C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endParaRPr>
          </a:p>
        </p:txBody>
      </p:sp>
      <p:sp>
        <p:nvSpPr>
          <p:cNvPr id="303" name="Shape 303"/>
          <p:cNvSpPr/>
          <p:nvPr/>
        </p:nvSpPr>
        <p:spPr>
          <a:xfrm>
            <a:off x="4459729" y="2023550"/>
            <a:ext cx="1614229" cy="1325100"/>
          </a:xfrm>
          <a:prstGeom prst="chevron">
            <a:avLst>
              <a:gd name="adj" fmla="val 29853"/>
            </a:avLst>
          </a:prstGeom>
          <a:solidFill>
            <a:srgbClr val="FFFFFF">
              <a:alpha val="50000"/>
            </a:srgbClr>
          </a:solidFill>
          <a:ln w="76200" cap="flat" cmpd="sng">
            <a:solidFill>
              <a:srgbClr val="187767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200" dirty="0">
                <a:solidFill>
                  <a:srgbClr val="134F5C"/>
                </a:solidFill>
                <a:latin typeface="Times New Roman" panose="02020603050405020304" pitchFamily="18" charset="0"/>
                <a:ea typeface="Droid Serif"/>
                <a:cs typeface="Times New Roman" panose="02020603050405020304" pitchFamily="18" charset="0"/>
                <a:sym typeface="Droid Serif"/>
              </a:rPr>
              <a:t>3. </a:t>
            </a:r>
            <a:r>
              <a:rPr lang="en-US" sz="1200" dirty="0" err="1">
                <a:solidFill>
                  <a:srgbClr val="134F5C"/>
                </a:solidFill>
                <a:latin typeface="Times New Roman" panose="02020603050405020304" pitchFamily="18" charset="0"/>
                <a:ea typeface="Droid Serif"/>
                <a:cs typeface="Times New Roman" panose="02020603050405020304" pitchFamily="18" charset="0"/>
                <a:sym typeface="Droid Serif"/>
              </a:rPr>
              <a:t>Ứng</a:t>
            </a:r>
            <a:r>
              <a:rPr lang="en-US" sz="1200" dirty="0">
                <a:solidFill>
                  <a:srgbClr val="134F5C"/>
                </a:solidFill>
                <a:latin typeface="Times New Roman" panose="02020603050405020304" pitchFamily="18" charset="0"/>
                <a:ea typeface="Droid Serif"/>
                <a:cs typeface="Times New Roman" panose="02020603050405020304" pitchFamily="18" charset="0"/>
                <a:sym typeface="Droid Serif"/>
              </a:rPr>
              <a:t> </a:t>
            </a:r>
            <a:r>
              <a:rPr lang="en-US" sz="1200" dirty="0" err="1">
                <a:solidFill>
                  <a:srgbClr val="134F5C"/>
                </a:solidFill>
                <a:latin typeface="Times New Roman" panose="02020603050405020304" pitchFamily="18" charset="0"/>
                <a:ea typeface="Droid Serif"/>
                <a:cs typeface="Times New Roman" panose="02020603050405020304" pitchFamily="18" charset="0"/>
                <a:sym typeface="Droid Serif"/>
              </a:rPr>
              <a:t>dụng</a:t>
            </a:r>
            <a:endParaRPr lang="en" sz="1200" dirty="0">
              <a:solidFill>
                <a:srgbClr val="134F5C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F4F30FD-0556-49E3-9846-963EBB99B0DB}"/>
              </a:ext>
            </a:extLst>
          </p:cNvPr>
          <p:cNvGrpSpPr/>
          <p:nvPr/>
        </p:nvGrpSpPr>
        <p:grpSpPr>
          <a:xfrm>
            <a:off x="4048754" y="210392"/>
            <a:ext cx="960598" cy="475445"/>
            <a:chOff x="1236593" y="157883"/>
            <a:chExt cx="960598" cy="47544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B17CC64-AE9B-4C8B-8B6E-4803606622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6593" y="159682"/>
              <a:ext cx="369555" cy="473646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53253F0-4422-41DE-B908-34DC3837A34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88229" y="157883"/>
              <a:ext cx="508962" cy="468867"/>
            </a:xfrm>
            <a:prstGeom prst="rect">
              <a:avLst/>
            </a:prstGeom>
          </p:spPr>
        </p:pic>
      </p:grpSp>
      <p:sp>
        <p:nvSpPr>
          <p:cNvPr id="12" name="Shape 303">
            <a:extLst>
              <a:ext uri="{FF2B5EF4-FFF2-40B4-BE49-F238E27FC236}">
                <a16:creationId xmlns:a16="http://schemas.microsoft.com/office/drawing/2014/main" id="{CE2CAA5E-8DE4-459E-92F7-B21D3ED1866D}"/>
              </a:ext>
            </a:extLst>
          </p:cNvPr>
          <p:cNvSpPr/>
          <p:nvPr/>
        </p:nvSpPr>
        <p:spPr>
          <a:xfrm>
            <a:off x="5838301" y="2023550"/>
            <a:ext cx="1414268" cy="1325100"/>
          </a:xfrm>
          <a:prstGeom prst="chevron">
            <a:avLst>
              <a:gd name="adj" fmla="val 29853"/>
            </a:avLst>
          </a:prstGeom>
          <a:solidFill>
            <a:srgbClr val="FFFFFF">
              <a:alpha val="50000"/>
            </a:srgbClr>
          </a:solidFill>
          <a:ln w="76200" cap="flat" cmpd="sng">
            <a:solidFill>
              <a:srgbClr val="187767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200" dirty="0">
                <a:solidFill>
                  <a:srgbClr val="134F5C"/>
                </a:solidFill>
                <a:latin typeface="Times New Roman" panose="02020603050405020304" pitchFamily="18" charset="0"/>
                <a:ea typeface="Droid Serif"/>
                <a:cs typeface="Times New Roman" panose="02020603050405020304" pitchFamily="18" charset="0"/>
                <a:sym typeface="Droid Serif"/>
              </a:rPr>
              <a:t>4. </a:t>
            </a:r>
            <a:r>
              <a:rPr lang="en-US" sz="1200" dirty="0" err="1">
                <a:solidFill>
                  <a:srgbClr val="134F5C"/>
                </a:solidFill>
                <a:latin typeface="Times New Roman" panose="02020603050405020304" pitchFamily="18" charset="0"/>
                <a:ea typeface="Droid Serif"/>
                <a:cs typeface="Times New Roman" panose="02020603050405020304" pitchFamily="18" charset="0"/>
                <a:sym typeface="Droid Serif"/>
              </a:rPr>
              <a:t>Kết</a:t>
            </a:r>
            <a:r>
              <a:rPr lang="en-US" sz="1200" dirty="0">
                <a:solidFill>
                  <a:srgbClr val="134F5C"/>
                </a:solidFill>
                <a:latin typeface="Times New Roman" panose="02020603050405020304" pitchFamily="18" charset="0"/>
                <a:ea typeface="Droid Serif"/>
                <a:cs typeface="Times New Roman" panose="02020603050405020304" pitchFamily="18" charset="0"/>
                <a:sym typeface="Droid Serif"/>
              </a:rPr>
              <a:t> </a:t>
            </a:r>
            <a:r>
              <a:rPr lang="en-US" sz="1200" dirty="0" err="1">
                <a:solidFill>
                  <a:srgbClr val="134F5C"/>
                </a:solidFill>
                <a:latin typeface="Times New Roman" panose="02020603050405020304" pitchFamily="18" charset="0"/>
                <a:ea typeface="Droid Serif"/>
                <a:cs typeface="Times New Roman" panose="02020603050405020304" pitchFamily="18" charset="0"/>
                <a:sym typeface="Droid Serif"/>
              </a:rPr>
              <a:t>luận</a:t>
            </a:r>
            <a:endParaRPr lang="en" sz="1200" dirty="0">
              <a:solidFill>
                <a:srgbClr val="134F5C"/>
              </a:solidFill>
              <a:latin typeface="Times New Roman" panose="02020603050405020304" pitchFamily="18" charset="0"/>
              <a:ea typeface="Droid Serif"/>
              <a:cs typeface="Times New Roman" panose="02020603050405020304" pitchFamily="18" charset="0"/>
              <a:sym typeface="Droid Serif"/>
            </a:endParaRPr>
          </a:p>
        </p:txBody>
      </p:sp>
    </p:spTree>
    <p:extLst>
      <p:ext uri="{BB962C8B-B14F-4D97-AF65-F5344CB8AC3E}">
        <p14:creationId xmlns:p14="http://schemas.microsoft.com/office/powerpoint/2010/main" val="105596740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 tmFilter="0,0; .5, 1; 1, 1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900"/>
                            </p:stCondLst>
                            <p:childTnLst>
                              <p:par>
                                <p:cTn id="2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 tmFilter="0,0; .5, 1; 1, 1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800"/>
                            </p:stCondLst>
                            <p:childTnLst>
                              <p:par>
                                <p:cTn id="3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0" grpId="0"/>
      <p:bldP spid="301" grpId="0" animBg="1"/>
      <p:bldP spid="302" grpId="0" animBg="1"/>
      <p:bldP spid="303" grpId="0" animBg="1"/>
      <p:bldP spid="1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xfrm>
            <a:off x="1857712" y="1064668"/>
            <a:ext cx="5428499" cy="452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KẾT LUẬN</a:t>
            </a:r>
            <a:endParaRPr lang="e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F4F30FD-0556-49E3-9846-963EBB99B0DB}"/>
              </a:ext>
            </a:extLst>
          </p:cNvPr>
          <p:cNvGrpSpPr/>
          <p:nvPr/>
        </p:nvGrpSpPr>
        <p:grpSpPr>
          <a:xfrm>
            <a:off x="4048754" y="210392"/>
            <a:ext cx="960598" cy="475445"/>
            <a:chOff x="1236593" y="157883"/>
            <a:chExt cx="960598" cy="47544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B17CC64-AE9B-4C8B-8B6E-4803606622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6593" y="159682"/>
              <a:ext cx="369555" cy="473646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53253F0-4422-41DE-B908-34DC3837A34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88229" y="157883"/>
              <a:ext cx="508962" cy="468867"/>
            </a:xfrm>
            <a:prstGeom prst="rect">
              <a:avLst/>
            </a:prstGeom>
          </p:spPr>
        </p:pic>
      </p:grpSp>
      <p:sp>
        <p:nvSpPr>
          <p:cNvPr id="10" name="Shape 300">
            <a:extLst>
              <a:ext uri="{FF2B5EF4-FFF2-40B4-BE49-F238E27FC236}">
                <a16:creationId xmlns:a16="http://schemas.microsoft.com/office/drawing/2014/main" id="{5119DE12-B7D7-4EFD-BB21-57C2540FA2BC}"/>
              </a:ext>
            </a:extLst>
          </p:cNvPr>
          <p:cNvSpPr txBox="1">
            <a:spLocks/>
          </p:cNvSpPr>
          <p:nvPr/>
        </p:nvSpPr>
        <p:spPr>
          <a:xfrm>
            <a:off x="1710389" y="1368371"/>
            <a:ext cx="5703488" cy="27104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C6CC"/>
              </a:buClr>
              <a:buFont typeface="Old Standard TT"/>
              <a:buNone/>
              <a:defRPr sz="1400" b="0" i="1" u="none" strike="noStrike" cap="none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  <a:rtl val="0"/>
              </a:defRPr>
            </a:lvl1pPr>
            <a:lvl2pPr lvl="1" algn="ctr">
              <a:spcBef>
                <a:spcPts val="0"/>
              </a:spcBef>
              <a:buClr>
                <a:srgbClr val="79C6CC"/>
              </a:buClr>
              <a:buFont typeface="Old Standard TT"/>
              <a:buNone/>
              <a:defRPr i="1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ctr">
              <a:spcBef>
                <a:spcPts val="0"/>
              </a:spcBef>
              <a:buClr>
                <a:srgbClr val="79C6CC"/>
              </a:buClr>
              <a:buFont typeface="Old Standard TT"/>
              <a:buNone/>
              <a:defRPr i="1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ctr">
              <a:spcBef>
                <a:spcPts val="0"/>
              </a:spcBef>
              <a:buClr>
                <a:srgbClr val="79C6CC"/>
              </a:buClr>
              <a:buFont typeface="Old Standard TT"/>
              <a:buNone/>
              <a:defRPr i="1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ctr">
              <a:spcBef>
                <a:spcPts val="0"/>
              </a:spcBef>
              <a:buClr>
                <a:srgbClr val="79C6CC"/>
              </a:buClr>
              <a:buFont typeface="Old Standard TT"/>
              <a:buNone/>
              <a:defRPr i="1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ctr">
              <a:spcBef>
                <a:spcPts val="0"/>
              </a:spcBef>
              <a:buClr>
                <a:srgbClr val="79C6CC"/>
              </a:buClr>
              <a:buFont typeface="Old Standard TT"/>
              <a:buNone/>
              <a:defRPr i="1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ctr">
              <a:spcBef>
                <a:spcPts val="0"/>
              </a:spcBef>
              <a:buClr>
                <a:srgbClr val="79C6CC"/>
              </a:buClr>
              <a:buFont typeface="Old Standard TT"/>
              <a:buNone/>
              <a:defRPr i="1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ctr">
              <a:spcBef>
                <a:spcPts val="0"/>
              </a:spcBef>
              <a:buClr>
                <a:srgbClr val="79C6CC"/>
              </a:buClr>
              <a:buFont typeface="Old Standard TT"/>
              <a:buNone/>
              <a:defRPr i="1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ctr">
              <a:spcBef>
                <a:spcPts val="0"/>
              </a:spcBef>
              <a:buClr>
                <a:srgbClr val="79C6CC"/>
              </a:buClr>
              <a:buFont typeface="Old Standard TT"/>
              <a:buNone/>
              <a:defRPr i="1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algn="just"/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4.4. H</a:t>
            </a:r>
            <a:r>
              <a:rPr lang="vi-VN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ớng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Tx/>
              <a:buChar char="-"/>
            </a:pP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</a:t>
            </a:r>
            <a:r>
              <a:rPr lang="vi-VN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khoa).</a:t>
            </a:r>
          </a:p>
          <a:p>
            <a:pPr marL="285750" indent="-285750" algn="just">
              <a:buFontTx/>
              <a:buChar char="-"/>
            </a:pP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cải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trải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ng</a:t>
            </a:r>
            <a:r>
              <a:rPr lang="vi-VN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Tx/>
              <a:buChar char="-"/>
            </a:pP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" name="3D Model 4" descr="Growth Drivers Chart">
                <a:extLst>
                  <a:ext uri="{FF2B5EF4-FFF2-40B4-BE49-F238E27FC236}">
                    <a16:creationId xmlns:a16="http://schemas.microsoft.com/office/drawing/2014/main" id="{5FF762E7-4D9F-43A5-8697-213D8424A49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95076656"/>
                  </p:ext>
                </p:extLst>
              </p:nvPr>
            </p:nvGraphicFramePr>
            <p:xfrm>
              <a:off x="5693591" y="2421266"/>
              <a:ext cx="1592620" cy="1478971"/>
            </p:xfrm>
            <a:graphic>
              <a:graphicData uri="http://schemas.microsoft.com/office/drawing/2017/model3d">
                <am3d:model3d r:embed="rId5">
                  <am3d:spPr>
                    <a:xfrm>
                      <a:off x="0" y="0"/>
                      <a:ext cx="1592620" cy="1478971"/>
                    </a:xfrm>
                    <a:prstGeom prst="rect">
                      <a:avLst/>
                    </a:prstGeom>
                  </am3d:spPr>
                  <am3d:camera>
                    <am3d:pos x="0" y="0" z="6006477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193072" d="1000000"/>
                    <am3d:preTrans dx="2339911" dy="-10810214" dz="-5174249"/>
                    <am3d:scale>
                      <am3d:sx n="1000000" d="1000000"/>
                      <am3d:sy n="1000000" d="1000000"/>
                      <am3d:sz n="1000000" d="1000000"/>
                    </am3d:scale>
                    <am3d:rot ax="303241" ay="1614954" az="137543"/>
                    <am3d:postTrans dx="0" dy="0" dz="0"/>
                  </am3d:trans>
                  <am3d:attrSrcUrl r:id="rId6"/>
                  <am3d:raster rName="Office3DRenderer" rVer="16.0.8326">
                    <am3d:blip r:embed="rId7"/>
                  </am3d:raster>
                  <am3d:objViewport viewportSz="208097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" name="3D Model 4" descr="Growth Drivers Chart">
                <a:extLst>
                  <a:ext uri="{FF2B5EF4-FFF2-40B4-BE49-F238E27FC236}">
                    <a16:creationId xmlns:a16="http://schemas.microsoft.com/office/drawing/2014/main" id="{5FF762E7-4D9F-43A5-8697-213D8424A49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693591" y="2421266"/>
                <a:ext cx="1592620" cy="147897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64101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9" presetClass="emph" presetSubtype="2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sum"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3d.object.rotation.y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120">
                                          <p:val>
                                            <p:fltVal val="-0.0012"/>
                                          </p:val>
                                        </p:tav>
                                        <p:tav tm="2250">
                                          <p:val>
                                            <p:fltVal val="-0.0098"/>
                                          </p:val>
                                        </p:tav>
                                        <p:tav tm="3370">
                                          <p:val>
                                            <p:fltVal val="-0.033"/>
                                          </p:val>
                                        </p:tav>
                                        <p:tav tm="4490">
                                          <p:val>
                                            <p:fltVal val="-0.0789"/>
                                          </p:val>
                                        </p:tav>
                                        <p:tav tm="5620">
                                          <p:val>
                                            <p:fltVal val="-0.1548"/>
                                          </p:val>
                                        </p:tav>
                                        <p:tav tm="6740">
                                          <p:val>
                                            <p:fltVal val="-0.267"/>
                                          </p:val>
                                        </p:tav>
                                        <p:tav tm="7870">
                                          <p:val>
                                            <p:fltVal val="-0.4235"/>
                                          </p:val>
                                        </p:tav>
                                        <p:tav tm="8990">
                                          <p:val>
                                            <p:fltVal val="-0.6337"/>
                                          </p:val>
                                        </p:tav>
                                        <p:tav tm="10110">
                                          <p:val>
                                            <p:fltVal val="-0.9013"/>
                                          </p:val>
                                        </p:tav>
                                        <p:tav tm="11240">
                                          <p:val>
                                            <p:fltVal val="-1.2353"/>
                                          </p:val>
                                        </p:tav>
                                        <p:tav tm="12360">
                                          <p:val>
                                            <p:fltVal val="-1.647"/>
                                          </p:val>
                                        </p:tav>
                                        <p:tav tm="13480">
                                          <p:val>
                                            <p:fltVal val="-2.0869"/>
                                          </p:val>
                                        </p:tav>
                                        <p:tav tm="14610">
                                          <p:val>
                                            <p:fltVal val="-2.4538"/>
                                          </p:val>
                                        </p:tav>
                                        <p:tav tm="15730">
                                          <p:val>
                                            <p:fltVal val="-2.7534"/>
                                          </p:val>
                                        </p:tav>
                                        <p:tav tm="16850">
                                          <p:val>
                                            <p:fltVal val="-2.9876"/>
                                          </p:val>
                                        </p:tav>
                                        <p:tav tm="17980">
                                          <p:val>
                                            <p:fltVal val="-3.1669"/>
                                          </p:val>
                                        </p:tav>
                                        <p:tav tm="19100">
                                          <p:val>
                                            <p:fltVal val="-3.2996"/>
                                          </p:val>
                                        </p:tav>
                                        <p:tav tm="20220">
                                          <p:val>
                                            <p:fltVal val="-3.3906"/>
                                          </p:val>
                                        </p:tav>
                                        <p:tav tm="21350">
                                          <p:val>
                                            <p:fltVal val="-3.4488"/>
                                          </p:val>
                                        </p:tav>
                                        <p:tav tm="22470">
                                          <p:val>
                                            <p:fltVal val="-3.4815"/>
                                          </p:val>
                                        </p:tav>
                                        <p:tav tm="23600">
                                          <p:val>
                                            <p:fltVal val="-3.4961"/>
                                          </p:val>
                                        </p:tav>
                                        <p:tav tm="24720">
                                          <p:val>
                                            <p:fltVal val="-3.4998"/>
                                          </p:val>
                                        </p:tav>
                                        <p:tav tm="25840">
                                          <p:val>
                                            <p:fltVal val="-3.0301"/>
                                          </p:val>
                                        </p:tav>
                                        <p:tav tm="26970">
                                          <p:val>
                                            <p:fltVal val="-0.9661"/>
                                          </p:val>
                                        </p:tav>
                                        <p:tav tm="28090">
                                          <p:val>
                                            <p:fltVal val="2.1525"/>
                                          </p:val>
                                        </p:tav>
                                        <p:tav tm="29210">
                                          <p:val>
                                            <p:fltVal val="6.1215"/>
                                          </p:val>
                                        </p:tav>
                                        <p:tav tm="30340">
                                          <p:val>
                                            <p:fltVal val="10.8322"/>
                                          </p:val>
                                        </p:tav>
                                        <p:tav tm="31460">
                                          <p:val>
                                            <p:fltVal val="16.2132"/>
                                          </p:val>
                                        </p:tav>
                                        <p:tav tm="32580">
                                          <p:val>
                                            <p:fltVal val="22.2128"/>
                                          </p:val>
                                        </p:tav>
                                        <p:tav tm="33710">
                                          <p:val>
                                            <p:fltVal val="28.7297"/>
                                          </p:val>
                                        </p:tav>
                                        <p:tav tm="34830">
                                          <p:val>
                                            <p:fltVal val="35.8493"/>
                                          </p:val>
                                        </p:tav>
                                        <p:tav tm="35960">
                                          <p:val>
                                            <p:fltVal val="43.4888"/>
                                          </p:val>
                                        </p:tav>
                                        <p:tav tm="37080">
                                          <p:val>
                                            <p:fltVal val="51.6257"/>
                                          </p:val>
                                        </p:tav>
                                        <p:tav tm="38200">
                                          <p:val>
                                            <p:fltVal val="60.2402"/>
                                          </p:val>
                                        </p:tav>
                                        <p:tav tm="39330">
                                          <p:val>
                                            <p:fltVal val="69.3155"/>
                                          </p:val>
                                        </p:tav>
                                        <p:tav tm="40450">
                                          <p:val>
                                            <p:fltVal val="78.8364"/>
                                          </p:val>
                                        </p:tav>
                                        <p:tav tm="41570">
                                          <p:val>
                                            <p:fltVal val="88.6987"/>
                                          </p:val>
                                        </p:tav>
                                        <p:tav tm="42700">
                                          <p:val>
                                            <p:fltVal val="99.0679"/>
                                          </p:val>
                                        </p:tav>
                                        <p:tav tm="43820">
                                          <p:val>
                                            <p:fltVal val="109.8461"/>
                                          </p:val>
                                        </p:tav>
                                        <p:tav tm="44940">
                                          <p:val>
                                            <p:fltVal val="121.0232"/>
                                          </p:val>
                                        </p:tav>
                                        <p:tav tm="46070">
                                          <p:val>
                                            <p:fltVal val="132.5899"/>
                                          </p:val>
                                        </p:tav>
                                        <p:tav tm="47190">
                                          <p:val>
                                            <p:fltVal val="144.5376"/>
                                          </p:val>
                                        </p:tav>
                                        <p:tav tm="48310">
                                          <p:val>
                                            <p:fltVal val="156.85851"/>
                                          </p:val>
                                        </p:tav>
                                        <p:tav tm="49440">
                                          <p:val>
                                            <p:fltVal val="169.43021"/>
                                          </p:val>
                                        </p:tav>
                                        <p:tav tm="50560">
                                          <p:val>
                                            <p:fltVal val="182.34309"/>
                                          </p:val>
                                        </p:tav>
                                        <p:tav tm="51690">
                                          <p:val>
                                            <p:fltVal val="195.1411"/>
                                          </p:val>
                                        </p:tav>
                                        <p:tav tm="52810">
                                          <p:val>
                                            <p:fltVal val="207.6945"/>
                                          </p:val>
                                        </p:tav>
                                        <p:tav tm="53930">
                                          <p:val>
                                            <p:fltVal val="219.77251"/>
                                          </p:val>
                                        </p:tav>
                                        <p:tav tm="55060">
                                          <p:val>
                                            <p:fltVal val="231.4814"/>
                                          </p:val>
                                        </p:tav>
                                        <p:tav tm="56180">
                                          <p:val>
                                            <p:fltVal val="242.91341"/>
                                          </p:val>
                                        </p:tav>
                                        <p:tav tm="57300">
                                          <p:val>
                                            <p:fltVal val="253.8558"/>
                                          </p:val>
                                        </p:tav>
                                        <p:tav tm="58430">
                                          <p:val>
                                            <p:fltVal val="264.40329"/>
                                          </p:val>
                                        </p:tav>
                                        <p:tav tm="59550">
                                          <p:val>
                                            <p:fltVal val="274.63501"/>
                                          </p:val>
                                        </p:tav>
                                        <p:tav tm="60670">
                                          <p:val>
                                            <p:fltVal val="284.35721"/>
                                          </p:val>
                                        </p:tav>
                                        <p:tav tm="61800">
                                          <p:val>
                                            <p:fltVal val="293.6507"/>
                                          </p:val>
                                        </p:tav>
                                        <p:tav tm="62920">
                                          <p:val>
                                            <p:fltVal val="302.57959"/>
                                          </p:val>
                                        </p:tav>
                                        <p:tav tm="64040">
                                          <p:val>
                                            <p:fltVal val="310.96921"/>
                                          </p:val>
                                        </p:tav>
                                        <p:tav tm="65170">
                                          <p:val>
                                            <p:fltVal val="318.88379"/>
                                          </p:val>
                                        </p:tav>
                                        <p:tav tm="66290">
                                          <p:val>
                                            <p:fltVal val="326.36801"/>
                                          </p:val>
                                        </p:tav>
                                        <p:tav tm="67420">
                                          <p:val>
                                            <p:fltVal val="333.26511"/>
                                          </p:val>
                                        </p:tav>
                                        <p:tav tm="68540">
                                          <p:val>
                                            <p:fltVal val="339.6712"/>
                                          </p:val>
                                        </p:tav>
                                        <p:tav tm="69660">
                                          <p:val>
                                            <p:fltVal val="345.43851"/>
                                          </p:val>
                                        </p:tav>
                                        <p:tav tm="70790">
                                          <p:val>
                                            <p:fltVal val="350.58469"/>
                                          </p:val>
                                        </p:tav>
                                        <p:tav tm="71910">
                                          <p:val>
                                            <p:fltVal val="355.09189"/>
                                          </p:val>
                                        </p:tav>
                                        <p:tav tm="73030">
                                          <p:val>
                                            <p:fltVal val="358.80179"/>
                                          </p:val>
                                        </p:tav>
                                        <p:tav tm="74160">
                                          <p:val>
                                            <p:fltVal val="361.63531"/>
                                          </p:val>
                                        </p:tav>
                                        <p:tav tm="75280">
                                          <p:val>
                                            <p:fltVal val="363.345"/>
                                          </p:val>
                                        </p:tav>
                                        <p:tav tm="76400">
                                          <p:val>
                                            <p:fltVal val="363.4978"/>
                                          </p:val>
                                        </p:tav>
                                        <p:tav tm="77530">
                                          <p:val>
                                            <p:fltVal val="363.47061"/>
                                          </p:val>
                                        </p:tav>
                                        <p:tav tm="78650">
                                          <p:val>
                                            <p:fltVal val="363.38339"/>
                                          </p:val>
                                        </p:tav>
                                        <p:tav tm="79780">
                                          <p:val>
                                            <p:fltVal val="363.20349"/>
                                          </p:val>
                                        </p:tav>
                                        <p:tav tm="80900">
                                          <p:val>
                                            <p:fltVal val="362.8963"/>
                                          </p:val>
                                        </p:tav>
                                        <p:tav tm="82020">
                                          <p:val>
                                            <p:fltVal val="362.4227"/>
                                          </p:val>
                                        </p:tav>
                                        <p:tav tm="83150">
                                          <p:val>
                                            <p:fltVal val="361.7569"/>
                                          </p:val>
                                        </p:tav>
                                        <p:tav tm="84270">
                                          <p:val>
                                            <p:fltVal val="361.0874"/>
                                          </p:val>
                                        </p:tav>
                                        <p:tav tm="85390">
                                          <p:val>
                                            <p:fltVal val="360.6105"/>
                                          </p:val>
                                        </p:tav>
                                        <p:tav tm="86520">
                                          <p:val>
                                            <p:fltVal val="360.30069"/>
                                          </p:val>
                                        </p:tav>
                                        <p:tav tm="87640">
                                          <p:val>
                                            <p:fltVal val="360.1188"/>
                                          </p:val>
                                        </p:tav>
                                        <p:tav tm="88760">
                                          <p:val>
                                            <p:fltVal val="360.03021"/>
                                          </p:val>
                                        </p:tav>
                                        <p:tav tm="89890">
                                          <p:val>
                                            <p:fltVal val="360.00229"/>
                                          </p:val>
                                        </p:tav>
                                        <p:tav tm="91010">
                                          <p:val>
                                            <p:fltVal val="360"/>
                                          </p:val>
                                        </p:tav>
                                        <p:tav tm="92130">
                                          <p:val>
                                            <p:fltVal val="360"/>
                                          </p:val>
                                        </p:tav>
                                        <p:tav tm="93260">
                                          <p:val>
                                            <p:fltVal val="360"/>
                                          </p:val>
                                        </p:tav>
                                        <p:tav tm="94380">
                                          <p:val>
                                            <p:fltVal val="360"/>
                                          </p:val>
                                        </p:tav>
                                        <p:tav tm="95510">
                                          <p:val>
                                            <p:fltVal val="360"/>
                                          </p:val>
                                        </p:tav>
                                        <p:tav tm="96630">
                                          <p:val>
                                            <p:fltVal val="360"/>
                                          </p:val>
                                        </p:tav>
                                        <p:tav tm="97750">
                                          <p:val>
                                            <p:fltVal val="360"/>
                                          </p:val>
                                        </p:tav>
                                        <p:tav tm="9888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sum"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3d.object.translation.y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120">
                                          <p:val>
                                            <p:fltVal val="0"/>
                                          </p:val>
                                        </p:tav>
                                        <p:tav tm="2250">
                                          <p:val>
                                            <p:fltVal val="-10E-5"/>
                                          </p:val>
                                        </p:tav>
                                        <p:tav tm="3370">
                                          <p:val>
                                            <p:fltVal val="-0.0004"/>
                                          </p:val>
                                        </p:tav>
                                        <p:tav tm="4490">
                                          <p:val>
                                            <p:fltVal val="-0.0011"/>
                                          </p:val>
                                        </p:tav>
                                        <p:tav tm="5620">
                                          <p:val>
                                            <p:fltVal val="-0.0021"/>
                                          </p:val>
                                        </p:tav>
                                        <p:tav tm="6740">
                                          <p:val>
                                            <p:fltVal val="-0.0037"/>
                                          </p:val>
                                        </p:tav>
                                        <p:tav tm="7870">
                                          <p:val>
                                            <p:fltVal val="-0.0059"/>
                                          </p:val>
                                        </p:tav>
                                        <p:tav tm="8990">
                                          <p:val>
                                            <p:fltVal val="-0.0088"/>
                                          </p:val>
                                        </p:tav>
                                        <p:tav tm="10110">
                                          <p:val>
                                            <p:fltVal val="-0.0125"/>
                                          </p:val>
                                        </p:tav>
                                        <p:tav tm="11240">
                                          <p:val>
                                            <p:fltVal val="-0.0162"/>
                                          </p:val>
                                        </p:tav>
                                        <p:tav tm="12360">
                                          <p:val>
                                            <p:fltVal val="-0.0191"/>
                                          </p:val>
                                        </p:tav>
                                        <p:tav tm="13480">
                                          <p:val>
                                            <p:fltVal val="-0.0213"/>
                                          </p:val>
                                        </p:tav>
                                        <p:tav tm="14610">
                                          <p:val>
                                            <p:fltVal val="-0.0228"/>
                                          </p:val>
                                        </p:tav>
                                        <p:tav tm="15730">
                                          <p:val>
                                            <p:fltVal val="-0.0239"/>
                                          </p:val>
                                        </p:tav>
                                        <p:tav tm="16850">
                                          <p:val>
                                            <p:fltVal val="-0.0245"/>
                                          </p:val>
                                        </p:tav>
                                        <p:tav tm="17980">
                                          <p:val>
                                            <p:fltVal val="-0.0248"/>
                                          </p:val>
                                        </p:tav>
                                        <p:tav tm="19100">
                                          <p:val>
                                            <p:fltVal val="-0.0249"/>
                                          </p:val>
                                        </p:tav>
                                        <p:tav tm="20220">
                                          <p:val>
                                            <p:fltVal val="-0.0249"/>
                                          </p:val>
                                        </p:tav>
                                        <p:tav tm="21350">
                                          <p:val>
                                            <p:fltVal val="-0.0248"/>
                                          </p:val>
                                        </p:tav>
                                        <p:tav tm="22470">
                                          <p:val>
                                            <p:fltVal val="-0.0241"/>
                                          </p:val>
                                        </p:tav>
                                        <p:tav tm="23600">
                                          <p:val>
                                            <p:fltVal val="-0.022"/>
                                          </p:val>
                                        </p:tav>
                                        <p:tav tm="24720">
                                          <p:val>
                                            <p:fltVal val="-0.0179"/>
                                          </p:val>
                                        </p:tav>
                                        <p:tav tm="25840">
                                          <p:val>
                                            <p:fltVal val="-0.0113"/>
                                          </p:val>
                                        </p:tav>
                                        <p:tav tm="26970">
                                          <p:val>
                                            <p:fltVal val="-0.0013"/>
                                          </p:val>
                                        </p:tav>
                                        <p:tav tm="28090">
                                          <p:val>
                                            <p:fltVal val="0.0124"/>
                                          </p:val>
                                        </p:tav>
                                        <p:tav tm="29210">
                                          <p:val>
                                            <p:fltVal val="0.0309"/>
                                          </p:val>
                                        </p:tav>
                                        <p:tav tm="30340">
                                          <p:val>
                                            <p:fltVal val="0.0546"/>
                                          </p:val>
                                        </p:tav>
                                        <p:tav tm="31460">
                                          <p:val>
                                            <p:fltVal val="0.0842"/>
                                          </p:val>
                                        </p:tav>
                                        <p:tav tm="32580">
                                          <p:val>
                                            <p:fltVal val="0.1204"/>
                                          </p:val>
                                        </p:tav>
                                        <p:tav tm="33710">
                                          <p:val>
                                            <p:fltVal val="0.1634"/>
                                          </p:val>
                                        </p:tav>
                                        <p:tav tm="34830">
                                          <p:val>
                                            <p:fltVal val="0.2145"/>
                                          </p:val>
                                        </p:tav>
                                        <p:tav tm="35960">
                                          <p:val>
                                            <p:fltVal val="0.2711"/>
                                          </p:val>
                                        </p:tav>
                                        <p:tav tm="37080">
                                          <p:val>
                                            <p:fltVal val="0.3207"/>
                                          </p:val>
                                        </p:tav>
                                        <p:tav tm="38200">
                                          <p:val>
                                            <p:fltVal val="0.3625"/>
                                          </p:val>
                                        </p:tav>
                                        <p:tav tm="39330">
                                          <p:val>
                                            <p:fltVal val="0.3973"/>
                                          </p:val>
                                        </p:tav>
                                        <p:tav tm="40450">
                                          <p:val>
                                            <p:fltVal val="0.4256"/>
                                          </p:val>
                                        </p:tav>
                                        <p:tav tm="41570">
                                          <p:val>
                                            <p:fltVal val="0.448"/>
                                          </p:val>
                                        </p:tav>
                                        <p:tav tm="42700">
                                          <p:val>
                                            <p:fltVal val="0.4655"/>
                                          </p:val>
                                        </p:tav>
                                        <p:tav tm="43820">
                                          <p:val>
                                            <p:fltVal val="0.4786"/>
                                          </p:val>
                                        </p:tav>
                                        <p:tav tm="44940">
                                          <p:val>
                                            <p:fltVal val="0.4878"/>
                                          </p:val>
                                        </p:tav>
                                        <p:tav tm="46070">
                                          <p:val>
                                            <p:fltVal val="0.4939"/>
                                          </p:val>
                                        </p:tav>
                                        <p:tav tm="47190">
                                          <p:val>
                                            <p:fltVal val="0.4975"/>
                                          </p:val>
                                        </p:tav>
                                        <p:tav tm="48310">
                                          <p:val>
                                            <p:fltVal val="0.4993"/>
                                          </p:val>
                                        </p:tav>
                                        <p:tav tm="49440">
                                          <p:val>
                                            <p:fltVal val="0.4999"/>
                                          </p:val>
                                        </p:tav>
                                        <p:tav tm="50560">
                                          <p:val>
                                            <p:fltVal val="0.4999"/>
                                          </p:val>
                                        </p:tav>
                                        <p:tav tm="51690">
                                          <p:val>
                                            <p:fltVal val="0.4998"/>
                                          </p:val>
                                        </p:tav>
                                        <p:tav tm="52810">
                                          <p:val>
                                            <p:fltVal val="0.4988"/>
                                          </p:val>
                                        </p:tav>
                                        <p:tav tm="53930">
                                          <p:val>
                                            <p:fltVal val="0.4965"/>
                                          </p:val>
                                        </p:tav>
                                        <p:tav tm="55060">
                                          <p:val>
                                            <p:fltVal val="0.4921"/>
                                          </p:val>
                                        </p:tav>
                                        <p:tav tm="56180">
                                          <p:val>
                                            <p:fltVal val="0.485"/>
                                          </p:val>
                                        </p:tav>
                                        <p:tav tm="57300">
                                          <p:val>
                                            <p:fltVal val="0.4746"/>
                                          </p:val>
                                        </p:tav>
                                        <p:tav tm="58430">
                                          <p:val>
                                            <p:fltVal val="0.4603"/>
                                          </p:val>
                                        </p:tav>
                                        <p:tav tm="59550">
                                          <p:val>
                                            <p:fltVal val="0.4411"/>
                                          </p:val>
                                        </p:tav>
                                        <p:tav tm="60670">
                                          <p:val>
                                            <p:fltVal val="0.4169"/>
                                          </p:val>
                                        </p:tav>
                                        <p:tav tm="61800">
                                          <p:val>
                                            <p:fltVal val="0.3868"/>
                                          </p:val>
                                        </p:tav>
                                        <p:tav tm="62920">
                                          <p:val>
                                            <p:fltVal val="0.3499"/>
                                          </p:val>
                                        </p:tav>
                                        <p:tav tm="64040">
                                          <p:val>
                                            <p:fltVal val="0.306"/>
                                          </p:val>
                                        </p:tav>
                                        <p:tav tm="65170">
                                          <p:val>
                                            <p:fltVal val="0.2544"/>
                                          </p:val>
                                        </p:tav>
                                        <p:tav tm="66290">
                                          <p:val>
                                            <p:fltVal val="0.1981"/>
                                          </p:val>
                                        </p:tav>
                                        <p:tav tm="67420">
                                          <p:val>
                                            <p:fltVal val="0.1498"/>
                                          </p:val>
                                        </p:tav>
                                        <p:tav tm="68540">
                                          <p:val>
                                            <p:fltVal val="0.1087"/>
                                          </p:val>
                                        </p:tav>
                                        <p:tav tm="69660">
                                          <p:val>
                                            <p:fltVal val="0.0748"/>
                                          </p:val>
                                        </p:tav>
                                        <p:tav tm="70790">
                                          <p:val>
                                            <p:fltVal val="0.0473"/>
                                          </p:val>
                                        </p:tav>
                                        <p:tav tm="71910">
                                          <p:val>
                                            <p:fltVal val="0.0251"/>
                                          </p:val>
                                        </p:tav>
                                        <p:tav tm="73030">
                                          <p:val>
                                            <p:fltVal val="0.0082"/>
                                          </p:val>
                                        </p:tav>
                                        <p:tav tm="74160">
                                          <p:val>
                                            <p:fltVal val="-0.0044"/>
                                          </p:val>
                                        </p:tav>
                                        <p:tav tm="75280">
                                          <p:val>
                                            <p:fltVal val="-0.0134"/>
                                          </p:val>
                                        </p:tav>
                                        <p:tav tm="76400">
                                          <p:val>
                                            <p:fltVal val="-0.0192"/>
                                          </p:val>
                                        </p:tav>
                                        <p:tav tm="77530">
                                          <p:val>
                                            <p:fltVal val="-0.0227"/>
                                          </p:val>
                                        </p:tav>
                                        <p:tav tm="78650">
                                          <p:val>
                                            <p:fltVal val="-0.0244"/>
                                          </p:val>
                                        </p:tav>
                                        <p:tav tm="79780">
                                          <p:val>
                                            <p:fltVal val="-0.0249"/>
                                          </p:val>
                                        </p:tav>
                                        <p:tav tm="80900">
                                          <p:val>
                                            <p:fltVal val="-0.0249"/>
                                          </p:val>
                                        </p:tav>
                                        <p:tav tm="82020">
                                          <p:val>
                                            <p:fltVal val="-0.0244"/>
                                          </p:val>
                                        </p:tav>
                                        <p:tav tm="83150">
                                          <p:val>
                                            <p:fltVal val="-0.0219"/>
                                          </p:val>
                                        </p:tav>
                                        <p:tav tm="84270">
                                          <p:val>
                                            <p:fltVal val="-0.0156"/>
                                          </p:val>
                                        </p:tav>
                                        <p:tav tm="85390">
                                          <p:val>
                                            <p:fltVal val="-0.0039"/>
                                          </p:val>
                                        </p:tav>
                                        <p:tav tm="86520">
                                          <p:val>
                                            <p:fltVal val="0.0104"/>
                                          </p:val>
                                        </p:tav>
                                        <p:tav tm="87640">
                                          <p:val>
                                            <p:fltVal val="0.0192"/>
                                          </p:val>
                                        </p:tav>
                                        <p:tav tm="88760">
                                          <p:val>
                                            <p:fltVal val="0.0235"/>
                                          </p:val>
                                        </p:tav>
                                        <p:tav tm="89890">
                                          <p:val>
                                            <p:fltVal val="0.0248"/>
                                          </p:val>
                                        </p:tav>
                                        <p:tav tm="91010">
                                          <p:val>
                                            <p:fltVal val="0.0249"/>
                                          </p:val>
                                        </p:tav>
                                        <p:tav tm="92130">
                                          <p:val>
                                            <p:fltVal val="0.0247"/>
                                          </p:val>
                                        </p:tav>
                                        <p:tav tm="93260">
                                          <p:val>
                                            <p:fltVal val="0.0234"/>
                                          </p:val>
                                        </p:tav>
                                        <p:tav tm="94380">
                                          <p:val>
                                            <p:fltVal val="0.0202"/>
                                          </p:val>
                                        </p:tav>
                                        <p:tav tm="95510">
                                          <p:val>
                                            <p:fltVal val="0.0143"/>
                                          </p:val>
                                        </p:tav>
                                        <p:tav tm="96630">
                                          <p:val>
                                            <p:fltVal val="0.0071"/>
                                          </p:val>
                                        </p:tav>
                                        <p:tav tm="97750">
                                          <p:val>
                                            <p:fltVal val="0.0027"/>
                                          </p:val>
                                        </p:tav>
                                        <p:tav tm="98880">
                                          <p:val>
                                            <p:fltVal val="0.0007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1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3d.object.scale.x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1"/>
                                          </p:val>
                                        </p:tav>
                                        <p:tav tm="1120">
                                          <p:val>
                                            <p:fltVal val="1"/>
                                          </p:val>
                                        </p:tav>
                                        <p:tav tm="2250">
                                          <p:val>
                                            <p:fltVal val="1.0002"/>
                                          </p:val>
                                        </p:tav>
                                        <p:tav tm="3370">
                                          <p:val>
                                            <p:fltVal val="1.0009"/>
                                          </p:val>
                                        </p:tav>
                                        <p:tav tm="4490">
                                          <p:val>
                                            <p:fltVal val="1.0023"/>
                                          </p:val>
                                        </p:tav>
                                        <p:tav tm="5620">
                                          <p:val>
                                            <p:fltVal val="1.0046"/>
                                          </p:val>
                                        </p:tav>
                                        <p:tav tm="6740">
                                          <p:val>
                                            <p:fltVal val="1.008"/>
                                          </p:val>
                                        </p:tav>
                                        <p:tav tm="7870">
                                          <p:val>
                                            <p:fltVal val="1.0127"/>
                                          </p:val>
                                        </p:tav>
                                        <p:tav tm="8990">
                                          <p:val>
                                            <p:fltVal val="1.019"/>
                                          </p:val>
                                        </p:tav>
                                        <p:tav tm="10110">
                                          <p:val>
                                            <p:fltVal val="1.0271"/>
                                          </p:val>
                                        </p:tav>
                                        <p:tav tm="11240">
                                          <p:val>
                                            <p:fltVal val="1.0351"/>
                                          </p:val>
                                        </p:tav>
                                        <p:tav tm="12360">
                                          <p:val>
                                            <p:fltVal val="1.0414"/>
                                          </p:val>
                                        </p:tav>
                                        <p:tav tm="13480">
                                          <p:val>
                                            <p:fltVal val="1.046"/>
                                          </p:val>
                                        </p:tav>
                                        <p:tav tm="14610">
                                          <p:val>
                                            <p:fltVal val="1.0494"/>
                                          </p:val>
                                        </p:tav>
                                        <p:tav tm="15730">
                                          <p:val>
                                            <p:fltVal val="1.0516"/>
                                          </p:val>
                                        </p:tav>
                                        <p:tav tm="16850">
                                          <p:val>
                                            <p:fltVal val="1.053"/>
                                          </p:val>
                                        </p:tav>
                                        <p:tav tm="17980">
                                          <p:val>
                                            <p:fltVal val="1.0537"/>
                                          </p:val>
                                        </p:tav>
                                        <p:tav tm="19100">
                                          <p:val>
                                            <p:fltVal val="1.0539"/>
                                          </p:val>
                                        </p:tav>
                                        <p:tav tm="20220">
                                          <p:val>
                                            <p:fltVal val="1.054"/>
                                          </p:val>
                                        </p:tav>
                                        <p:tav tm="21350">
                                          <p:val>
                                            <p:fltVal val="1.0536"/>
                                          </p:val>
                                        </p:tav>
                                        <p:tav tm="22470">
                                          <p:val>
                                            <p:fltVal val="1.0515"/>
                                          </p:val>
                                        </p:tav>
                                        <p:tav tm="23600">
                                          <p:val>
                                            <p:fltVal val="1.0457"/>
                                          </p:val>
                                        </p:tav>
                                        <p:tav tm="24720">
                                          <p:val>
                                            <p:fltVal val="1.0344"/>
                                          </p:val>
                                        </p:tav>
                                        <p:tav tm="25840">
                                          <p:val>
                                            <p:fltVal val="1.0183"/>
                                          </p:val>
                                        </p:tav>
                                        <p:tav tm="26970">
                                          <p:val>
                                            <p:fltVal val="1.0076"/>
                                          </p:val>
                                        </p:tav>
                                        <p:tav tm="28090">
                                          <p:val>
                                            <p:fltVal val="1.0021"/>
                                          </p:val>
                                        </p:tav>
                                        <p:tav tm="29210">
                                          <p:val>
                                            <p:fltVal val="1.0002"/>
                                          </p:val>
                                        </p:tav>
                                        <p:tav tm="30340">
                                          <p:val>
                                            <p:fltVal val="1"/>
                                          </p:val>
                                        </p:tav>
                                        <p:tav tm="31460">
                                          <p:val>
                                            <p:fltVal val="1"/>
                                          </p:val>
                                        </p:tav>
                                        <p:tav tm="32580">
                                          <p:val>
                                            <p:fltVal val="1"/>
                                          </p:val>
                                        </p:tav>
                                        <p:tav tm="33710">
                                          <p:val>
                                            <p:fltVal val="1"/>
                                          </p:val>
                                        </p:tav>
                                        <p:tav tm="34830">
                                          <p:val>
                                            <p:fltVal val="1"/>
                                          </p:val>
                                        </p:tav>
                                        <p:tav tm="35960">
                                          <p:val>
                                            <p:fltVal val="1"/>
                                          </p:val>
                                        </p:tav>
                                        <p:tav tm="37080">
                                          <p:val>
                                            <p:fltVal val="1"/>
                                          </p:val>
                                        </p:tav>
                                        <p:tav tm="38200">
                                          <p:val>
                                            <p:fltVal val="1"/>
                                          </p:val>
                                        </p:tav>
                                        <p:tav tm="39330">
                                          <p:val>
                                            <p:fltVal val="1"/>
                                          </p:val>
                                        </p:tav>
                                        <p:tav tm="40450">
                                          <p:val>
                                            <p:fltVal val="1"/>
                                          </p:val>
                                        </p:tav>
                                        <p:tav tm="41570">
                                          <p:val>
                                            <p:fltVal val="1"/>
                                          </p:val>
                                        </p:tav>
                                        <p:tav tm="42700">
                                          <p:val>
                                            <p:fltVal val="1"/>
                                          </p:val>
                                        </p:tav>
                                        <p:tav tm="43820">
                                          <p:val>
                                            <p:fltVal val="1"/>
                                          </p:val>
                                        </p:tav>
                                        <p:tav tm="44940">
                                          <p:val>
                                            <p:fltVal val="1"/>
                                          </p:val>
                                        </p:tav>
                                        <p:tav tm="46070">
                                          <p:val>
                                            <p:fltVal val="1"/>
                                          </p:val>
                                        </p:tav>
                                        <p:tav tm="47190">
                                          <p:val>
                                            <p:fltVal val="1"/>
                                          </p:val>
                                        </p:tav>
                                        <p:tav tm="48310">
                                          <p:val>
                                            <p:fltVal val="1"/>
                                          </p:val>
                                        </p:tav>
                                        <p:tav tm="49440">
                                          <p:val>
                                            <p:fltVal val="1"/>
                                          </p:val>
                                        </p:tav>
                                        <p:tav tm="50560">
                                          <p:val>
                                            <p:fltVal val="1"/>
                                          </p:val>
                                        </p:tav>
                                        <p:tav tm="51690">
                                          <p:val>
                                            <p:fltVal val="1"/>
                                          </p:val>
                                        </p:tav>
                                        <p:tav tm="52810">
                                          <p:val>
                                            <p:fltVal val="1"/>
                                          </p:val>
                                        </p:tav>
                                        <p:tav tm="53930">
                                          <p:val>
                                            <p:fltVal val="1"/>
                                          </p:val>
                                        </p:tav>
                                        <p:tav tm="55060">
                                          <p:val>
                                            <p:fltVal val="1"/>
                                          </p:val>
                                        </p:tav>
                                        <p:tav tm="56180">
                                          <p:val>
                                            <p:fltVal val="1"/>
                                          </p:val>
                                        </p:tav>
                                        <p:tav tm="57300">
                                          <p:val>
                                            <p:fltVal val="1"/>
                                          </p:val>
                                        </p:tav>
                                        <p:tav tm="58430">
                                          <p:val>
                                            <p:fltVal val="1"/>
                                          </p:val>
                                        </p:tav>
                                        <p:tav tm="59550">
                                          <p:val>
                                            <p:fltVal val="1"/>
                                          </p:val>
                                        </p:tav>
                                        <p:tav tm="60670">
                                          <p:val>
                                            <p:fltVal val="1"/>
                                          </p:val>
                                        </p:tav>
                                        <p:tav tm="61800">
                                          <p:val>
                                            <p:fltVal val="1"/>
                                          </p:val>
                                        </p:tav>
                                        <p:tav tm="62920">
                                          <p:val>
                                            <p:fltVal val="1"/>
                                          </p:val>
                                        </p:tav>
                                        <p:tav tm="64040">
                                          <p:val>
                                            <p:fltVal val="1"/>
                                          </p:val>
                                        </p:tav>
                                        <p:tav tm="65170">
                                          <p:val>
                                            <p:fltVal val="1"/>
                                          </p:val>
                                        </p:tav>
                                        <p:tav tm="66290">
                                          <p:val>
                                            <p:fltVal val="1"/>
                                          </p:val>
                                        </p:tav>
                                        <p:tav tm="67420">
                                          <p:val>
                                            <p:fltVal val="1"/>
                                          </p:val>
                                        </p:tav>
                                        <p:tav tm="68540">
                                          <p:val>
                                            <p:fltVal val="1.0006"/>
                                          </p:val>
                                        </p:tav>
                                        <p:tav tm="69660">
                                          <p:val>
                                            <p:fltVal val="1.0024"/>
                                          </p:val>
                                        </p:tav>
                                        <p:tav tm="70790">
                                          <p:val>
                                            <p:fltVal val="1.006"/>
                                          </p:val>
                                        </p:tav>
                                        <p:tav tm="71910">
                                          <p:val>
                                            <p:fltVal val="1.0121"/>
                                          </p:val>
                                        </p:tav>
                                        <p:tav tm="73030">
                                          <p:val>
                                            <p:fltVal val="1.0213"/>
                                          </p:val>
                                        </p:tav>
                                        <p:tav tm="74160">
                                          <p:val>
                                            <p:fltVal val="1.0331"/>
                                          </p:val>
                                        </p:tav>
                                        <p:tav tm="75280">
                                          <p:val>
                                            <p:fltVal val="1.0422"/>
                                          </p:val>
                                        </p:tav>
                                        <p:tav tm="76400">
                                          <p:val>
                                            <p:fltVal val="1.0482"/>
                                          </p:val>
                                        </p:tav>
                                        <p:tav tm="77530">
                                          <p:val>
                                            <p:fltVal val="1.0516"/>
                                          </p:val>
                                        </p:tav>
                                        <p:tav tm="78650">
                                          <p:val>
                                            <p:fltVal val="1.0534"/>
                                          </p:val>
                                        </p:tav>
                                        <p:tav tm="79780">
                                          <p:val>
                                            <p:fltVal val="1.0539"/>
                                          </p:val>
                                        </p:tav>
                                        <p:tav tm="80900">
                                          <p:val>
                                            <p:fltVal val="1.0539"/>
                                          </p:val>
                                        </p:tav>
                                        <p:tav tm="82020">
                                          <p:val>
                                            <p:fltVal val="1.0534"/>
                                          </p:val>
                                        </p:tav>
                                        <p:tav tm="83150">
                                          <p:val>
                                            <p:fltVal val="1.0506"/>
                                          </p:val>
                                        </p:tav>
                                        <p:tav tm="84270">
                                          <p:val>
                                            <p:fltVal val="1.0439"/>
                                          </p:val>
                                        </p:tav>
                                        <p:tav tm="85390">
                                          <p:val>
                                            <p:fltVal val="1.0312"/>
                                          </p:val>
                                        </p:tav>
                                        <p:tav tm="86520">
                                          <p:val>
                                            <p:fltVal val="1.0156"/>
                                          </p:val>
                                        </p:tav>
                                        <p:tav tm="87640">
                                          <p:val>
                                            <p:fltVal val="1.0061"/>
                                          </p:val>
                                        </p:tav>
                                        <p:tav tm="88760">
                                          <p:val>
                                            <p:fltVal val="1.0015"/>
                                          </p:val>
                                        </p:tav>
                                        <p:tav tm="89890">
                                          <p:val>
                                            <p:fltVal val="1.0001"/>
                                          </p:val>
                                        </p:tav>
                                        <p:tav tm="91010">
                                          <p:val>
                                            <p:fltVal val="1"/>
                                          </p:val>
                                        </p:tav>
                                        <p:tav tm="92130">
                                          <p:val>
                                            <p:fltVal val="1"/>
                                          </p:val>
                                        </p:tav>
                                        <p:tav tm="93260">
                                          <p:val>
                                            <p:fltVal val="1"/>
                                          </p:val>
                                        </p:tav>
                                        <p:tav tm="94380">
                                          <p:val>
                                            <p:fltVal val="1"/>
                                          </p:val>
                                        </p:tav>
                                        <p:tav tm="95510">
                                          <p:val>
                                            <p:fltVal val="1"/>
                                          </p:val>
                                        </p:tav>
                                        <p:tav tm="96630">
                                          <p:val>
                                            <p:fltVal val="1"/>
                                          </p:val>
                                        </p:tav>
                                        <p:tav tm="97750">
                                          <p:val>
                                            <p:fltVal val="1"/>
                                          </p:val>
                                        </p:tav>
                                        <p:tav tm="98880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1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3d.object.scale.y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1"/>
                                          </p:val>
                                        </p:tav>
                                        <p:tav tm="1120">
                                          <p:val>
                                            <p:fltVal val="0.9999"/>
                                          </p:val>
                                        </p:tav>
                                        <p:tav tm="2250">
                                          <p:val>
                                            <p:fltVal val="0.9994"/>
                                          </p:val>
                                        </p:tav>
                                        <p:tav tm="3370">
                                          <p:val>
                                            <p:fltVal val="0.9981"/>
                                          </p:val>
                                        </p:tav>
                                        <p:tav tm="4490">
                                          <p:val>
                                            <p:fltVal val="0.9955"/>
                                          </p:val>
                                        </p:tav>
                                        <p:tav tm="5620">
                                          <p:val>
                                            <p:fltVal val="0.9913"/>
                                          </p:val>
                                        </p:tav>
                                        <p:tav tm="6740">
                                          <p:val>
                                            <p:fltVal val="0.985"/>
                                          </p:val>
                                        </p:tav>
                                        <p:tav tm="7870">
                                          <p:val>
                                            <p:fltVal val="0.9763"/>
                                          </p:val>
                                        </p:tav>
                                        <p:tav tm="8990">
                                          <p:val>
                                            <p:fltVal val="0.9646"/>
                                          </p:val>
                                        </p:tav>
                                        <p:tav tm="10110">
                                          <p:val>
                                            <p:fltVal val="0.9497"/>
                                          </p:val>
                                        </p:tav>
                                        <p:tav tm="11240">
                                          <p:val>
                                            <p:fltVal val="0.9348"/>
                                          </p:val>
                                        </p:tav>
                                        <p:tav tm="12360">
                                          <p:val>
                                            <p:fltVal val="0.9232"/>
                                          </p:val>
                                        </p:tav>
                                        <p:tav tm="13480">
                                          <p:val>
                                            <p:fltVal val="0.9146"/>
                                          </p:val>
                                        </p:tav>
                                        <p:tav tm="14610">
                                          <p:val>
                                            <p:fltVal val="0.9084"/>
                                          </p:val>
                                        </p:tav>
                                        <p:tav tm="15730">
                                          <p:val>
                                            <p:fltVal val="0.9042"/>
                                          </p:val>
                                        </p:tav>
                                        <p:tav tm="16850">
                                          <p:val>
                                            <p:fltVal val="0.9017"/>
                                          </p:val>
                                        </p:tav>
                                        <p:tav tm="17980">
                                          <p:val>
                                            <p:fltVal val="0.9005"/>
                                          </p:val>
                                        </p:tav>
                                        <p:tav tm="19100">
                                          <p:val>
                                            <p:fltVal val="0.9"/>
                                          </p:val>
                                        </p:tav>
                                        <p:tav tm="20220">
                                          <p:val>
                                            <p:fltVal val="0.8999"/>
                                          </p:val>
                                        </p:tav>
                                        <p:tav tm="21350">
                                          <p:val>
                                            <p:fltVal val="0.9006"/>
                                          </p:val>
                                        </p:tav>
                                        <p:tav tm="22470">
                                          <p:val>
                                            <p:fltVal val="0.9046"/>
                                          </p:val>
                                        </p:tav>
                                        <p:tav tm="23600">
                                          <p:val>
                                            <p:fltVal val="0.9153"/>
                                          </p:val>
                                        </p:tav>
                                        <p:tav tm="24720">
                                          <p:val>
                                            <p:fltVal val="0.9362"/>
                                          </p:val>
                                        </p:tav>
                                        <p:tav tm="25840">
                                          <p:val>
                                            <p:fltVal val="0.9659"/>
                                          </p:val>
                                        </p:tav>
                                        <p:tav tm="26970">
                                          <p:val>
                                            <p:fltVal val="0.9858"/>
                                          </p:val>
                                        </p:tav>
                                        <p:tav tm="28090">
                                          <p:val>
                                            <p:fltVal val="0.9959"/>
                                          </p:val>
                                        </p:tav>
                                        <p:tav tm="29210">
                                          <p:val>
                                            <p:fltVal val="0.9995"/>
                                          </p:val>
                                        </p:tav>
                                        <p:tav tm="30340">
                                          <p:val>
                                            <p:fltVal val="1"/>
                                          </p:val>
                                        </p:tav>
                                        <p:tav tm="31460">
                                          <p:val>
                                            <p:fltVal val="1"/>
                                          </p:val>
                                        </p:tav>
                                        <p:tav tm="32580">
                                          <p:val>
                                            <p:fltVal val="1"/>
                                          </p:val>
                                        </p:tav>
                                        <p:tav tm="33710">
                                          <p:val>
                                            <p:fltVal val="1"/>
                                          </p:val>
                                        </p:tav>
                                        <p:tav tm="34830">
                                          <p:val>
                                            <p:fltVal val="1"/>
                                          </p:val>
                                        </p:tav>
                                        <p:tav tm="35960">
                                          <p:val>
                                            <p:fltVal val="1"/>
                                          </p:val>
                                        </p:tav>
                                        <p:tav tm="37080">
                                          <p:val>
                                            <p:fltVal val="1"/>
                                          </p:val>
                                        </p:tav>
                                        <p:tav tm="38200">
                                          <p:val>
                                            <p:fltVal val="1"/>
                                          </p:val>
                                        </p:tav>
                                        <p:tav tm="39330">
                                          <p:val>
                                            <p:fltVal val="1"/>
                                          </p:val>
                                        </p:tav>
                                        <p:tav tm="40450">
                                          <p:val>
                                            <p:fltVal val="1"/>
                                          </p:val>
                                        </p:tav>
                                        <p:tav tm="41570">
                                          <p:val>
                                            <p:fltVal val="1"/>
                                          </p:val>
                                        </p:tav>
                                        <p:tav tm="42700">
                                          <p:val>
                                            <p:fltVal val="1"/>
                                          </p:val>
                                        </p:tav>
                                        <p:tav tm="43820">
                                          <p:val>
                                            <p:fltVal val="1"/>
                                          </p:val>
                                        </p:tav>
                                        <p:tav tm="44940">
                                          <p:val>
                                            <p:fltVal val="1"/>
                                          </p:val>
                                        </p:tav>
                                        <p:tav tm="46070">
                                          <p:val>
                                            <p:fltVal val="1"/>
                                          </p:val>
                                        </p:tav>
                                        <p:tav tm="47190">
                                          <p:val>
                                            <p:fltVal val="1"/>
                                          </p:val>
                                        </p:tav>
                                        <p:tav tm="48310">
                                          <p:val>
                                            <p:fltVal val="1"/>
                                          </p:val>
                                        </p:tav>
                                        <p:tav tm="49440">
                                          <p:val>
                                            <p:fltVal val="1"/>
                                          </p:val>
                                        </p:tav>
                                        <p:tav tm="50560">
                                          <p:val>
                                            <p:fltVal val="1"/>
                                          </p:val>
                                        </p:tav>
                                        <p:tav tm="51690">
                                          <p:val>
                                            <p:fltVal val="1"/>
                                          </p:val>
                                        </p:tav>
                                        <p:tav tm="52810">
                                          <p:val>
                                            <p:fltVal val="1"/>
                                          </p:val>
                                        </p:tav>
                                        <p:tav tm="53930">
                                          <p:val>
                                            <p:fltVal val="1"/>
                                          </p:val>
                                        </p:tav>
                                        <p:tav tm="55060">
                                          <p:val>
                                            <p:fltVal val="1"/>
                                          </p:val>
                                        </p:tav>
                                        <p:tav tm="56180">
                                          <p:val>
                                            <p:fltVal val="1"/>
                                          </p:val>
                                        </p:tav>
                                        <p:tav tm="57300">
                                          <p:val>
                                            <p:fltVal val="1"/>
                                          </p:val>
                                        </p:tav>
                                        <p:tav tm="58430">
                                          <p:val>
                                            <p:fltVal val="1"/>
                                          </p:val>
                                        </p:tav>
                                        <p:tav tm="59550">
                                          <p:val>
                                            <p:fltVal val="1"/>
                                          </p:val>
                                        </p:tav>
                                        <p:tav tm="60670">
                                          <p:val>
                                            <p:fltVal val="1"/>
                                          </p:val>
                                        </p:tav>
                                        <p:tav tm="61800">
                                          <p:val>
                                            <p:fltVal val="1"/>
                                          </p:val>
                                        </p:tav>
                                        <p:tav tm="62920">
                                          <p:val>
                                            <p:fltVal val="1"/>
                                          </p:val>
                                        </p:tav>
                                        <p:tav tm="64040">
                                          <p:val>
                                            <p:fltVal val="1"/>
                                          </p:val>
                                        </p:tav>
                                        <p:tav tm="65170">
                                          <p:val>
                                            <p:fltVal val="1"/>
                                          </p:val>
                                        </p:tav>
                                        <p:tav tm="66290">
                                          <p:val>
                                            <p:fltVal val="1"/>
                                          </p:val>
                                        </p:tav>
                                        <p:tav tm="67420">
                                          <p:val>
                                            <p:fltVal val="0.9998"/>
                                          </p:val>
                                        </p:tav>
                                        <p:tav tm="68540">
                                          <p:val>
                                            <p:fltVal val="0.9987"/>
                                          </p:val>
                                        </p:tav>
                                        <p:tav tm="69660">
                                          <p:val>
                                            <p:fltVal val="0.9955"/>
                                          </p:val>
                                        </p:tav>
                                        <p:tav tm="70790">
                                          <p:val>
                                            <p:fltVal val="0.9888"/>
                                          </p:val>
                                        </p:tav>
                                        <p:tav tm="71910">
                                          <p:val>
                                            <p:fltVal val="0.9775"/>
                                          </p:val>
                                        </p:tav>
                                        <p:tav tm="73030">
                                          <p:val>
                                            <p:fltVal val="0.9605"/>
                                          </p:val>
                                        </p:tav>
                                        <p:tav tm="74160">
                                          <p:val>
                                            <p:fltVal val="0.9385"/>
                                          </p:val>
                                        </p:tav>
                                        <p:tav tm="75280">
                                          <p:val>
                                            <p:fltVal val="0.9217"/>
                                          </p:val>
                                        </p:tav>
                                        <p:tav tm="76400">
                                          <p:val>
                                            <p:fltVal val="0.9107"/>
                                          </p:val>
                                        </p:tav>
                                        <p:tav tm="77530">
                                          <p:val>
                                            <p:fltVal val="0.9042"/>
                                          </p:val>
                                        </p:tav>
                                        <p:tav tm="78650">
                                          <p:val>
                                            <p:fltVal val="0.901"/>
                                          </p:val>
                                        </p:tav>
                                        <p:tav tm="79780">
                                          <p:val>
                                            <p:fltVal val="0.9"/>
                                          </p:val>
                                        </p:tav>
                                        <p:tav tm="80900">
                                          <p:val>
                                            <p:fltVal val="0.9"/>
                                          </p:val>
                                        </p:tav>
                                        <p:tav tm="82020">
                                          <p:val>
                                            <p:fltVal val="0.901"/>
                                          </p:val>
                                        </p:tav>
                                        <p:tav tm="83150">
                                          <p:val>
                                            <p:fltVal val="0.9061"/>
                                          </p:val>
                                        </p:tav>
                                        <p:tav tm="84270">
                                          <p:val>
                                            <p:fltVal val="0.9186"/>
                                          </p:val>
                                        </p:tav>
                                        <p:tav tm="85390">
                                          <p:val>
                                            <p:fltVal val="0.942"/>
                                          </p:val>
                                        </p:tav>
                                        <p:tav tm="86520">
                                          <p:val>
                                            <p:fltVal val="0.9709"/>
                                          </p:val>
                                        </p:tav>
                                        <p:tav tm="87640">
                                          <p:val>
                                            <p:fltVal val="0.9885"/>
                                          </p:val>
                                        </p:tav>
                                        <p:tav tm="88760">
                                          <p:val>
                                            <p:fltVal val="0.997"/>
                                          </p:val>
                                        </p:tav>
                                        <p:tav tm="89890">
                                          <p:val>
                                            <p:fltVal val="0.9997"/>
                                          </p:val>
                                        </p:tav>
                                        <p:tav tm="91010">
                                          <p:val>
                                            <p:fltVal val="1"/>
                                          </p:val>
                                        </p:tav>
                                        <p:tav tm="92130">
                                          <p:val>
                                            <p:fltVal val="1"/>
                                          </p:val>
                                        </p:tav>
                                        <p:tav tm="93260">
                                          <p:val>
                                            <p:fltVal val="1"/>
                                          </p:val>
                                        </p:tav>
                                        <p:tav tm="94380">
                                          <p:val>
                                            <p:fltVal val="1"/>
                                          </p:val>
                                        </p:tav>
                                        <p:tav tm="95510">
                                          <p:val>
                                            <p:fltVal val="1"/>
                                          </p:val>
                                        </p:tav>
                                        <p:tav tm="96630">
                                          <p:val>
                                            <p:fltVal val="1"/>
                                          </p:val>
                                        </p:tav>
                                        <p:tav tm="97750">
                                          <p:val>
                                            <p:fltVal val="1"/>
                                          </p:val>
                                        </p:tav>
                                        <p:tav tm="98880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1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3d.object.scale.z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1"/>
                                          </p:val>
                                        </p:tav>
                                        <p:tav tm="1120">
                                          <p:val>
                                            <p:fltVal val="1"/>
                                          </p:val>
                                        </p:tav>
                                        <p:tav tm="2250">
                                          <p:val>
                                            <p:fltVal val="1.0002"/>
                                          </p:val>
                                        </p:tav>
                                        <p:tav tm="3370">
                                          <p:val>
                                            <p:fltVal val="1.0009"/>
                                          </p:val>
                                        </p:tav>
                                        <p:tav tm="4490">
                                          <p:val>
                                            <p:fltVal val="1.0023"/>
                                          </p:val>
                                        </p:tav>
                                        <p:tav tm="5620">
                                          <p:val>
                                            <p:fltVal val="1.0046"/>
                                          </p:val>
                                        </p:tav>
                                        <p:tav tm="6740">
                                          <p:val>
                                            <p:fltVal val="1.008"/>
                                          </p:val>
                                        </p:tav>
                                        <p:tav tm="7870">
                                          <p:val>
                                            <p:fltVal val="1.0127"/>
                                          </p:val>
                                        </p:tav>
                                        <p:tav tm="8990">
                                          <p:val>
                                            <p:fltVal val="1.019"/>
                                          </p:val>
                                        </p:tav>
                                        <p:tav tm="10110">
                                          <p:val>
                                            <p:fltVal val="1.0271"/>
                                          </p:val>
                                        </p:tav>
                                        <p:tav tm="11240">
                                          <p:val>
                                            <p:fltVal val="1.0351"/>
                                          </p:val>
                                        </p:tav>
                                        <p:tav tm="12360">
                                          <p:val>
                                            <p:fltVal val="1.0414"/>
                                          </p:val>
                                        </p:tav>
                                        <p:tav tm="13480">
                                          <p:val>
                                            <p:fltVal val="1.046"/>
                                          </p:val>
                                        </p:tav>
                                        <p:tav tm="14610">
                                          <p:val>
                                            <p:fltVal val="1.0494"/>
                                          </p:val>
                                        </p:tav>
                                        <p:tav tm="15730">
                                          <p:val>
                                            <p:fltVal val="1.0516"/>
                                          </p:val>
                                        </p:tav>
                                        <p:tav tm="16850">
                                          <p:val>
                                            <p:fltVal val="1.053"/>
                                          </p:val>
                                        </p:tav>
                                        <p:tav tm="17980">
                                          <p:val>
                                            <p:fltVal val="1.0537"/>
                                          </p:val>
                                        </p:tav>
                                        <p:tav tm="19100">
                                          <p:val>
                                            <p:fltVal val="1.0539"/>
                                          </p:val>
                                        </p:tav>
                                        <p:tav tm="20220">
                                          <p:val>
                                            <p:fltVal val="1.054"/>
                                          </p:val>
                                        </p:tav>
                                        <p:tav tm="21350">
                                          <p:val>
                                            <p:fltVal val="1.0536"/>
                                          </p:val>
                                        </p:tav>
                                        <p:tav tm="22470">
                                          <p:val>
                                            <p:fltVal val="1.0515"/>
                                          </p:val>
                                        </p:tav>
                                        <p:tav tm="23600">
                                          <p:val>
                                            <p:fltVal val="1.0457"/>
                                          </p:val>
                                        </p:tav>
                                        <p:tav tm="24720">
                                          <p:val>
                                            <p:fltVal val="1.0344"/>
                                          </p:val>
                                        </p:tav>
                                        <p:tav tm="25840">
                                          <p:val>
                                            <p:fltVal val="1.0183"/>
                                          </p:val>
                                        </p:tav>
                                        <p:tav tm="26970">
                                          <p:val>
                                            <p:fltVal val="1.0076"/>
                                          </p:val>
                                        </p:tav>
                                        <p:tav tm="28090">
                                          <p:val>
                                            <p:fltVal val="1.0021"/>
                                          </p:val>
                                        </p:tav>
                                        <p:tav tm="29210">
                                          <p:val>
                                            <p:fltVal val="1.0002"/>
                                          </p:val>
                                        </p:tav>
                                        <p:tav tm="30340">
                                          <p:val>
                                            <p:fltVal val="1"/>
                                          </p:val>
                                        </p:tav>
                                        <p:tav tm="31460">
                                          <p:val>
                                            <p:fltVal val="1"/>
                                          </p:val>
                                        </p:tav>
                                        <p:tav tm="32580">
                                          <p:val>
                                            <p:fltVal val="1"/>
                                          </p:val>
                                        </p:tav>
                                        <p:tav tm="33710">
                                          <p:val>
                                            <p:fltVal val="1"/>
                                          </p:val>
                                        </p:tav>
                                        <p:tav tm="34830">
                                          <p:val>
                                            <p:fltVal val="1"/>
                                          </p:val>
                                        </p:tav>
                                        <p:tav tm="35960">
                                          <p:val>
                                            <p:fltVal val="1"/>
                                          </p:val>
                                        </p:tav>
                                        <p:tav tm="37080">
                                          <p:val>
                                            <p:fltVal val="1"/>
                                          </p:val>
                                        </p:tav>
                                        <p:tav tm="38200">
                                          <p:val>
                                            <p:fltVal val="1"/>
                                          </p:val>
                                        </p:tav>
                                        <p:tav tm="39330">
                                          <p:val>
                                            <p:fltVal val="1"/>
                                          </p:val>
                                        </p:tav>
                                        <p:tav tm="40450">
                                          <p:val>
                                            <p:fltVal val="1"/>
                                          </p:val>
                                        </p:tav>
                                        <p:tav tm="41570">
                                          <p:val>
                                            <p:fltVal val="1"/>
                                          </p:val>
                                        </p:tav>
                                        <p:tav tm="42700">
                                          <p:val>
                                            <p:fltVal val="1"/>
                                          </p:val>
                                        </p:tav>
                                        <p:tav tm="43820">
                                          <p:val>
                                            <p:fltVal val="1"/>
                                          </p:val>
                                        </p:tav>
                                        <p:tav tm="44940">
                                          <p:val>
                                            <p:fltVal val="1"/>
                                          </p:val>
                                        </p:tav>
                                        <p:tav tm="46070">
                                          <p:val>
                                            <p:fltVal val="1"/>
                                          </p:val>
                                        </p:tav>
                                        <p:tav tm="47190">
                                          <p:val>
                                            <p:fltVal val="1"/>
                                          </p:val>
                                        </p:tav>
                                        <p:tav tm="48310">
                                          <p:val>
                                            <p:fltVal val="1"/>
                                          </p:val>
                                        </p:tav>
                                        <p:tav tm="49440">
                                          <p:val>
                                            <p:fltVal val="1"/>
                                          </p:val>
                                        </p:tav>
                                        <p:tav tm="50560">
                                          <p:val>
                                            <p:fltVal val="1"/>
                                          </p:val>
                                        </p:tav>
                                        <p:tav tm="51690">
                                          <p:val>
                                            <p:fltVal val="1"/>
                                          </p:val>
                                        </p:tav>
                                        <p:tav tm="52810">
                                          <p:val>
                                            <p:fltVal val="1"/>
                                          </p:val>
                                        </p:tav>
                                        <p:tav tm="53930">
                                          <p:val>
                                            <p:fltVal val="1"/>
                                          </p:val>
                                        </p:tav>
                                        <p:tav tm="55060">
                                          <p:val>
                                            <p:fltVal val="1"/>
                                          </p:val>
                                        </p:tav>
                                        <p:tav tm="56180">
                                          <p:val>
                                            <p:fltVal val="1"/>
                                          </p:val>
                                        </p:tav>
                                        <p:tav tm="57300">
                                          <p:val>
                                            <p:fltVal val="1"/>
                                          </p:val>
                                        </p:tav>
                                        <p:tav tm="58430">
                                          <p:val>
                                            <p:fltVal val="1"/>
                                          </p:val>
                                        </p:tav>
                                        <p:tav tm="59550">
                                          <p:val>
                                            <p:fltVal val="1"/>
                                          </p:val>
                                        </p:tav>
                                        <p:tav tm="60670">
                                          <p:val>
                                            <p:fltVal val="1"/>
                                          </p:val>
                                        </p:tav>
                                        <p:tav tm="61800">
                                          <p:val>
                                            <p:fltVal val="1"/>
                                          </p:val>
                                        </p:tav>
                                        <p:tav tm="62920">
                                          <p:val>
                                            <p:fltVal val="1"/>
                                          </p:val>
                                        </p:tav>
                                        <p:tav tm="64040">
                                          <p:val>
                                            <p:fltVal val="1"/>
                                          </p:val>
                                        </p:tav>
                                        <p:tav tm="65170">
                                          <p:val>
                                            <p:fltVal val="1"/>
                                          </p:val>
                                        </p:tav>
                                        <p:tav tm="66290">
                                          <p:val>
                                            <p:fltVal val="1"/>
                                          </p:val>
                                        </p:tav>
                                        <p:tav tm="67420">
                                          <p:val>
                                            <p:fltVal val="1"/>
                                          </p:val>
                                        </p:tav>
                                        <p:tav tm="68540">
                                          <p:val>
                                            <p:fltVal val="1.0006"/>
                                          </p:val>
                                        </p:tav>
                                        <p:tav tm="69660">
                                          <p:val>
                                            <p:fltVal val="1.0024"/>
                                          </p:val>
                                        </p:tav>
                                        <p:tav tm="70790">
                                          <p:val>
                                            <p:fltVal val="1.006"/>
                                          </p:val>
                                        </p:tav>
                                        <p:tav tm="71910">
                                          <p:val>
                                            <p:fltVal val="1.0121"/>
                                          </p:val>
                                        </p:tav>
                                        <p:tav tm="73030">
                                          <p:val>
                                            <p:fltVal val="1.0213"/>
                                          </p:val>
                                        </p:tav>
                                        <p:tav tm="74160">
                                          <p:val>
                                            <p:fltVal val="1.0331"/>
                                          </p:val>
                                        </p:tav>
                                        <p:tav tm="75280">
                                          <p:val>
                                            <p:fltVal val="1.0422"/>
                                          </p:val>
                                        </p:tav>
                                        <p:tav tm="76400">
                                          <p:val>
                                            <p:fltVal val="1.0482"/>
                                          </p:val>
                                        </p:tav>
                                        <p:tav tm="77530">
                                          <p:val>
                                            <p:fltVal val="1.0516"/>
                                          </p:val>
                                        </p:tav>
                                        <p:tav tm="78650">
                                          <p:val>
                                            <p:fltVal val="1.0534"/>
                                          </p:val>
                                        </p:tav>
                                        <p:tav tm="79780">
                                          <p:val>
                                            <p:fltVal val="1.0539"/>
                                          </p:val>
                                        </p:tav>
                                        <p:tav tm="80900">
                                          <p:val>
                                            <p:fltVal val="1.0539"/>
                                          </p:val>
                                        </p:tav>
                                        <p:tav tm="82020">
                                          <p:val>
                                            <p:fltVal val="1.0534"/>
                                          </p:val>
                                        </p:tav>
                                        <p:tav tm="83150">
                                          <p:val>
                                            <p:fltVal val="1.0506"/>
                                          </p:val>
                                        </p:tav>
                                        <p:tav tm="84270">
                                          <p:val>
                                            <p:fltVal val="1.0439"/>
                                          </p:val>
                                        </p:tav>
                                        <p:tav tm="85390">
                                          <p:val>
                                            <p:fltVal val="1.0312"/>
                                          </p:val>
                                        </p:tav>
                                        <p:tav tm="86520">
                                          <p:val>
                                            <p:fltVal val="1.0156"/>
                                          </p:val>
                                        </p:tav>
                                        <p:tav tm="87640">
                                          <p:val>
                                            <p:fltVal val="1.0061"/>
                                          </p:val>
                                        </p:tav>
                                        <p:tav tm="88760">
                                          <p:val>
                                            <p:fltVal val="1.0015"/>
                                          </p:val>
                                        </p:tav>
                                        <p:tav tm="89890">
                                          <p:val>
                                            <p:fltVal val="1.0001"/>
                                          </p:val>
                                        </p:tav>
                                        <p:tav tm="91010">
                                          <p:val>
                                            <p:fltVal val="1"/>
                                          </p:val>
                                        </p:tav>
                                        <p:tav tm="92130">
                                          <p:val>
                                            <p:fltVal val="1"/>
                                          </p:val>
                                        </p:tav>
                                        <p:tav tm="93260">
                                          <p:val>
                                            <p:fltVal val="1"/>
                                          </p:val>
                                        </p:tav>
                                        <p:tav tm="94380">
                                          <p:val>
                                            <p:fltVal val="1"/>
                                          </p:val>
                                        </p:tav>
                                        <p:tav tm="95510">
                                          <p:val>
                                            <p:fltVal val="1"/>
                                          </p:val>
                                        </p:tav>
                                        <p:tav tm="96630">
                                          <p:val>
                                            <p:fltVal val="1"/>
                                          </p:val>
                                        </p:tav>
                                        <p:tav tm="97750">
                                          <p:val>
                                            <p:fltVal val="1"/>
                                          </p:val>
                                        </p:tav>
                                        <p:tav tm="98880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ctrTitle" idx="4294967295"/>
          </p:nvPr>
        </p:nvSpPr>
        <p:spPr>
          <a:xfrm>
            <a:off x="1367761" y="1183300"/>
            <a:ext cx="6408477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5000" dirty="0"/>
              <a:t>Question &amp; Answer!</a:t>
            </a:r>
            <a:endParaRPr lang="en" sz="5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1D9E63-DB4A-4790-AEA6-0E6A1BAC2E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8665" y="2296289"/>
            <a:ext cx="4226668" cy="18146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>
            <a:spLocks noGrp="1"/>
          </p:cNvSpPr>
          <p:nvPr>
            <p:ph type="ctrTitle" idx="4294967295"/>
          </p:nvPr>
        </p:nvSpPr>
        <p:spPr>
          <a:xfrm>
            <a:off x="1541550" y="1991850"/>
            <a:ext cx="6060899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4000" dirty="0"/>
              <a:t>Thank you for watching and listening!</a:t>
            </a:r>
            <a:endParaRPr lang="en" sz="4000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500">
        <p15:prstTrans prst="airplan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xfrm>
            <a:off x="1857712" y="1064668"/>
            <a:ext cx="5428499" cy="452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GIỚI THIỆU ĐỀ TÀI</a:t>
            </a:r>
            <a:endParaRPr lang="e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F4F30FD-0556-49E3-9846-963EBB99B0DB}"/>
              </a:ext>
            </a:extLst>
          </p:cNvPr>
          <p:cNvGrpSpPr/>
          <p:nvPr/>
        </p:nvGrpSpPr>
        <p:grpSpPr>
          <a:xfrm>
            <a:off x="4048754" y="210392"/>
            <a:ext cx="960598" cy="475445"/>
            <a:chOff x="1236593" y="157883"/>
            <a:chExt cx="960598" cy="47544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B17CC64-AE9B-4C8B-8B6E-4803606622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6593" y="159682"/>
              <a:ext cx="369555" cy="473646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53253F0-4422-41DE-B908-34DC3837A34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88229" y="157883"/>
              <a:ext cx="508962" cy="468867"/>
            </a:xfrm>
            <a:prstGeom prst="rect">
              <a:avLst/>
            </a:prstGeom>
          </p:spPr>
        </p:pic>
      </p:grpSp>
      <p:sp>
        <p:nvSpPr>
          <p:cNvPr id="10" name="Shape 300">
            <a:extLst>
              <a:ext uri="{FF2B5EF4-FFF2-40B4-BE49-F238E27FC236}">
                <a16:creationId xmlns:a16="http://schemas.microsoft.com/office/drawing/2014/main" id="{5119DE12-B7D7-4EFD-BB21-57C2540FA2BC}"/>
              </a:ext>
            </a:extLst>
          </p:cNvPr>
          <p:cNvSpPr txBox="1">
            <a:spLocks/>
          </p:cNvSpPr>
          <p:nvPr/>
        </p:nvSpPr>
        <p:spPr>
          <a:xfrm>
            <a:off x="1710389" y="1368371"/>
            <a:ext cx="5703488" cy="27104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C6CC"/>
              </a:buClr>
              <a:buFont typeface="Old Standard TT"/>
              <a:buNone/>
              <a:defRPr sz="1400" b="0" i="1" u="none" strike="noStrike" cap="none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  <a:rtl val="0"/>
              </a:defRPr>
            </a:lvl1pPr>
            <a:lvl2pPr lvl="1" algn="ctr">
              <a:spcBef>
                <a:spcPts val="0"/>
              </a:spcBef>
              <a:buClr>
                <a:srgbClr val="79C6CC"/>
              </a:buClr>
              <a:buFont typeface="Old Standard TT"/>
              <a:buNone/>
              <a:defRPr i="1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ctr">
              <a:spcBef>
                <a:spcPts val="0"/>
              </a:spcBef>
              <a:buClr>
                <a:srgbClr val="79C6CC"/>
              </a:buClr>
              <a:buFont typeface="Old Standard TT"/>
              <a:buNone/>
              <a:defRPr i="1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ctr">
              <a:spcBef>
                <a:spcPts val="0"/>
              </a:spcBef>
              <a:buClr>
                <a:srgbClr val="79C6CC"/>
              </a:buClr>
              <a:buFont typeface="Old Standard TT"/>
              <a:buNone/>
              <a:defRPr i="1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ctr">
              <a:spcBef>
                <a:spcPts val="0"/>
              </a:spcBef>
              <a:buClr>
                <a:srgbClr val="79C6CC"/>
              </a:buClr>
              <a:buFont typeface="Old Standard TT"/>
              <a:buNone/>
              <a:defRPr i="1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ctr">
              <a:spcBef>
                <a:spcPts val="0"/>
              </a:spcBef>
              <a:buClr>
                <a:srgbClr val="79C6CC"/>
              </a:buClr>
              <a:buFont typeface="Old Standard TT"/>
              <a:buNone/>
              <a:defRPr i="1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ctr">
              <a:spcBef>
                <a:spcPts val="0"/>
              </a:spcBef>
              <a:buClr>
                <a:srgbClr val="79C6CC"/>
              </a:buClr>
              <a:buFont typeface="Old Standard TT"/>
              <a:buNone/>
              <a:defRPr i="1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ctr">
              <a:spcBef>
                <a:spcPts val="0"/>
              </a:spcBef>
              <a:buClr>
                <a:srgbClr val="79C6CC"/>
              </a:buClr>
              <a:buFont typeface="Old Standard TT"/>
              <a:buNone/>
              <a:defRPr i="1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ctr">
              <a:spcBef>
                <a:spcPts val="0"/>
              </a:spcBef>
              <a:buClr>
                <a:srgbClr val="79C6CC"/>
              </a:buClr>
              <a:buFont typeface="Old Standard TT"/>
              <a:buNone/>
              <a:defRPr i="1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algn="just"/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1.1.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Tx/>
              <a:buChar char="-"/>
            </a:pP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Ban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chấp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</a:t>
            </a:r>
            <a:r>
              <a:rPr lang="vi-VN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sức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ng</a:t>
            </a:r>
            <a:r>
              <a:rPr lang="vi-VN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Tx/>
              <a:buChar char="-"/>
            </a:pP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triệt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Tx/>
              <a:buChar char="-"/>
            </a:pP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Thiếu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hụt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endParaRPr lang="en-US" i="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Tx/>
              <a:buChar char="-"/>
            </a:pP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khâu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đ</a:t>
            </a:r>
            <a:r>
              <a:rPr lang="vi-VN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liền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mạch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" i="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1A2FD5-E3EF-4E85-B60C-1D9E42CA96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2412" y="2880935"/>
            <a:ext cx="2095955" cy="1257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89599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xfrm>
            <a:off x="1857712" y="1064668"/>
            <a:ext cx="5428499" cy="452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GIỚI THIỆU ĐỀ TÀI</a:t>
            </a:r>
            <a:endParaRPr lang="e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F4F30FD-0556-49E3-9846-963EBB99B0DB}"/>
              </a:ext>
            </a:extLst>
          </p:cNvPr>
          <p:cNvGrpSpPr/>
          <p:nvPr/>
        </p:nvGrpSpPr>
        <p:grpSpPr>
          <a:xfrm>
            <a:off x="4048754" y="210392"/>
            <a:ext cx="960598" cy="475445"/>
            <a:chOff x="1236593" y="157883"/>
            <a:chExt cx="960598" cy="47544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B17CC64-AE9B-4C8B-8B6E-4803606622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6593" y="159682"/>
              <a:ext cx="369555" cy="473646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53253F0-4422-41DE-B908-34DC3837A34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88229" y="157883"/>
              <a:ext cx="508962" cy="468867"/>
            </a:xfrm>
            <a:prstGeom prst="rect">
              <a:avLst/>
            </a:prstGeom>
          </p:spPr>
        </p:pic>
      </p:grpSp>
      <p:sp>
        <p:nvSpPr>
          <p:cNvPr id="10" name="Shape 300">
            <a:extLst>
              <a:ext uri="{FF2B5EF4-FFF2-40B4-BE49-F238E27FC236}">
                <a16:creationId xmlns:a16="http://schemas.microsoft.com/office/drawing/2014/main" id="{5119DE12-B7D7-4EFD-BB21-57C2540FA2BC}"/>
              </a:ext>
            </a:extLst>
          </p:cNvPr>
          <p:cNvSpPr txBox="1">
            <a:spLocks/>
          </p:cNvSpPr>
          <p:nvPr/>
        </p:nvSpPr>
        <p:spPr>
          <a:xfrm>
            <a:off x="1710389" y="1368371"/>
            <a:ext cx="5703488" cy="27104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C6CC"/>
              </a:buClr>
              <a:buFont typeface="Old Standard TT"/>
              <a:buNone/>
              <a:defRPr sz="1400" b="0" i="1" u="none" strike="noStrike" cap="none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  <a:rtl val="0"/>
              </a:defRPr>
            </a:lvl1pPr>
            <a:lvl2pPr lvl="1" algn="ctr">
              <a:spcBef>
                <a:spcPts val="0"/>
              </a:spcBef>
              <a:buClr>
                <a:srgbClr val="79C6CC"/>
              </a:buClr>
              <a:buFont typeface="Old Standard TT"/>
              <a:buNone/>
              <a:defRPr i="1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ctr">
              <a:spcBef>
                <a:spcPts val="0"/>
              </a:spcBef>
              <a:buClr>
                <a:srgbClr val="79C6CC"/>
              </a:buClr>
              <a:buFont typeface="Old Standard TT"/>
              <a:buNone/>
              <a:defRPr i="1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ctr">
              <a:spcBef>
                <a:spcPts val="0"/>
              </a:spcBef>
              <a:buClr>
                <a:srgbClr val="79C6CC"/>
              </a:buClr>
              <a:buFont typeface="Old Standard TT"/>
              <a:buNone/>
              <a:defRPr i="1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ctr">
              <a:spcBef>
                <a:spcPts val="0"/>
              </a:spcBef>
              <a:buClr>
                <a:srgbClr val="79C6CC"/>
              </a:buClr>
              <a:buFont typeface="Old Standard TT"/>
              <a:buNone/>
              <a:defRPr i="1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ctr">
              <a:spcBef>
                <a:spcPts val="0"/>
              </a:spcBef>
              <a:buClr>
                <a:srgbClr val="79C6CC"/>
              </a:buClr>
              <a:buFont typeface="Old Standard TT"/>
              <a:buNone/>
              <a:defRPr i="1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ctr">
              <a:spcBef>
                <a:spcPts val="0"/>
              </a:spcBef>
              <a:buClr>
                <a:srgbClr val="79C6CC"/>
              </a:buClr>
              <a:buFont typeface="Old Standard TT"/>
              <a:buNone/>
              <a:defRPr i="1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ctr">
              <a:spcBef>
                <a:spcPts val="0"/>
              </a:spcBef>
              <a:buClr>
                <a:srgbClr val="79C6CC"/>
              </a:buClr>
              <a:buFont typeface="Old Standard TT"/>
              <a:buNone/>
              <a:defRPr i="1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ctr">
              <a:spcBef>
                <a:spcPts val="0"/>
              </a:spcBef>
              <a:buClr>
                <a:srgbClr val="79C6CC"/>
              </a:buClr>
              <a:buFont typeface="Old Standard TT"/>
              <a:buNone/>
              <a:defRPr i="1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algn="just"/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1.2.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Tx/>
              <a:buChar char="-"/>
            </a:pP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Đoàn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nhằm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thuận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7EEF09-A28C-436C-8EED-41886DC58F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5138" y="2515960"/>
            <a:ext cx="2810504" cy="1714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874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xfrm>
            <a:off x="1857712" y="1064668"/>
            <a:ext cx="5428499" cy="452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GIỚI THIỆU ĐỀ TÀI</a:t>
            </a:r>
            <a:endParaRPr lang="e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F4F30FD-0556-49E3-9846-963EBB99B0DB}"/>
              </a:ext>
            </a:extLst>
          </p:cNvPr>
          <p:cNvGrpSpPr/>
          <p:nvPr/>
        </p:nvGrpSpPr>
        <p:grpSpPr>
          <a:xfrm>
            <a:off x="4048754" y="210392"/>
            <a:ext cx="960598" cy="475445"/>
            <a:chOff x="1236593" y="157883"/>
            <a:chExt cx="960598" cy="47544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B17CC64-AE9B-4C8B-8B6E-4803606622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6593" y="159682"/>
              <a:ext cx="369555" cy="473646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53253F0-4422-41DE-B908-34DC3837A34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88229" y="157883"/>
              <a:ext cx="508962" cy="468867"/>
            </a:xfrm>
            <a:prstGeom prst="rect">
              <a:avLst/>
            </a:prstGeom>
          </p:spPr>
        </p:pic>
      </p:grpSp>
      <p:sp>
        <p:nvSpPr>
          <p:cNvPr id="10" name="Shape 300">
            <a:extLst>
              <a:ext uri="{FF2B5EF4-FFF2-40B4-BE49-F238E27FC236}">
                <a16:creationId xmlns:a16="http://schemas.microsoft.com/office/drawing/2014/main" id="{5119DE12-B7D7-4EFD-BB21-57C2540FA2BC}"/>
              </a:ext>
            </a:extLst>
          </p:cNvPr>
          <p:cNvSpPr txBox="1">
            <a:spLocks/>
          </p:cNvSpPr>
          <p:nvPr/>
        </p:nvSpPr>
        <p:spPr>
          <a:xfrm>
            <a:off x="1710389" y="1368371"/>
            <a:ext cx="5703488" cy="27104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C6CC"/>
              </a:buClr>
              <a:buFont typeface="Old Standard TT"/>
              <a:buNone/>
              <a:defRPr sz="1400" b="0" i="1" u="none" strike="noStrike" cap="none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  <a:rtl val="0"/>
              </a:defRPr>
            </a:lvl1pPr>
            <a:lvl2pPr lvl="1" algn="ctr">
              <a:spcBef>
                <a:spcPts val="0"/>
              </a:spcBef>
              <a:buClr>
                <a:srgbClr val="79C6CC"/>
              </a:buClr>
              <a:buFont typeface="Old Standard TT"/>
              <a:buNone/>
              <a:defRPr i="1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ctr">
              <a:spcBef>
                <a:spcPts val="0"/>
              </a:spcBef>
              <a:buClr>
                <a:srgbClr val="79C6CC"/>
              </a:buClr>
              <a:buFont typeface="Old Standard TT"/>
              <a:buNone/>
              <a:defRPr i="1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ctr">
              <a:spcBef>
                <a:spcPts val="0"/>
              </a:spcBef>
              <a:buClr>
                <a:srgbClr val="79C6CC"/>
              </a:buClr>
              <a:buFont typeface="Old Standard TT"/>
              <a:buNone/>
              <a:defRPr i="1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ctr">
              <a:spcBef>
                <a:spcPts val="0"/>
              </a:spcBef>
              <a:buClr>
                <a:srgbClr val="79C6CC"/>
              </a:buClr>
              <a:buFont typeface="Old Standard TT"/>
              <a:buNone/>
              <a:defRPr i="1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ctr">
              <a:spcBef>
                <a:spcPts val="0"/>
              </a:spcBef>
              <a:buClr>
                <a:srgbClr val="79C6CC"/>
              </a:buClr>
              <a:buFont typeface="Old Standard TT"/>
              <a:buNone/>
              <a:defRPr i="1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ctr">
              <a:spcBef>
                <a:spcPts val="0"/>
              </a:spcBef>
              <a:buClr>
                <a:srgbClr val="79C6CC"/>
              </a:buClr>
              <a:buFont typeface="Old Standard TT"/>
              <a:buNone/>
              <a:defRPr i="1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ctr">
              <a:spcBef>
                <a:spcPts val="0"/>
              </a:spcBef>
              <a:buClr>
                <a:srgbClr val="79C6CC"/>
              </a:buClr>
              <a:buFont typeface="Old Standard TT"/>
              <a:buNone/>
              <a:defRPr i="1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ctr">
              <a:spcBef>
                <a:spcPts val="0"/>
              </a:spcBef>
              <a:buClr>
                <a:srgbClr val="79C6CC"/>
              </a:buClr>
              <a:buFont typeface="Old Standard TT"/>
              <a:buNone/>
              <a:defRPr i="1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algn="just"/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1.3.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Tx/>
              <a:buChar char="-"/>
            </a:pP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HTML, CSS,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Boostrap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JavaScript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web.</a:t>
            </a:r>
          </a:p>
          <a:p>
            <a:pPr marL="285750" indent="-285750" algn="just">
              <a:buFontTx/>
              <a:buChar char="-"/>
            </a:pP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MVC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web.</a:t>
            </a:r>
          </a:p>
          <a:p>
            <a:pPr marL="285750" indent="-285750" algn="just">
              <a:buFontTx/>
              <a:buChar char="-"/>
            </a:pP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PHP, Laravel Framework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website.</a:t>
            </a:r>
          </a:p>
          <a:p>
            <a:pPr marL="285750" indent="-285750" algn="just">
              <a:buFontTx/>
              <a:buChar char="-"/>
            </a:pP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vi-VN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MySQL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vi-VN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</a:t>
            </a:r>
            <a:r>
              <a:rPr lang="vi-VN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trữ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2ABCB64-FB41-42E4-A94D-87CC1C1C84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7770" y="2980023"/>
            <a:ext cx="1575841" cy="1183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222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xfrm>
            <a:off x="1857712" y="1064668"/>
            <a:ext cx="5428499" cy="452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SỞ LÝ THUYẾT</a:t>
            </a:r>
            <a:endParaRPr lang="e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F4F30FD-0556-49E3-9846-963EBB99B0DB}"/>
              </a:ext>
            </a:extLst>
          </p:cNvPr>
          <p:cNvGrpSpPr/>
          <p:nvPr/>
        </p:nvGrpSpPr>
        <p:grpSpPr>
          <a:xfrm>
            <a:off x="4048754" y="210392"/>
            <a:ext cx="960598" cy="475445"/>
            <a:chOff x="1236593" y="157883"/>
            <a:chExt cx="960598" cy="47544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B17CC64-AE9B-4C8B-8B6E-4803606622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6593" y="159682"/>
              <a:ext cx="369555" cy="473646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53253F0-4422-41DE-B908-34DC3837A34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88229" y="157883"/>
              <a:ext cx="508962" cy="468867"/>
            </a:xfrm>
            <a:prstGeom prst="rect">
              <a:avLst/>
            </a:prstGeom>
          </p:spPr>
        </p:pic>
      </p:grpSp>
      <p:sp>
        <p:nvSpPr>
          <p:cNvPr id="10" name="Shape 300">
            <a:extLst>
              <a:ext uri="{FF2B5EF4-FFF2-40B4-BE49-F238E27FC236}">
                <a16:creationId xmlns:a16="http://schemas.microsoft.com/office/drawing/2014/main" id="{5119DE12-B7D7-4EFD-BB21-57C2540FA2BC}"/>
              </a:ext>
            </a:extLst>
          </p:cNvPr>
          <p:cNvSpPr txBox="1">
            <a:spLocks/>
          </p:cNvSpPr>
          <p:nvPr/>
        </p:nvSpPr>
        <p:spPr>
          <a:xfrm>
            <a:off x="1710389" y="1368371"/>
            <a:ext cx="5703488" cy="27104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C6CC"/>
              </a:buClr>
              <a:buFont typeface="Old Standard TT"/>
              <a:buNone/>
              <a:defRPr sz="1400" b="0" i="1" u="none" strike="noStrike" cap="none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  <a:rtl val="0"/>
              </a:defRPr>
            </a:lvl1pPr>
            <a:lvl2pPr lvl="1" algn="ctr">
              <a:spcBef>
                <a:spcPts val="0"/>
              </a:spcBef>
              <a:buClr>
                <a:srgbClr val="79C6CC"/>
              </a:buClr>
              <a:buFont typeface="Old Standard TT"/>
              <a:buNone/>
              <a:defRPr i="1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ctr">
              <a:spcBef>
                <a:spcPts val="0"/>
              </a:spcBef>
              <a:buClr>
                <a:srgbClr val="79C6CC"/>
              </a:buClr>
              <a:buFont typeface="Old Standard TT"/>
              <a:buNone/>
              <a:defRPr i="1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ctr">
              <a:spcBef>
                <a:spcPts val="0"/>
              </a:spcBef>
              <a:buClr>
                <a:srgbClr val="79C6CC"/>
              </a:buClr>
              <a:buFont typeface="Old Standard TT"/>
              <a:buNone/>
              <a:defRPr i="1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ctr">
              <a:spcBef>
                <a:spcPts val="0"/>
              </a:spcBef>
              <a:buClr>
                <a:srgbClr val="79C6CC"/>
              </a:buClr>
              <a:buFont typeface="Old Standard TT"/>
              <a:buNone/>
              <a:defRPr i="1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ctr">
              <a:spcBef>
                <a:spcPts val="0"/>
              </a:spcBef>
              <a:buClr>
                <a:srgbClr val="79C6CC"/>
              </a:buClr>
              <a:buFont typeface="Old Standard TT"/>
              <a:buNone/>
              <a:defRPr i="1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ctr">
              <a:spcBef>
                <a:spcPts val="0"/>
              </a:spcBef>
              <a:buClr>
                <a:srgbClr val="79C6CC"/>
              </a:buClr>
              <a:buFont typeface="Old Standard TT"/>
              <a:buNone/>
              <a:defRPr i="1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ctr">
              <a:spcBef>
                <a:spcPts val="0"/>
              </a:spcBef>
              <a:buClr>
                <a:srgbClr val="79C6CC"/>
              </a:buClr>
              <a:buFont typeface="Old Standard TT"/>
              <a:buNone/>
              <a:defRPr i="1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ctr">
              <a:spcBef>
                <a:spcPts val="0"/>
              </a:spcBef>
              <a:buClr>
                <a:srgbClr val="79C6CC"/>
              </a:buClr>
              <a:buFont typeface="Old Standard TT"/>
              <a:buNone/>
              <a:defRPr i="1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algn="just"/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2.1.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Laravel Framework.</a:t>
            </a:r>
          </a:p>
          <a:p>
            <a:pPr marL="285750" indent="-285750" algn="just">
              <a:buFontTx/>
              <a:buChar char="-"/>
            </a:pP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PHP framework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285750" indent="-285750" algn="just">
              <a:buFontTx/>
              <a:buChar char="-"/>
            </a:pP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vi-VN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Taylor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Otwell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nhằm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i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MVC.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F69DD6-200E-465B-B9E0-A247CF64EA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8379" y="2723601"/>
            <a:ext cx="2302011" cy="8632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33A18C-2F30-4B7B-8D50-C279399055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96792" y="2621906"/>
            <a:ext cx="2389419" cy="125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41952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xfrm>
            <a:off x="1857712" y="1064668"/>
            <a:ext cx="5428499" cy="452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SỞ LÝ THUYẾT</a:t>
            </a:r>
            <a:endParaRPr lang="e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F4F30FD-0556-49E3-9846-963EBB99B0DB}"/>
              </a:ext>
            </a:extLst>
          </p:cNvPr>
          <p:cNvGrpSpPr/>
          <p:nvPr/>
        </p:nvGrpSpPr>
        <p:grpSpPr>
          <a:xfrm>
            <a:off x="4048754" y="210392"/>
            <a:ext cx="960598" cy="475445"/>
            <a:chOff x="1236593" y="157883"/>
            <a:chExt cx="960598" cy="47544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B17CC64-AE9B-4C8B-8B6E-4803606622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6593" y="159682"/>
              <a:ext cx="369555" cy="473646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53253F0-4422-41DE-B908-34DC3837A34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88229" y="157883"/>
              <a:ext cx="508962" cy="468867"/>
            </a:xfrm>
            <a:prstGeom prst="rect">
              <a:avLst/>
            </a:prstGeom>
          </p:spPr>
        </p:pic>
      </p:grpSp>
      <p:sp>
        <p:nvSpPr>
          <p:cNvPr id="10" name="Shape 300">
            <a:extLst>
              <a:ext uri="{FF2B5EF4-FFF2-40B4-BE49-F238E27FC236}">
                <a16:creationId xmlns:a16="http://schemas.microsoft.com/office/drawing/2014/main" id="{5119DE12-B7D7-4EFD-BB21-57C2540FA2BC}"/>
              </a:ext>
            </a:extLst>
          </p:cNvPr>
          <p:cNvSpPr txBox="1">
            <a:spLocks/>
          </p:cNvSpPr>
          <p:nvPr/>
        </p:nvSpPr>
        <p:spPr>
          <a:xfrm>
            <a:off x="1710389" y="1368371"/>
            <a:ext cx="5703488" cy="27104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C6CC"/>
              </a:buClr>
              <a:buFont typeface="Old Standard TT"/>
              <a:buNone/>
              <a:defRPr sz="1400" b="0" i="1" u="none" strike="noStrike" cap="none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  <a:rtl val="0"/>
              </a:defRPr>
            </a:lvl1pPr>
            <a:lvl2pPr lvl="1" algn="ctr">
              <a:spcBef>
                <a:spcPts val="0"/>
              </a:spcBef>
              <a:buClr>
                <a:srgbClr val="79C6CC"/>
              </a:buClr>
              <a:buFont typeface="Old Standard TT"/>
              <a:buNone/>
              <a:defRPr i="1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ctr">
              <a:spcBef>
                <a:spcPts val="0"/>
              </a:spcBef>
              <a:buClr>
                <a:srgbClr val="79C6CC"/>
              </a:buClr>
              <a:buFont typeface="Old Standard TT"/>
              <a:buNone/>
              <a:defRPr i="1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ctr">
              <a:spcBef>
                <a:spcPts val="0"/>
              </a:spcBef>
              <a:buClr>
                <a:srgbClr val="79C6CC"/>
              </a:buClr>
              <a:buFont typeface="Old Standard TT"/>
              <a:buNone/>
              <a:defRPr i="1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ctr">
              <a:spcBef>
                <a:spcPts val="0"/>
              </a:spcBef>
              <a:buClr>
                <a:srgbClr val="79C6CC"/>
              </a:buClr>
              <a:buFont typeface="Old Standard TT"/>
              <a:buNone/>
              <a:defRPr i="1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ctr">
              <a:spcBef>
                <a:spcPts val="0"/>
              </a:spcBef>
              <a:buClr>
                <a:srgbClr val="79C6CC"/>
              </a:buClr>
              <a:buFont typeface="Old Standard TT"/>
              <a:buNone/>
              <a:defRPr i="1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ctr">
              <a:spcBef>
                <a:spcPts val="0"/>
              </a:spcBef>
              <a:buClr>
                <a:srgbClr val="79C6CC"/>
              </a:buClr>
              <a:buFont typeface="Old Standard TT"/>
              <a:buNone/>
              <a:defRPr i="1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ctr">
              <a:spcBef>
                <a:spcPts val="0"/>
              </a:spcBef>
              <a:buClr>
                <a:srgbClr val="79C6CC"/>
              </a:buClr>
              <a:buFont typeface="Old Standard TT"/>
              <a:buNone/>
              <a:defRPr i="1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ctr">
              <a:spcBef>
                <a:spcPts val="0"/>
              </a:spcBef>
              <a:buClr>
                <a:srgbClr val="79C6CC"/>
              </a:buClr>
              <a:buFont typeface="Old Standard TT"/>
              <a:buNone/>
              <a:defRPr i="1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algn="just"/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2.2.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Laravel Framework.</a:t>
            </a:r>
          </a:p>
        </p:txBody>
      </p:sp>
      <p:sp>
        <p:nvSpPr>
          <p:cNvPr id="15" name="Shape 267">
            <a:extLst>
              <a:ext uri="{FF2B5EF4-FFF2-40B4-BE49-F238E27FC236}">
                <a16:creationId xmlns:a16="http://schemas.microsoft.com/office/drawing/2014/main" id="{3C3C125E-1813-4BC2-A21E-C31CDF21A4DA}"/>
              </a:ext>
            </a:extLst>
          </p:cNvPr>
          <p:cNvSpPr/>
          <p:nvPr/>
        </p:nvSpPr>
        <p:spPr>
          <a:xfrm>
            <a:off x="3706392" y="1927725"/>
            <a:ext cx="1707300" cy="1731299"/>
          </a:xfrm>
          <a:prstGeom prst="ellipse">
            <a:avLst/>
          </a:prstGeom>
          <a:noFill/>
          <a:ln w="76200" cap="flat" cmpd="sng">
            <a:solidFill>
              <a:srgbClr val="F5673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200" dirty="0">
                <a:solidFill>
                  <a:srgbClr val="F56737"/>
                </a:solidFill>
                <a:latin typeface="Droid Serif"/>
                <a:ea typeface="Droid Serif"/>
                <a:cs typeface="Droid Serif"/>
                <a:sym typeface="Droid Serif"/>
              </a:rPr>
              <a:t>Eloquent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1200" dirty="0">
                <a:solidFill>
                  <a:srgbClr val="F56737"/>
                </a:solidFill>
                <a:latin typeface="Droid Serif"/>
                <a:ea typeface="Droid Serif"/>
                <a:cs typeface="Droid Serif"/>
                <a:sym typeface="Droid Serif"/>
              </a:rPr>
              <a:t>Middleware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1200" dirty="0">
                <a:solidFill>
                  <a:srgbClr val="F56737"/>
                </a:solidFill>
                <a:latin typeface="Droid Serif"/>
                <a:ea typeface="Droid Serif"/>
                <a:cs typeface="Droid Serif"/>
                <a:sym typeface="Droid Serif"/>
              </a:rPr>
              <a:t>Request</a:t>
            </a:r>
            <a:endParaRPr lang="en" sz="1200" dirty="0">
              <a:solidFill>
                <a:srgbClr val="F56737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16" name="Shape 268">
            <a:extLst>
              <a:ext uri="{FF2B5EF4-FFF2-40B4-BE49-F238E27FC236}">
                <a16:creationId xmlns:a16="http://schemas.microsoft.com/office/drawing/2014/main" id="{3E30871B-69D9-42D2-98D0-E9A16730F59F}"/>
              </a:ext>
            </a:extLst>
          </p:cNvPr>
          <p:cNvSpPr/>
          <p:nvPr/>
        </p:nvSpPr>
        <p:spPr>
          <a:xfrm>
            <a:off x="2166300" y="1927725"/>
            <a:ext cx="1707300" cy="1731299"/>
          </a:xfrm>
          <a:prstGeom prst="ellipse">
            <a:avLst/>
          </a:prstGeom>
          <a:noFill/>
          <a:ln w="76200" cap="flat" cmpd="sng">
            <a:solidFill>
              <a:srgbClr val="5E9B5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200" dirty="0">
                <a:solidFill>
                  <a:srgbClr val="5E9B54"/>
                </a:solidFill>
                <a:latin typeface="Droid Serif"/>
                <a:ea typeface="Droid Serif"/>
                <a:cs typeface="Droid Serif"/>
                <a:sym typeface="Droid Serif"/>
              </a:rPr>
              <a:t>Route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1200" dirty="0">
                <a:solidFill>
                  <a:srgbClr val="5E9B54"/>
                </a:solidFill>
                <a:latin typeface="Droid Serif"/>
                <a:ea typeface="Droid Serif"/>
                <a:cs typeface="Droid Serif"/>
                <a:sym typeface="Droid Serif"/>
              </a:rPr>
              <a:t>Controller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1200" dirty="0">
                <a:solidFill>
                  <a:srgbClr val="5E9B54"/>
                </a:solidFill>
                <a:latin typeface="Droid Serif"/>
                <a:ea typeface="Droid Serif"/>
                <a:cs typeface="Droid Serif"/>
                <a:sym typeface="Droid Serif"/>
              </a:rPr>
              <a:t>Blade</a:t>
            </a:r>
            <a:endParaRPr lang="en" sz="1200" dirty="0">
              <a:solidFill>
                <a:srgbClr val="5E9B54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17" name="Shape 269">
            <a:extLst>
              <a:ext uri="{FF2B5EF4-FFF2-40B4-BE49-F238E27FC236}">
                <a16:creationId xmlns:a16="http://schemas.microsoft.com/office/drawing/2014/main" id="{F6060CD6-C9DA-4175-8FE6-C68CC4DED6B5}"/>
              </a:ext>
            </a:extLst>
          </p:cNvPr>
          <p:cNvSpPr/>
          <p:nvPr/>
        </p:nvSpPr>
        <p:spPr>
          <a:xfrm>
            <a:off x="5270362" y="1927725"/>
            <a:ext cx="1707300" cy="1731299"/>
          </a:xfrm>
          <a:prstGeom prst="ellipse">
            <a:avLst/>
          </a:prstGeom>
          <a:noFill/>
          <a:ln w="76200" cap="flat" cmpd="sng">
            <a:solidFill>
              <a:srgbClr val="79C6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200" dirty="0">
                <a:solidFill>
                  <a:srgbClr val="79C6CC"/>
                </a:solidFill>
                <a:latin typeface="Droid Serif"/>
                <a:ea typeface="Droid Serif"/>
                <a:cs typeface="Droid Serif"/>
                <a:sym typeface="Droid Serif"/>
              </a:rPr>
              <a:t>Migration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1100" dirty="0">
                <a:solidFill>
                  <a:srgbClr val="79C6CC"/>
                </a:solidFill>
                <a:latin typeface="Droid Serif"/>
                <a:ea typeface="Droid Serif"/>
                <a:cs typeface="Droid Serif"/>
                <a:sym typeface="Droid Serif"/>
              </a:rPr>
              <a:t>Authentication</a:t>
            </a:r>
            <a:endParaRPr lang="en" sz="1100" dirty="0">
              <a:solidFill>
                <a:srgbClr val="79C6CC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  <p:extLst>
      <p:ext uri="{BB962C8B-B14F-4D97-AF65-F5344CB8AC3E}">
        <p14:creationId xmlns:p14="http://schemas.microsoft.com/office/powerpoint/2010/main" val="3666353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9" presetClass="entr" presetSubtype="0" decel="10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1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xfrm>
            <a:off x="1857712" y="1064668"/>
            <a:ext cx="5428499" cy="452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SỞ LÝ THUYẾT</a:t>
            </a:r>
            <a:endParaRPr lang="e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F4F30FD-0556-49E3-9846-963EBB99B0DB}"/>
              </a:ext>
            </a:extLst>
          </p:cNvPr>
          <p:cNvGrpSpPr/>
          <p:nvPr/>
        </p:nvGrpSpPr>
        <p:grpSpPr>
          <a:xfrm>
            <a:off x="4048754" y="210392"/>
            <a:ext cx="960598" cy="475445"/>
            <a:chOff x="1236593" y="157883"/>
            <a:chExt cx="960598" cy="47544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B17CC64-AE9B-4C8B-8B6E-4803606622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6593" y="159682"/>
              <a:ext cx="369555" cy="473646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53253F0-4422-41DE-B908-34DC3837A34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88229" y="157883"/>
              <a:ext cx="508962" cy="468867"/>
            </a:xfrm>
            <a:prstGeom prst="rect">
              <a:avLst/>
            </a:prstGeom>
          </p:spPr>
        </p:pic>
      </p:grpSp>
      <p:sp>
        <p:nvSpPr>
          <p:cNvPr id="10" name="Shape 300">
            <a:extLst>
              <a:ext uri="{FF2B5EF4-FFF2-40B4-BE49-F238E27FC236}">
                <a16:creationId xmlns:a16="http://schemas.microsoft.com/office/drawing/2014/main" id="{5119DE12-B7D7-4EFD-BB21-57C2540FA2BC}"/>
              </a:ext>
            </a:extLst>
          </p:cNvPr>
          <p:cNvSpPr txBox="1">
            <a:spLocks/>
          </p:cNvSpPr>
          <p:nvPr/>
        </p:nvSpPr>
        <p:spPr>
          <a:xfrm>
            <a:off x="1710389" y="1368371"/>
            <a:ext cx="5703488" cy="27104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C6CC"/>
              </a:buClr>
              <a:buFont typeface="Old Standard TT"/>
              <a:buNone/>
              <a:defRPr sz="1400" b="0" i="1" u="none" strike="noStrike" cap="none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  <a:rtl val="0"/>
              </a:defRPr>
            </a:lvl1pPr>
            <a:lvl2pPr lvl="1" algn="ctr">
              <a:spcBef>
                <a:spcPts val="0"/>
              </a:spcBef>
              <a:buClr>
                <a:srgbClr val="79C6CC"/>
              </a:buClr>
              <a:buFont typeface="Old Standard TT"/>
              <a:buNone/>
              <a:defRPr i="1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ctr">
              <a:spcBef>
                <a:spcPts val="0"/>
              </a:spcBef>
              <a:buClr>
                <a:srgbClr val="79C6CC"/>
              </a:buClr>
              <a:buFont typeface="Old Standard TT"/>
              <a:buNone/>
              <a:defRPr i="1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ctr">
              <a:spcBef>
                <a:spcPts val="0"/>
              </a:spcBef>
              <a:buClr>
                <a:srgbClr val="79C6CC"/>
              </a:buClr>
              <a:buFont typeface="Old Standard TT"/>
              <a:buNone/>
              <a:defRPr i="1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ctr">
              <a:spcBef>
                <a:spcPts val="0"/>
              </a:spcBef>
              <a:buClr>
                <a:srgbClr val="79C6CC"/>
              </a:buClr>
              <a:buFont typeface="Old Standard TT"/>
              <a:buNone/>
              <a:defRPr i="1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ctr">
              <a:spcBef>
                <a:spcPts val="0"/>
              </a:spcBef>
              <a:buClr>
                <a:srgbClr val="79C6CC"/>
              </a:buClr>
              <a:buFont typeface="Old Standard TT"/>
              <a:buNone/>
              <a:defRPr i="1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ctr">
              <a:spcBef>
                <a:spcPts val="0"/>
              </a:spcBef>
              <a:buClr>
                <a:srgbClr val="79C6CC"/>
              </a:buClr>
              <a:buFont typeface="Old Standard TT"/>
              <a:buNone/>
              <a:defRPr i="1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ctr">
              <a:spcBef>
                <a:spcPts val="0"/>
              </a:spcBef>
              <a:buClr>
                <a:srgbClr val="79C6CC"/>
              </a:buClr>
              <a:buFont typeface="Old Standard TT"/>
              <a:buNone/>
              <a:defRPr i="1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ctr">
              <a:spcBef>
                <a:spcPts val="0"/>
              </a:spcBef>
              <a:buClr>
                <a:srgbClr val="79C6CC"/>
              </a:buClr>
              <a:buFont typeface="Old Standard TT"/>
              <a:buNone/>
              <a:defRPr i="1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algn="just"/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2.3. C</a:t>
            </a:r>
            <a:r>
              <a:rPr lang="vi-VN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57B166-6CE1-46FC-A0AF-6F0EA63FC0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3452" y="1659863"/>
            <a:ext cx="3857018" cy="241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745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>
            <a:spLocks noGrp="1"/>
          </p:cNvSpPr>
          <p:nvPr>
            <p:ph type="body" idx="4294967295"/>
          </p:nvPr>
        </p:nvSpPr>
        <p:spPr>
          <a:xfrm>
            <a:off x="201297" y="162257"/>
            <a:ext cx="2138999" cy="147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i="1" dirty="0">
                <a:solidFill>
                  <a:srgbClr val="FF0000"/>
                </a:solidFill>
                <a:latin typeface="Times New Roman" panose="02020603050405020304" pitchFamily="18" charset="0"/>
                <a:ea typeface="Old Standard TT"/>
                <a:cs typeface="Times New Roman" panose="02020603050405020304" pitchFamily="18" charset="0"/>
                <a:sym typeface="Old Standard TT"/>
              </a:rPr>
              <a:t>3. </a:t>
            </a:r>
            <a:r>
              <a:rPr lang="en-US" i="1" dirty="0">
                <a:solidFill>
                  <a:srgbClr val="FF0000"/>
                </a:solidFill>
                <a:latin typeface="Times New Roman" panose="02020603050405020304" pitchFamily="18" charset="0"/>
                <a:ea typeface="Old Standard TT"/>
                <a:cs typeface="Times New Roman" panose="02020603050405020304" pitchFamily="18" charset="0"/>
                <a:sym typeface="Old Standard TT"/>
              </a:rPr>
              <a:t>ỨNG DỤNG</a:t>
            </a:r>
            <a:endParaRPr lang="en" i="1" dirty="0">
              <a:solidFill>
                <a:srgbClr val="FF0000"/>
              </a:solidFill>
              <a:latin typeface="Times New Roman" panose="02020603050405020304" pitchFamily="18" charset="0"/>
              <a:ea typeface="Old Standard TT"/>
              <a:cs typeface="Times New Roman" panose="02020603050405020304" pitchFamily="18" charset="0"/>
              <a:sym typeface="Old Standard TT"/>
            </a:endParaRPr>
          </a:p>
        </p:txBody>
      </p:sp>
      <p:sp>
        <p:nvSpPr>
          <p:cNvPr id="351" name="Shape 351"/>
          <p:cNvSpPr/>
          <p:nvPr/>
        </p:nvSpPr>
        <p:spPr>
          <a:xfrm>
            <a:off x="2136488" y="713790"/>
            <a:ext cx="4871018" cy="3792143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134F5C"/>
          </a:solidFill>
          <a:ln w="9525" cap="flat" cmpd="sng">
            <a:solidFill>
              <a:srgbClr val="79C6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2" name="Shape 352"/>
          <p:cNvSpPr/>
          <p:nvPr/>
        </p:nvSpPr>
        <p:spPr>
          <a:xfrm>
            <a:off x="2340296" y="916921"/>
            <a:ext cx="4463700" cy="285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lang="en" sz="1000" dirty="0">
              <a:solidFill>
                <a:srgbClr val="79C6CC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63098E0-47F7-4B0D-8139-F8EF3E04F9F3}"/>
              </a:ext>
            </a:extLst>
          </p:cNvPr>
          <p:cNvGrpSpPr/>
          <p:nvPr/>
        </p:nvGrpSpPr>
        <p:grpSpPr>
          <a:xfrm>
            <a:off x="4091847" y="102188"/>
            <a:ext cx="960598" cy="475445"/>
            <a:chOff x="1236593" y="157883"/>
            <a:chExt cx="960598" cy="47544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78574FE-37E8-46DF-855C-B8BE0F61C8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6593" y="159682"/>
              <a:ext cx="369555" cy="47364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307F66B-1BE0-4401-A3EE-C70DFB183A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88229" y="157883"/>
              <a:ext cx="508962" cy="468867"/>
            </a:xfrm>
            <a:prstGeom prst="rect">
              <a:avLst/>
            </a:prstGeom>
          </p:spPr>
        </p:pic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AA85347E-EF6B-4C28-B150-DDFCEAAB08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0296" y="915895"/>
            <a:ext cx="4463700" cy="285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70105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hristmas 2015 special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865</Words>
  <Application>Microsoft Office PowerPoint</Application>
  <PresentationFormat>On-screen Show (16:9)</PresentationFormat>
  <Paragraphs>117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Old Standard TT</vt:lpstr>
      <vt:lpstr>Droid Serif</vt:lpstr>
      <vt:lpstr>Arial</vt:lpstr>
      <vt:lpstr>Wingdings</vt:lpstr>
      <vt:lpstr>Times New Roman</vt:lpstr>
      <vt:lpstr>Christmas 2015 special template</vt:lpstr>
      <vt:lpstr>BỘ GIÁO DỤC VÀ ĐÀO TẠO TRƯỜNG ĐẠI HỌC SƯ PHẠM KỸ THUẬT TP.HCM KHOA CÔNG NGHỆ THÔNG TIN BỘ MÔN CÔNG NGHỆ PHẦN MỀM</vt:lpstr>
      <vt:lpstr>NỘI DUNG BÁO CÁO</vt:lpstr>
      <vt:lpstr>1. GIỚI THIỆU ĐỀ TÀI</vt:lpstr>
      <vt:lpstr>1. GIỚI THIỆU ĐỀ TÀI</vt:lpstr>
      <vt:lpstr>1. GIỚI THIỆU ĐỀ TÀI</vt:lpstr>
      <vt:lpstr>2. CƠ SỞ LÝ THUYẾT</vt:lpstr>
      <vt:lpstr>2. CƠ SỞ LÝ THUYẾT</vt:lpstr>
      <vt:lpstr>2. CƠ SỞ LÝ THUYẾT</vt:lpstr>
      <vt:lpstr>PowerPoint Presentation</vt:lpstr>
      <vt:lpstr>3. ỨNG DỤNG</vt:lpstr>
      <vt:lpstr>3. ỨNG DỤNG</vt:lpstr>
      <vt:lpstr>3. ỨNG DỤNG</vt:lpstr>
      <vt:lpstr>3. ỨNG DỤNG</vt:lpstr>
      <vt:lpstr>3. ỨNG DỤNG</vt:lpstr>
      <vt:lpstr>PowerPoint Presentation</vt:lpstr>
      <vt:lpstr>Demo</vt:lpstr>
      <vt:lpstr>4. KẾT LUẬN</vt:lpstr>
      <vt:lpstr>4. KẾT LUẬN</vt:lpstr>
      <vt:lpstr>4. KẾT LUẬN</vt:lpstr>
      <vt:lpstr>4. KẾT LUẬN</vt:lpstr>
      <vt:lpstr>Question &amp; Answer!</vt:lpstr>
      <vt:lpstr>Thank you for watching and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PowerPoint Đẹp</dc:title>
  <cp:lastModifiedBy>Dương Tuấn Kiệt</cp:lastModifiedBy>
  <cp:revision>21</cp:revision>
  <dcterms:modified xsi:type="dcterms:W3CDTF">2019-07-15T06:52:21Z</dcterms:modified>
</cp:coreProperties>
</file>