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23"/>
  </p:notesMasterIdLst>
  <p:handoutMasterIdLst>
    <p:handoutMasterId r:id="rId24"/>
  </p:handoutMasterIdLst>
  <p:sldIdLst>
    <p:sldId id="258" r:id="rId5"/>
    <p:sldId id="257" r:id="rId6"/>
    <p:sldId id="256" r:id="rId7"/>
    <p:sldId id="264" r:id="rId8"/>
    <p:sldId id="265" r:id="rId9"/>
    <p:sldId id="288" r:id="rId10"/>
    <p:sldId id="266" r:id="rId11"/>
    <p:sldId id="267" r:id="rId12"/>
    <p:sldId id="269" r:id="rId13"/>
    <p:sldId id="286" r:id="rId14"/>
    <p:sldId id="287" r:id="rId15"/>
    <p:sldId id="277" r:id="rId16"/>
    <p:sldId id="278" r:id="rId17"/>
    <p:sldId id="279" r:id="rId18"/>
    <p:sldId id="280" r:id="rId19"/>
    <p:sldId id="281" r:id="rId20"/>
    <p:sldId id="282" r:id="rId21"/>
    <p:sldId id="28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909" autoAdjust="0"/>
  </p:normalViewPr>
  <p:slideViewPr>
    <p:cSldViewPr snapToGrid="0">
      <p:cViewPr varScale="1">
        <p:scale>
          <a:sx n="94" d="100"/>
          <a:sy n="94" d="100"/>
        </p:scale>
        <p:origin x="672" y="7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n-US"/>
        </a:p>
      </dgm:t>
    </dgm:pt>
    <dgm:pt modelId="{0D51337A-31FA-4717-B2BF-9243F96D2B9B}">
      <dgm:prSet phldrT="[Text]" custT="1"/>
      <dgm:spPr/>
      <dgm:t>
        <a:bodyPr/>
        <a:lstStyle/>
        <a:p>
          <a:r>
            <a:rPr lang="en" sz="2800" dirty="0">
              <a:latin typeface="Tahoma" panose="020B0604030504040204" pitchFamily="34" charset="0"/>
              <a:ea typeface="Tahoma" panose="020B0604030504040204" pitchFamily="34" charset="0"/>
              <a:cs typeface="Tahoma" panose="020B0604030504040204" pitchFamily="34" charset="0"/>
              <a:sym typeface="Droid Serif"/>
            </a:rPr>
            <a:t>1.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Giới</a:t>
          </a:r>
          <a:r>
            <a:rPr lang="en-US" sz="28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thiệu</a:t>
          </a:r>
          <a:r>
            <a:rPr lang="en-US" sz="28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đề</a:t>
          </a:r>
          <a:r>
            <a:rPr lang="en-US" sz="28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tài</a:t>
          </a:r>
          <a:endParaRPr lang="en-US" sz="2800" dirty="0">
            <a:latin typeface="Tahoma" panose="020B0604030504040204" pitchFamily="34" charset="0"/>
            <a:ea typeface="Tahoma" panose="020B0604030504040204" pitchFamily="34" charset="0"/>
            <a:cs typeface="Tahoma" panose="020B0604030504040204" pitchFamily="34" charset="0"/>
          </a:endParaRP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A7F7584C-6CC5-40A2-9566-2842A5DEA97A}">
      <dgm:prSet phldrT="[Text]" custT="1"/>
      <dgm:spPr/>
      <dgm:t>
        <a:bodyPr/>
        <a:lstStyle/>
        <a:p>
          <a:r>
            <a:rPr lang="en" sz="2800" dirty="0">
              <a:latin typeface="Tahoma" panose="020B0604030504040204" pitchFamily="34" charset="0"/>
              <a:ea typeface="Tahoma" panose="020B0604030504040204" pitchFamily="34" charset="0"/>
              <a:cs typeface="Tahoma" panose="020B0604030504040204" pitchFamily="34" charset="0"/>
              <a:sym typeface="Droid Serif"/>
            </a:rPr>
            <a:t>2.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Công</a:t>
          </a:r>
          <a:r>
            <a:rPr lang="en-US" sz="28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nghệ</a:t>
          </a:r>
          <a:r>
            <a:rPr lang="en-US" sz="28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sử</a:t>
          </a:r>
          <a:r>
            <a:rPr lang="en-US" sz="28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dụng</a:t>
          </a:r>
          <a:endParaRPr lang="en-US" sz="2800" dirty="0">
            <a:latin typeface="Tahoma" panose="020B0604030504040204" pitchFamily="34" charset="0"/>
            <a:ea typeface="Tahoma" panose="020B0604030504040204" pitchFamily="34" charset="0"/>
            <a:cs typeface="Tahoma" panose="020B0604030504040204" pitchFamily="34" charset="0"/>
          </a:endParaRP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51A6936C-668E-4912-B1B4-BA2D45D3F624}">
      <dgm:prSet phldrT="[Text]" custT="1"/>
      <dgm:spPr/>
      <dgm:t>
        <a:bodyPr/>
        <a:lstStyle/>
        <a:p>
          <a:pPr algn="l"/>
          <a:r>
            <a:rPr lang="en" sz="2800" dirty="0">
              <a:latin typeface="Tahoma" panose="020B0604030504040204" pitchFamily="34" charset="0"/>
              <a:ea typeface="Tahoma" panose="020B0604030504040204" pitchFamily="34" charset="0"/>
              <a:cs typeface="Tahoma" panose="020B0604030504040204" pitchFamily="34" charset="0"/>
              <a:sym typeface="Droid Serif"/>
            </a:rPr>
            <a:t>3.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Phát</a:t>
          </a:r>
          <a:r>
            <a:rPr lang="en-US" sz="28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triển</a:t>
          </a:r>
          <a:r>
            <a:rPr lang="en-US" sz="28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ứng</a:t>
          </a:r>
          <a:r>
            <a:rPr lang="en-US" sz="28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dụng</a:t>
          </a:r>
          <a:endParaRPr lang="en-US" sz="2800" dirty="0">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928B5CB8-3545-4EE5-8BED-981D3C6157A5}">
      <dgm:prSet phldrT="[Text]" custT="1"/>
      <dgm:spPr/>
      <dgm:t>
        <a:bodyPr/>
        <a:lstStyle/>
        <a:p>
          <a:pPr algn="l"/>
          <a:r>
            <a:rPr lang="en" sz="2800" dirty="0">
              <a:latin typeface="Tahoma" panose="020B0604030504040204" pitchFamily="34" charset="0"/>
              <a:ea typeface="Tahoma" panose="020B0604030504040204" pitchFamily="34" charset="0"/>
              <a:cs typeface="Tahoma" panose="020B0604030504040204" pitchFamily="34" charset="0"/>
              <a:sym typeface="Droid Serif"/>
            </a:rPr>
            <a:t>4. Demo</a:t>
          </a:r>
          <a:endParaRPr lang="en-US" sz="2800" dirty="0">
            <a:latin typeface="Tahoma" panose="020B0604030504040204" pitchFamily="34" charset="0"/>
            <a:ea typeface="Tahoma" panose="020B0604030504040204" pitchFamily="34" charset="0"/>
            <a:cs typeface="Tahoma" panose="020B0604030504040204" pitchFamily="34" charset="0"/>
          </a:endParaRP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BBDD7F70-569C-41F4-BECD-EB68093FB58D}">
      <dgm:prSet phldrT="[Text]" custT="1"/>
      <dgm:spPr/>
      <dgm:t>
        <a:bodyPr/>
        <a:lstStyle/>
        <a:p>
          <a:pPr algn="l"/>
          <a:r>
            <a:rPr lang="en-US" sz="2800" dirty="0">
              <a:latin typeface="Tahoma" panose="020B0604030504040204" pitchFamily="34" charset="0"/>
              <a:ea typeface="Tahoma" panose="020B0604030504040204" pitchFamily="34" charset="0"/>
              <a:cs typeface="Tahoma" panose="020B0604030504040204" pitchFamily="34" charset="0"/>
            </a:rPr>
            <a:t>5. </a:t>
          </a:r>
          <a:r>
            <a:rPr lang="en-US" sz="2800" dirty="0" err="1">
              <a:latin typeface="Tahoma" panose="020B0604030504040204" pitchFamily="34" charset="0"/>
              <a:ea typeface="Tahoma" panose="020B0604030504040204" pitchFamily="34" charset="0"/>
              <a:cs typeface="Tahoma" panose="020B0604030504040204" pitchFamily="34" charset="0"/>
            </a:rPr>
            <a:t>Kết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luận</a:t>
          </a:r>
          <a:endParaRPr lang="en-US" sz="2800" dirty="0">
            <a:latin typeface="Tahoma" panose="020B0604030504040204" pitchFamily="34" charset="0"/>
            <a:ea typeface="Tahoma" panose="020B0604030504040204" pitchFamily="34" charset="0"/>
            <a:cs typeface="Tahoma" panose="020B0604030504040204" pitchFamily="34" charset="0"/>
          </a:endParaRPr>
        </a:p>
      </dgm:t>
    </dgm:pt>
    <dgm:pt modelId="{AAB1651E-7883-41A4-A25F-2C8F00ED012D}" type="parTrans" cxnId="{1FF7D550-4585-4B95-B3E8-647F66A796F0}">
      <dgm:prSet/>
      <dgm:spPr/>
      <dgm:t>
        <a:bodyPr/>
        <a:lstStyle/>
        <a:p>
          <a:endParaRPr lang="en-US"/>
        </a:p>
      </dgm:t>
    </dgm:pt>
    <dgm:pt modelId="{969BE856-183B-4424-AFE9-831D3CFBB432}" type="sibTrans" cxnId="{1FF7D550-4585-4B95-B3E8-647F66A796F0}">
      <dgm:prSet/>
      <dgm:spPr/>
      <dgm:t>
        <a:bodyPr/>
        <a:lstStyle/>
        <a:p>
          <a:endParaRPr lang="en-US"/>
        </a:p>
      </dgm:t>
    </dgm:pt>
    <dgm:pt modelId="{E9E1BEB4-22EC-415C-A6F8-AFB736378920}" type="pres">
      <dgm:prSet presAssocID="{81269538-BFC5-48BB-BEA1-D7AF1F385FD5}" presName="Name0" presStyleCnt="0">
        <dgm:presLayoutVars>
          <dgm:dir/>
          <dgm:resizeHandles val="exact"/>
        </dgm:presLayoutVars>
      </dgm:prSet>
      <dgm:spPr/>
    </dgm:pt>
    <dgm:pt modelId="{3D4677D0-1025-4DA9-BE60-3500C30F0B43}" type="pres">
      <dgm:prSet presAssocID="{0D51337A-31FA-4717-B2BF-9243F96D2B9B}" presName="node" presStyleLbl="node1" presStyleIdx="0" presStyleCnt="5">
        <dgm:presLayoutVars>
          <dgm:bulletEnabled val="1"/>
        </dgm:presLayoutVars>
      </dgm:prSet>
      <dgm:spPr/>
    </dgm:pt>
    <dgm:pt modelId="{BA287305-44AF-484F-AEE7-24671C6856D5}" type="pres">
      <dgm:prSet presAssocID="{6799645E-F42F-43D8-B2EA-A1377D84D0B3}" presName="sibTrans" presStyleCnt="0"/>
      <dgm:spPr/>
    </dgm:pt>
    <dgm:pt modelId="{F1FB7D10-611B-4F7B-B07A-662E24C5599A}" type="pres">
      <dgm:prSet presAssocID="{A7F7584C-6CC5-40A2-9566-2842A5DEA97A}" presName="node" presStyleLbl="node1" presStyleIdx="1" presStyleCnt="5">
        <dgm:presLayoutVars>
          <dgm:bulletEnabled val="1"/>
        </dgm:presLayoutVars>
      </dgm:prSet>
      <dgm:spPr/>
    </dgm:pt>
    <dgm:pt modelId="{AD551CAA-2921-441B-9419-6836C037A7DF}" type="pres">
      <dgm:prSet presAssocID="{C41ED6A4-512C-48AB-901D-671B73446005}" presName="sibTrans" presStyleCnt="0"/>
      <dgm:spPr/>
    </dgm:pt>
    <dgm:pt modelId="{12E2EBE9-8CBB-494D-AFAB-5051D255F251}" type="pres">
      <dgm:prSet presAssocID="{51A6936C-668E-4912-B1B4-BA2D45D3F624}" presName="node" presStyleLbl="node1" presStyleIdx="2" presStyleCnt="5">
        <dgm:presLayoutVars>
          <dgm:bulletEnabled val="1"/>
        </dgm:presLayoutVars>
      </dgm:prSet>
      <dgm:spPr/>
    </dgm:pt>
    <dgm:pt modelId="{1743E9FD-39D1-490B-9616-F080C6EA036B}" type="pres">
      <dgm:prSet presAssocID="{E68031D9-E3F9-439E-86FC-2A0A3A3988D0}" presName="sibTrans" presStyleCnt="0"/>
      <dgm:spPr/>
    </dgm:pt>
    <dgm:pt modelId="{7CD0F072-CDC5-489D-96C4-92F22DFA32D5}" type="pres">
      <dgm:prSet presAssocID="{928B5CB8-3545-4EE5-8BED-981D3C6157A5}" presName="node" presStyleLbl="node1" presStyleIdx="3" presStyleCnt="5">
        <dgm:presLayoutVars>
          <dgm:bulletEnabled val="1"/>
        </dgm:presLayoutVars>
      </dgm:prSet>
      <dgm:spPr/>
    </dgm:pt>
    <dgm:pt modelId="{DA18DA8B-F1AB-49DA-94B8-3808F006855E}" type="pres">
      <dgm:prSet presAssocID="{8EF545BA-8D8A-4813-A428-2F18D76E61FA}" presName="sibTrans" presStyleCnt="0"/>
      <dgm:spPr/>
    </dgm:pt>
    <dgm:pt modelId="{E3476111-0716-4DD0-A990-ACB5626C7067}" type="pres">
      <dgm:prSet presAssocID="{BBDD7F70-569C-41F4-BECD-EB68093FB58D}" presName="node" presStyleLbl="node1" presStyleIdx="4" presStyleCnt="5">
        <dgm:presLayoutVars>
          <dgm:bulletEnabled val="1"/>
        </dgm:presLayoutVars>
      </dgm:prSet>
      <dgm:spPr/>
    </dgm:pt>
  </dgm:ptLst>
  <dgm:cxnLst>
    <dgm:cxn modelId="{8285F036-FE0A-4A2E-8065-41AC05B0F404}" type="presOf" srcId="{51A6936C-668E-4912-B1B4-BA2D45D3F624}" destId="{12E2EBE9-8CBB-494D-AFAB-5051D255F251}" srcOrd="0" destOrd="0" presId="urn:microsoft.com/office/officeart/2005/8/layout/hList6"/>
    <dgm:cxn modelId="{1FF7D550-4585-4B95-B3E8-647F66A796F0}" srcId="{81269538-BFC5-48BB-BEA1-D7AF1F385FD5}" destId="{BBDD7F70-569C-41F4-BECD-EB68093FB58D}" srcOrd="4" destOrd="0" parTransId="{AAB1651E-7883-41A4-A25F-2C8F00ED012D}" sibTransId="{969BE856-183B-4424-AFE9-831D3CFBB432}"/>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F5BBDA86-0900-4692-B4FE-81FE3D2C2969}" type="presOf" srcId="{928B5CB8-3545-4EE5-8BED-981D3C6157A5}" destId="{7CD0F072-CDC5-489D-96C4-92F22DFA32D5}" srcOrd="0" destOrd="0" presId="urn:microsoft.com/office/officeart/2005/8/layout/hList6"/>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D2F332CC-1529-436E-B76D-DF46317173FA}" type="presOf" srcId="{81269538-BFC5-48BB-BEA1-D7AF1F385FD5}" destId="{E9E1BEB4-22EC-415C-A6F8-AFB736378920}" srcOrd="0" destOrd="0" presId="urn:microsoft.com/office/officeart/2005/8/layout/hList6"/>
    <dgm:cxn modelId="{8D5D4BD7-4A07-482C-A653-42EAC49B5C61}" type="presOf" srcId="{A7F7584C-6CC5-40A2-9566-2842A5DEA97A}" destId="{F1FB7D10-611B-4F7B-B07A-662E24C5599A}" srcOrd="0" destOrd="0" presId="urn:microsoft.com/office/officeart/2005/8/layout/hList6"/>
    <dgm:cxn modelId="{CAE1FDDA-2C9F-4791-AE4E-8BCD16592BC1}" type="presOf" srcId="{BBDD7F70-569C-41F4-BECD-EB68093FB58D}" destId="{E3476111-0716-4DD0-A990-ACB5626C7067}" srcOrd="0" destOrd="0" presId="urn:microsoft.com/office/officeart/2005/8/layout/hList6"/>
    <dgm:cxn modelId="{F74813EA-3C24-4C69-8E37-7A09AD686311}" type="presOf" srcId="{0D51337A-31FA-4717-B2BF-9243F96D2B9B}" destId="{3D4677D0-1025-4DA9-BE60-3500C30F0B43}" srcOrd="0" destOrd="0" presId="urn:microsoft.com/office/officeart/2005/8/layout/hList6"/>
    <dgm:cxn modelId="{1346A597-FD9A-42B0-8455-9898702A162F}" type="presParOf" srcId="{E9E1BEB4-22EC-415C-A6F8-AFB736378920}" destId="{3D4677D0-1025-4DA9-BE60-3500C30F0B43}" srcOrd="0" destOrd="0" presId="urn:microsoft.com/office/officeart/2005/8/layout/hList6"/>
    <dgm:cxn modelId="{41AC205D-B034-4BDC-A268-0D33C963A3BD}" type="presParOf" srcId="{E9E1BEB4-22EC-415C-A6F8-AFB736378920}" destId="{BA287305-44AF-484F-AEE7-24671C6856D5}" srcOrd="1" destOrd="0" presId="urn:microsoft.com/office/officeart/2005/8/layout/hList6"/>
    <dgm:cxn modelId="{67D6EF08-944D-4C29-943D-B371682AB5FA}" type="presParOf" srcId="{E9E1BEB4-22EC-415C-A6F8-AFB736378920}" destId="{F1FB7D10-611B-4F7B-B07A-662E24C5599A}" srcOrd="2" destOrd="0" presId="urn:microsoft.com/office/officeart/2005/8/layout/hList6"/>
    <dgm:cxn modelId="{87362E65-E845-425C-94B8-40E9A61B90E3}" type="presParOf" srcId="{E9E1BEB4-22EC-415C-A6F8-AFB736378920}" destId="{AD551CAA-2921-441B-9419-6836C037A7DF}" srcOrd="3" destOrd="0" presId="urn:microsoft.com/office/officeart/2005/8/layout/hList6"/>
    <dgm:cxn modelId="{8C03DDA4-6463-45CD-A71B-5F733313E48C}" type="presParOf" srcId="{E9E1BEB4-22EC-415C-A6F8-AFB736378920}" destId="{12E2EBE9-8CBB-494D-AFAB-5051D255F251}" srcOrd="4" destOrd="0" presId="urn:microsoft.com/office/officeart/2005/8/layout/hList6"/>
    <dgm:cxn modelId="{45A638EC-D5B9-45FD-9DB0-4FF07C236003}" type="presParOf" srcId="{E9E1BEB4-22EC-415C-A6F8-AFB736378920}" destId="{1743E9FD-39D1-490B-9616-F080C6EA036B}" srcOrd="5" destOrd="0" presId="urn:microsoft.com/office/officeart/2005/8/layout/hList6"/>
    <dgm:cxn modelId="{42937CF0-B973-42C6-A322-213D91728E78}" type="presParOf" srcId="{E9E1BEB4-22EC-415C-A6F8-AFB736378920}" destId="{7CD0F072-CDC5-489D-96C4-92F22DFA32D5}" srcOrd="6" destOrd="0" presId="urn:microsoft.com/office/officeart/2005/8/layout/hList6"/>
    <dgm:cxn modelId="{5FC81A2A-580A-4802-85AB-5C665E04AAB8}" type="presParOf" srcId="{E9E1BEB4-22EC-415C-A6F8-AFB736378920}" destId="{DA18DA8B-F1AB-49DA-94B8-3808F006855E}" srcOrd="7" destOrd="0" presId="urn:microsoft.com/office/officeart/2005/8/layout/hList6"/>
    <dgm:cxn modelId="{5D4946BB-11DC-4F02-A1BF-0E30DEB1BEAE}" type="presParOf" srcId="{E9E1BEB4-22EC-415C-A6F8-AFB736378920}" destId="{E3476111-0716-4DD0-A990-ACB5626C7067}"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FA251A-F8E0-426B-BE7B-515CBBD809D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6655019-C7AB-4781-8E11-5B31CCA05872}">
      <dgm:prSet phldrT="[Text]"/>
      <dgm:spPr/>
      <dgm:t>
        <a:bodyPr/>
        <a:lstStyle/>
        <a:p>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HTML, CSS, </a:t>
          </a:r>
          <a:r>
            <a:rPr lang="en-US" dirty="0" err="1">
              <a:latin typeface="Times New Roman" panose="02020603050405020304" pitchFamily="18" charset="0"/>
              <a:cs typeface="Times New Roman" panose="02020603050405020304" pitchFamily="18" charset="0"/>
            </a:rPr>
            <a:t>Boostrap</a:t>
          </a:r>
          <a:r>
            <a:rPr lang="en-US" dirty="0">
              <a:latin typeface="Times New Roman" panose="02020603050405020304" pitchFamily="18" charset="0"/>
              <a:cs typeface="Times New Roman" panose="02020603050405020304" pitchFamily="18" charset="0"/>
            </a:rPr>
            <a:t>, JavaScript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a:t>
          </a:r>
          <a:endParaRPr lang="en-US" dirty="0"/>
        </a:p>
      </dgm:t>
    </dgm:pt>
    <dgm:pt modelId="{A50F45CC-B065-4DC1-894C-3CA8DD770B08}" type="parTrans" cxnId="{1D84879B-B452-45D2-A049-A75DF0E66208}">
      <dgm:prSet/>
      <dgm:spPr/>
      <dgm:t>
        <a:bodyPr/>
        <a:lstStyle/>
        <a:p>
          <a:endParaRPr lang="en-US"/>
        </a:p>
      </dgm:t>
    </dgm:pt>
    <dgm:pt modelId="{74B13C81-B446-448E-BDED-6C3C50B523D0}" type="sibTrans" cxnId="{1D84879B-B452-45D2-A049-A75DF0E66208}">
      <dgm:prSet/>
      <dgm:spPr/>
      <dgm:t>
        <a:bodyPr/>
        <a:lstStyle/>
        <a:p>
          <a:endParaRPr lang="en-US"/>
        </a:p>
      </dgm:t>
    </dgm:pt>
    <dgm:pt modelId="{919E2043-51BB-46C7-8B9A-B15D075D9969}">
      <dgm:prSet phldrT="[Text]"/>
      <dgm:spPr/>
      <dgm:t>
        <a:bodyPr/>
        <a:lstStyle/>
        <a:p>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MVC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a:t>
          </a:r>
          <a:endParaRPr lang="en-US" dirty="0"/>
        </a:p>
      </dgm:t>
    </dgm:pt>
    <dgm:pt modelId="{4655AC4A-7833-4881-9D7B-7DD0B65FE938}" type="parTrans" cxnId="{820B2796-2DAB-43C4-9BDD-D646634EC571}">
      <dgm:prSet/>
      <dgm:spPr/>
      <dgm:t>
        <a:bodyPr/>
        <a:lstStyle/>
        <a:p>
          <a:endParaRPr lang="en-US"/>
        </a:p>
      </dgm:t>
    </dgm:pt>
    <dgm:pt modelId="{09A9CE33-DAF2-4A7B-A585-F126244D06D4}" type="sibTrans" cxnId="{820B2796-2DAB-43C4-9BDD-D646634EC571}">
      <dgm:prSet/>
      <dgm:spPr/>
      <dgm:t>
        <a:bodyPr/>
        <a:lstStyle/>
        <a:p>
          <a:endParaRPr lang="en-US"/>
        </a:p>
      </dgm:t>
    </dgm:pt>
    <dgm:pt modelId="{E54FD03C-9AEA-40BF-A455-C5D9E32980C5}">
      <dgm:prSet phldrT="[Text]"/>
      <dgm:spPr/>
      <dgm:t>
        <a:bodyPr/>
        <a:lstStyle/>
        <a:p>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PHP, </a:t>
          </a:r>
          <a:r>
            <a:rPr lang="en-US" dirty="0" err="1">
              <a:latin typeface="Times New Roman" panose="02020603050405020304" pitchFamily="18" charset="0"/>
              <a:cs typeface="Times New Roman" panose="02020603050405020304" pitchFamily="18" charset="0"/>
            </a:rPr>
            <a:t>Laravel</a:t>
          </a:r>
          <a:r>
            <a:rPr lang="en-US" dirty="0">
              <a:latin typeface="Times New Roman" panose="02020603050405020304" pitchFamily="18" charset="0"/>
              <a:cs typeface="Times New Roman" panose="02020603050405020304" pitchFamily="18" charset="0"/>
            </a:rPr>
            <a:t> Framework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website.</a:t>
          </a:r>
          <a:endParaRPr lang="en-US" dirty="0"/>
        </a:p>
      </dgm:t>
    </dgm:pt>
    <dgm:pt modelId="{9D1F9C2B-A5FC-4DE3-A946-B3EBF3C886A0}" type="parTrans" cxnId="{3C88ACEE-8604-48E3-9CF3-0066031ACE62}">
      <dgm:prSet/>
      <dgm:spPr/>
      <dgm:t>
        <a:bodyPr/>
        <a:lstStyle/>
        <a:p>
          <a:endParaRPr lang="en-US"/>
        </a:p>
      </dgm:t>
    </dgm:pt>
    <dgm:pt modelId="{ADD33479-8116-4DE1-B393-AD09BC53A4E5}" type="sibTrans" cxnId="{3C88ACEE-8604-48E3-9CF3-0066031ACE62}">
      <dgm:prSet/>
      <dgm:spPr/>
      <dgm:t>
        <a:bodyPr/>
        <a:lstStyle/>
        <a:p>
          <a:endParaRPr lang="en-US"/>
        </a:p>
      </dgm:t>
    </dgm:pt>
    <dgm:pt modelId="{03DAD690-26D2-46CE-A7EF-AFAE7270A7B0}">
      <dgm:prSet phldrT="[Text]"/>
      <dgm:spPr/>
      <dgm:t>
        <a:bodyPr/>
        <a:lstStyle/>
        <a:p>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MySQL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endParaRPr lang="en-US" dirty="0"/>
        </a:p>
      </dgm:t>
    </dgm:pt>
    <dgm:pt modelId="{E5EF0F3F-1202-4AF7-95FC-BD021A9C4359}" type="parTrans" cxnId="{7A618162-BB65-4DC4-BAD6-DAA9970509BE}">
      <dgm:prSet/>
      <dgm:spPr/>
      <dgm:t>
        <a:bodyPr/>
        <a:lstStyle/>
        <a:p>
          <a:endParaRPr lang="en-US"/>
        </a:p>
      </dgm:t>
    </dgm:pt>
    <dgm:pt modelId="{769C70A5-47AA-4B42-A454-2948AA233A31}" type="sibTrans" cxnId="{7A618162-BB65-4DC4-BAD6-DAA9970509BE}">
      <dgm:prSet/>
      <dgm:spPr/>
      <dgm:t>
        <a:bodyPr/>
        <a:lstStyle/>
        <a:p>
          <a:endParaRPr lang="en-US"/>
        </a:p>
      </dgm:t>
    </dgm:pt>
    <dgm:pt modelId="{515937D7-14BE-4C41-8B31-38BA4F475407}" type="pres">
      <dgm:prSet presAssocID="{31FA251A-F8E0-426B-BE7B-515CBBD809DC}" presName="Name0" presStyleCnt="0">
        <dgm:presLayoutVars>
          <dgm:chMax val="7"/>
          <dgm:chPref val="7"/>
          <dgm:dir/>
        </dgm:presLayoutVars>
      </dgm:prSet>
      <dgm:spPr/>
    </dgm:pt>
    <dgm:pt modelId="{9A03C230-91D2-4D08-97E2-51EC1BB94FB8}" type="pres">
      <dgm:prSet presAssocID="{31FA251A-F8E0-426B-BE7B-515CBBD809DC}" presName="Name1" presStyleCnt="0"/>
      <dgm:spPr/>
    </dgm:pt>
    <dgm:pt modelId="{F977AE10-16E2-4721-8F40-089C872178A5}" type="pres">
      <dgm:prSet presAssocID="{31FA251A-F8E0-426B-BE7B-515CBBD809DC}" presName="cycle" presStyleCnt="0"/>
      <dgm:spPr/>
    </dgm:pt>
    <dgm:pt modelId="{2F5BC335-23C7-4CDA-ACED-5CE9D29352CF}" type="pres">
      <dgm:prSet presAssocID="{31FA251A-F8E0-426B-BE7B-515CBBD809DC}" presName="srcNode" presStyleLbl="node1" presStyleIdx="0" presStyleCnt="4"/>
      <dgm:spPr/>
    </dgm:pt>
    <dgm:pt modelId="{EA4A3DA6-5269-4B90-896F-AEC0C6E8D04A}" type="pres">
      <dgm:prSet presAssocID="{31FA251A-F8E0-426B-BE7B-515CBBD809DC}" presName="conn" presStyleLbl="parChTrans1D2" presStyleIdx="0" presStyleCnt="1"/>
      <dgm:spPr/>
    </dgm:pt>
    <dgm:pt modelId="{55F39D3D-7DDF-4E5C-A3EA-A52EC5B596CE}" type="pres">
      <dgm:prSet presAssocID="{31FA251A-F8E0-426B-BE7B-515CBBD809DC}" presName="extraNode" presStyleLbl="node1" presStyleIdx="0" presStyleCnt="4"/>
      <dgm:spPr/>
    </dgm:pt>
    <dgm:pt modelId="{445FCF20-F9C5-491B-A120-99B5A5319AA8}" type="pres">
      <dgm:prSet presAssocID="{31FA251A-F8E0-426B-BE7B-515CBBD809DC}" presName="dstNode" presStyleLbl="node1" presStyleIdx="0" presStyleCnt="4"/>
      <dgm:spPr/>
    </dgm:pt>
    <dgm:pt modelId="{87BF91C1-5A6C-400C-A0A0-0D9028E27F94}" type="pres">
      <dgm:prSet presAssocID="{86655019-C7AB-4781-8E11-5B31CCA05872}" presName="text_1" presStyleLbl="node1" presStyleIdx="0" presStyleCnt="4">
        <dgm:presLayoutVars>
          <dgm:bulletEnabled val="1"/>
        </dgm:presLayoutVars>
      </dgm:prSet>
      <dgm:spPr/>
    </dgm:pt>
    <dgm:pt modelId="{FDD32904-4B52-43F6-9A61-0B55BEA66BA5}" type="pres">
      <dgm:prSet presAssocID="{86655019-C7AB-4781-8E11-5B31CCA05872}" presName="accent_1" presStyleCnt="0"/>
      <dgm:spPr/>
    </dgm:pt>
    <dgm:pt modelId="{46C88146-2BF9-4BDC-83AB-C182DA09677D}" type="pres">
      <dgm:prSet presAssocID="{86655019-C7AB-4781-8E11-5B31CCA05872}" presName="accentRepeatNode" presStyleLbl="solidFgAcc1" presStyleIdx="0" presStyleCnt="4"/>
      <dgm:spPr/>
    </dgm:pt>
    <dgm:pt modelId="{150695E3-5127-4DCA-AE72-A73E6073BD6F}" type="pres">
      <dgm:prSet presAssocID="{919E2043-51BB-46C7-8B9A-B15D075D9969}" presName="text_2" presStyleLbl="node1" presStyleIdx="1" presStyleCnt="4">
        <dgm:presLayoutVars>
          <dgm:bulletEnabled val="1"/>
        </dgm:presLayoutVars>
      </dgm:prSet>
      <dgm:spPr/>
    </dgm:pt>
    <dgm:pt modelId="{B147B87F-12EA-4D27-8162-5CC3FED06925}" type="pres">
      <dgm:prSet presAssocID="{919E2043-51BB-46C7-8B9A-B15D075D9969}" presName="accent_2" presStyleCnt="0"/>
      <dgm:spPr/>
    </dgm:pt>
    <dgm:pt modelId="{C154DD31-62F8-4E29-9615-EA8A7AA59FC1}" type="pres">
      <dgm:prSet presAssocID="{919E2043-51BB-46C7-8B9A-B15D075D9969}" presName="accentRepeatNode" presStyleLbl="solidFgAcc1" presStyleIdx="1" presStyleCnt="4"/>
      <dgm:spPr/>
    </dgm:pt>
    <dgm:pt modelId="{347C21D4-542C-4ACF-BC20-2F12158C2066}" type="pres">
      <dgm:prSet presAssocID="{E54FD03C-9AEA-40BF-A455-C5D9E32980C5}" presName="text_3" presStyleLbl="node1" presStyleIdx="2" presStyleCnt="4">
        <dgm:presLayoutVars>
          <dgm:bulletEnabled val="1"/>
        </dgm:presLayoutVars>
      </dgm:prSet>
      <dgm:spPr/>
    </dgm:pt>
    <dgm:pt modelId="{30C322D1-A25E-4829-A725-95D76C7266E8}" type="pres">
      <dgm:prSet presAssocID="{E54FD03C-9AEA-40BF-A455-C5D9E32980C5}" presName="accent_3" presStyleCnt="0"/>
      <dgm:spPr/>
    </dgm:pt>
    <dgm:pt modelId="{EF2A2787-B68E-49FF-BE2F-A7F469A4348B}" type="pres">
      <dgm:prSet presAssocID="{E54FD03C-9AEA-40BF-A455-C5D9E32980C5}" presName="accentRepeatNode" presStyleLbl="solidFgAcc1" presStyleIdx="2" presStyleCnt="4"/>
      <dgm:spPr/>
    </dgm:pt>
    <dgm:pt modelId="{3E27893C-DFD8-48F4-92CE-0F2D5A39FA70}" type="pres">
      <dgm:prSet presAssocID="{03DAD690-26D2-46CE-A7EF-AFAE7270A7B0}" presName="text_4" presStyleLbl="node1" presStyleIdx="3" presStyleCnt="4">
        <dgm:presLayoutVars>
          <dgm:bulletEnabled val="1"/>
        </dgm:presLayoutVars>
      </dgm:prSet>
      <dgm:spPr/>
    </dgm:pt>
    <dgm:pt modelId="{2EB90CFE-D155-482C-B719-2F53EBA859A8}" type="pres">
      <dgm:prSet presAssocID="{03DAD690-26D2-46CE-A7EF-AFAE7270A7B0}" presName="accent_4" presStyleCnt="0"/>
      <dgm:spPr/>
    </dgm:pt>
    <dgm:pt modelId="{39E1B068-CF20-48EB-B73F-D5D55884DF3B}" type="pres">
      <dgm:prSet presAssocID="{03DAD690-26D2-46CE-A7EF-AFAE7270A7B0}" presName="accentRepeatNode" presStyleLbl="solidFgAcc1" presStyleIdx="3" presStyleCnt="4"/>
      <dgm:spPr/>
    </dgm:pt>
  </dgm:ptLst>
  <dgm:cxnLst>
    <dgm:cxn modelId="{88C1F514-B8E5-4AA8-A87C-7E7A7ED6966F}" type="presOf" srcId="{03DAD690-26D2-46CE-A7EF-AFAE7270A7B0}" destId="{3E27893C-DFD8-48F4-92CE-0F2D5A39FA70}" srcOrd="0" destOrd="0" presId="urn:microsoft.com/office/officeart/2008/layout/VerticalCurvedList"/>
    <dgm:cxn modelId="{178AC520-BD59-4CC1-ABF7-C649CDA5616E}" type="presOf" srcId="{919E2043-51BB-46C7-8B9A-B15D075D9969}" destId="{150695E3-5127-4DCA-AE72-A73E6073BD6F}" srcOrd="0" destOrd="0" presId="urn:microsoft.com/office/officeart/2008/layout/VerticalCurvedList"/>
    <dgm:cxn modelId="{A7FD0C40-FE7A-4175-911D-7647D44E64D9}" type="presOf" srcId="{86655019-C7AB-4781-8E11-5B31CCA05872}" destId="{87BF91C1-5A6C-400C-A0A0-0D9028E27F94}" srcOrd="0" destOrd="0" presId="urn:microsoft.com/office/officeart/2008/layout/VerticalCurvedList"/>
    <dgm:cxn modelId="{7A618162-BB65-4DC4-BAD6-DAA9970509BE}" srcId="{31FA251A-F8E0-426B-BE7B-515CBBD809DC}" destId="{03DAD690-26D2-46CE-A7EF-AFAE7270A7B0}" srcOrd="3" destOrd="0" parTransId="{E5EF0F3F-1202-4AF7-95FC-BD021A9C4359}" sibTransId="{769C70A5-47AA-4B42-A454-2948AA233A31}"/>
    <dgm:cxn modelId="{101B0457-9838-4611-A575-1F6B82DBFAFE}" type="presOf" srcId="{74B13C81-B446-448E-BDED-6C3C50B523D0}" destId="{EA4A3DA6-5269-4B90-896F-AEC0C6E8D04A}" srcOrd="0" destOrd="0" presId="urn:microsoft.com/office/officeart/2008/layout/VerticalCurvedList"/>
    <dgm:cxn modelId="{E551457B-857C-4ECF-A900-95E7A5155483}" type="presOf" srcId="{31FA251A-F8E0-426B-BE7B-515CBBD809DC}" destId="{515937D7-14BE-4C41-8B31-38BA4F475407}" srcOrd="0" destOrd="0" presId="urn:microsoft.com/office/officeart/2008/layout/VerticalCurvedList"/>
    <dgm:cxn modelId="{40984C86-9CEA-40A2-B120-67A56ACC8238}" type="presOf" srcId="{E54FD03C-9AEA-40BF-A455-C5D9E32980C5}" destId="{347C21D4-542C-4ACF-BC20-2F12158C2066}" srcOrd="0" destOrd="0" presId="urn:microsoft.com/office/officeart/2008/layout/VerticalCurvedList"/>
    <dgm:cxn modelId="{820B2796-2DAB-43C4-9BDD-D646634EC571}" srcId="{31FA251A-F8E0-426B-BE7B-515CBBD809DC}" destId="{919E2043-51BB-46C7-8B9A-B15D075D9969}" srcOrd="1" destOrd="0" parTransId="{4655AC4A-7833-4881-9D7B-7DD0B65FE938}" sibTransId="{09A9CE33-DAF2-4A7B-A585-F126244D06D4}"/>
    <dgm:cxn modelId="{1D84879B-B452-45D2-A049-A75DF0E66208}" srcId="{31FA251A-F8E0-426B-BE7B-515CBBD809DC}" destId="{86655019-C7AB-4781-8E11-5B31CCA05872}" srcOrd="0" destOrd="0" parTransId="{A50F45CC-B065-4DC1-894C-3CA8DD770B08}" sibTransId="{74B13C81-B446-448E-BDED-6C3C50B523D0}"/>
    <dgm:cxn modelId="{3C88ACEE-8604-48E3-9CF3-0066031ACE62}" srcId="{31FA251A-F8E0-426B-BE7B-515CBBD809DC}" destId="{E54FD03C-9AEA-40BF-A455-C5D9E32980C5}" srcOrd="2" destOrd="0" parTransId="{9D1F9C2B-A5FC-4DE3-A946-B3EBF3C886A0}" sibTransId="{ADD33479-8116-4DE1-B393-AD09BC53A4E5}"/>
    <dgm:cxn modelId="{2E9DC4E4-902D-4142-A00D-8DBB97DDC124}" type="presParOf" srcId="{515937D7-14BE-4C41-8B31-38BA4F475407}" destId="{9A03C230-91D2-4D08-97E2-51EC1BB94FB8}" srcOrd="0" destOrd="0" presId="urn:microsoft.com/office/officeart/2008/layout/VerticalCurvedList"/>
    <dgm:cxn modelId="{024588C4-676B-438B-9473-61CD9DCD7B77}" type="presParOf" srcId="{9A03C230-91D2-4D08-97E2-51EC1BB94FB8}" destId="{F977AE10-16E2-4721-8F40-089C872178A5}" srcOrd="0" destOrd="0" presId="urn:microsoft.com/office/officeart/2008/layout/VerticalCurvedList"/>
    <dgm:cxn modelId="{93035C18-8D79-4307-A981-8ACB70CA2C0A}" type="presParOf" srcId="{F977AE10-16E2-4721-8F40-089C872178A5}" destId="{2F5BC335-23C7-4CDA-ACED-5CE9D29352CF}" srcOrd="0" destOrd="0" presId="urn:microsoft.com/office/officeart/2008/layout/VerticalCurvedList"/>
    <dgm:cxn modelId="{89DF453F-6A97-47ED-909B-D9CE4DA06151}" type="presParOf" srcId="{F977AE10-16E2-4721-8F40-089C872178A5}" destId="{EA4A3DA6-5269-4B90-896F-AEC0C6E8D04A}" srcOrd="1" destOrd="0" presId="urn:microsoft.com/office/officeart/2008/layout/VerticalCurvedList"/>
    <dgm:cxn modelId="{E98F1FBE-E74E-4E27-B1A6-F3D3A6C45E80}" type="presParOf" srcId="{F977AE10-16E2-4721-8F40-089C872178A5}" destId="{55F39D3D-7DDF-4E5C-A3EA-A52EC5B596CE}" srcOrd="2" destOrd="0" presId="urn:microsoft.com/office/officeart/2008/layout/VerticalCurvedList"/>
    <dgm:cxn modelId="{7926738F-EDCA-428D-A020-FA222F4E5475}" type="presParOf" srcId="{F977AE10-16E2-4721-8F40-089C872178A5}" destId="{445FCF20-F9C5-491B-A120-99B5A5319AA8}" srcOrd="3" destOrd="0" presId="urn:microsoft.com/office/officeart/2008/layout/VerticalCurvedList"/>
    <dgm:cxn modelId="{706B3807-38A6-47F3-AB3F-FF2DED0C750D}" type="presParOf" srcId="{9A03C230-91D2-4D08-97E2-51EC1BB94FB8}" destId="{87BF91C1-5A6C-400C-A0A0-0D9028E27F94}" srcOrd="1" destOrd="0" presId="urn:microsoft.com/office/officeart/2008/layout/VerticalCurvedList"/>
    <dgm:cxn modelId="{5AF697A2-3126-499E-ABD5-FCFB938EDD22}" type="presParOf" srcId="{9A03C230-91D2-4D08-97E2-51EC1BB94FB8}" destId="{FDD32904-4B52-43F6-9A61-0B55BEA66BA5}" srcOrd="2" destOrd="0" presId="urn:microsoft.com/office/officeart/2008/layout/VerticalCurvedList"/>
    <dgm:cxn modelId="{C39988A5-5FAA-43B8-9ED8-AC6572EED743}" type="presParOf" srcId="{FDD32904-4B52-43F6-9A61-0B55BEA66BA5}" destId="{46C88146-2BF9-4BDC-83AB-C182DA09677D}" srcOrd="0" destOrd="0" presId="urn:microsoft.com/office/officeart/2008/layout/VerticalCurvedList"/>
    <dgm:cxn modelId="{1AE16E95-6AC3-4D92-A9D2-E1B4AD630B6E}" type="presParOf" srcId="{9A03C230-91D2-4D08-97E2-51EC1BB94FB8}" destId="{150695E3-5127-4DCA-AE72-A73E6073BD6F}" srcOrd="3" destOrd="0" presId="urn:microsoft.com/office/officeart/2008/layout/VerticalCurvedList"/>
    <dgm:cxn modelId="{5AAF3E40-DEA7-45F4-8BB3-AE607EAAA313}" type="presParOf" srcId="{9A03C230-91D2-4D08-97E2-51EC1BB94FB8}" destId="{B147B87F-12EA-4D27-8162-5CC3FED06925}" srcOrd="4" destOrd="0" presId="urn:microsoft.com/office/officeart/2008/layout/VerticalCurvedList"/>
    <dgm:cxn modelId="{996A53EA-4581-4041-986E-BBCE176E1DD3}" type="presParOf" srcId="{B147B87F-12EA-4D27-8162-5CC3FED06925}" destId="{C154DD31-62F8-4E29-9615-EA8A7AA59FC1}" srcOrd="0" destOrd="0" presId="urn:microsoft.com/office/officeart/2008/layout/VerticalCurvedList"/>
    <dgm:cxn modelId="{A68FDE7B-3F66-4F57-BDCD-A4844CC01F3D}" type="presParOf" srcId="{9A03C230-91D2-4D08-97E2-51EC1BB94FB8}" destId="{347C21D4-542C-4ACF-BC20-2F12158C2066}" srcOrd="5" destOrd="0" presId="urn:microsoft.com/office/officeart/2008/layout/VerticalCurvedList"/>
    <dgm:cxn modelId="{33681CA2-2256-4C18-8AC3-9EDBFB6D8370}" type="presParOf" srcId="{9A03C230-91D2-4D08-97E2-51EC1BB94FB8}" destId="{30C322D1-A25E-4829-A725-95D76C7266E8}" srcOrd="6" destOrd="0" presId="urn:microsoft.com/office/officeart/2008/layout/VerticalCurvedList"/>
    <dgm:cxn modelId="{F5D696EB-2F3B-4468-B52C-0334A1C735F0}" type="presParOf" srcId="{30C322D1-A25E-4829-A725-95D76C7266E8}" destId="{EF2A2787-B68E-49FF-BE2F-A7F469A4348B}" srcOrd="0" destOrd="0" presId="urn:microsoft.com/office/officeart/2008/layout/VerticalCurvedList"/>
    <dgm:cxn modelId="{76BF5DFE-FB9B-4864-BFE1-EEBBAC26C465}" type="presParOf" srcId="{9A03C230-91D2-4D08-97E2-51EC1BB94FB8}" destId="{3E27893C-DFD8-48F4-92CE-0F2D5A39FA70}" srcOrd="7" destOrd="0" presId="urn:microsoft.com/office/officeart/2008/layout/VerticalCurvedList"/>
    <dgm:cxn modelId="{50CF092F-4FED-4468-BAEC-D7C9CB3CC1B6}" type="presParOf" srcId="{9A03C230-91D2-4D08-97E2-51EC1BB94FB8}" destId="{2EB90CFE-D155-482C-B719-2F53EBA859A8}" srcOrd="8" destOrd="0" presId="urn:microsoft.com/office/officeart/2008/layout/VerticalCurvedList"/>
    <dgm:cxn modelId="{A24E3690-738C-4B57-9B76-5C15F2722EC1}" type="presParOf" srcId="{2EB90CFE-D155-482C-B719-2F53EBA859A8}" destId="{39E1B068-CF20-48EB-B73F-D5D55884DF3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FA251A-F8E0-426B-BE7B-515CBBD809D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6655019-C7AB-4781-8E11-5B31CCA05872}">
      <dgm:prSet phldrT="[Text]"/>
      <dgm:spPr>
        <a:solidFill>
          <a:schemeClr val="accent5">
            <a:lumMod val="60000"/>
            <a:lumOff val="40000"/>
          </a:schemeClr>
        </a:solidFill>
        <a:ln>
          <a:solidFill>
            <a:schemeClr val="accent5">
              <a:lumMod val="75000"/>
            </a:schemeClr>
          </a:solidFill>
        </a:ln>
      </dgm:spPr>
      <dgm:t>
        <a:bodyPr/>
        <a:lstStyle/>
        <a:p>
          <a:r>
            <a:rPr lang="en-US" dirty="0">
              <a:latin typeface="Times New Roman" panose="02020603050405020304" pitchFamily="18" charset="0"/>
              <a:cs typeface="Times New Roman" panose="02020603050405020304" pitchFamily="18" charset="0"/>
            </a:rPr>
            <a:t>Ban </a:t>
          </a:r>
          <a:r>
            <a:rPr lang="en-US" dirty="0" err="1">
              <a:latin typeface="Times New Roman" panose="02020603050405020304" pitchFamily="18" charset="0"/>
              <a:cs typeface="Times New Roman" panose="02020603050405020304" pitchFamily="18" charset="0"/>
            </a:rPr>
            <a:t>chấp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endParaRPr lang="en-US" dirty="0"/>
        </a:p>
      </dgm:t>
    </dgm:pt>
    <dgm:pt modelId="{A50F45CC-B065-4DC1-894C-3CA8DD770B08}" type="parTrans" cxnId="{1D84879B-B452-45D2-A049-A75DF0E66208}">
      <dgm:prSet/>
      <dgm:spPr/>
      <dgm:t>
        <a:bodyPr/>
        <a:lstStyle/>
        <a:p>
          <a:endParaRPr lang="en-US"/>
        </a:p>
      </dgm:t>
    </dgm:pt>
    <dgm:pt modelId="{74B13C81-B446-448E-BDED-6C3C50B523D0}" type="sibTrans" cxnId="{1D84879B-B452-45D2-A049-A75DF0E66208}">
      <dgm:prSet/>
      <dgm:spPr>
        <a:ln>
          <a:solidFill>
            <a:schemeClr val="accent5">
              <a:lumMod val="75000"/>
            </a:schemeClr>
          </a:solidFill>
        </a:ln>
      </dgm:spPr>
      <dgm:t>
        <a:bodyPr/>
        <a:lstStyle/>
        <a:p>
          <a:endParaRPr lang="en-US"/>
        </a:p>
      </dgm:t>
    </dgm:pt>
    <dgm:pt modelId="{919E2043-51BB-46C7-8B9A-B15D075D9969}">
      <dgm:prSet phldrT="[Text]"/>
      <dgm:spPr>
        <a:solidFill>
          <a:schemeClr val="accent5">
            <a:lumMod val="60000"/>
            <a:lumOff val="40000"/>
          </a:schemeClr>
        </a:solidFill>
      </dgm:spPr>
      <dgm:t>
        <a:bodyPr/>
        <a:lstStyle/>
        <a:p>
          <a:r>
            <a:rPr lang="en-US" dirty="0" err="1">
              <a:latin typeface="Times New Roman" panose="02020603050405020304" pitchFamily="18" charset="0"/>
              <a:cs typeface="Times New Roman" panose="02020603050405020304" pitchFamily="18" charset="0"/>
            </a:rPr>
            <a:t>Đoàn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 Thanh </a:t>
          </a:r>
          <a:r>
            <a:rPr lang="en-US" dirty="0" err="1">
              <a:latin typeface="Times New Roman" panose="02020603050405020304" pitchFamily="18" charset="0"/>
              <a:cs typeface="Times New Roman" panose="02020603050405020304" pitchFamily="18" charset="0"/>
            </a:rPr>
            <a:t>niên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endParaRPr lang="en-US" dirty="0">
            <a:latin typeface="Times New Roman" panose="02020603050405020304" pitchFamily="18" charset="0"/>
            <a:cs typeface="Times New Roman" panose="02020603050405020304" pitchFamily="18" charset="0"/>
          </a:endParaRPr>
        </a:p>
      </dgm:t>
    </dgm:pt>
    <dgm:pt modelId="{4655AC4A-7833-4881-9D7B-7DD0B65FE938}" type="parTrans" cxnId="{820B2796-2DAB-43C4-9BDD-D646634EC571}">
      <dgm:prSet/>
      <dgm:spPr/>
      <dgm:t>
        <a:bodyPr/>
        <a:lstStyle/>
        <a:p>
          <a:endParaRPr lang="en-US"/>
        </a:p>
      </dgm:t>
    </dgm:pt>
    <dgm:pt modelId="{09A9CE33-DAF2-4A7B-A585-F126244D06D4}" type="sibTrans" cxnId="{820B2796-2DAB-43C4-9BDD-D646634EC571}">
      <dgm:prSet/>
      <dgm:spPr/>
      <dgm:t>
        <a:bodyPr/>
        <a:lstStyle/>
        <a:p>
          <a:endParaRPr lang="en-US"/>
        </a:p>
      </dgm:t>
    </dgm:pt>
    <dgm:pt modelId="{515937D7-14BE-4C41-8B31-38BA4F475407}" type="pres">
      <dgm:prSet presAssocID="{31FA251A-F8E0-426B-BE7B-515CBBD809DC}" presName="Name0" presStyleCnt="0">
        <dgm:presLayoutVars>
          <dgm:chMax val="7"/>
          <dgm:chPref val="7"/>
          <dgm:dir/>
        </dgm:presLayoutVars>
      </dgm:prSet>
      <dgm:spPr/>
    </dgm:pt>
    <dgm:pt modelId="{9A03C230-91D2-4D08-97E2-51EC1BB94FB8}" type="pres">
      <dgm:prSet presAssocID="{31FA251A-F8E0-426B-BE7B-515CBBD809DC}" presName="Name1" presStyleCnt="0"/>
      <dgm:spPr/>
    </dgm:pt>
    <dgm:pt modelId="{F977AE10-16E2-4721-8F40-089C872178A5}" type="pres">
      <dgm:prSet presAssocID="{31FA251A-F8E0-426B-BE7B-515CBBD809DC}" presName="cycle" presStyleCnt="0"/>
      <dgm:spPr/>
    </dgm:pt>
    <dgm:pt modelId="{2F5BC335-23C7-4CDA-ACED-5CE9D29352CF}" type="pres">
      <dgm:prSet presAssocID="{31FA251A-F8E0-426B-BE7B-515CBBD809DC}" presName="srcNode" presStyleLbl="node1" presStyleIdx="0" presStyleCnt="2"/>
      <dgm:spPr/>
    </dgm:pt>
    <dgm:pt modelId="{EA4A3DA6-5269-4B90-896F-AEC0C6E8D04A}" type="pres">
      <dgm:prSet presAssocID="{31FA251A-F8E0-426B-BE7B-515CBBD809DC}" presName="conn" presStyleLbl="parChTrans1D2" presStyleIdx="0" presStyleCnt="1"/>
      <dgm:spPr/>
    </dgm:pt>
    <dgm:pt modelId="{55F39D3D-7DDF-4E5C-A3EA-A52EC5B596CE}" type="pres">
      <dgm:prSet presAssocID="{31FA251A-F8E0-426B-BE7B-515CBBD809DC}" presName="extraNode" presStyleLbl="node1" presStyleIdx="0" presStyleCnt="2"/>
      <dgm:spPr/>
    </dgm:pt>
    <dgm:pt modelId="{445FCF20-F9C5-491B-A120-99B5A5319AA8}" type="pres">
      <dgm:prSet presAssocID="{31FA251A-F8E0-426B-BE7B-515CBBD809DC}" presName="dstNode" presStyleLbl="node1" presStyleIdx="0" presStyleCnt="2"/>
      <dgm:spPr/>
    </dgm:pt>
    <dgm:pt modelId="{87BF91C1-5A6C-400C-A0A0-0D9028E27F94}" type="pres">
      <dgm:prSet presAssocID="{86655019-C7AB-4781-8E11-5B31CCA05872}" presName="text_1" presStyleLbl="node1" presStyleIdx="0" presStyleCnt="2">
        <dgm:presLayoutVars>
          <dgm:bulletEnabled val="1"/>
        </dgm:presLayoutVars>
      </dgm:prSet>
      <dgm:spPr/>
    </dgm:pt>
    <dgm:pt modelId="{FDD32904-4B52-43F6-9A61-0B55BEA66BA5}" type="pres">
      <dgm:prSet presAssocID="{86655019-C7AB-4781-8E11-5B31CCA05872}" presName="accent_1" presStyleCnt="0"/>
      <dgm:spPr/>
    </dgm:pt>
    <dgm:pt modelId="{46C88146-2BF9-4BDC-83AB-C182DA09677D}" type="pres">
      <dgm:prSet presAssocID="{86655019-C7AB-4781-8E11-5B31CCA05872}" presName="accentRepeatNode" presStyleLbl="solidFgAcc1" presStyleIdx="0" presStyleCnt="2"/>
      <dgm:spPr>
        <a:ln>
          <a:solidFill>
            <a:schemeClr val="accent5">
              <a:lumMod val="75000"/>
            </a:schemeClr>
          </a:solidFill>
        </a:ln>
      </dgm:spPr>
    </dgm:pt>
    <dgm:pt modelId="{150695E3-5127-4DCA-AE72-A73E6073BD6F}" type="pres">
      <dgm:prSet presAssocID="{919E2043-51BB-46C7-8B9A-B15D075D9969}" presName="text_2" presStyleLbl="node1" presStyleIdx="1" presStyleCnt="2">
        <dgm:presLayoutVars>
          <dgm:bulletEnabled val="1"/>
        </dgm:presLayoutVars>
      </dgm:prSet>
      <dgm:spPr/>
    </dgm:pt>
    <dgm:pt modelId="{B147B87F-12EA-4D27-8162-5CC3FED06925}" type="pres">
      <dgm:prSet presAssocID="{919E2043-51BB-46C7-8B9A-B15D075D9969}" presName="accent_2" presStyleCnt="0"/>
      <dgm:spPr/>
    </dgm:pt>
    <dgm:pt modelId="{C154DD31-62F8-4E29-9615-EA8A7AA59FC1}" type="pres">
      <dgm:prSet presAssocID="{919E2043-51BB-46C7-8B9A-B15D075D9969}" presName="accentRepeatNode" presStyleLbl="solidFgAcc1" presStyleIdx="1" presStyleCnt="2"/>
      <dgm:spPr>
        <a:ln>
          <a:solidFill>
            <a:schemeClr val="accent5">
              <a:lumMod val="75000"/>
            </a:schemeClr>
          </a:solidFill>
        </a:ln>
      </dgm:spPr>
    </dgm:pt>
  </dgm:ptLst>
  <dgm:cxnLst>
    <dgm:cxn modelId="{178AC520-BD59-4CC1-ABF7-C649CDA5616E}" type="presOf" srcId="{919E2043-51BB-46C7-8B9A-B15D075D9969}" destId="{150695E3-5127-4DCA-AE72-A73E6073BD6F}" srcOrd="0" destOrd="0" presId="urn:microsoft.com/office/officeart/2008/layout/VerticalCurvedList"/>
    <dgm:cxn modelId="{A7FD0C40-FE7A-4175-911D-7647D44E64D9}" type="presOf" srcId="{86655019-C7AB-4781-8E11-5B31CCA05872}" destId="{87BF91C1-5A6C-400C-A0A0-0D9028E27F94}" srcOrd="0" destOrd="0" presId="urn:microsoft.com/office/officeart/2008/layout/VerticalCurvedList"/>
    <dgm:cxn modelId="{101B0457-9838-4611-A575-1F6B82DBFAFE}" type="presOf" srcId="{74B13C81-B446-448E-BDED-6C3C50B523D0}" destId="{EA4A3DA6-5269-4B90-896F-AEC0C6E8D04A}" srcOrd="0" destOrd="0" presId="urn:microsoft.com/office/officeart/2008/layout/VerticalCurvedList"/>
    <dgm:cxn modelId="{E551457B-857C-4ECF-A900-95E7A5155483}" type="presOf" srcId="{31FA251A-F8E0-426B-BE7B-515CBBD809DC}" destId="{515937D7-14BE-4C41-8B31-38BA4F475407}" srcOrd="0" destOrd="0" presId="urn:microsoft.com/office/officeart/2008/layout/VerticalCurvedList"/>
    <dgm:cxn modelId="{820B2796-2DAB-43C4-9BDD-D646634EC571}" srcId="{31FA251A-F8E0-426B-BE7B-515CBBD809DC}" destId="{919E2043-51BB-46C7-8B9A-B15D075D9969}" srcOrd="1" destOrd="0" parTransId="{4655AC4A-7833-4881-9D7B-7DD0B65FE938}" sibTransId="{09A9CE33-DAF2-4A7B-A585-F126244D06D4}"/>
    <dgm:cxn modelId="{1D84879B-B452-45D2-A049-A75DF0E66208}" srcId="{31FA251A-F8E0-426B-BE7B-515CBBD809DC}" destId="{86655019-C7AB-4781-8E11-5B31CCA05872}" srcOrd="0" destOrd="0" parTransId="{A50F45CC-B065-4DC1-894C-3CA8DD770B08}" sibTransId="{74B13C81-B446-448E-BDED-6C3C50B523D0}"/>
    <dgm:cxn modelId="{2E9DC4E4-902D-4142-A00D-8DBB97DDC124}" type="presParOf" srcId="{515937D7-14BE-4C41-8B31-38BA4F475407}" destId="{9A03C230-91D2-4D08-97E2-51EC1BB94FB8}" srcOrd="0" destOrd="0" presId="urn:microsoft.com/office/officeart/2008/layout/VerticalCurvedList"/>
    <dgm:cxn modelId="{024588C4-676B-438B-9473-61CD9DCD7B77}" type="presParOf" srcId="{9A03C230-91D2-4D08-97E2-51EC1BB94FB8}" destId="{F977AE10-16E2-4721-8F40-089C872178A5}" srcOrd="0" destOrd="0" presId="urn:microsoft.com/office/officeart/2008/layout/VerticalCurvedList"/>
    <dgm:cxn modelId="{93035C18-8D79-4307-A981-8ACB70CA2C0A}" type="presParOf" srcId="{F977AE10-16E2-4721-8F40-089C872178A5}" destId="{2F5BC335-23C7-4CDA-ACED-5CE9D29352CF}" srcOrd="0" destOrd="0" presId="urn:microsoft.com/office/officeart/2008/layout/VerticalCurvedList"/>
    <dgm:cxn modelId="{89DF453F-6A97-47ED-909B-D9CE4DA06151}" type="presParOf" srcId="{F977AE10-16E2-4721-8F40-089C872178A5}" destId="{EA4A3DA6-5269-4B90-896F-AEC0C6E8D04A}" srcOrd="1" destOrd="0" presId="urn:microsoft.com/office/officeart/2008/layout/VerticalCurvedList"/>
    <dgm:cxn modelId="{E98F1FBE-E74E-4E27-B1A6-F3D3A6C45E80}" type="presParOf" srcId="{F977AE10-16E2-4721-8F40-089C872178A5}" destId="{55F39D3D-7DDF-4E5C-A3EA-A52EC5B596CE}" srcOrd="2" destOrd="0" presId="urn:microsoft.com/office/officeart/2008/layout/VerticalCurvedList"/>
    <dgm:cxn modelId="{7926738F-EDCA-428D-A020-FA222F4E5475}" type="presParOf" srcId="{F977AE10-16E2-4721-8F40-089C872178A5}" destId="{445FCF20-F9C5-491B-A120-99B5A5319AA8}" srcOrd="3" destOrd="0" presId="urn:microsoft.com/office/officeart/2008/layout/VerticalCurvedList"/>
    <dgm:cxn modelId="{706B3807-38A6-47F3-AB3F-FF2DED0C750D}" type="presParOf" srcId="{9A03C230-91D2-4D08-97E2-51EC1BB94FB8}" destId="{87BF91C1-5A6C-400C-A0A0-0D9028E27F94}" srcOrd="1" destOrd="0" presId="urn:microsoft.com/office/officeart/2008/layout/VerticalCurvedList"/>
    <dgm:cxn modelId="{5AF697A2-3126-499E-ABD5-FCFB938EDD22}" type="presParOf" srcId="{9A03C230-91D2-4D08-97E2-51EC1BB94FB8}" destId="{FDD32904-4B52-43F6-9A61-0B55BEA66BA5}" srcOrd="2" destOrd="0" presId="urn:microsoft.com/office/officeart/2008/layout/VerticalCurvedList"/>
    <dgm:cxn modelId="{C39988A5-5FAA-43B8-9ED8-AC6572EED743}" type="presParOf" srcId="{FDD32904-4B52-43F6-9A61-0B55BEA66BA5}" destId="{46C88146-2BF9-4BDC-83AB-C182DA09677D}" srcOrd="0" destOrd="0" presId="urn:microsoft.com/office/officeart/2008/layout/VerticalCurvedList"/>
    <dgm:cxn modelId="{1AE16E95-6AC3-4D92-A9D2-E1B4AD630B6E}" type="presParOf" srcId="{9A03C230-91D2-4D08-97E2-51EC1BB94FB8}" destId="{150695E3-5127-4DCA-AE72-A73E6073BD6F}" srcOrd="3" destOrd="0" presId="urn:microsoft.com/office/officeart/2008/layout/VerticalCurvedList"/>
    <dgm:cxn modelId="{5AAF3E40-DEA7-45F4-8BB3-AE607EAAA313}" type="presParOf" srcId="{9A03C230-91D2-4D08-97E2-51EC1BB94FB8}" destId="{B147B87F-12EA-4D27-8162-5CC3FED06925}" srcOrd="4" destOrd="0" presId="urn:microsoft.com/office/officeart/2008/layout/VerticalCurvedList"/>
    <dgm:cxn modelId="{996A53EA-4581-4041-986E-BBCE176E1DD3}" type="presParOf" srcId="{B147B87F-12EA-4D27-8162-5CC3FED06925}" destId="{C154DD31-62F8-4E29-9615-EA8A7AA59FC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9EDECD-4D10-4338-AE84-525E0D0F848B}" type="doc">
      <dgm:prSet loTypeId="urn:microsoft.com/office/officeart/2005/8/layout/venn3" loCatId="relationship" qsTypeId="urn:microsoft.com/office/officeart/2005/8/quickstyle/simple2" qsCatId="simple" csTypeId="urn:microsoft.com/office/officeart/2005/8/colors/accent1_2" csCatId="accent1" phldr="1"/>
      <dgm:spPr/>
    </dgm:pt>
    <dgm:pt modelId="{AA87DFD0-9576-4FEB-BF12-F19760F42A11}">
      <dgm:prSet phldrT="[Text]"/>
      <dgm:spPr/>
      <dgm:t>
        <a:bodyPr/>
        <a:lstStyle/>
        <a:p>
          <a:r>
            <a:rPr lang="en-US" dirty="0">
              <a:solidFill>
                <a:srgbClr val="FF0000"/>
              </a:solidFill>
              <a:latin typeface="Droid Serif"/>
              <a:ea typeface="Droid Serif"/>
              <a:cs typeface="Droid Serif"/>
              <a:sym typeface="Droid Serif"/>
            </a:rPr>
            <a:t>VIEW</a:t>
          </a:r>
        </a:p>
        <a:p>
          <a:r>
            <a:rPr lang="en-US" dirty="0">
              <a:latin typeface="Droid Serif"/>
              <a:ea typeface="Droid Serif"/>
              <a:cs typeface="Droid Serif"/>
              <a:sym typeface="Droid Serif"/>
            </a:rPr>
            <a:t>Blade template</a:t>
          </a:r>
          <a:endParaRPr lang="en-US" dirty="0"/>
        </a:p>
      </dgm:t>
    </dgm:pt>
    <dgm:pt modelId="{D1F30F4B-0A47-449D-8AFD-0A331D7E2636}" type="parTrans" cxnId="{4AA6891E-0B29-42F5-A798-657FB8D99C22}">
      <dgm:prSet/>
      <dgm:spPr/>
      <dgm:t>
        <a:bodyPr/>
        <a:lstStyle/>
        <a:p>
          <a:endParaRPr lang="en-US"/>
        </a:p>
      </dgm:t>
    </dgm:pt>
    <dgm:pt modelId="{7D8F8F4D-A844-4D54-8FA4-E314A74AC92C}" type="sibTrans" cxnId="{4AA6891E-0B29-42F5-A798-657FB8D99C22}">
      <dgm:prSet/>
      <dgm:spPr/>
      <dgm:t>
        <a:bodyPr/>
        <a:lstStyle/>
        <a:p>
          <a:endParaRPr lang="en-US"/>
        </a:p>
      </dgm:t>
    </dgm:pt>
    <dgm:pt modelId="{693F9042-44C8-47FB-8DD8-C35E69F0EA48}">
      <dgm:prSet phldrT="[Text]"/>
      <dgm:spPr/>
      <dgm:t>
        <a:bodyPr/>
        <a:lstStyle/>
        <a:p>
          <a:r>
            <a:rPr lang="en-US" dirty="0">
              <a:solidFill>
                <a:srgbClr val="FF0000"/>
              </a:solidFill>
              <a:latin typeface="Droid Serif"/>
              <a:ea typeface="Droid Serif"/>
              <a:cs typeface="Droid Serif"/>
              <a:sym typeface="Droid Serif"/>
            </a:rPr>
            <a:t>MODEL</a:t>
          </a:r>
          <a:endParaRPr lang="en-US" dirty="0">
            <a:latin typeface="Droid Serif"/>
            <a:ea typeface="Droid Serif"/>
            <a:cs typeface="Droid Serif"/>
            <a:sym typeface="Droid Serif"/>
          </a:endParaRPr>
        </a:p>
        <a:p>
          <a:r>
            <a:rPr lang="en-US" dirty="0">
              <a:latin typeface="Droid Serif"/>
              <a:ea typeface="Droid Serif"/>
              <a:cs typeface="Droid Serif"/>
              <a:sym typeface="Droid Serif"/>
            </a:rPr>
            <a:t>Eloquent</a:t>
          </a:r>
        </a:p>
      </dgm:t>
    </dgm:pt>
    <dgm:pt modelId="{36089757-7900-42CD-8E39-1204A24D101C}" type="parTrans" cxnId="{43781BC2-3261-45AD-A12E-856FCE4B478B}">
      <dgm:prSet/>
      <dgm:spPr/>
      <dgm:t>
        <a:bodyPr/>
        <a:lstStyle/>
        <a:p>
          <a:endParaRPr lang="en-US"/>
        </a:p>
      </dgm:t>
    </dgm:pt>
    <dgm:pt modelId="{FEC0B0D8-9E92-4E1F-BCBB-01C3928BDCC7}" type="sibTrans" cxnId="{43781BC2-3261-45AD-A12E-856FCE4B478B}">
      <dgm:prSet/>
      <dgm:spPr/>
      <dgm:t>
        <a:bodyPr/>
        <a:lstStyle/>
        <a:p>
          <a:endParaRPr lang="en-US"/>
        </a:p>
      </dgm:t>
    </dgm:pt>
    <dgm:pt modelId="{FF7B31AA-0172-464A-B89A-AE4D3BFFB4E5}">
      <dgm:prSet phldrT="[Text]"/>
      <dgm:spPr/>
      <dgm:t>
        <a:bodyPr/>
        <a:lstStyle/>
        <a:p>
          <a:r>
            <a:rPr lang="en-US" dirty="0">
              <a:solidFill>
                <a:srgbClr val="FF0000"/>
              </a:solidFill>
              <a:latin typeface="Droid Serif"/>
              <a:ea typeface="Droid Serif"/>
              <a:cs typeface="Droid Serif"/>
              <a:sym typeface="Droid Serif"/>
            </a:rPr>
            <a:t>CONTROLLER</a:t>
          </a:r>
        </a:p>
        <a:p>
          <a:r>
            <a:rPr lang="en-US" dirty="0">
              <a:latin typeface="Droid Serif"/>
              <a:ea typeface="Droid Serif"/>
              <a:cs typeface="Droid Serif"/>
              <a:sym typeface="Droid Serif"/>
            </a:rPr>
            <a:t>Route</a:t>
          </a:r>
        </a:p>
        <a:p>
          <a:r>
            <a:rPr lang="en-US" dirty="0">
              <a:latin typeface="Droid Serif"/>
              <a:ea typeface="Droid Serif"/>
              <a:cs typeface="Droid Serif"/>
              <a:sym typeface="Droid Serif"/>
            </a:rPr>
            <a:t>Request</a:t>
          </a:r>
        </a:p>
        <a:p>
          <a:r>
            <a:rPr lang="en-US" dirty="0">
              <a:latin typeface="Droid Serif"/>
              <a:ea typeface="Droid Serif"/>
              <a:cs typeface="Droid Serif"/>
              <a:sym typeface="Droid Serif"/>
            </a:rPr>
            <a:t>Middleware</a:t>
          </a:r>
          <a:endParaRPr lang="en-US" dirty="0"/>
        </a:p>
      </dgm:t>
    </dgm:pt>
    <dgm:pt modelId="{B500C18F-A46B-4DBC-98DD-8E01CE5EE6F4}" type="parTrans" cxnId="{96E421D3-3EE1-4CDD-892B-17328AAD02E2}">
      <dgm:prSet/>
      <dgm:spPr/>
      <dgm:t>
        <a:bodyPr/>
        <a:lstStyle/>
        <a:p>
          <a:endParaRPr lang="en-US"/>
        </a:p>
      </dgm:t>
    </dgm:pt>
    <dgm:pt modelId="{86475177-8B84-4FE7-8134-5FE761B14D89}" type="sibTrans" cxnId="{96E421D3-3EE1-4CDD-892B-17328AAD02E2}">
      <dgm:prSet/>
      <dgm:spPr/>
      <dgm:t>
        <a:bodyPr/>
        <a:lstStyle/>
        <a:p>
          <a:endParaRPr lang="en-US"/>
        </a:p>
      </dgm:t>
    </dgm:pt>
    <dgm:pt modelId="{EA113723-BB7E-4E72-9413-DF99261D15E3}" type="pres">
      <dgm:prSet presAssocID="{259EDECD-4D10-4338-AE84-525E0D0F848B}" presName="Name0" presStyleCnt="0">
        <dgm:presLayoutVars>
          <dgm:dir/>
          <dgm:resizeHandles val="exact"/>
        </dgm:presLayoutVars>
      </dgm:prSet>
      <dgm:spPr/>
    </dgm:pt>
    <dgm:pt modelId="{BD12B554-99CD-4314-A85C-07090BC9A9E7}" type="pres">
      <dgm:prSet presAssocID="{AA87DFD0-9576-4FEB-BF12-F19760F42A11}" presName="Name5" presStyleLbl="vennNode1" presStyleIdx="0" presStyleCnt="3">
        <dgm:presLayoutVars>
          <dgm:bulletEnabled val="1"/>
        </dgm:presLayoutVars>
      </dgm:prSet>
      <dgm:spPr/>
    </dgm:pt>
    <dgm:pt modelId="{7704A96D-17C3-47B1-A41C-C5BC0FEBD931}" type="pres">
      <dgm:prSet presAssocID="{7D8F8F4D-A844-4D54-8FA4-E314A74AC92C}" presName="space" presStyleCnt="0"/>
      <dgm:spPr/>
    </dgm:pt>
    <dgm:pt modelId="{BB23C49B-5FA6-44A1-B105-E3AE179C33A0}" type="pres">
      <dgm:prSet presAssocID="{693F9042-44C8-47FB-8DD8-C35E69F0EA48}" presName="Name5" presStyleLbl="vennNode1" presStyleIdx="1" presStyleCnt="3">
        <dgm:presLayoutVars>
          <dgm:bulletEnabled val="1"/>
        </dgm:presLayoutVars>
      </dgm:prSet>
      <dgm:spPr/>
    </dgm:pt>
    <dgm:pt modelId="{83293F09-0EBB-40AC-A438-A1A775770F9D}" type="pres">
      <dgm:prSet presAssocID="{FEC0B0D8-9E92-4E1F-BCBB-01C3928BDCC7}" presName="space" presStyleCnt="0"/>
      <dgm:spPr/>
    </dgm:pt>
    <dgm:pt modelId="{3548B524-2AE8-413A-BFB4-0643FE921527}" type="pres">
      <dgm:prSet presAssocID="{FF7B31AA-0172-464A-B89A-AE4D3BFFB4E5}" presName="Name5" presStyleLbl="vennNode1" presStyleIdx="2" presStyleCnt="3">
        <dgm:presLayoutVars>
          <dgm:bulletEnabled val="1"/>
        </dgm:presLayoutVars>
      </dgm:prSet>
      <dgm:spPr/>
    </dgm:pt>
  </dgm:ptLst>
  <dgm:cxnLst>
    <dgm:cxn modelId="{4E27DE14-9B4A-40ED-A345-11BD02D37698}" type="presOf" srcId="{259EDECD-4D10-4338-AE84-525E0D0F848B}" destId="{EA113723-BB7E-4E72-9413-DF99261D15E3}" srcOrd="0" destOrd="0" presId="urn:microsoft.com/office/officeart/2005/8/layout/venn3"/>
    <dgm:cxn modelId="{4AA6891E-0B29-42F5-A798-657FB8D99C22}" srcId="{259EDECD-4D10-4338-AE84-525E0D0F848B}" destId="{AA87DFD0-9576-4FEB-BF12-F19760F42A11}" srcOrd="0" destOrd="0" parTransId="{D1F30F4B-0A47-449D-8AFD-0A331D7E2636}" sibTransId="{7D8F8F4D-A844-4D54-8FA4-E314A74AC92C}"/>
    <dgm:cxn modelId="{A6B22D47-BB95-4124-BA3D-17070B82038A}" type="presOf" srcId="{693F9042-44C8-47FB-8DD8-C35E69F0EA48}" destId="{BB23C49B-5FA6-44A1-B105-E3AE179C33A0}" srcOrd="0" destOrd="0" presId="urn:microsoft.com/office/officeart/2005/8/layout/venn3"/>
    <dgm:cxn modelId="{CD31F77E-B1DF-4FC8-BE76-707A8A438129}" type="presOf" srcId="{FF7B31AA-0172-464A-B89A-AE4D3BFFB4E5}" destId="{3548B524-2AE8-413A-BFB4-0643FE921527}" srcOrd="0" destOrd="0" presId="urn:microsoft.com/office/officeart/2005/8/layout/venn3"/>
    <dgm:cxn modelId="{43781BC2-3261-45AD-A12E-856FCE4B478B}" srcId="{259EDECD-4D10-4338-AE84-525E0D0F848B}" destId="{693F9042-44C8-47FB-8DD8-C35E69F0EA48}" srcOrd="1" destOrd="0" parTransId="{36089757-7900-42CD-8E39-1204A24D101C}" sibTransId="{FEC0B0D8-9E92-4E1F-BCBB-01C3928BDCC7}"/>
    <dgm:cxn modelId="{998EBFD0-798E-4480-9015-B3D49BE945D1}" type="presOf" srcId="{AA87DFD0-9576-4FEB-BF12-F19760F42A11}" destId="{BD12B554-99CD-4314-A85C-07090BC9A9E7}" srcOrd="0" destOrd="0" presId="urn:microsoft.com/office/officeart/2005/8/layout/venn3"/>
    <dgm:cxn modelId="{96E421D3-3EE1-4CDD-892B-17328AAD02E2}" srcId="{259EDECD-4D10-4338-AE84-525E0D0F848B}" destId="{FF7B31AA-0172-464A-B89A-AE4D3BFFB4E5}" srcOrd="2" destOrd="0" parTransId="{B500C18F-A46B-4DBC-98DD-8E01CE5EE6F4}" sibTransId="{86475177-8B84-4FE7-8134-5FE761B14D89}"/>
    <dgm:cxn modelId="{00B89A3D-F581-4D08-921A-8341FE4B068A}" type="presParOf" srcId="{EA113723-BB7E-4E72-9413-DF99261D15E3}" destId="{BD12B554-99CD-4314-A85C-07090BC9A9E7}" srcOrd="0" destOrd="0" presId="urn:microsoft.com/office/officeart/2005/8/layout/venn3"/>
    <dgm:cxn modelId="{1F4C3054-D8BB-4DDC-96DB-A71E1DAF5788}" type="presParOf" srcId="{EA113723-BB7E-4E72-9413-DF99261D15E3}" destId="{7704A96D-17C3-47B1-A41C-C5BC0FEBD931}" srcOrd="1" destOrd="0" presId="urn:microsoft.com/office/officeart/2005/8/layout/venn3"/>
    <dgm:cxn modelId="{7741ECD0-429D-4CF9-94FE-EC8623389E94}" type="presParOf" srcId="{EA113723-BB7E-4E72-9413-DF99261D15E3}" destId="{BB23C49B-5FA6-44A1-B105-E3AE179C33A0}" srcOrd="2" destOrd="0" presId="urn:microsoft.com/office/officeart/2005/8/layout/venn3"/>
    <dgm:cxn modelId="{28AB2E3B-A5AA-4FF5-9847-34F090B89031}" type="presParOf" srcId="{EA113723-BB7E-4E72-9413-DF99261D15E3}" destId="{83293F09-0EBB-40AC-A438-A1A775770F9D}" srcOrd="3" destOrd="0" presId="urn:microsoft.com/office/officeart/2005/8/layout/venn3"/>
    <dgm:cxn modelId="{5EFC6704-C1B4-4308-B3E0-317357325E65}" type="presParOf" srcId="{EA113723-BB7E-4E72-9413-DF99261D15E3}" destId="{3548B524-2AE8-413A-BFB4-0643FE921527}"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677D0-1025-4DA9-BE60-3500C30F0B43}">
      <dsp:nvSpPr>
        <dsp:cNvPr id="0" name=""/>
        <dsp:cNvSpPr/>
      </dsp:nvSpPr>
      <dsp:spPr>
        <a:xfrm rot="16200000">
          <a:off x="-804417" y="809894"/>
          <a:ext cx="3541712" cy="192192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n" sz="2800" kern="1200" dirty="0">
              <a:latin typeface="Tahoma" panose="020B0604030504040204" pitchFamily="34" charset="0"/>
              <a:ea typeface="Tahoma" panose="020B0604030504040204" pitchFamily="34" charset="0"/>
              <a:cs typeface="Tahoma" panose="020B0604030504040204" pitchFamily="34" charset="0"/>
              <a:sym typeface="Droid Serif"/>
            </a:rPr>
            <a:t>1.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Giới</a:t>
          </a:r>
          <a:r>
            <a:rPr lang="en-US" sz="2800" kern="12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thiệu</a:t>
          </a:r>
          <a:r>
            <a:rPr lang="en-US" sz="2800" kern="12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đề</a:t>
          </a:r>
          <a:r>
            <a:rPr lang="en-US" sz="2800" kern="12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tài</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5477" y="708342"/>
        <a:ext cx="1921923" cy="2125028"/>
      </dsp:txXfrm>
    </dsp:sp>
    <dsp:sp modelId="{F1FB7D10-611B-4F7B-B07A-662E24C5599A}">
      <dsp:nvSpPr>
        <dsp:cNvPr id="0" name=""/>
        <dsp:cNvSpPr/>
      </dsp:nvSpPr>
      <dsp:spPr>
        <a:xfrm rot="16200000">
          <a:off x="1261650" y="809894"/>
          <a:ext cx="3541712" cy="192192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n" sz="2800" kern="1200" dirty="0">
              <a:latin typeface="Tahoma" panose="020B0604030504040204" pitchFamily="34" charset="0"/>
              <a:ea typeface="Tahoma" panose="020B0604030504040204" pitchFamily="34" charset="0"/>
              <a:cs typeface="Tahoma" panose="020B0604030504040204" pitchFamily="34" charset="0"/>
              <a:sym typeface="Droid Serif"/>
            </a:rPr>
            <a:t>2.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Công</a:t>
          </a:r>
          <a:r>
            <a:rPr lang="en-US" sz="2800" kern="12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nghệ</a:t>
          </a:r>
          <a:r>
            <a:rPr lang="en-US" sz="2800" kern="12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sử</a:t>
          </a:r>
          <a:r>
            <a:rPr lang="en-US" sz="2800" kern="12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dụng</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2071544" y="708342"/>
        <a:ext cx="1921923" cy="2125028"/>
      </dsp:txXfrm>
    </dsp:sp>
    <dsp:sp modelId="{12E2EBE9-8CBB-494D-AFAB-5051D255F251}">
      <dsp:nvSpPr>
        <dsp:cNvPr id="0" name=""/>
        <dsp:cNvSpPr/>
      </dsp:nvSpPr>
      <dsp:spPr>
        <a:xfrm rot="16200000">
          <a:off x="3327717" y="809894"/>
          <a:ext cx="3541712" cy="192192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marL="0" lvl="0" indent="0" algn="l" defTabSz="1244600">
            <a:lnSpc>
              <a:spcPct val="90000"/>
            </a:lnSpc>
            <a:spcBef>
              <a:spcPct val="0"/>
            </a:spcBef>
            <a:spcAft>
              <a:spcPct val="35000"/>
            </a:spcAft>
            <a:buNone/>
          </a:pPr>
          <a:r>
            <a:rPr lang="en" sz="2800" kern="1200" dirty="0">
              <a:latin typeface="Tahoma" panose="020B0604030504040204" pitchFamily="34" charset="0"/>
              <a:ea typeface="Tahoma" panose="020B0604030504040204" pitchFamily="34" charset="0"/>
              <a:cs typeface="Tahoma" panose="020B0604030504040204" pitchFamily="34" charset="0"/>
              <a:sym typeface="Droid Serif"/>
            </a:rPr>
            <a:t>3.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Phát</a:t>
          </a:r>
          <a:r>
            <a:rPr lang="en-US" sz="2800" kern="12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triển</a:t>
          </a:r>
          <a:r>
            <a:rPr lang="en-US" sz="2800" kern="12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ứng</a:t>
          </a:r>
          <a:r>
            <a:rPr lang="en-US" sz="2800" kern="12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dụng</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4137611" y="708342"/>
        <a:ext cx="1921923" cy="2125028"/>
      </dsp:txXfrm>
    </dsp:sp>
    <dsp:sp modelId="{7CD0F072-CDC5-489D-96C4-92F22DFA32D5}">
      <dsp:nvSpPr>
        <dsp:cNvPr id="0" name=""/>
        <dsp:cNvSpPr/>
      </dsp:nvSpPr>
      <dsp:spPr>
        <a:xfrm rot="16200000">
          <a:off x="5393784" y="809894"/>
          <a:ext cx="3541712" cy="192192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marL="0" lvl="0" indent="0" algn="l" defTabSz="1244600">
            <a:lnSpc>
              <a:spcPct val="90000"/>
            </a:lnSpc>
            <a:spcBef>
              <a:spcPct val="0"/>
            </a:spcBef>
            <a:spcAft>
              <a:spcPct val="35000"/>
            </a:spcAft>
            <a:buNone/>
          </a:pPr>
          <a:r>
            <a:rPr lang="en" sz="2800" kern="1200" dirty="0">
              <a:latin typeface="Tahoma" panose="020B0604030504040204" pitchFamily="34" charset="0"/>
              <a:ea typeface="Tahoma" panose="020B0604030504040204" pitchFamily="34" charset="0"/>
              <a:cs typeface="Tahoma" panose="020B0604030504040204" pitchFamily="34" charset="0"/>
              <a:sym typeface="Droid Serif"/>
            </a:rPr>
            <a:t>4. Demo</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6203678" y="708342"/>
        <a:ext cx="1921923" cy="2125028"/>
      </dsp:txXfrm>
    </dsp:sp>
    <dsp:sp modelId="{E3476111-0716-4DD0-A990-ACB5626C7067}">
      <dsp:nvSpPr>
        <dsp:cNvPr id="0" name=""/>
        <dsp:cNvSpPr/>
      </dsp:nvSpPr>
      <dsp:spPr>
        <a:xfrm rot="16200000">
          <a:off x="7459852" y="809894"/>
          <a:ext cx="3541712" cy="192192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ahoma" panose="020B0604030504040204" pitchFamily="34" charset="0"/>
              <a:ea typeface="Tahoma" panose="020B0604030504040204" pitchFamily="34" charset="0"/>
              <a:cs typeface="Tahoma" panose="020B0604030504040204" pitchFamily="34" charset="0"/>
            </a:rPr>
            <a:t>5. </a:t>
          </a:r>
          <a:r>
            <a:rPr lang="en-US" sz="2800" kern="1200" dirty="0" err="1">
              <a:latin typeface="Tahoma" panose="020B0604030504040204" pitchFamily="34" charset="0"/>
              <a:ea typeface="Tahoma" panose="020B0604030504040204" pitchFamily="34" charset="0"/>
              <a:cs typeface="Tahoma" panose="020B0604030504040204" pitchFamily="34" charset="0"/>
            </a:rPr>
            <a:t>Kết</a:t>
          </a:r>
          <a:r>
            <a:rPr lang="en-US" sz="2800" kern="1200" dirty="0">
              <a:latin typeface="Tahoma" panose="020B0604030504040204" pitchFamily="34" charset="0"/>
              <a:ea typeface="Tahoma" panose="020B0604030504040204" pitchFamily="34" charset="0"/>
              <a:cs typeface="Tahoma" panose="020B0604030504040204" pitchFamily="34" charset="0"/>
            </a:rPr>
            <a:t> </a:t>
          </a:r>
          <a:r>
            <a:rPr lang="en-US" sz="2800" kern="1200" dirty="0" err="1">
              <a:latin typeface="Tahoma" panose="020B0604030504040204" pitchFamily="34" charset="0"/>
              <a:ea typeface="Tahoma" panose="020B0604030504040204" pitchFamily="34" charset="0"/>
              <a:cs typeface="Tahoma" panose="020B0604030504040204" pitchFamily="34" charset="0"/>
            </a:rPr>
            <a:t>luận</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8269746" y="708342"/>
        <a:ext cx="1921923" cy="2125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A3DA6-5269-4B90-896F-AEC0C6E8D04A}">
      <dsp:nvSpPr>
        <dsp:cNvPr id="0" name=""/>
        <dsp:cNvSpPr/>
      </dsp:nvSpPr>
      <dsp:spPr>
        <a:xfrm>
          <a:off x="-4696146" y="-719885"/>
          <a:ext cx="5593759" cy="5593759"/>
        </a:xfrm>
        <a:prstGeom prst="blockArc">
          <a:avLst>
            <a:gd name="adj1" fmla="val 18900000"/>
            <a:gd name="adj2" fmla="val 2700000"/>
            <a:gd name="adj3" fmla="val 386"/>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BF91C1-5A6C-400C-A0A0-0D9028E27F94}">
      <dsp:nvSpPr>
        <dsp:cNvPr id="0" name=""/>
        <dsp:cNvSpPr/>
      </dsp:nvSpPr>
      <dsp:spPr>
        <a:xfrm>
          <a:off x="470117" y="319358"/>
          <a:ext cx="9379273" cy="6390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24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err="1">
              <a:latin typeface="Times New Roman" panose="02020603050405020304" pitchFamily="18" charset="0"/>
              <a:cs typeface="Times New Roman" panose="02020603050405020304" pitchFamily="18" charset="0"/>
            </a:rPr>
            <a:t>Tìm</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hiểu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và</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sử</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dụng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ngôn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ngữ</a:t>
          </a:r>
          <a:r>
            <a:rPr lang="en-US" sz="2000" kern="1200" dirty="0">
              <a:latin typeface="Times New Roman" panose="02020603050405020304" pitchFamily="18" charset="0"/>
              <a:cs typeface="Times New Roman" panose="02020603050405020304" pitchFamily="18" charset="0"/>
            </a:rPr>
            <a:t> HTML, CSS, </a:t>
          </a:r>
          <a:r>
            <a:rPr lang="en-US" sz="2000" kern="1200" dirty="0" err="1">
              <a:latin typeface="Times New Roman" panose="02020603050405020304" pitchFamily="18" charset="0"/>
              <a:cs typeface="Times New Roman" panose="02020603050405020304" pitchFamily="18" charset="0"/>
            </a:rPr>
            <a:t>Boostrap</a:t>
          </a:r>
          <a:r>
            <a:rPr lang="en-US" sz="2000" kern="1200" dirty="0">
              <a:latin typeface="Times New Roman" panose="02020603050405020304" pitchFamily="18" charset="0"/>
              <a:cs typeface="Times New Roman" panose="02020603050405020304" pitchFamily="18" charset="0"/>
            </a:rPr>
            <a:t>, JavaScript </a:t>
          </a:r>
          <a:r>
            <a:rPr lang="en-US" sz="2000" kern="1200" dirty="0" err="1">
              <a:latin typeface="Times New Roman" panose="02020603050405020304" pitchFamily="18" charset="0"/>
              <a:cs typeface="Times New Roman" panose="02020603050405020304" pitchFamily="18" charset="0"/>
            </a:rPr>
            <a:t>để</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xây</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dựng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giao</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diện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trang</a:t>
          </a:r>
          <a:r>
            <a:rPr lang="en-US" sz="2000" kern="1200" dirty="0">
              <a:latin typeface="Times New Roman" panose="02020603050405020304" pitchFamily="18" charset="0"/>
              <a:cs typeface="Times New Roman" panose="02020603050405020304" pitchFamily="18" charset="0"/>
            </a:rPr>
            <a:t> web.</a:t>
          </a:r>
          <a:endParaRPr lang="en-US" sz="2000" kern="1200" dirty="0"/>
        </a:p>
      </dsp:txBody>
      <dsp:txXfrm>
        <a:off x="470117" y="319358"/>
        <a:ext cx="9379273" cy="639049"/>
      </dsp:txXfrm>
    </dsp:sp>
    <dsp:sp modelId="{46C88146-2BF9-4BDC-83AB-C182DA09677D}">
      <dsp:nvSpPr>
        <dsp:cNvPr id="0" name=""/>
        <dsp:cNvSpPr/>
      </dsp:nvSpPr>
      <dsp:spPr>
        <a:xfrm>
          <a:off x="70711" y="239477"/>
          <a:ext cx="798811" cy="79881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0695E3-5127-4DCA-AE72-A73E6073BD6F}">
      <dsp:nvSpPr>
        <dsp:cNvPr id="0" name=""/>
        <dsp:cNvSpPr/>
      </dsp:nvSpPr>
      <dsp:spPr>
        <a:xfrm>
          <a:off x="836499" y="1278099"/>
          <a:ext cx="9012891" cy="6390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24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err="1">
              <a:latin typeface="Times New Roman" panose="02020603050405020304" pitchFamily="18" charset="0"/>
              <a:cs typeface="Times New Roman" panose="02020603050405020304" pitchFamily="18" charset="0"/>
            </a:rPr>
            <a:t>Ứng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dụng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mô</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hình</a:t>
          </a:r>
          <a:r>
            <a:rPr lang="en-US" sz="2000" kern="1200" dirty="0">
              <a:latin typeface="Times New Roman" panose="02020603050405020304" pitchFamily="18" charset="0"/>
              <a:cs typeface="Times New Roman" panose="02020603050405020304" pitchFamily="18" charset="0"/>
            </a:rPr>
            <a:t> MVC </a:t>
          </a:r>
          <a:r>
            <a:rPr lang="en-US" sz="2000" kern="1200" dirty="0" err="1">
              <a:latin typeface="Times New Roman" panose="02020603050405020304" pitchFamily="18" charset="0"/>
              <a:cs typeface="Times New Roman" panose="02020603050405020304" pitchFamily="18" charset="0"/>
            </a:rPr>
            <a:t>để</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xây</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dựng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cấu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trúc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trang</a:t>
          </a:r>
          <a:r>
            <a:rPr lang="en-US" sz="2000" kern="1200" dirty="0">
              <a:latin typeface="Times New Roman" panose="02020603050405020304" pitchFamily="18" charset="0"/>
              <a:cs typeface="Times New Roman" panose="02020603050405020304" pitchFamily="18" charset="0"/>
            </a:rPr>
            <a:t> web.</a:t>
          </a:r>
          <a:endParaRPr lang="en-US" sz="2000" kern="1200" dirty="0"/>
        </a:p>
      </dsp:txBody>
      <dsp:txXfrm>
        <a:off x="836499" y="1278099"/>
        <a:ext cx="9012891" cy="639049"/>
      </dsp:txXfrm>
    </dsp:sp>
    <dsp:sp modelId="{C154DD31-62F8-4E29-9615-EA8A7AA59FC1}">
      <dsp:nvSpPr>
        <dsp:cNvPr id="0" name=""/>
        <dsp:cNvSpPr/>
      </dsp:nvSpPr>
      <dsp:spPr>
        <a:xfrm>
          <a:off x="437093" y="1198217"/>
          <a:ext cx="798811" cy="79881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7C21D4-542C-4ACF-BC20-2F12158C2066}">
      <dsp:nvSpPr>
        <dsp:cNvPr id="0" name=""/>
        <dsp:cNvSpPr/>
      </dsp:nvSpPr>
      <dsp:spPr>
        <a:xfrm>
          <a:off x="836499" y="2236839"/>
          <a:ext cx="9012891" cy="6390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24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err="1">
              <a:latin typeface="Times New Roman" panose="02020603050405020304" pitchFamily="18" charset="0"/>
              <a:cs typeface="Times New Roman" panose="02020603050405020304" pitchFamily="18" charset="0"/>
            </a:rPr>
            <a:t>Tìm</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hiểu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và</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sử</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dụng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ngôn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ngữ</a:t>
          </a:r>
          <a:r>
            <a:rPr lang="en-US" sz="2000" kern="1200" dirty="0">
              <a:latin typeface="Times New Roman" panose="02020603050405020304" pitchFamily="18" charset="0"/>
              <a:cs typeface="Times New Roman" panose="02020603050405020304" pitchFamily="18" charset="0"/>
            </a:rPr>
            <a:t> PHP, </a:t>
          </a:r>
          <a:r>
            <a:rPr lang="en-US" sz="2000" kern="1200" dirty="0" err="1">
              <a:latin typeface="Times New Roman" panose="02020603050405020304" pitchFamily="18" charset="0"/>
              <a:cs typeface="Times New Roman" panose="02020603050405020304" pitchFamily="18" charset="0"/>
            </a:rPr>
            <a:t>Laravel</a:t>
          </a:r>
          <a:r>
            <a:rPr lang="en-US" sz="2000" kern="1200" dirty="0">
              <a:latin typeface="Times New Roman" panose="02020603050405020304" pitchFamily="18" charset="0"/>
              <a:cs typeface="Times New Roman" panose="02020603050405020304" pitchFamily="18" charset="0"/>
            </a:rPr>
            <a:t> Framework </a:t>
          </a:r>
          <a:r>
            <a:rPr lang="en-US" sz="2000" kern="1200" dirty="0" err="1">
              <a:latin typeface="Times New Roman" panose="02020603050405020304" pitchFamily="18" charset="0"/>
              <a:cs typeface="Times New Roman" panose="02020603050405020304" pitchFamily="18" charset="0"/>
            </a:rPr>
            <a:t>để</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xây</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dựng</a:t>
          </a:r>
          <a:r>
            <a:rPr lang="en-US" sz="2000" kern="1200" dirty="0">
              <a:latin typeface="Times New Roman" panose="02020603050405020304" pitchFamily="18" charset="0"/>
              <a:cs typeface="Times New Roman" panose="02020603050405020304" pitchFamily="18" charset="0"/>
            </a:rPr>
            <a:t> website.</a:t>
          </a:r>
          <a:endParaRPr lang="en-US" sz="2000" kern="1200" dirty="0"/>
        </a:p>
      </dsp:txBody>
      <dsp:txXfrm>
        <a:off x="836499" y="2236839"/>
        <a:ext cx="9012891" cy="639049"/>
      </dsp:txXfrm>
    </dsp:sp>
    <dsp:sp modelId="{EF2A2787-B68E-49FF-BE2F-A7F469A4348B}">
      <dsp:nvSpPr>
        <dsp:cNvPr id="0" name=""/>
        <dsp:cNvSpPr/>
      </dsp:nvSpPr>
      <dsp:spPr>
        <a:xfrm>
          <a:off x="437093" y="2156958"/>
          <a:ext cx="798811" cy="79881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27893C-DFD8-48F4-92CE-0F2D5A39FA70}">
      <dsp:nvSpPr>
        <dsp:cNvPr id="0" name=""/>
        <dsp:cNvSpPr/>
      </dsp:nvSpPr>
      <dsp:spPr>
        <a:xfrm>
          <a:off x="470117" y="3195579"/>
          <a:ext cx="9379273" cy="6390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24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err="1">
              <a:latin typeface="Times New Roman" panose="02020603050405020304" pitchFamily="18" charset="0"/>
              <a:cs typeface="Times New Roman" panose="02020603050405020304" pitchFamily="18" charset="0"/>
            </a:rPr>
            <a:t>Nghiên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cứu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và</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sử</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dụng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hệ</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quản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trị</a:t>
          </a:r>
          <a:r>
            <a:rPr lang="en-US" sz="2000" kern="1200" dirty="0">
              <a:latin typeface="Times New Roman" panose="02020603050405020304" pitchFamily="18" charset="0"/>
              <a:cs typeface="Times New Roman" panose="02020603050405020304" pitchFamily="18" charset="0"/>
            </a:rPr>
            <a:t> c</a:t>
          </a:r>
          <a:r>
            <a:rPr lang="vi-VN" sz="2000" kern="1200" dirty="0">
              <a:latin typeface="Times New Roman" panose="02020603050405020304" pitchFamily="18" charset="0"/>
              <a:cs typeface="Times New Roman" panose="02020603050405020304" pitchFamily="18" charset="0"/>
            </a:rPr>
            <a:t>ơ</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sở</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dữ</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liệu</a:t>
          </a:r>
          <a:r>
            <a:rPr lang="en-US" sz="2000" kern="1200" dirty="0">
              <a:latin typeface="Times New Roman" panose="02020603050405020304" pitchFamily="18" charset="0"/>
              <a:cs typeface="Times New Roman" panose="02020603050405020304" pitchFamily="18" charset="0"/>
            </a:rPr>
            <a:t> MySQL </a:t>
          </a:r>
          <a:r>
            <a:rPr lang="en-US" sz="2000" kern="1200" dirty="0" err="1">
              <a:latin typeface="Times New Roman" panose="02020603050405020304" pitchFamily="18" charset="0"/>
              <a:cs typeface="Times New Roman" panose="02020603050405020304" pitchFamily="18" charset="0"/>
            </a:rPr>
            <a:t>để</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xây</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dựng</a:t>
          </a:r>
          <a:r>
            <a:rPr lang="en-US" sz="2000" kern="1200" dirty="0">
              <a:latin typeface="Times New Roman" panose="02020603050405020304" pitchFamily="18" charset="0"/>
              <a:cs typeface="Times New Roman" panose="02020603050405020304" pitchFamily="18" charset="0"/>
            </a:rPr>
            <a:t> c</a:t>
          </a:r>
          <a:r>
            <a:rPr lang="vi-VN" sz="2000" kern="1200" dirty="0">
              <a:latin typeface="Times New Roman" panose="02020603050405020304" pitchFamily="18" charset="0"/>
              <a:cs typeface="Times New Roman" panose="02020603050405020304" pitchFamily="18" charset="0"/>
            </a:rPr>
            <a:t>ơ</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sở</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dữ</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liệu</a:t>
          </a:r>
          <a:r>
            <a:rPr lang="en-US" sz="2000" kern="1200" dirty="0">
              <a:latin typeface="Times New Roman" panose="02020603050405020304" pitchFamily="18" charset="0"/>
              <a:cs typeface="Times New Roman" panose="02020603050405020304" pitchFamily="18" charset="0"/>
            </a:rPr>
            <a:t> l</a:t>
          </a:r>
          <a:r>
            <a:rPr lang="vi-VN" sz="2000" kern="1200" dirty="0">
              <a:latin typeface="Times New Roman" panose="02020603050405020304" pitchFamily="18" charset="0"/>
              <a:cs typeface="Times New Roman" panose="02020603050405020304" pitchFamily="18" charset="0"/>
            </a:rPr>
            <a:t>ư</a:t>
          </a:r>
          <a:r>
            <a:rPr lang="en-US" sz="2000" kern="1200" dirty="0">
              <a:latin typeface="Times New Roman" panose="02020603050405020304" pitchFamily="18" charset="0"/>
              <a:cs typeface="Times New Roman" panose="02020603050405020304" pitchFamily="18" charset="0"/>
            </a:rPr>
            <a:t>u </a:t>
          </a:r>
          <a:r>
            <a:rPr lang="en-US" sz="2000" kern="1200" dirty="0" err="1">
              <a:latin typeface="Times New Roman" panose="02020603050405020304" pitchFamily="18" charset="0"/>
              <a:cs typeface="Times New Roman" panose="02020603050405020304" pitchFamily="18" charset="0"/>
            </a:rPr>
            <a:t>trữ</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dữ</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liệu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của</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hệ</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thống</a:t>
          </a:r>
          <a:r>
            <a:rPr lang="en-US" sz="2000" kern="1200" dirty="0">
              <a:latin typeface="Times New Roman" panose="02020603050405020304" pitchFamily="18" charset="0"/>
              <a:cs typeface="Times New Roman" panose="02020603050405020304" pitchFamily="18" charset="0"/>
            </a:rPr>
            <a:t>.</a:t>
          </a:r>
          <a:endParaRPr lang="en-US" sz="2000" kern="1200" dirty="0"/>
        </a:p>
      </dsp:txBody>
      <dsp:txXfrm>
        <a:off x="470117" y="3195579"/>
        <a:ext cx="9379273" cy="639049"/>
      </dsp:txXfrm>
    </dsp:sp>
    <dsp:sp modelId="{39E1B068-CF20-48EB-B73F-D5D55884DF3B}">
      <dsp:nvSpPr>
        <dsp:cNvPr id="0" name=""/>
        <dsp:cNvSpPr/>
      </dsp:nvSpPr>
      <dsp:spPr>
        <a:xfrm>
          <a:off x="70711" y="3115698"/>
          <a:ext cx="798811" cy="79881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A3DA6-5269-4B90-896F-AEC0C6E8D04A}">
      <dsp:nvSpPr>
        <dsp:cNvPr id="0" name=""/>
        <dsp:cNvSpPr/>
      </dsp:nvSpPr>
      <dsp:spPr>
        <a:xfrm>
          <a:off x="-4661450" y="-719885"/>
          <a:ext cx="5593759" cy="5593759"/>
        </a:xfrm>
        <a:prstGeom prst="blockArc">
          <a:avLst>
            <a:gd name="adj1" fmla="val 18900000"/>
            <a:gd name="adj2" fmla="val 2700000"/>
            <a:gd name="adj3" fmla="val 386"/>
          </a:avLst>
        </a:prstGeom>
        <a:noFill/>
        <a:ln w="15875" cap="flat" cmpd="sng" algn="ctr">
          <a:solidFill>
            <a:schemeClr val="accent5">
              <a:lumMod val="75000"/>
            </a:schemeClr>
          </a:solidFill>
          <a:prstDash val="solid"/>
        </a:ln>
        <a:effectLst/>
      </dsp:spPr>
      <dsp:style>
        <a:lnRef idx="2">
          <a:scrgbClr r="0" g="0" b="0"/>
        </a:lnRef>
        <a:fillRef idx="0">
          <a:scrgbClr r="0" g="0" b="0"/>
        </a:fillRef>
        <a:effectRef idx="0">
          <a:scrgbClr r="0" g="0" b="0"/>
        </a:effectRef>
        <a:fontRef idx="minor"/>
      </dsp:style>
    </dsp:sp>
    <dsp:sp modelId="{87BF91C1-5A6C-400C-A0A0-0D9028E27F94}">
      <dsp:nvSpPr>
        <dsp:cNvPr id="0" name=""/>
        <dsp:cNvSpPr/>
      </dsp:nvSpPr>
      <dsp:spPr>
        <a:xfrm>
          <a:off x="763606" y="593438"/>
          <a:ext cx="9120479" cy="1186711"/>
        </a:xfrm>
        <a:prstGeom prst="rect">
          <a:avLst/>
        </a:prstGeom>
        <a:solidFill>
          <a:schemeClr val="accent5">
            <a:lumMod val="60000"/>
            <a:lumOff val="40000"/>
          </a:schemeClr>
        </a:solidFill>
        <a:ln w="15875"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1952" tIns="119380" rIns="119380" bIns="119380" numCol="1" spcCol="1270" anchor="ctr" anchorCtr="0">
          <a:noAutofit/>
        </a:bodyPr>
        <a:lstStyle/>
        <a:p>
          <a:pPr marL="0" lvl="0" indent="0" algn="l" defTabSz="2089150">
            <a:lnSpc>
              <a:spcPct val="90000"/>
            </a:lnSpc>
            <a:spcBef>
              <a:spcPct val="0"/>
            </a:spcBef>
            <a:spcAft>
              <a:spcPct val="35000"/>
            </a:spcAft>
            <a:buNone/>
          </a:pPr>
          <a:r>
            <a:rPr lang="en-US" sz="4700" kern="1200" dirty="0">
              <a:latin typeface="Times New Roman" panose="02020603050405020304" pitchFamily="18" charset="0"/>
              <a:cs typeface="Times New Roman" panose="02020603050405020304" pitchFamily="18" charset="0"/>
            </a:rPr>
            <a:t>Ban </a:t>
          </a:r>
          <a:r>
            <a:rPr lang="en-US" sz="4700" kern="1200" dirty="0" err="1">
              <a:latin typeface="Times New Roman" panose="02020603050405020304" pitchFamily="18" charset="0"/>
              <a:cs typeface="Times New Roman" panose="02020603050405020304" pitchFamily="18" charset="0"/>
            </a:rPr>
            <a:t>chấp</a:t>
          </a:r>
          <a:r>
            <a:rPr lang="en-US" sz="4700" kern="1200" dirty="0">
              <a:latin typeface="Times New Roman" panose="02020603050405020304" pitchFamily="18" charset="0"/>
              <a:cs typeface="Times New Roman" panose="02020603050405020304" pitchFamily="18" charset="0"/>
            </a:rPr>
            <a:t> </a:t>
          </a:r>
          <a:r>
            <a:rPr lang="en-US" sz="4700" kern="1200" dirty="0" err="1">
              <a:latin typeface="Times New Roman" panose="02020603050405020304" pitchFamily="18" charset="0"/>
              <a:cs typeface="Times New Roman" panose="02020603050405020304" pitchFamily="18" charset="0"/>
            </a:rPr>
            <a:t>hành</a:t>
          </a:r>
          <a:r>
            <a:rPr lang="en-US" sz="4700" kern="1200" dirty="0">
              <a:latin typeface="Times New Roman" panose="02020603050405020304" pitchFamily="18" charset="0"/>
              <a:cs typeface="Times New Roman" panose="02020603050405020304" pitchFamily="18" charset="0"/>
            </a:rPr>
            <a:t> </a:t>
          </a:r>
          <a:r>
            <a:rPr lang="en-US" sz="4700" kern="1200" dirty="0" err="1">
              <a:latin typeface="Times New Roman" panose="02020603050405020304" pitchFamily="18" charset="0"/>
              <a:cs typeface="Times New Roman" panose="02020603050405020304" pitchFamily="18" charset="0"/>
            </a:rPr>
            <a:t>đoàn</a:t>
          </a:r>
          <a:r>
            <a:rPr lang="en-US" sz="4700" kern="1200" dirty="0">
              <a:latin typeface="Times New Roman" panose="02020603050405020304" pitchFamily="18" charset="0"/>
              <a:cs typeface="Times New Roman" panose="02020603050405020304" pitchFamily="18" charset="0"/>
            </a:rPr>
            <a:t> </a:t>
          </a:r>
          <a:r>
            <a:rPr lang="en-US" sz="4700" kern="1200" dirty="0" err="1">
              <a:latin typeface="Times New Roman" panose="02020603050405020304" pitchFamily="18" charset="0"/>
              <a:cs typeface="Times New Roman" panose="02020603050405020304" pitchFamily="18" charset="0"/>
            </a:rPr>
            <a:t>hội</a:t>
          </a:r>
          <a:r>
            <a:rPr lang="en-US" sz="4700" kern="1200" dirty="0">
              <a:latin typeface="Times New Roman" panose="02020603050405020304" pitchFamily="18" charset="0"/>
              <a:cs typeface="Times New Roman" panose="02020603050405020304" pitchFamily="18" charset="0"/>
            </a:rPr>
            <a:t> </a:t>
          </a:r>
          <a:r>
            <a:rPr lang="en-US" sz="4700" kern="1200" dirty="0" err="1">
              <a:latin typeface="Times New Roman" panose="02020603050405020304" pitchFamily="18" charset="0"/>
              <a:cs typeface="Times New Roman" panose="02020603050405020304" pitchFamily="18" charset="0"/>
            </a:rPr>
            <a:t>cơ</a:t>
          </a:r>
          <a:r>
            <a:rPr lang="en-US" sz="4700" kern="1200" dirty="0">
              <a:latin typeface="Times New Roman" panose="02020603050405020304" pitchFamily="18" charset="0"/>
              <a:cs typeface="Times New Roman" panose="02020603050405020304" pitchFamily="18" charset="0"/>
            </a:rPr>
            <a:t> </a:t>
          </a:r>
          <a:r>
            <a:rPr lang="en-US" sz="4700" kern="1200" dirty="0" err="1">
              <a:latin typeface="Times New Roman" panose="02020603050405020304" pitchFamily="18" charset="0"/>
              <a:cs typeface="Times New Roman" panose="02020603050405020304" pitchFamily="18" charset="0"/>
            </a:rPr>
            <a:t>sở</a:t>
          </a:r>
          <a:endParaRPr lang="en-US" sz="4700" kern="1200" dirty="0"/>
        </a:p>
      </dsp:txBody>
      <dsp:txXfrm>
        <a:off x="763606" y="593438"/>
        <a:ext cx="9120479" cy="1186711"/>
      </dsp:txXfrm>
    </dsp:sp>
    <dsp:sp modelId="{46C88146-2BF9-4BDC-83AB-C182DA09677D}">
      <dsp:nvSpPr>
        <dsp:cNvPr id="0" name=""/>
        <dsp:cNvSpPr/>
      </dsp:nvSpPr>
      <dsp:spPr>
        <a:xfrm>
          <a:off x="21912" y="445099"/>
          <a:ext cx="1483389" cy="1483389"/>
        </a:xfrm>
        <a:prstGeom prst="ellipse">
          <a:avLst/>
        </a:prstGeom>
        <a:solidFill>
          <a:schemeClr val="lt1">
            <a:hueOff val="0"/>
            <a:satOff val="0"/>
            <a:lumOff val="0"/>
            <a:alphaOff val="0"/>
          </a:schemeClr>
        </a:solidFill>
        <a:ln w="15875"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dsp:style>
    </dsp:sp>
    <dsp:sp modelId="{150695E3-5127-4DCA-AE72-A73E6073BD6F}">
      <dsp:nvSpPr>
        <dsp:cNvPr id="0" name=""/>
        <dsp:cNvSpPr/>
      </dsp:nvSpPr>
      <dsp:spPr>
        <a:xfrm>
          <a:off x="763606" y="2373837"/>
          <a:ext cx="9120479" cy="1186711"/>
        </a:xfrm>
        <a:prstGeom prst="rect">
          <a:avLst/>
        </a:prstGeom>
        <a:solidFill>
          <a:schemeClr val="accent5">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1952" tIns="119380" rIns="119380" bIns="119380" numCol="1" spcCol="1270" anchor="ctr" anchorCtr="0">
          <a:noAutofit/>
        </a:bodyPr>
        <a:lstStyle/>
        <a:p>
          <a:pPr marL="0" lvl="0" indent="0" algn="l" defTabSz="2089150">
            <a:lnSpc>
              <a:spcPct val="90000"/>
            </a:lnSpc>
            <a:spcBef>
              <a:spcPct val="0"/>
            </a:spcBef>
            <a:spcAft>
              <a:spcPct val="35000"/>
            </a:spcAft>
            <a:buNone/>
          </a:pPr>
          <a:r>
            <a:rPr lang="en-US" sz="4700" kern="1200" dirty="0" err="1">
              <a:latin typeface="Times New Roman" panose="02020603050405020304" pitchFamily="18" charset="0"/>
              <a:cs typeface="Times New Roman" panose="02020603050405020304" pitchFamily="18" charset="0"/>
            </a:rPr>
            <a:t>Đoàn</a:t>
          </a:r>
          <a:r>
            <a:rPr lang="en-US" sz="4700" kern="1200" dirty="0">
              <a:latin typeface="Times New Roman" panose="02020603050405020304" pitchFamily="18" charset="0"/>
              <a:cs typeface="Times New Roman" panose="02020603050405020304" pitchFamily="18" charset="0"/>
            </a:rPr>
            <a:t> </a:t>
          </a:r>
          <a:r>
            <a:rPr lang="en-US" sz="4700" kern="1200" dirty="0" err="1">
              <a:latin typeface="Times New Roman" panose="02020603050405020304" pitchFamily="18" charset="0"/>
              <a:cs typeface="Times New Roman" panose="02020603050405020304" pitchFamily="18" charset="0"/>
            </a:rPr>
            <a:t>viên</a:t>
          </a:r>
          <a:r>
            <a:rPr lang="en-US" sz="4700" kern="1200" dirty="0">
              <a:latin typeface="Times New Roman" panose="02020603050405020304" pitchFamily="18" charset="0"/>
              <a:cs typeface="Times New Roman" panose="02020603050405020304" pitchFamily="18" charset="0"/>
            </a:rPr>
            <a:t> – Thanh </a:t>
          </a:r>
          <a:r>
            <a:rPr lang="en-US" sz="4700" kern="1200" dirty="0" err="1">
              <a:latin typeface="Times New Roman" panose="02020603050405020304" pitchFamily="18" charset="0"/>
              <a:cs typeface="Times New Roman" panose="02020603050405020304" pitchFamily="18" charset="0"/>
            </a:rPr>
            <a:t>niên</a:t>
          </a:r>
          <a:r>
            <a:rPr lang="en-US" sz="4700" kern="1200" dirty="0">
              <a:latin typeface="Times New Roman" panose="02020603050405020304" pitchFamily="18" charset="0"/>
              <a:cs typeface="Times New Roman" panose="02020603050405020304" pitchFamily="18" charset="0"/>
            </a:rPr>
            <a:t> </a:t>
          </a:r>
          <a:r>
            <a:rPr lang="en-US" sz="4700" kern="1200" dirty="0" err="1">
              <a:latin typeface="Times New Roman" panose="02020603050405020304" pitchFamily="18" charset="0"/>
              <a:cs typeface="Times New Roman" panose="02020603050405020304" pitchFamily="18" charset="0"/>
            </a:rPr>
            <a:t>tại</a:t>
          </a:r>
          <a:r>
            <a:rPr lang="en-US" sz="4700" kern="1200" dirty="0">
              <a:latin typeface="Times New Roman" panose="02020603050405020304" pitchFamily="18" charset="0"/>
              <a:cs typeface="Times New Roman" panose="02020603050405020304" pitchFamily="18" charset="0"/>
            </a:rPr>
            <a:t> </a:t>
          </a:r>
          <a:r>
            <a:rPr lang="en-US" sz="4700" kern="1200" dirty="0" err="1">
              <a:latin typeface="Times New Roman" panose="02020603050405020304" pitchFamily="18" charset="0"/>
              <a:cs typeface="Times New Roman" panose="02020603050405020304" pitchFamily="18" charset="0"/>
            </a:rPr>
            <a:t>cơ</a:t>
          </a:r>
          <a:r>
            <a:rPr lang="en-US" sz="4700" kern="1200" dirty="0">
              <a:latin typeface="Times New Roman" panose="02020603050405020304" pitchFamily="18" charset="0"/>
              <a:cs typeface="Times New Roman" panose="02020603050405020304" pitchFamily="18" charset="0"/>
            </a:rPr>
            <a:t> </a:t>
          </a:r>
          <a:r>
            <a:rPr lang="en-US" sz="4700" kern="1200" dirty="0" err="1">
              <a:latin typeface="Times New Roman" panose="02020603050405020304" pitchFamily="18" charset="0"/>
              <a:cs typeface="Times New Roman" panose="02020603050405020304" pitchFamily="18" charset="0"/>
            </a:rPr>
            <a:t>sở</a:t>
          </a:r>
          <a:endParaRPr lang="en-US" sz="4700" kern="1200" dirty="0">
            <a:latin typeface="Times New Roman" panose="02020603050405020304" pitchFamily="18" charset="0"/>
            <a:cs typeface="Times New Roman" panose="02020603050405020304" pitchFamily="18" charset="0"/>
          </a:endParaRPr>
        </a:p>
      </dsp:txBody>
      <dsp:txXfrm>
        <a:off x="763606" y="2373837"/>
        <a:ext cx="9120479" cy="1186711"/>
      </dsp:txXfrm>
    </dsp:sp>
    <dsp:sp modelId="{C154DD31-62F8-4E29-9615-EA8A7AA59FC1}">
      <dsp:nvSpPr>
        <dsp:cNvPr id="0" name=""/>
        <dsp:cNvSpPr/>
      </dsp:nvSpPr>
      <dsp:spPr>
        <a:xfrm>
          <a:off x="21912" y="2225499"/>
          <a:ext cx="1483389" cy="1483389"/>
        </a:xfrm>
        <a:prstGeom prst="ellipse">
          <a:avLst/>
        </a:prstGeom>
        <a:solidFill>
          <a:schemeClr val="lt1">
            <a:hueOff val="0"/>
            <a:satOff val="0"/>
            <a:lumOff val="0"/>
            <a:alphaOff val="0"/>
          </a:schemeClr>
        </a:solidFill>
        <a:ln w="15875"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2B554-99CD-4314-A85C-07090BC9A9E7}">
      <dsp:nvSpPr>
        <dsp:cNvPr id="0" name=""/>
        <dsp:cNvSpPr/>
      </dsp:nvSpPr>
      <dsp:spPr>
        <a:xfrm>
          <a:off x="3735" y="299324"/>
          <a:ext cx="3266748" cy="3266748"/>
        </a:xfrm>
        <a:prstGeom prst="ellipse">
          <a:avLst/>
        </a:prstGeom>
        <a:solidFill>
          <a:schemeClr val="accent1">
            <a:alpha val="5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79780" tIns="27940" rIns="17978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FF0000"/>
              </a:solidFill>
              <a:latin typeface="Droid Serif"/>
              <a:ea typeface="Droid Serif"/>
              <a:cs typeface="Droid Serif"/>
              <a:sym typeface="Droid Serif"/>
            </a:rPr>
            <a:t>VIEW</a:t>
          </a:r>
        </a:p>
        <a:p>
          <a:pPr marL="0" lvl="0" indent="0" algn="ctr" defTabSz="977900">
            <a:lnSpc>
              <a:spcPct val="90000"/>
            </a:lnSpc>
            <a:spcBef>
              <a:spcPct val="0"/>
            </a:spcBef>
            <a:spcAft>
              <a:spcPct val="35000"/>
            </a:spcAft>
            <a:buNone/>
          </a:pPr>
          <a:r>
            <a:rPr lang="en-US" sz="2200" kern="1200" dirty="0">
              <a:latin typeface="Droid Serif"/>
              <a:ea typeface="Droid Serif"/>
              <a:cs typeface="Droid Serif"/>
              <a:sym typeface="Droid Serif"/>
            </a:rPr>
            <a:t>Blade template</a:t>
          </a:r>
          <a:endParaRPr lang="en-US" sz="2200" kern="1200" dirty="0"/>
        </a:p>
      </dsp:txBody>
      <dsp:txXfrm>
        <a:off x="482139" y="777728"/>
        <a:ext cx="2309940" cy="2309940"/>
      </dsp:txXfrm>
    </dsp:sp>
    <dsp:sp modelId="{BB23C49B-5FA6-44A1-B105-E3AE179C33A0}">
      <dsp:nvSpPr>
        <dsp:cNvPr id="0" name=""/>
        <dsp:cNvSpPr/>
      </dsp:nvSpPr>
      <dsp:spPr>
        <a:xfrm>
          <a:off x="2617134" y="299324"/>
          <a:ext cx="3266748" cy="3266748"/>
        </a:xfrm>
        <a:prstGeom prst="ellipse">
          <a:avLst/>
        </a:prstGeom>
        <a:solidFill>
          <a:schemeClr val="accent1">
            <a:alpha val="5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79780" tIns="27940" rIns="17978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FF0000"/>
              </a:solidFill>
              <a:latin typeface="Droid Serif"/>
              <a:ea typeface="Droid Serif"/>
              <a:cs typeface="Droid Serif"/>
              <a:sym typeface="Droid Serif"/>
            </a:rPr>
            <a:t>MODEL</a:t>
          </a:r>
          <a:endParaRPr lang="en-US" sz="2200" kern="1200" dirty="0">
            <a:latin typeface="Droid Serif"/>
            <a:ea typeface="Droid Serif"/>
            <a:cs typeface="Droid Serif"/>
            <a:sym typeface="Droid Serif"/>
          </a:endParaRPr>
        </a:p>
        <a:p>
          <a:pPr marL="0" lvl="0" indent="0" algn="ctr" defTabSz="977900">
            <a:lnSpc>
              <a:spcPct val="90000"/>
            </a:lnSpc>
            <a:spcBef>
              <a:spcPct val="0"/>
            </a:spcBef>
            <a:spcAft>
              <a:spcPct val="35000"/>
            </a:spcAft>
            <a:buNone/>
          </a:pPr>
          <a:r>
            <a:rPr lang="en-US" sz="2200" kern="1200" dirty="0">
              <a:latin typeface="Droid Serif"/>
              <a:ea typeface="Droid Serif"/>
              <a:cs typeface="Droid Serif"/>
              <a:sym typeface="Droid Serif"/>
            </a:rPr>
            <a:t>Eloquent</a:t>
          </a:r>
        </a:p>
      </dsp:txBody>
      <dsp:txXfrm>
        <a:off x="3095538" y="777728"/>
        <a:ext cx="2309940" cy="2309940"/>
      </dsp:txXfrm>
    </dsp:sp>
    <dsp:sp modelId="{3548B524-2AE8-413A-BFB4-0643FE921527}">
      <dsp:nvSpPr>
        <dsp:cNvPr id="0" name=""/>
        <dsp:cNvSpPr/>
      </dsp:nvSpPr>
      <dsp:spPr>
        <a:xfrm>
          <a:off x="5230532" y="299324"/>
          <a:ext cx="3266748" cy="3266748"/>
        </a:xfrm>
        <a:prstGeom prst="ellipse">
          <a:avLst/>
        </a:prstGeom>
        <a:solidFill>
          <a:schemeClr val="accent1">
            <a:alpha val="5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79780" tIns="27940" rIns="17978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FF0000"/>
              </a:solidFill>
              <a:latin typeface="Droid Serif"/>
              <a:ea typeface="Droid Serif"/>
              <a:cs typeface="Droid Serif"/>
              <a:sym typeface="Droid Serif"/>
            </a:rPr>
            <a:t>CONTROLLER</a:t>
          </a:r>
        </a:p>
        <a:p>
          <a:pPr marL="0" lvl="0" indent="0" algn="ctr" defTabSz="977900">
            <a:lnSpc>
              <a:spcPct val="90000"/>
            </a:lnSpc>
            <a:spcBef>
              <a:spcPct val="0"/>
            </a:spcBef>
            <a:spcAft>
              <a:spcPct val="35000"/>
            </a:spcAft>
            <a:buNone/>
          </a:pPr>
          <a:r>
            <a:rPr lang="en-US" sz="2200" kern="1200" dirty="0">
              <a:latin typeface="Droid Serif"/>
              <a:ea typeface="Droid Serif"/>
              <a:cs typeface="Droid Serif"/>
              <a:sym typeface="Droid Serif"/>
            </a:rPr>
            <a:t>Route</a:t>
          </a:r>
        </a:p>
        <a:p>
          <a:pPr marL="0" lvl="0" indent="0" algn="ctr" defTabSz="977900">
            <a:lnSpc>
              <a:spcPct val="90000"/>
            </a:lnSpc>
            <a:spcBef>
              <a:spcPct val="0"/>
            </a:spcBef>
            <a:spcAft>
              <a:spcPct val="35000"/>
            </a:spcAft>
            <a:buNone/>
          </a:pPr>
          <a:r>
            <a:rPr lang="en-US" sz="2200" kern="1200" dirty="0">
              <a:latin typeface="Droid Serif"/>
              <a:ea typeface="Droid Serif"/>
              <a:cs typeface="Droid Serif"/>
              <a:sym typeface="Droid Serif"/>
            </a:rPr>
            <a:t>Request</a:t>
          </a:r>
        </a:p>
        <a:p>
          <a:pPr marL="0" lvl="0" indent="0" algn="ctr" defTabSz="977900">
            <a:lnSpc>
              <a:spcPct val="90000"/>
            </a:lnSpc>
            <a:spcBef>
              <a:spcPct val="0"/>
            </a:spcBef>
            <a:spcAft>
              <a:spcPct val="35000"/>
            </a:spcAft>
            <a:buNone/>
          </a:pPr>
          <a:r>
            <a:rPr lang="en-US" sz="2200" kern="1200" dirty="0">
              <a:latin typeface="Droid Serif"/>
              <a:ea typeface="Droid Serif"/>
              <a:cs typeface="Droid Serif"/>
              <a:sym typeface="Droid Serif"/>
            </a:rPr>
            <a:t>Middleware</a:t>
          </a:r>
          <a:endParaRPr lang="en-US" sz="2200" kern="1200" dirty="0"/>
        </a:p>
      </dsp:txBody>
      <dsp:txXfrm>
        <a:off x="5708936" y="777728"/>
        <a:ext cx="2309940" cy="230994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7/25/2019</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7/25/2019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viblo.asia/p/blade-templates-trong-laravel-maGK7E1Blj2"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viblo.asia/p/tim-hieu-eloquent-trong-laravel-phan-1-eloquent-model-database-QpmleBAo5rd"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Tx/>
              <a:buChar char="-"/>
            </a:pP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chấp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các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a:t>
            </a:r>
          </a:p>
          <a:p>
            <a:pPr marL="285750" indent="-285750" algn="just">
              <a:buFontTx/>
              <a:buChar char="-"/>
            </a:pP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các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a:t>
            </a:r>
          </a:p>
          <a:p>
            <a:pPr marL="285750" indent="-285750" algn="just">
              <a:buFontTx/>
              <a:buChar char="-"/>
            </a:pPr>
            <a:r>
              <a:rPr lang="en-US" dirty="0" err="1">
                <a:latin typeface="Times New Roman" panose="02020603050405020304" pitchFamily="18" charset="0"/>
                <a:cs typeface="Times New Roman" panose="02020603050405020304" pitchFamily="18" charset="0"/>
              </a:rPr>
              <a:t>Thiếu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endParaRPr lang="en-US" dirty="0">
              <a:latin typeface="Times New Roman" panose="02020603050405020304" pitchFamily="18" charset="0"/>
              <a:cs typeface="Times New Roman" panose="02020603050405020304" pitchFamily="18" charset="0"/>
            </a:endParaRPr>
          </a:p>
          <a:p>
            <a:pPr marL="285750" indent="-285750" algn="just">
              <a:buFontTx/>
              <a:buChar char="-"/>
            </a:pPr>
            <a:r>
              <a:rPr lang="en-US" dirty="0">
                <a:latin typeface="Times New Roman" panose="02020603050405020304" pitchFamily="18" charset="0"/>
                <a:cs typeface="Times New Roman" panose="02020603050405020304" pitchFamily="18" charset="0"/>
              </a:rPr>
              <a:t>Các </a:t>
            </a:r>
            <a:r>
              <a:rPr lang="en-US" dirty="0" err="1">
                <a:latin typeface="Times New Roman" panose="02020603050405020304" pitchFamily="18" charset="0"/>
                <a:cs typeface="Times New Roman" panose="02020603050405020304" pitchFamily="18" charset="0"/>
              </a:rPr>
              <a:t>khâu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mạch</a:t>
            </a:r>
            <a:r>
              <a:rPr lang="en-US" dirty="0">
                <a:latin typeface="Times New Roman" panose="02020603050405020304" pitchFamily="18" charset="0"/>
                <a:cs typeface="Times New Roman" panose="02020603050405020304" pitchFamily="18" charset="0"/>
              </a:rPr>
              <a:t>.</a:t>
            </a:r>
            <a:endParaRPr lang="en"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3</a:t>
            </a:fld>
            <a:endParaRPr lang="en-US" dirty="0"/>
          </a:p>
        </p:txBody>
      </p:sp>
    </p:spTree>
    <p:extLst>
      <p:ext uri="{BB962C8B-B14F-4D97-AF65-F5344CB8AC3E}">
        <p14:creationId xmlns:p14="http://schemas.microsoft.com/office/powerpoint/2010/main" val="3168934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MVC= Model + View + Controller</a:t>
            </a:r>
          </a:p>
          <a:p>
            <a:r>
              <a:rPr lang="vi-VN" sz="1200" b="0" i="0" kern="1200" dirty="0">
                <a:solidFill>
                  <a:schemeClr val="tx1"/>
                </a:solidFill>
                <a:effectLst/>
                <a:latin typeface="+mn-lt"/>
                <a:ea typeface="+mn-ea"/>
                <a:cs typeface="+mn-cs"/>
              </a:rPr>
              <a:t>Model: Chính là dự liệu ( cụ thể hơn trong ZF sẽ là các class làm nhiệm vụ thao tác trực tiếp xuống DBMS)</a:t>
            </a:r>
          </a:p>
          <a:p>
            <a:r>
              <a:rPr lang="vi-VN" sz="1200" b="0" i="0" kern="1200" dirty="0">
                <a:solidFill>
                  <a:schemeClr val="tx1"/>
                </a:solidFill>
                <a:effectLst/>
                <a:latin typeface="+mn-lt"/>
                <a:ea typeface="+mn-ea"/>
                <a:cs typeface="+mn-cs"/>
              </a:rPr>
              <a:t>Mô hình Views có nhiệm vụ liên kết với Mô hình Model và xuất các dữ liệu ra trình duyệt theo nhu cầu đòi hỏi của người tiêu dùng( user). Điển hình là các văn bản HTML.</a:t>
            </a:r>
          </a:p>
          <a:p>
            <a:r>
              <a:rPr lang="vi-VN" sz="1200" b="0" i="0" kern="1200" dirty="0">
                <a:solidFill>
                  <a:schemeClr val="tx1"/>
                </a:solidFill>
                <a:effectLst/>
                <a:latin typeface="+mn-lt"/>
                <a:ea typeface="+mn-ea"/>
                <a:cs typeface="+mn-cs"/>
              </a:rPr>
              <a:t>View : Làm nhiệm vụ render trang web từ các action do Controller truyền sang + dữ liệu từ model ( có thể hiểu nó như template render).</a:t>
            </a:r>
          </a:p>
          <a:p>
            <a:r>
              <a:rPr lang="vi-VN" sz="1200" b="0" i="0" kern="1200" dirty="0">
                <a:solidFill>
                  <a:schemeClr val="tx1"/>
                </a:solidFill>
                <a:effectLst/>
                <a:latin typeface="+mn-lt"/>
                <a:ea typeface="+mn-ea"/>
                <a:cs typeface="+mn-cs"/>
              </a:rPr>
              <a:t>Controller: chính là phần cốt lõi, điều hành trang web của bạn, 1 trang web có thể có nhiều module ( có thể  hiểu như compoment của Joomla), một module có thể có nhiều controller. Một controller sẽ gồm nhiều action .</a:t>
            </a:r>
          </a:p>
          <a:p>
            <a:r>
              <a:rPr lang="vi-VN" sz="1200" b="0" i="0" kern="1200" dirty="0">
                <a:solidFill>
                  <a:schemeClr val="tx1"/>
                </a:solidFill>
                <a:effectLst/>
                <a:latin typeface="+mn-lt"/>
                <a:ea typeface="+mn-ea"/>
                <a:cs typeface="+mn-cs"/>
              </a:rPr>
              <a:t>Ví dụ trong Forum sẽ có Post Controller bao gồm các action như listAction, readAction, writeAction,…</a:t>
            </a:r>
          </a:p>
          <a:p>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7</a:t>
            </a:fld>
            <a:endParaRPr lang="en-US" dirty="0"/>
          </a:p>
        </p:txBody>
      </p:sp>
    </p:spTree>
    <p:extLst>
      <p:ext uri="{BB962C8B-B14F-4D97-AF65-F5344CB8AC3E}">
        <p14:creationId xmlns:p14="http://schemas.microsoft.com/office/powerpoint/2010/main" val="2617211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Blade: </a:t>
            </a:r>
            <a:r>
              <a:rPr lang="en-US" dirty="0">
                <a:hlinkClick r:id="rId3"/>
              </a:rPr>
              <a:t>https://viblo.asia/p/blade-templates-trong-laravel-maGK7E1Blj2</a:t>
            </a:r>
            <a:endParaRPr lang="en-US" dirty="0"/>
          </a:p>
          <a:p>
            <a:r>
              <a:rPr lang="en-US" dirty="0"/>
              <a:t>Eloquent: </a:t>
            </a:r>
            <a:r>
              <a:rPr lang="en-US" dirty="0">
                <a:hlinkClick r:id="rId4"/>
              </a:rPr>
              <a:t>https://viblo.asia/p/tim-hieu-eloquent-trong-laravel-phan-1-eloquent-model-database-QpmleBAo5rd</a:t>
            </a:r>
            <a:endParaRPr lang="en-US" dirty="0"/>
          </a:p>
          <a:p>
            <a:r>
              <a:rPr lang="en-US" dirty="0"/>
              <a:t>Controller: </a:t>
            </a:r>
            <a:r>
              <a:rPr lang="en-US" dirty="0" err="1"/>
              <a:t>tự</a:t>
            </a:r>
            <a:r>
              <a:rPr lang="en-US" dirty="0"/>
              <a:t> </a:t>
            </a:r>
            <a:r>
              <a:rPr lang="en-US" dirty="0" err="1"/>
              <a:t>tìm</a:t>
            </a:r>
            <a:r>
              <a:rPr lang="en-US" dirty="0"/>
              <a:t> </a:t>
            </a:r>
            <a:r>
              <a:rPr lang="en-US" dirty="0" err="1"/>
              <a:t>hiểu</a:t>
            </a:r>
            <a:r>
              <a:rPr lang="en-US" dirty="0"/>
              <a:t> :v</a:t>
            </a:r>
          </a:p>
        </p:txBody>
      </p:sp>
      <p:sp>
        <p:nvSpPr>
          <p:cNvPr id="4" name="Slide Number Placeholder 3"/>
          <p:cNvSpPr>
            <a:spLocks noGrp="1"/>
          </p:cNvSpPr>
          <p:nvPr>
            <p:ph type="sldNum" sz="quarter" idx="10"/>
          </p:nvPr>
        </p:nvSpPr>
        <p:spPr/>
        <p:txBody>
          <a:bodyPr/>
          <a:lstStyle/>
          <a:p>
            <a:fld id="{41EEE60E-651F-40CC-AD73-C00F10CE42B6}" type="slidenum">
              <a:rPr lang="en-US" smtClean="0"/>
              <a:t>8</a:t>
            </a:fld>
            <a:endParaRPr lang="en-US" dirty="0"/>
          </a:p>
        </p:txBody>
      </p:sp>
    </p:spTree>
    <p:extLst>
      <p:ext uri="{BB962C8B-B14F-4D97-AF65-F5344CB8AC3E}">
        <p14:creationId xmlns:p14="http://schemas.microsoft.com/office/powerpoint/2010/main" val="116815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Có</a:t>
            </a:r>
            <a:r>
              <a:rPr lang="en-US" dirty="0"/>
              <a:t> </a:t>
            </a:r>
            <a:r>
              <a:rPr lang="en-US" dirty="0" err="1"/>
              <a:t>thể</a:t>
            </a:r>
            <a:r>
              <a:rPr lang="en-US" dirty="0"/>
              <a:t> </a:t>
            </a:r>
            <a:r>
              <a:rPr lang="en-US" dirty="0" err="1"/>
              <a:t>thấy</a:t>
            </a:r>
            <a:r>
              <a:rPr lang="en-US" dirty="0"/>
              <a:t> đ</a:t>
            </a:r>
            <a:r>
              <a:rPr lang="vi-VN" dirty="0"/>
              <a:t>ư</a:t>
            </a:r>
            <a:r>
              <a:rPr lang="en-US" dirty="0" err="1"/>
              <a:t>ợc</a:t>
            </a:r>
            <a:r>
              <a:rPr lang="en-US" dirty="0"/>
              <a:t> </a:t>
            </a:r>
            <a:r>
              <a:rPr lang="en-US" dirty="0" err="1"/>
              <a:t>các</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mà</a:t>
            </a:r>
            <a:r>
              <a:rPr lang="en-US" dirty="0"/>
              <a:t> </a:t>
            </a:r>
            <a:r>
              <a:rPr lang="en-US" dirty="0" err="1"/>
              <a:t>các</a:t>
            </a:r>
            <a:r>
              <a:rPr lang="en-US" dirty="0"/>
              <a:t> </a:t>
            </a:r>
            <a:r>
              <a:rPr lang="en-US" dirty="0" err="1"/>
              <a:t>đối</a:t>
            </a:r>
            <a:r>
              <a:rPr lang="en-US" dirty="0"/>
              <a:t> t</a:t>
            </a:r>
            <a:r>
              <a:rPr lang="vi-VN" dirty="0"/>
              <a:t>ư</a:t>
            </a:r>
            <a:r>
              <a:rPr lang="en-US" dirty="0" err="1"/>
              <a:t>ợng</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endParaRPr lang="en-US" dirty="0"/>
          </a:p>
        </p:txBody>
      </p:sp>
      <p:sp>
        <p:nvSpPr>
          <p:cNvPr id="4" name="Slide Number Placeholder 3"/>
          <p:cNvSpPr>
            <a:spLocks noGrp="1"/>
          </p:cNvSpPr>
          <p:nvPr>
            <p:ph type="sldNum" sz="quarter" idx="5"/>
          </p:nvPr>
        </p:nvSpPr>
        <p:spPr/>
        <p:txBody>
          <a:bodyPr/>
          <a:lstStyle/>
          <a:p>
            <a:fld id="{41EEE60E-651F-40CC-AD73-C00F10CE42B6}" type="slidenum">
              <a:rPr lang="en-US" smtClean="0"/>
              <a:t>11</a:t>
            </a:fld>
            <a:endParaRPr lang="en-US" dirty="0"/>
          </a:p>
        </p:txBody>
      </p:sp>
    </p:spTree>
    <p:extLst>
      <p:ext uri="{BB962C8B-B14F-4D97-AF65-F5344CB8AC3E}">
        <p14:creationId xmlns:p14="http://schemas.microsoft.com/office/powerpoint/2010/main" val="16390574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7/25/2019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7/25/2019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mix3d.com/details/c911c6cbf18d4cf8a878ee729024f692" TargetMode="External"/><Relationship Id="rId2" Type="http://schemas.microsoft.com/office/2017/06/relationships/model3d" Target="../media/model3d2.glb"/><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remix3d.com/details/G009SXQZWT2H"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2" y="135191"/>
            <a:ext cx="9905998" cy="1478570"/>
          </a:xfrm>
        </p:spPr>
        <p:txBody>
          <a:bodyPr>
            <a:normAutofit/>
          </a:bodyPr>
          <a:lstStyle/>
          <a:p>
            <a:pPr algn="ctr"/>
            <a:r>
              <a:rPr lang="en-US" sz="2400" b="1" dirty="0">
                <a:latin typeface="Times New Roman" panose="02020603050405020304" pitchFamily="18" charset="0"/>
                <a:cs typeface="Times New Roman" panose="02020603050405020304" pitchFamily="18" charset="0"/>
              </a:rPr>
              <a:t>TRƯỜNG ĐẠI HỌC SƯ PHẠM KỸ THUẬT TP.HCM</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KHOA CÔNG NGHỆ THÔNG TIN</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BỘ MÔN CÔNG NGHỆ PHẦN MỀM</a:t>
            </a:r>
            <a:endParaRPr lang="en-US" sz="2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095719" y="2406241"/>
            <a:ext cx="9905999" cy="3541714"/>
          </a:xfrm>
        </p:spPr>
        <p:txBody>
          <a:bodyPr/>
          <a:lstStyle/>
          <a:p>
            <a:pPr lvl="0" algn="ctr">
              <a:spcBef>
                <a:spcPts val="0"/>
              </a:spcBef>
              <a:buNone/>
            </a:pPr>
            <a:r>
              <a:rPr lang="en-US" dirty="0">
                <a:latin typeface="Times New Roman" panose="02020603050405020304" pitchFamily="18" charset="0"/>
                <a:cs typeface="Times New Roman" panose="02020603050405020304" pitchFamily="18" charset="0"/>
              </a:rPr>
              <a:t>LUẬN VĂN TỐT NGHIỆP</a:t>
            </a:r>
            <a:endParaRPr lang="vi-VN" dirty="0">
              <a:latin typeface="Times New Roman" panose="02020603050405020304" pitchFamily="18" charset="0"/>
              <a:cs typeface="Times New Roman" panose="02020603050405020304" pitchFamily="18" charset="0"/>
            </a:endParaRPr>
          </a:p>
          <a:p>
            <a:pPr>
              <a:spcBef>
                <a:spcPts val="0"/>
              </a:spcBef>
              <a:buFont typeface="Droid Serif"/>
              <a:buNone/>
            </a:pPr>
            <a:r>
              <a:rPr lang="en-US" u="sng" dirty="0" err="1">
                <a:latin typeface="Times New Roman" panose="02020603050405020304" pitchFamily="18" charset="0"/>
                <a:cs typeface="Times New Roman" panose="02020603050405020304" pitchFamily="18" charset="0"/>
              </a:rPr>
              <a:t>Đề</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tài</a:t>
            </a:r>
            <a:r>
              <a:rPr lang="en-US" u="sng" dirty="0">
                <a:latin typeface="Times New Roman" panose="02020603050405020304" pitchFamily="18" charset="0"/>
                <a:cs typeface="Times New Roman" panose="02020603050405020304" pitchFamily="18" charset="0"/>
              </a:rPr>
              <a:t>: </a:t>
            </a:r>
          </a:p>
          <a:p>
            <a:pPr algn="ctr">
              <a:spcBef>
                <a:spcPts val="0"/>
              </a:spcBef>
              <a:buFont typeface="Droid Serif"/>
              <a:buNone/>
            </a:pPr>
            <a:r>
              <a:rPr lang="en-US" sz="2800" dirty="0">
                <a:latin typeface="Times New Roman" panose="02020603050405020304" pitchFamily="18" charset="0"/>
                <a:cs typeface="Times New Roman" panose="02020603050405020304" pitchFamily="18" charset="0"/>
              </a:rPr>
              <a:t>PHÁT TRIỂN WEBSITE QUẢN LÝ HOẠT ĐỘNG ĐOÀN - HỘI </a:t>
            </a:r>
          </a:p>
          <a:p>
            <a:pPr algn="ctr">
              <a:spcBef>
                <a:spcPts val="0"/>
              </a:spcBef>
              <a:buFont typeface="Droid Serif"/>
              <a:buNone/>
            </a:pPr>
            <a:r>
              <a:rPr lang="en-US" sz="2800" dirty="0">
                <a:latin typeface="Times New Roman" panose="02020603050405020304" pitchFamily="18" charset="0"/>
                <a:cs typeface="Times New Roman" panose="02020603050405020304" pitchFamily="18" charset="0"/>
              </a:rPr>
              <a:t>SỬ DỤNG LARAVEL FRAMEWORK</a:t>
            </a:r>
            <a:endParaRPr lang="en" sz="2800" dirty="0">
              <a:latin typeface="Times New Roman" panose="02020603050405020304" pitchFamily="18" charset="0"/>
              <a:cs typeface="Times New Roman" panose="02020603050405020304" pitchFamily="18" charset="0"/>
            </a:endParaRPr>
          </a:p>
          <a:p>
            <a:pPr lvl="0" algn="ctr">
              <a:spcBef>
                <a:spcPts val="0"/>
              </a:spcBef>
              <a:buNone/>
            </a:pPr>
            <a:endParaRPr lang="en"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37080738-1EC7-4980-8544-858C13559074}"/>
              </a:ext>
            </a:extLst>
          </p:cNvPr>
          <p:cNvGrpSpPr/>
          <p:nvPr/>
        </p:nvGrpSpPr>
        <p:grpSpPr>
          <a:xfrm>
            <a:off x="5328775" y="1528524"/>
            <a:ext cx="1531271" cy="760152"/>
            <a:chOff x="1236593" y="157883"/>
            <a:chExt cx="960598" cy="475445"/>
          </a:xfrm>
        </p:grpSpPr>
        <p:pic>
          <p:nvPicPr>
            <p:cNvPr id="5" name="Picture 4">
              <a:extLst>
                <a:ext uri="{FF2B5EF4-FFF2-40B4-BE49-F238E27FC236}">
                  <a16:creationId xmlns:a16="http://schemas.microsoft.com/office/drawing/2014/main" id="{712B2A4A-71BB-4627-AA2D-97F5F7498E82}"/>
                </a:ext>
              </a:extLst>
            </p:cNvPr>
            <p:cNvPicPr>
              <a:picLocks noChangeAspect="1"/>
            </p:cNvPicPr>
            <p:nvPr/>
          </p:nvPicPr>
          <p:blipFill>
            <a:blip r:embed="rId2"/>
            <a:stretch>
              <a:fillRect/>
            </a:stretch>
          </p:blipFill>
          <p:spPr>
            <a:xfrm>
              <a:off x="1236593" y="159682"/>
              <a:ext cx="369555" cy="473646"/>
            </a:xfrm>
            <a:prstGeom prst="rect">
              <a:avLst/>
            </a:prstGeom>
          </p:spPr>
        </p:pic>
        <p:pic>
          <p:nvPicPr>
            <p:cNvPr id="6" name="Picture 5">
              <a:extLst>
                <a:ext uri="{FF2B5EF4-FFF2-40B4-BE49-F238E27FC236}">
                  <a16:creationId xmlns:a16="http://schemas.microsoft.com/office/drawing/2014/main" id="{F8E457C1-916C-4DAF-9A88-27198D103B4A}"/>
                </a:ext>
              </a:extLst>
            </p:cNvPr>
            <p:cNvPicPr>
              <a:picLocks noChangeAspect="1"/>
            </p:cNvPicPr>
            <p:nvPr/>
          </p:nvPicPr>
          <p:blipFill>
            <a:blip r:embed="rId3"/>
            <a:stretch>
              <a:fillRect/>
            </a:stretch>
          </p:blipFill>
          <p:spPr>
            <a:xfrm>
              <a:off x="1688229" y="157883"/>
              <a:ext cx="508962" cy="468867"/>
            </a:xfrm>
            <a:prstGeom prst="rect">
              <a:avLst/>
            </a:prstGeom>
          </p:spPr>
        </p:pic>
      </p:grpSp>
      <p:sp>
        <p:nvSpPr>
          <p:cNvPr id="7" name="Shape 215">
            <a:extLst>
              <a:ext uri="{FF2B5EF4-FFF2-40B4-BE49-F238E27FC236}">
                <a16:creationId xmlns:a16="http://schemas.microsoft.com/office/drawing/2014/main" id="{123953A4-5382-4623-919C-546EBDB81651}"/>
              </a:ext>
            </a:extLst>
          </p:cNvPr>
          <p:cNvSpPr txBox="1">
            <a:spLocks/>
          </p:cNvSpPr>
          <p:nvPr/>
        </p:nvSpPr>
        <p:spPr>
          <a:xfrm>
            <a:off x="6094411" y="4376058"/>
            <a:ext cx="5950221" cy="1802674"/>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134F5C"/>
              </a:buClr>
              <a:buSzPct val="100000"/>
              <a:buFont typeface="Droid Serif"/>
              <a:buChar char="❄"/>
              <a:defRPr sz="1800" b="0" i="0" u="none" strike="noStrike" cap="none">
                <a:solidFill>
                  <a:srgbClr val="134F5C"/>
                </a:solidFill>
                <a:latin typeface="Droid Serif"/>
                <a:ea typeface="Droid Serif"/>
                <a:cs typeface="Droid Serif"/>
                <a:sym typeface="Droid Serif"/>
                <a:rtl val="0"/>
              </a:defRPr>
            </a:lvl1pPr>
            <a:lvl2pPr marR="0" lvl="1" algn="l" rtl="0">
              <a:lnSpc>
                <a:spcPct val="100000"/>
              </a:lnSpc>
              <a:spcBef>
                <a:spcPts val="480"/>
              </a:spcBef>
              <a:spcAft>
                <a:spcPts val="0"/>
              </a:spcAft>
              <a:buClr>
                <a:srgbClr val="134F5C"/>
              </a:buClr>
              <a:buSzPct val="100000"/>
              <a:buFont typeface="Droid Serif"/>
              <a:buChar char="☆"/>
              <a:defRPr sz="1800" b="0" i="0" u="none" strike="noStrike" cap="none">
                <a:solidFill>
                  <a:srgbClr val="134F5C"/>
                </a:solidFill>
                <a:latin typeface="Droid Serif"/>
                <a:ea typeface="Droid Serif"/>
                <a:cs typeface="Droid Serif"/>
                <a:sym typeface="Droid Serif"/>
                <a:rtl val="0"/>
              </a:defRPr>
            </a:lvl2pPr>
            <a:lvl3pPr marR="0" lvl="2" algn="l" rtl="0">
              <a:lnSpc>
                <a:spcPct val="100000"/>
              </a:lnSpc>
              <a:spcBef>
                <a:spcPts val="48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3pPr>
            <a:lvl4pPr marR="0" lvl="3"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4pPr>
            <a:lvl5pPr marR="0" lvl="4"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5pPr>
            <a:lvl6pPr marR="0" lvl="5"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6pPr>
            <a:lvl7pPr marR="0" lvl="6"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7pPr>
            <a:lvl8pPr marR="0" lvl="7"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8pPr>
            <a:lvl9pPr marR="0" lvl="8"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9pPr>
          </a:lstStyle>
          <a:p>
            <a:pPr>
              <a:lnSpc>
                <a:spcPct val="150000"/>
              </a:lnSpc>
              <a:spcBef>
                <a:spcPts val="0"/>
              </a:spcBef>
              <a:buFont typeface="Droid Serif"/>
              <a:buNone/>
            </a:pPr>
            <a:r>
              <a:rPr lang="en-US" sz="2000" dirty="0">
                <a:solidFill>
                  <a:schemeClr val="tx1"/>
                </a:solidFill>
                <a:latin typeface="Times New Roman" panose="02020603050405020304" pitchFamily="18" charset="0"/>
                <a:cs typeface="Times New Roman" panose="02020603050405020304" pitchFamily="18" charset="0"/>
              </a:rPr>
              <a:t>GVHD: TS. Lê </a:t>
            </a:r>
            <a:r>
              <a:rPr lang="en-US" sz="2000" dirty="0" err="1">
                <a:solidFill>
                  <a:schemeClr val="tx1"/>
                </a:solidFill>
                <a:latin typeface="Times New Roman" panose="02020603050405020304" pitchFamily="18" charset="0"/>
                <a:cs typeface="Times New Roman" panose="02020603050405020304" pitchFamily="18" charset="0"/>
              </a:rPr>
              <a:t>Văn</a:t>
            </a:r>
            <a:r>
              <a:rPr lang="en-US" sz="2000" dirty="0">
                <a:solidFill>
                  <a:schemeClr val="tx1"/>
                </a:solidFill>
                <a:latin typeface="Times New Roman" panose="02020603050405020304" pitchFamily="18" charset="0"/>
                <a:cs typeface="Times New Roman" panose="02020603050405020304" pitchFamily="18" charset="0"/>
              </a:rPr>
              <a:t> Vinh</a:t>
            </a:r>
          </a:p>
          <a:p>
            <a:pPr>
              <a:lnSpc>
                <a:spcPct val="150000"/>
              </a:lnSpc>
              <a:spcBef>
                <a:spcPts val="0"/>
              </a:spcBef>
              <a:buFont typeface="Droid Serif"/>
              <a:buNone/>
            </a:pPr>
            <a:r>
              <a:rPr lang="en-US" sz="2000" dirty="0" err="1">
                <a:solidFill>
                  <a:schemeClr val="tx1"/>
                </a:solidFill>
                <a:latin typeface="Times New Roman" panose="02020603050405020304" pitchFamily="18" charset="0"/>
                <a:cs typeface="Times New Roman" panose="02020603050405020304" pitchFamily="18" charset="0"/>
              </a:rPr>
              <a:t>Nhóm</a:t>
            </a:r>
            <a:r>
              <a:rPr lang="en-US" sz="2000" dirty="0">
                <a:solidFill>
                  <a:schemeClr val="tx1"/>
                </a:solidFill>
                <a:latin typeface="Times New Roman" panose="02020603050405020304" pitchFamily="18" charset="0"/>
                <a:cs typeface="Times New Roman" panose="02020603050405020304" pitchFamily="18" charset="0"/>
              </a:rPr>
              <a:t> SV </a:t>
            </a:r>
            <a:r>
              <a:rPr lang="en-US" sz="2000" dirty="0" err="1">
                <a:solidFill>
                  <a:schemeClr val="tx1"/>
                </a:solidFill>
                <a:latin typeface="Times New Roman" panose="02020603050405020304" pitchFamily="18" charset="0"/>
                <a:cs typeface="Times New Roman" panose="02020603050405020304" pitchFamily="18" charset="0"/>
              </a:rPr>
              <a:t>thực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hiện</a:t>
            </a:r>
            <a:r>
              <a:rPr lang="en-US" sz="2000" dirty="0">
                <a:solidFill>
                  <a:schemeClr val="tx1"/>
                </a:solidFill>
                <a:latin typeface="Times New Roman" panose="02020603050405020304" pitchFamily="18" charset="0"/>
                <a:cs typeface="Times New Roman" panose="02020603050405020304" pitchFamily="18" charset="0"/>
              </a:rPr>
              <a:t>:</a:t>
            </a:r>
          </a:p>
          <a:p>
            <a:pPr>
              <a:lnSpc>
                <a:spcPct val="150000"/>
              </a:lnSpc>
              <a:spcBef>
                <a:spcPts val="0"/>
              </a:spcBef>
              <a:buNone/>
            </a:pPr>
            <a:r>
              <a:rPr lang="vi-VN" sz="2000" dirty="0">
                <a:solidFill>
                  <a:schemeClr val="tx1"/>
                </a:solidFill>
                <a:latin typeface="Times New Roman" panose="02020603050405020304" pitchFamily="18" charset="0"/>
                <a:cs typeface="Times New Roman" panose="02020603050405020304" pitchFamily="18" charset="0"/>
              </a:rPr>
              <a:t>1.	</a:t>
            </a:r>
            <a:r>
              <a:rPr lang="en-US" sz="2000" dirty="0">
                <a:solidFill>
                  <a:schemeClr val="tx1"/>
                </a:solidFill>
                <a:latin typeface="Times New Roman" panose="02020603050405020304" pitchFamily="18" charset="0"/>
                <a:cs typeface="Times New Roman" panose="02020603050405020304" pitchFamily="18" charset="0"/>
              </a:rPr>
              <a:t>D</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ơng</a:t>
            </a:r>
            <a:r>
              <a:rPr lang="en-US" sz="2000" dirty="0">
                <a:solidFill>
                  <a:schemeClr val="tx1"/>
                </a:solidFill>
                <a:latin typeface="Times New Roman" panose="02020603050405020304" pitchFamily="18" charset="0"/>
                <a:cs typeface="Times New Roman" panose="02020603050405020304" pitchFamily="18" charset="0"/>
              </a:rPr>
              <a:t> Tuấn Kiệt	</a:t>
            </a:r>
            <a:r>
              <a:rPr lang="vi-VN"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MSSV: 15110237</a:t>
            </a:r>
          </a:p>
          <a:p>
            <a:pPr>
              <a:lnSpc>
                <a:spcPct val="150000"/>
              </a:lnSpc>
              <a:spcBef>
                <a:spcPts val="0"/>
              </a:spcBef>
              <a:buNone/>
            </a:pPr>
            <a:r>
              <a:rPr lang="vi-VN" sz="2000" dirty="0">
                <a:solidFill>
                  <a:schemeClr val="tx1"/>
                </a:solidFill>
                <a:latin typeface="Times New Roman" panose="02020603050405020304" pitchFamily="18" charset="0"/>
                <a:cs typeface="Times New Roman" panose="02020603050405020304" pitchFamily="18" charset="0"/>
              </a:rPr>
              <a:t>2.	</a:t>
            </a:r>
            <a:r>
              <a:rPr lang="en-US" sz="2000" dirty="0" err="1">
                <a:solidFill>
                  <a:schemeClr val="tx1"/>
                </a:solidFill>
                <a:latin typeface="Times New Roman" panose="02020603050405020304" pitchFamily="18" charset="0"/>
                <a:cs typeface="Times New Roman" panose="02020603050405020304" pitchFamily="18" charset="0"/>
              </a:rPr>
              <a:t>Lê</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Vy</a:t>
            </a:r>
            <a:r>
              <a:rPr lang="en-US" sz="2000" dirty="0">
                <a:solidFill>
                  <a:schemeClr val="tx1"/>
                </a:solidFill>
                <a:latin typeface="Times New Roman" panose="02020603050405020304" pitchFamily="18" charset="0"/>
                <a:cs typeface="Times New Roman" panose="02020603050405020304" pitchFamily="18" charset="0"/>
              </a:rPr>
              <a:t> Nhật Hiếu	</a:t>
            </a:r>
            <a:r>
              <a:rPr lang="vi-VN"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MSSV: 15110204</a:t>
            </a:r>
            <a:endParaRPr lang="e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17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a:xfrm>
            <a:off x="1010784" y="-42435"/>
            <a:ext cx="9905998" cy="1478570"/>
          </a:xfrm>
        </p:spPr>
        <p:txBody>
          <a:bodyPr>
            <a:normAutofit/>
          </a:bodyPr>
          <a:lstStyle/>
          <a:p>
            <a:pPr lvl="0">
              <a:spcBef>
                <a:spcPts val="0"/>
              </a:spcBef>
            </a:pPr>
            <a:r>
              <a:rPr lang="en" sz="3200" dirty="0">
                <a:latin typeface="Times New Roman" panose="02020603050405020304" pitchFamily="18" charset="0"/>
                <a:cs typeface="Times New Roman" panose="02020603050405020304" pitchFamily="18" charset="0"/>
                <a:sym typeface="Old Standard TT"/>
              </a:rPr>
              <a:t>3. </a:t>
            </a:r>
            <a:r>
              <a:rPr lang="vi-VN" sz="3200" dirty="0">
                <a:latin typeface="Times New Roman" panose="02020603050405020304" pitchFamily="18" charset="0"/>
                <a:cs typeface="Times New Roman" panose="02020603050405020304" pitchFamily="18" charset="0"/>
                <a:sym typeface="Old Standard TT"/>
              </a:rPr>
              <a:t>THIẾT KẾ ỨNG DỤNG</a:t>
            </a:r>
            <a:endParaRPr lang="en" sz="3200" dirty="0">
              <a:latin typeface="Times New Roman" panose="02020603050405020304" pitchFamily="18" charset="0"/>
              <a:cs typeface="Times New Roman" panose="02020603050405020304" pitchFamily="18" charset="0"/>
              <a:sym typeface="Old Standard TT"/>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10784" y="990968"/>
            <a:ext cx="7952014" cy="369332"/>
          </a:xfrm>
          <a:prstGeom prst="rect">
            <a:avLst/>
          </a:prstGeom>
          <a:noFill/>
        </p:spPr>
        <p:txBody>
          <a:bodyPr wrap="square" rtlCol="0">
            <a:spAutoFit/>
          </a:bodyPr>
          <a:lstStyle/>
          <a:p>
            <a:r>
              <a:rPr lang="vi-VN" i="1" dirty="0">
                <a:latin typeface="+mj-lt"/>
              </a:rPr>
              <a:t>3.2. Lược đồ cơ sở dữ liệu</a:t>
            </a:r>
            <a:endParaRPr lang="en-US" i="1" dirty="0">
              <a:latin typeface="+mj-lt"/>
            </a:endParaRPr>
          </a:p>
        </p:txBody>
      </p:sp>
      <p:pic>
        <p:nvPicPr>
          <p:cNvPr id="6" name="Picture 5"/>
          <p:cNvPicPr/>
          <p:nvPr/>
        </p:nvPicPr>
        <p:blipFill>
          <a:blip r:embed="rId2"/>
          <a:stretch>
            <a:fillRect/>
          </a:stretch>
        </p:blipFill>
        <p:spPr>
          <a:xfrm>
            <a:off x="1374660" y="1360300"/>
            <a:ext cx="9178245" cy="5421865"/>
          </a:xfrm>
          <a:prstGeom prst="rect">
            <a:avLst/>
          </a:prstGeom>
        </p:spPr>
      </p:pic>
    </p:spTree>
    <p:extLst>
      <p:ext uri="{BB962C8B-B14F-4D97-AF65-F5344CB8AC3E}">
        <p14:creationId xmlns:p14="http://schemas.microsoft.com/office/powerpoint/2010/main" val="157000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14" presetClass="entr" presetSubtype="10" fill="hold" grpId="0" nodeType="withEffect" nodePh="1">
                                  <p:stCondLst>
                                    <p:cond delay="0"/>
                                  </p:stCondLst>
                                  <p:endCondLst>
                                    <p:cond evt="begin" delay="0">
                                      <p:tn val="9"/>
                                    </p:cond>
                                  </p:end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par>
                                <p:cTn id="12" presetID="2" presetClass="entr" presetSubtype="4"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a:xfrm>
            <a:off x="1010784" y="-42435"/>
            <a:ext cx="9905998" cy="1478570"/>
          </a:xfrm>
        </p:spPr>
        <p:txBody>
          <a:bodyPr>
            <a:normAutofit/>
          </a:bodyPr>
          <a:lstStyle/>
          <a:p>
            <a:pPr lvl="0">
              <a:spcBef>
                <a:spcPts val="0"/>
              </a:spcBef>
            </a:pPr>
            <a:r>
              <a:rPr lang="en" sz="3200" dirty="0">
                <a:latin typeface="Times New Roman" panose="02020603050405020304" pitchFamily="18" charset="0"/>
                <a:cs typeface="Times New Roman" panose="02020603050405020304" pitchFamily="18" charset="0"/>
                <a:sym typeface="Old Standard TT"/>
              </a:rPr>
              <a:t>3. </a:t>
            </a:r>
            <a:r>
              <a:rPr lang="vi-VN" sz="3200" dirty="0">
                <a:latin typeface="Times New Roman" panose="02020603050405020304" pitchFamily="18" charset="0"/>
                <a:cs typeface="Times New Roman" panose="02020603050405020304" pitchFamily="18" charset="0"/>
                <a:sym typeface="Old Standard TT"/>
              </a:rPr>
              <a:t>THIẾT KẾ ỨNG DỤNG</a:t>
            </a:r>
            <a:endParaRPr lang="en" sz="3200" dirty="0">
              <a:latin typeface="Times New Roman" panose="02020603050405020304" pitchFamily="18" charset="0"/>
              <a:cs typeface="Times New Roman" panose="02020603050405020304" pitchFamily="18" charset="0"/>
              <a:sym typeface="Old Standard TT"/>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10784" y="990968"/>
            <a:ext cx="7952014" cy="369332"/>
          </a:xfrm>
          <a:prstGeom prst="rect">
            <a:avLst/>
          </a:prstGeom>
          <a:noFill/>
        </p:spPr>
        <p:txBody>
          <a:bodyPr wrap="square" rtlCol="0">
            <a:spAutoFit/>
          </a:bodyPr>
          <a:lstStyle/>
          <a:p>
            <a:r>
              <a:rPr lang="vi-VN" i="1" dirty="0"/>
              <a:t>3.3. Lược đồ lớp chức năng quản lý sinh viên</a:t>
            </a:r>
            <a:endParaRPr lang="en-US" i="1"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963782" y="217144"/>
            <a:ext cx="5923417" cy="6314285"/>
          </a:xfrm>
          <a:prstGeom prst="rect">
            <a:avLst/>
          </a:prstGeom>
        </p:spPr>
      </p:pic>
    </p:spTree>
    <p:extLst>
      <p:ext uri="{BB962C8B-B14F-4D97-AF65-F5344CB8AC3E}">
        <p14:creationId xmlns:p14="http://schemas.microsoft.com/office/powerpoint/2010/main" val="104602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38"/>
          <p:cNvSpPr txBox="1">
            <a:spLocks/>
          </p:cNvSpPr>
          <p:nvPr/>
        </p:nvSpPr>
        <p:spPr>
          <a:xfrm>
            <a:off x="4799846" y="2754020"/>
            <a:ext cx="8141135" cy="1763301"/>
          </a:xfrm>
          <a:prstGeom prst="rect">
            <a:avLst/>
          </a:prstGeom>
          <a:noFill/>
          <a:ln>
            <a:noFill/>
          </a:ln>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r>
              <a:rPr lang="en-US" sz="6000" dirty="0"/>
              <a:t>Demo</a:t>
            </a:r>
            <a:endParaRPr lang="en" sz="6000" dirty="0"/>
          </a:p>
        </p:txBody>
      </p:sp>
      <p:sp>
        <p:nvSpPr>
          <p:cNvPr id="5" name="Shape 351">
            <a:extLst>
              <a:ext uri="{FF2B5EF4-FFF2-40B4-BE49-F238E27FC236}">
                <a16:creationId xmlns:a16="http://schemas.microsoft.com/office/drawing/2014/main" id="{B3423683-F068-4538-9F8C-7059498FFA68}"/>
              </a:ext>
            </a:extLst>
          </p:cNvPr>
          <p:cNvSpPr/>
          <p:nvPr/>
        </p:nvSpPr>
        <p:spPr>
          <a:xfrm>
            <a:off x="1953607" y="752976"/>
            <a:ext cx="7882723" cy="5765387"/>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34F5C"/>
          </a:solidFill>
          <a:ln w="9525" cap="flat" cmpd="sng">
            <a:solidFill>
              <a:srgbClr val="79C6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95633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5. KẾT LUẬN</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5.1. </a:t>
            </a:r>
            <a:r>
              <a:rPr lang="en-US" sz="2400" dirty="0" err="1">
                <a:solidFill>
                  <a:schemeClr val="tx1"/>
                </a:solidFill>
                <a:latin typeface="Times New Roman" panose="02020603050405020304" pitchFamily="18" charset="0"/>
                <a:cs typeface="Times New Roman" panose="02020603050405020304" pitchFamily="18" charset="0"/>
              </a:rPr>
              <a:t>Kết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đạt</a:t>
            </a:r>
            <a:r>
              <a:rPr lang="en-US" sz="2400" dirty="0">
                <a:solidFill>
                  <a:schemeClr val="tx1"/>
                </a:solidFill>
                <a:latin typeface="Times New Roman" panose="02020603050405020304" pitchFamily="18" charset="0"/>
                <a:cs typeface="Times New Roman" panose="02020603050405020304" pitchFamily="18" charset="0"/>
              </a:rPr>
              <a:t> đ</a:t>
            </a:r>
            <a:r>
              <a:rPr lang="vi-VN" sz="2400" dirty="0">
                <a:solidFill>
                  <a:schemeClr val="tx1"/>
                </a:solidFill>
                <a:latin typeface="Times New Roman" panose="02020603050405020304" pitchFamily="18" charset="0"/>
                <a:cs typeface="Times New Roman" panose="02020603050405020304" pitchFamily="18" charset="0"/>
              </a:rPr>
              <a:t>ư</a:t>
            </a:r>
            <a:r>
              <a:rPr lang="en-US" sz="2400" dirty="0" err="1">
                <a:solidFill>
                  <a:schemeClr val="tx1"/>
                </a:solidFill>
                <a:latin typeface="Times New Roman" panose="02020603050405020304" pitchFamily="18" charset="0"/>
                <a:cs typeface="Times New Roman" panose="02020603050405020304" pitchFamily="18" charset="0"/>
              </a:rPr>
              <a:t>ợc</a:t>
            </a:r>
            <a:r>
              <a:rPr lang="en-US" sz="240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Hiểu</a:t>
            </a:r>
            <a:r>
              <a:rPr lang="en-US" sz="2400" i="0" dirty="0">
                <a:solidFill>
                  <a:schemeClr val="tx1"/>
                </a:solidFill>
                <a:latin typeface="Times New Roman" panose="02020603050405020304" pitchFamily="18" charset="0"/>
                <a:cs typeface="Times New Roman" panose="02020603050405020304" pitchFamily="18" charset="0"/>
              </a:rPr>
              <a:t> đ</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ợc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cơ</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bản</a:t>
            </a:r>
            <a:r>
              <a:rPr lang="en-US" sz="2400" i="0" dirty="0">
                <a:solidFill>
                  <a:schemeClr val="tx1"/>
                </a:solidFill>
                <a:latin typeface="Times New Roman" panose="02020603050405020304" pitchFamily="18" charset="0"/>
                <a:cs typeface="Times New Roman" panose="02020603050405020304" pitchFamily="18" charset="0"/>
              </a:rPr>
              <a:t> các </a:t>
            </a:r>
            <a:r>
              <a:rPr lang="en-US" sz="2400" i="0" dirty="0" err="1">
                <a:solidFill>
                  <a:schemeClr val="tx1"/>
                </a:solidFill>
                <a:latin typeface="Times New Roman" panose="02020603050405020304" pitchFamily="18" charset="0"/>
                <a:cs typeface="Times New Roman" panose="02020603050405020304" pitchFamily="18" charset="0"/>
              </a:rPr>
              <a:t>ngôn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ngữ</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cấu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trúc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và</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vận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hành</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của</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mô</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hình</a:t>
            </a:r>
            <a:r>
              <a:rPr lang="en-US" sz="2400" i="0" dirty="0">
                <a:solidFill>
                  <a:schemeClr val="tx1"/>
                </a:solidFill>
                <a:latin typeface="Times New Roman" panose="02020603050405020304" pitchFamily="18" charset="0"/>
                <a:cs typeface="Times New Roman" panose="02020603050405020304" pitchFamily="18" charset="0"/>
              </a:rPr>
              <a:t> MVC </a:t>
            </a:r>
            <a:r>
              <a:rPr lang="en-US" sz="2400" i="0" dirty="0" err="1">
                <a:solidFill>
                  <a:schemeClr val="tx1"/>
                </a:solidFill>
                <a:latin typeface="Times New Roman" panose="02020603050405020304" pitchFamily="18" charset="0"/>
                <a:cs typeface="Times New Roman" panose="02020603050405020304" pitchFamily="18" charset="0"/>
              </a:rPr>
              <a:t>cũng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 framework </a:t>
            </a:r>
            <a:r>
              <a:rPr lang="en-US" sz="2400" i="0" dirty="0" err="1">
                <a:solidFill>
                  <a:schemeClr val="tx1"/>
                </a:solidFill>
                <a:latin typeface="Times New Roman" panose="02020603050405020304" pitchFamily="18" charset="0"/>
                <a:cs typeface="Times New Roman" panose="02020603050405020304" pitchFamily="18" charset="0"/>
              </a:rPr>
              <a:t>Laravel</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Đáp</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ứng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và</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thực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hiện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đúng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hạn</a:t>
            </a:r>
            <a:r>
              <a:rPr lang="en-US" sz="2400" i="0" dirty="0">
                <a:solidFill>
                  <a:schemeClr val="tx1"/>
                </a:solidFill>
                <a:latin typeface="Times New Roman" panose="02020603050405020304" pitchFamily="18" charset="0"/>
                <a:cs typeface="Times New Roman" panose="02020603050405020304" pitchFamily="18" charset="0"/>
              </a:rPr>
              <a:t> các </a:t>
            </a:r>
            <a:r>
              <a:rPr lang="en-US" sz="2400" i="0" dirty="0" err="1">
                <a:solidFill>
                  <a:schemeClr val="tx1"/>
                </a:solidFill>
                <a:latin typeface="Times New Roman" panose="02020603050405020304" pitchFamily="18" charset="0"/>
                <a:cs typeface="Times New Roman" panose="02020603050405020304" pitchFamily="18" charset="0"/>
              </a:rPr>
              <a:t>vấn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đề</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đã</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đề</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ra.</a:t>
            </a:r>
            <a:endParaRPr lang="en-US" sz="2400" i="0" dirty="0">
              <a:solidFill>
                <a:schemeClr val="tx1"/>
              </a:solidFill>
              <a:latin typeface="Times New Roman" panose="02020603050405020304" pitchFamily="18" charset="0"/>
              <a:cs typeface="Times New Roman" panose="02020603050405020304" pitchFamily="18" charset="0"/>
            </a:endParaRP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Nâng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cao</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khả</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năng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tự</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nghiên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cứu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của</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bản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thân</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Xây</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dựng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thành</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công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hệ</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thống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quản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lý</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hoạt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động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Đoàn</a:t>
            </a:r>
            <a:r>
              <a:rPr lang="en-US" sz="2400" i="0" dirty="0">
                <a:solidFill>
                  <a:schemeClr val="tx1"/>
                </a:solidFill>
                <a:latin typeface="Times New Roman" panose="02020603050405020304" pitchFamily="18" charset="0"/>
                <a:cs typeface="Times New Roman" panose="02020603050405020304" pitchFamily="18" charset="0"/>
              </a:rPr>
              <a:t> – </a:t>
            </a:r>
            <a:r>
              <a:rPr lang="en-US" sz="2400" i="0" dirty="0" err="1">
                <a:solidFill>
                  <a:schemeClr val="tx1"/>
                </a:solidFill>
                <a:latin typeface="Times New Roman" panose="02020603050405020304" pitchFamily="18" charset="0"/>
                <a:cs typeface="Times New Roman" panose="02020603050405020304" pitchFamily="18" charset="0"/>
              </a:rPr>
              <a:t>Hội</a:t>
            </a:r>
            <a:r>
              <a:rPr lang="en-US" sz="2400" i="0" dirty="0">
                <a:solidFill>
                  <a:schemeClr val="tx1"/>
                </a:solidFill>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m3d="http://schemas.microsoft.com/office/drawing/2017/model3d" Requires="am3d">
          <p:graphicFrame>
            <p:nvGraphicFramePr>
              <p:cNvPr id="3" name="3D Model 2" descr="OK">
                <a:extLst>
                  <a:ext uri="{FF2B5EF4-FFF2-40B4-BE49-F238E27FC236}">
                    <a16:creationId xmlns:a16="http://schemas.microsoft.com/office/drawing/2014/main" id="{3E37EE41-B570-4F66-94EB-2851D39DBC7A}"/>
                  </a:ext>
                </a:extLst>
              </p:cNvPr>
              <p:cNvGraphicFramePr>
                <a:graphicFrameLocks/>
              </p:cNvGraphicFramePr>
              <p:nvPr>
                <p:extLst>
                  <p:ext uri="{D42A27DB-BD31-4B8C-83A1-F6EECF244321}">
                    <p14:modId xmlns:p14="http://schemas.microsoft.com/office/powerpoint/2010/main" val="3000805219"/>
                  </p:ext>
                </p:extLst>
              </p:nvPr>
            </p:nvGraphicFramePr>
            <p:xfrm>
              <a:off x="10038080" y="4760913"/>
              <a:ext cx="1401048" cy="1784728"/>
            </p:xfrm>
            <a:graphic>
              <a:graphicData uri="http://schemas.microsoft.com/office/drawing/2017/model3d">
                <am3d:model3d r:embed="rId2">
                  <am3d:spPr>
                    <a:xfrm>
                      <a:off x="0" y="0"/>
                      <a:ext cx="1401048" cy="1784728"/>
                    </a:xfrm>
                    <a:prstGeom prst="rect">
                      <a:avLst/>
                    </a:prstGeom>
                  </am3d:spPr>
                  <am3d:camera>
                    <am3d:pos x="0" y="0" z="64526271"/>
                    <am3d:up dx="0" dy="36000000" dz="0"/>
                    <am3d:lookAt x="0" y="0" z="0"/>
                    <am3d:perspective fov="1989637"/>
                  </am3d:camera>
                  <am3d:trans>
                    <am3d:meterPerModelUnit n="1722852" d="1000000"/>
                    <am3d:preTrans dx="4419167" dy="-4042808" dz="-13357103"/>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 Model 2" descr="OK">
                <a:extLst>
                  <a:ext uri="{FF2B5EF4-FFF2-40B4-BE49-F238E27FC236}">
                    <a16:creationId xmlns:a16="http://schemas.microsoft.com/office/drawing/2014/main" id="{3E37EE41-B570-4F66-94EB-2851D39DBC7A}"/>
                  </a:ext>
                </a:extLst>
              </p:cNvPr>
              <p:cNvPicPr>
                <a:picLocks noGrp="1" noRot="1" noChangeAspect="1" noMove="1" noResize="1" noEditPoints="1" noAdjustHandles="1" noChangeArrowheads="1" noChangeShapeType="1" noCrop="1"/>
              </p:cNvPicPr>
              <p:nvPr/>
            </p:nvPicPr>
            <p:blipFill>
              <a:blip r:embed="rId4"/>
              <a:stretch>
                <a:fillRect/>
              </a:stretch>
            </p:blipFill>
            <p:spPr>
              <a:xfrm>
                <a:off x="10038080" y="4760913"/>
                <a:ext cx="1401048" cy="1784728"/>
              </a:xfrm>
              <a:prstGeom prst="rect">
                <a:avLst/>
              </a:prstGeom>
            </p:spPr>
          </p:pic>
        </mc:Fallback>
      </mc:AlternateContent>
    </p:spTree>
    <p:extLst>
      <p:ext uri="{BB962C8B-B14F-4D97-AF65-F5344CB8AC3E}">
        <p14:creationId xmlns:p14="http://schemas.microsoft.com/office/powerpoint/2010/main" val="42463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4" presetClass="entr" presetSubtype="10" fill="hold" grpId="0" nodeType="withEffect" nodePh="1">
                                  <p:stCondLst>
                                    <p:cond delay="0"/>
                                  </p:stCondLst>
                                  <p:endCondLst>
                                    <p:cond evt="begin" delay="0">
                                      <p:tn val="9"/>
                                    </p:cond>
                                  </p:end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par>
                                <p:cTn id="12" presetID="2" presetClass="entr" presetSubtype="4" fill="hold"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 calcmode="lin" valueType="num">
                                      <p:cBhvr additive="base">
                                        <p:cTn id="2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 calcmode="lin" valueType="num">
                                      <p:cBhvr additive="base">
                                        <p:cTn id="30"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2" presetID="37" presetClass="emph" presetSubtype="128" repeatCount="indefinite" fill="hold" nodeType="withEffect">
                                  <p:stCondLst>
                                    <p:cond delay="0"/>
                                  </p:stCondLst>
                                  <p:childTnLst>
                                    <p:animRot by="21600000">
                                      <p:cBhvr>
                                        <p:cTn id="33" dur="2000" fill="hold"/>
                                        <p:tgtEl>
                                          <p:spTgt spid="3"/>
                                        </p:tgtEl>
                                        <p:attrNameLst>
                                          <p:attrName>3d.view.rotation.y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5. KẾT LUẬN</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5.2. </a:t>
            </a:r>
            <a:r>
              <a:rPr lang="en-US" sz="2400" dirty="0" err="1">
                <a:solidFill>
                  <a:schemeClr val="tx1"/>
                </a:solidFill>
                <a:latin typeface="Times New Roman" panose="02020603050405020304" pitchFamily="18" charset="0"/>
                <a:cs typeface="Times New Roman" panose="02020603050405020304" pitchFamily="18" charset="0"/>
              </a:rPr>
              <a:t>Ưu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điểm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đề</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tài</a:t>
            </a:r>
            <a:r>
              <a:rPr lang="en-US" sz="240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Giao</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diện</a:t>
            </a:r>
            <a:r>
              <a:rPr lang="en-US" sz="2400" i="0" dirty="0">
                <a:solidFill>
                  <a:schemeClr val="tx1"/>
                </a:solidFill>
                <a:latin typeface="Times New Roman" panose="02020603050405020304" pitchFamily="18" charset="0"/>
                <a:cs typeface="Times New Roman" panose="02020603050405020304" pitchFamily="18" charset="0"/>
              </a:rPr>
              <a:t> ng</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ời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dùng</a:t>
            </a:r>
            <a:r>
              <a:rPr lang="en-US" sz="2400" i="0" dirty="0">
                <a:solidFill>
                  <a:schemeClr val="tx1"/>
                </a:solidFill>
                <a:latin typeface="Times New Roman" panose="02020603050405020304" pitchFamily="18" charset="0"/>
                <a:cs typeface="Times New Roman" panose="02020603050405020304" pitchFamily="18" charset="0"/>
              </a:rPr>
              <a:t> đ</a:t>
            </a:r>
            <a:r>
              <a:rPr lang="vi-VN" sz="2400" i="0" dirty="0">
                <a:solidFill>
                  <a:schemeClr val="tx1"/>
                </a:solidFill>
                <a:latin typeface="Times New Roman" panose="02020603050405020304" pitchFamily="18" charset="0"/>
                <a:cs typeface="Times New Roman" panose="02020603050405020304" pitchFamily="18" charset="0"/>
              </a:rPr>
              <a:t>ơ</a:t>
            </a:r>
            <a:r>
              <a:rPr lang="en-US" sz="2400" i="0" dirty="0">
                <a:solidFill>
                  <a:schemeClr val="tx1"/>
                </a:solidFill>
                <a:latin typeface="Times New Roman" panose="02020603050405020304" pitchFamily="18" charset="0"/>
                <a:cs typeface="Times New Roman" panose="02020603050405020304" pitchFamily="18" charset="0"/>
              </a:rPr>
              <a:t>n </a:t>
            </a:r>
            <a:r>
              <a:rPr lang="en-US" sz="2400" i="0" dirty="0" err="1">
                <a:solidFill>
                  <a:schemeClr val="tx1"/>
                </a:solidFill>
                <a:latin typeface="Times New Roman" panose="02020603050405020304" pitchFamily="18" charset="0"/>
                <a:cs typeface="Times New Roman" panose="02020603050405020304" pitchFamily="18" charset="0"/>
              </a:rPr>
              <a:t>giản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tiện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lợi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dễ</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dàng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sử</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dụng</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Sử</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dụng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nhiều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công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nghệ</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và</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viện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mới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nhằm</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hỗ</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trợ</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một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cách</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tốt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nhất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cho</a:t>
            </a:r>
            <a:r>
              <a:rPr lang="en-US" sz="2400" i="0" dirty="0">
                <a:solidFill>
                  <a:schemeClr val="tx1"/>
                </a:solidFill>
                <a:latin typeface="Times New Roman" panose="02020603050405020304" pitchFamily="18" charset="0"/>
                <a:cs typeface="Times New Roman" panose="02020603050405020304" pitchFamily="18" charset="0"/>
              </a:rPr>
              <a:t> các </a:t>
            </a:r>
            <a:r>
              <a:rPr lang="en-US" sz="2400" i="0" dirty="0" err="1">
                <a:solidFill>
                  <a:schemeClr val="tx1"/>
                </a:solidFill>
                <a:latin typeface="Times New Roman" panose="02020603050405020304" pitchFamily="18" charset="0"/>
                <a:cs typeface="Times New Roman" panose="02020603050405020304" pitchFamily="18" charset="0"/>
              </a:rPr>
              <a:t>nghiệp</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vụ</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của</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hệ</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thống</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Góp</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phần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rất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lớn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vào</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công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việc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quản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lý</a:t>
            </a:r>
            <a:r>
              <a:rPr lang="en-US" sz="2400" i="0" dirty="0">
                <a:solidFill>
                  <a:schemeClr val="tx1"/>
                </a:solidFill>
                <a:latin typeface="Times New Roman" panose="02020603050405020304" pitchFamily="18" charset="0"/>
                <a:cs typeface="Times New Roman" panose="02020603050405020304" pitchFamily="18" charset="0"/>
              </a:rPr>
              <a:t> các </a:t>
            </a:r>
            <a:r>
              <a:rPr lang="en-US" sz="2400" i="0" dirty="0" err="1">
                <a:solidFill>
                  <a:schemeClr val="tx1"/>
                </a:solidFill>
                <a:latin typeface="Times New Roman" panose="02020603050405020304" pitchFamily="18" charset="0"/>
                <a:cs typeface="Times New Roman" panose="02020603050405020304" pitchFamily="18" charset="0"/>
              </a:rPr>
              <a:t>hoạt</a:t>
            </a:r>
            <a:r>
              <a:rPr lang="en-US" sz="2400" i="0" dirty="0">
                <a:solidFill>
                  <a:schemeClr val="tx1"/>
                </a:solidFill>
                <a:latin typeface="Times New Roman" panose="02020603050405020304" pitchFamily="18" charset="0"/>
                <a:cs typeface="Times New Roman" panose="02020603050405020304" pitchFamily="18" charset="0"/>
              </a:rPr>
              <a:t> đ</a:t>
            </a:r>
            <a:r>
              <a:rPr lang="vi-VN" sz="2400" i="0" dirty="0">
                <a:solidFill>
                  <a:schemeClr val="tx1"/>
                </a:solidFill>
                <a:latin typeface="Times New Roman" panose="02020603050405020304" pitchFamily="18" charset="0"/>
                <a:cs typeface="Times New Roman" panose="02020603050405020304" pitchFamily="18" charset="0"/>
              </a:rPr>
              <a:t>ộ</a:t>
            </a:r>
            <a:r>
              <a:rPr lang="en-US" sz="2400" i="0" dirty="0">
                <a:solidFill>
                  <a:schemeClr val="tx1"/>
                </a:solidFill>
                <a:latin typeface="Times New Roman" panose="02020603050405020304" pitchFamily="18" charset="0"/>
                <a:cs typeface="Times New Roman" panose="02020603050405020304" pitchFamily="18" charset="0"/>
              </a:rPr>
              <a:t>ng </a:t>
            </a:r>
            <a:r>
              <a:rPr lang="en-US" sz="2400" i="0" dirty="0" err="1">
                <a:solidFill>
                  <a:schemeClr val="tx1"/>
                </a:solidFill>
                <a:latin typeface="Times New Roman" panose="02020603050405020304" pitchFamily="18" charset="0"/>
                <a:cs typeface="Times New Roman" panose="02020603050405020304" pitchFamily="18" charset="0"/>
              </a:rPr>
              <a:t>Đoàn</a:t>
            </a:r>
            <a:r>
              <a:rPr lang="en-US" sz="2400" i="0" dirty="0">
                <a:solidFill>
                  <a:schemeClr val="tx1"/>
                </a:solidFill>
                <a:latin typeface="Times New Roman" panose="02020603050405020304" pitchFamily="18" charset="0"/>
                <a:cs typeface="Times New Roman" panose="02020603050405020304" pitchFamily="18" charset="0"/>
              </a:rPr>
              <a:t> – </a:t>
            </a:r>
            <a:r>
              <a:rPr lang="en-US" sz="2400" i="0" dirty="0" err="1">
                <a:solidFill>
                  <a:schemeClr val="tx1"/>
                </a:solidFill>
                <a:latin typeface="Times New Roman" panose="02020603050405020304" pitchFamily="18" charset="0"/>
                <a:cs typeface="Times New Roman" panose="02020603050405020304" pitchFamily="18" charset="0"/>
              </a:rPr>
              <a:t>Hội</a:t>
            </a:r>
            <a:r>
              <a:rPr lang="en-US" sz="2400" i="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2801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 presetClass="entr" presetSubtype="4"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 calcmode="lin" valueType="num">
                                      <p:cBhvr additive="base">
                                        <p:cTn id="10"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additive="base">
                                        <p:cTn id="1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5. KẾT LUẬN</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5.3. </a:t>
            </a:r>
            <a:r>
              <a:rPr lang="en-US" sz="2400" dirty="0" err="1">
                <a:solidFill>
                  <a:schemeClr val="tx1"/>
                </a:solidFill>
                <a:latin typeface="Times New Roman" panose="02020603050405020304" pitchFamily="18" charset="0"/>
                <a:cs typeface="Times New Roman" panose="02020603050405020304" pitchFamily="18" charset="0"/>
              </a:rPr>
              <a:t>Hạn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chế</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đề</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tài</a:t>
            </a:r>
            <a:r>
              <a:rPr lang="en-US" sz="240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Hiện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tại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hệ</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thống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chỉ</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mới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quản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lý</a:t>
            </a:r>
            <a:r>
              <a:rPr lang="en-US" sz="2400" i="0" dirty="0">
                <a:solidFill>
                  <a:schemeClr val="tx1"/>
                </a:solidFill>
                <a:latin typeface="Times New Roman" panose="02020603050405020304" pitchFamily="18" charset="0"/>
                <a:cs typeface="Times New Roman" panose="02020603050405020304" pitchFamily="18" charset="0"/>
              </a:rPr>
              <a:t> đ</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ợc</a:t>
            </a:r>
            <a:r>
              <a:rPr lang="en-US" sz="2400" i="0" dirty="0">
                <a:solidFill>
                  <a:schemeClr val="tx1"/>
                </a:solidFill>
                <a:latin typeface="Times New Roman" panose="02020603050405020304" pitchFamily="18" charset="0"/>
                <a:cs typeface="Times New Roman" panose="02020603050405020304" pitchFamily="18" charset="0"/>
              </a:rPr>
              <a:t> các </a:t>
            </a:r>
            <a:r>
              <a:rPr lang="en-US" sz="2400" i="0" dirty="0" err="1">
                <a:solidFill>
                  <a:schemeClr val="tx1"/>
                </a:solidFill>
                <a:latin typeface="Times New Roman" panose="02020603050405020304" pitchFamily="18" charset="0"/>
                <a:cs typeface="Times New Roman" panose="02020603050405020304" pitchFamily="18" charset="0"/>
              </a:rPr>
              <a:t>hoạt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động</a:t>
            </a:r>
            <a:r>
              <a:rPr lang="en-US" sz="2400" i="0" dirty="0">
                <a:solidFill>
                  <a:schemeClr val="tx1"/>
                </a:solidFill>
                <a:latin typeface="Times New Roman" panose="02020603050405020304" pitchFamily="18" charset="0"/>
                <a:cs typeface="Times New Roman" panose="02020603050405020304" pitchFamily="18" charset="0"/>
              </a:rPr>
              <a:t> ở </a:t>
            </a:r>
            <a:r>
              <a:rPr lang="en-US" sz="2400" i="0" dirty="0" err="1">
                <a:solidFill>
                  <a:schemeClr val="tx1"/>
                </a:solidFill>
                <a:latin typeface="Times New Roman" panose="02020603050405020304" pitchFamily="18" charset="0"/>
                <a:cs typeface="Times New Roman" panose="02020603050405020304" pitchFamily="18" charset="0"/>
              </a:rPr>
              <a:t>cấp</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khoa</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Tối</a:t>
            </a:r>
            <a:r>
              <a:rPr lang="en-US" sz="2400" i="0" dirty="0">
                <a:solidFill>
                  <a:schemeClr val="tx1"/>
                </a:solidFill>
                <a:latin typeface="Times New Roman" panose="02020603050405020304" pitchFamily="18" charset="0"/>
                <a:cs typeface="Times New Roman" panose="02020603050405020304" pitchFamily="18" charset="0"/>
              </a:rPr>
              <a:t> </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u </a:t>
            </a:r>
            <a:r>
              <a:rPr lang="en-US" sz="2400" i="0" dirty="0" err="1">
                <a:solidFill>
                  <a:schemeClr val="tx1"/>
                </a:solidFill>
                <a:latin typeface="Times New Roman" panose="02020603050405020304" pitchFamily="18" charset="0"/>
                <a:cs typeface="Times New Roman" panose="02020603050405020304" pitchFamily="18" charset="0"/>
              </a:rPr>
              <a:t>dữ</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liệu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ch</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a </a:t>
            </a:r>
            <a:r>
              <a:rPr lang="en-US" sz="2400" i="0" dirty="0" err="1">
                <a:solidFill>
                  <a:schemeClr val="tx1"/>
                </a:solidFill>
                <a:latin typeface="Times New Roman" panose="02020603050405020304" pitchFamily="18" charset="0"/>
                <a:cs typeface="Times New Roman" panose="02020603050405020304" pitchFamily="18" charset="0"/>
              </a:rPr>
              <a:t>thực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sự</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tốt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nên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tốc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độ</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truy</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vấn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ch</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a đ</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ợc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nhanh</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Nhiều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tính</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năng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ch</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a đ</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ợc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phát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triển</a:t>
            </a:r>
            <a:r>
              <a:rPr lang="en-US" sz="2400" i="0" dirty="0">
                <a:solidFill>
                  <a:schemeClr val="tx1"/>
                </a:solidFill>
                <a:latin typeface="Times New Roman" panose="02020603050405020304" pitchFamily="18" charset="0"/>
                <a:cs typeface="Times New Roman" panose="02020603050405020304" pitchFamily="18" charset="0"/>
              </a:rPr>
              <a:t> do </a:t>
            </a:r>
            <a:r>
              <a:rPr lang="en-US" sz="2400" i="0" dirty="0" err="1">
                <a:solidFill>
                  <a:schemeClr val="tx1"/>
                </a:solidFill>
                <a:latin typeface="Times New Roman" panose="02020603050405020304" pitchFamily="18" charset="0"/>
                <a:cs typeface="Times New Roman" panose="02020603050405020304" pitchFamily="18" charset="0"/>
              </a:rPr>
              <a:t>giới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hạn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về</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thời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gian</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Chưa</a:t>
            </a:r>
            <a:r>
              <a:rPr lang="en-US" sz="2400" i="0" dirty="0">
                <a:solidFill>
                  <a:schemeClr val="tx1"/>
                </a:solidFill>
                <a:latin typeface="Times New Roman" panose="02020603050405020304" pitchFamily="18" charset="0"/>
                <a:cs typeface="Times New Roman" panose="02020603050405020304" pitchFamily="18" charset="0"/>
              </a:rPr>
              <a:t> responsive </a:t>
            </a:r>
            <a:r>
              <a:rPr lang="en-US" sz="2400" i="0" dirty="0" err="1">
                <a:solidFill>
                  <a:schemeClr val="tx1"/>
                </a:solidFill>
                <a:latin typeface="Times New Roman" panose="02020603050405020304" pitchFamily="18" charset="0"/>
                <a:cs typeface="Times New Roman" panose="02020603050405020304" pitchFamily="18" charset="0"/>
              </a:rPr>
              <a:t>trên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tất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cả</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các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màn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hình</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của</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hệ</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thống</a:t>
            </a:r>
            <a:r>
              <a:rPr lang="en-US" sz="2400" i="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0494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 presetClass="entr" presetSubtype="4"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 calcmode="lin" valueType="num">
                                      <p:cBhvr additive="base">
                                        <p:cTn id="10"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additive="base">
                                        <p:cTn id="1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 calcmode="lin" valueType="num">
                                      <p:cBhvr additive="base">
                                        <p:cTn id="2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5. KẾT LUẬN</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5.4. H</a:t>
            </a:r>
            <a:r>
              <a:rPr lang="vi-VN" sz="2400" dirty="0">
                <a:solidFill>
                  <a:schemeClr val="tx1"/>
                </a:solidFill>
                <a:latin typeface="Times New Roman" panose="02020603050405020304" pitchFamily="18" charset="0"/>
                <a:cs typeface="Times New Roman" panose="02020603050405020304" pitchFamily="18" charset="0"/>
              </a:rPr>
              <a:t>ư</a:t>
            </a:r>
            <a:r>
              <a:rPr lang="en-US" sz="2400" dirty="0" err="1">
                <a:solidFill>
                  <a:schemeClr val="tx1"/>
                </a:solidFill>
                <a:latin typeface="Times New Roman" panose="02020603050405020304" pitchFamily="18" charset="0"/>
                <a:cs typeface="Times New Roman" panose="02020603050405020304" pitchFamily="18" charset="0"/>
              </a:rPr>
              <a:t>ớng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phát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triển</a:t>
            </a:r>
            <a:r>
              <a:rPr lang="en-US" sz="240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Mở</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rộng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quản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lý</a:t>
            </a:r>
            <a:r>
              <a:rPr lang="en-US" sz="2400" i="0" dirty="0">
                <a:solidFill>
                  <a:schemeClr val="tx1"/>
                </a:solidFill>
                <a:latin typeface="Times New Roman" panose="02020603050405020304" pitchFamily="18" charset="0"/>
                <a:cs typeface="Times New Roman" panose="02020603050405020304" pitchFamily="18" charset="0"/>
              </a:rPr>
              <a:t> các </a:t>
            </a:r>
            <a:r>
              <a:rPr lang="en-US" sz="2400" i="0" dirty="0" err="1">
                <a:solidFill>
                  <a:schemeClr val="tx1"/>
                </a:solidFill>
                <a:latin typeface="Times New Roman" panose="02020603050405020304" pitchFamily="18" charset="0"/>
                <a:cs typeface="Times New Roman" panose="02020603050405020304" pitchFamily="18" charset="0"/>
              </a:rPr>
              <a:t>hoạt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động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cấp</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ờng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nhiều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khoa</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Nghiên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cứu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giải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pháp</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để</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tối</a:t>
            </a:r>
            <a:r>
              <a:rPr lang="en-US" sz="2400" i="0" dirty="0">
                <a:solidFill>
                  <a:schemeClr val="tx1"/>
                </a:solidFill>
                <a:latin typeface="Times New Roman" panose="02020603050405020304" pitchFamily="18" charset="0"/>
                <a:cs typeface="Times New Roman" panose="02020603050405020304" pitchFamily="18" charset="0"/>
              </a:rPr>
              <a:t> </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u </a:t>
            </a:r>
            <a:r>
              <a:rPr lang="en-US" sz="2400" i="0" dirty="0" err="1">
                <a:solidFill>
                  <a:schemeClr val="tx1"/>
                </a:solidFill>
                <a:latin typeface="Times New Roman" panose="02020603050405020304" pitchFamily="18" charset="0"/>
                <a:cs typeface="Times New Roman" panose="02020603050405020304" pitchFamily="18" charset="0"/>
              </a:rPr>
              <a:t>dữ</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liệu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cải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thiện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trải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nghiệm</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của</a:t>
            </a:r>
            <a:r>
              <a:rPr lang="en-US" sz="2400" i="0" dirty="0">
                <a:solidFill>
                  <a:schemeClr val="tx1"/>
                </a:solidFill>
                <a:latin typeface="Times New Roman" panose="02020603050405020304" pitchFamily="18" charset="0"/>
                <a:cs typeface="Times New Roman" panose="02020603050405020304" pitchFamily="18" charset="0"/>
              </a:rPr>
              <a:t> ng</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ời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dùng</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Phát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triển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thêm</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nhiều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tính</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năng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mới</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Nghiên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cứu</a:t>
            </a:r>
            <a:r>
              <a:rPr lang="en-US" sz="2400" i="0" dirty="0">
                <a:solidFill>
                  <a:schemeClr val="tx1"/>
                </a:solidFill>
                <a:latin typeface="Times New Roman" panose="02020603050405020304" pitchFamily="18" charset="0"/>
                <a:cs typeface="Times New Roman" panose="02020603050405020304" pitchFamily="18" charset="0"/>
              </a:rPr>
              <a:t> responsive </a:t>
            </a:r>
            <a:r>
              <a:rPr lang="en-US" sz="2400" i="0" dirty="0" err="1">
                <a:solidFill>
                  <a:schemeClr val="tx1"/>
                </a:solidFill>
                <a:latin typeface="Times New Roman" panose="02020603050405020304" pitchFamily="18" charset="0"/>
                <a:cs typeface="Times New Roman" panose="02020603050405020304" pitchFamily="18" charset="0"/>
              </a:rPr>
              <a:t>trên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tất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cả</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các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màn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hình</a:t>
            </a:r>
            <a:r>
              <a:rPr lang="en-US" sz="2400" i="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236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 presetClass="entr" presetSubtype="4"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 calcmode="lin" valueType="num">
                                      <p:cBhvr additive="base">
                                        <p:cTn id="10"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additive="base">
                                        <p:cTn id="1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 calcmode="lin" valueType="num">
                                      <p:cBhvr additive="base">
                                        <p:cTn id="2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38"/>
          <p:cNvSpPr txBox="1">
            <a:spLocks/>
          </p:cNvSpPr>
          <p:nvPr/>
        </p:nvSpPr>
        <p:spPr>
          <a:xfrm>
            <a:off x="2804675" y="2123826"/>
            <a:ext cx="6408477" cy="1159799"/>
          </a:xfrm>
          <a:prstGeom prst="rect">
            <a:avLst/>
          </a:prstGeom>
          <a:noFill/>
          <a:ln>
            <a:noFill/>
          </a:ln>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Bef>
                <a:spcPts val="0"/>
              </a:spcBef>
            </a:pPr>
            <a:r>
              <a:rPr lang="en-US" sz="5000"/>
              <a:t>Question &amp; Answer!</a:t>
            </a:r>
            <a:endParaRPr lang="en" sz="5000" dirty="0"/>
          </a:p>
        </p:txBody>
      </p:sp>
      <p:pic>
        <p:nvPicPr>
          <p:cNvPr id="5" name="Picture 4">
            <a:extLst>
              <a:ext uri="{FF2B5EF4-FFF2-40B4-BE49-F238E27FC236}">
                <a16:creationId xmlns:a16="http://schemas.microsoft.com/office/drawing/2014/main" id="{AF1D9E63-DB4A-4790-AEA6-0E6A1BAC2EF8}"/>
              </a:ext>
            </a:extLst>
          </p:cNvPr>
          <p:cNvPicPr>
            <a:picLocks noChangeAspect="1"/>
          </p:cNvPicPr>
          <p:nvPr/>
        </p:nvPicPr>
        <p:blipFill>
          <a:blip r:embed="rId2"/>
          <a:stretch>
            <a:fillRect/>
          </a:stretch>
        </p:blipFill>
        <p:spPr>
          <a:xfrm>
            <a:off x="3895579" y="3236815"/>
            <a:ext cx="4226668" cy="1814650"/>
          </a:xfrm>
          <a:prstGeom prst="rect">
            <a:avLst/>
          </a:prstGeom>
        </p:spPr>
      </p:pic>
    </p:spTree>
    <p:extLst>
      <p:ext uri="{BB962C8B-B14F-4D97-AF65-F5344CB8AC3E}">
        <p14:creationId xmlns:p14="http://schemas.microsoft.com/office/powerpoint/2010/main" val="13117851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57"/>
          <p:cNvSpPr txBox="1">
            <a:spLocks/>
          </p:cNvSpPr>
          <p:nvPr/>
        </p:nvSpPr>
        <p:spPr>
          <a:xfrm>
            <a:off x="2730270" y="3076066"/>
            <a:ext cx="7262816" cy="1887819"/>
          </a:xfrm>
          <a:prstGeom prst="rect">
            <a:avLst/>
          </a:prstGeom>
          <a:noFill/>
          <a:ln>
            <a:noFill/>
          </a:ln>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Bef>
                <a:spcPts val="0"/>
              </a:spcBef>
            </a:pPr>
            <a:r>
              <a:rPr lang="en-US" sz="4000"/>
              <a:t>Thank you for watching and listening!</a:t>
            </a:r>
            <a:endParaRPr lang="en" sz="4000" dirty="0"/>
          </a:p>
        </p:txBody>
      </p:sp>
    </p:spTree>
    <p:extLst>
      <p:ext uri="{BB962C8B-B14F-4D97-AF65-F5344CB8AC3E}">
        <p14:creationId xmlns:p14="http://schemas.microsoft.com/office/powerpoint/2010/main" val="42073182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NỘI DUNG BÁO CÁO</a:t>
            </a:r>
            <a:endParaRPr lang="en-US" sz="4400"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148836356"/>
              </p:ext>
            </p:extLst>
          </p:nvPr>
        </p:nvGraphicFramePr>
        <p:xfrm>
          <a:off x="1141413" y="2483168"/>
          <a:ext cx="10197147"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1. GIỚI THIỆU ĐỀ TÀI</a:t>
            </a:r>
            <a:endParaRPr lang="e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idx="1"/>
          </p:nvPr>
        </p:nvSpPr>
        <p:spPr>
          <a:xfrm>
            <a:off x="1141412" y="1942458"/>
            <a:ext cx="9905999" cy="3541714"/>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1.1</a:t>
            </a:r>
            <a:r>
              <a:rPr lang="vi-V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a:t>
            </a:r>
          </a:p>
          <a:p>
            <a:pPr marL="285750" indent="-285750" algn="just">
              <a:buFontTx/>
              <a:buChar char="-"/>
            </a:pP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chấp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a:t>
            </a:r>
          </a:p>
          <a:p>
            <a:pPr marL="285750" indent="-285750" algn="just">
              <a:buFontTx/>
              <a:buChar char="-"/>
            </a:pPr>
            <a:r>
              <a:rPr lang="en-US" dirty="0">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a:t>
            </a:r>
          </a:p>
          <a:p>
            <a:pPr marL="285750" indent="-285750" algn="just">
              <a:buFontTx/>
              <a:buChar char="-"/>
            </a:pPr>
            <a:r>
              <a:rPr lang="en-US" dirty="0" err="1">
                <a:latin typeface="Times New Roman" panose="02020603050405020304" pitchFamily="18" charset="0"/>
                <a:cs typeface="Times New Roman" panose="02020603050405020304" pitchFamily="18" charset="0"/>
              </a:rPr>
              <a:t>Thiếu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endParaRPr lang="en-US" dirty="0">
              <a:latin typeface="Times New Roman" panose="02020603050405020304" pitchFamily="18" charset="0"/>
              <a:cs typeface="Times New Roman" panose="02020603050405020304" pitchFamily="18" charset="0"/>
            </a:endParaRPr>
          </a:p>
          <a:p>
            <a:pPr marL="285750" indent="-285750" algn="just">
              <a:buFontTx/>
              <a:buChar char="-"/>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mạch</a:t>
            </a:r>
            <a:r>
              <a:rPr lang="en-US" dirty="0">
                <a:latin typeface="Times New Roman" panose="02020603050405020304" pitchFamily="18" charset="0"/>
                <a:cs typeface="Times New Roman" panose="02020603050405020304" pitchFamily="18" charset="0"/>
              </a:rPr>
              <a:t>.</a:t>
            </a:r>
            <a:endParaRPr lang="en" dirty="0">
              <a:latin typeface="Times New Roman" panose="02020603050405020304" pitchFamily="18" charset="0"/>
              <a:cs typeface="Times New Roman" panose="02020603050405020304" pitchFamily="18" charset="0"/>
            </a:endParaRPr>
          </a:p>
          <a:p>
            <a:pPr marL="0" indent="0" algn="just">
              <a:buNone/>
            </a:pPr>
            <a:endParaRPr lang="vi-VN"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m3d="http://schemas.microsoft.com/office/drawing/2017/model3d" Requires="am3d">
          <p:graphicFrame>
            <p:nvGraphicFramePr>
              <p:cNvPr id="7" name="3D Model 6" descr="Red Question mark">
                <a:extLst>
                  <a:ext uri="{FF2B5EF4-FFF2-40B4-BE49-F238E27FC236}">
                    <a16:creationId xmlns:a16="http://schemas.microsoft.com/office/drawing/2014/main" id="{BE22D0B2-42C4-4955-B969-501F3926153A}"/>
                  </a:ext>
                </a:extLst>
              </p:cNvPr>
              <p:cNvGraphicFramePr>
                <a:graphicFrameLocks noChangeAspect="1"/>
              </p:cNvGraphicFramePr>
              <p:nvPr>
                <p:extLst>
                  <p:ext uri="{D42A27DB-BD31-4B8C-83A1-F6EECF244321}">
                    <p14:modId xmlns:p14="http://schemas.microsoft.com/office/powerpoint/2010/main" val="3196015750"/>
                  </p:ext>
                </p:extLst>
              </p:nvPr>
            </p:nvGraphicFramePr>
            <p:xfrm>
              <a:off x="10330586" y="5252720"/>
              <a:ext cx="901334" cy="1405424"/>
            </p:xfrm>
            <a:graphic>
              <a:graphicData uri="http://schemas.microsoft.com/office/drawing/2017/model3d">
                <am3d:model3d r:embed="rId3">
                  <am3d:spPr>
                    <a:xfrm>
                      <a:off x="0" y="0"/>
                      <a:ext cx="901334" cy="1405424"/>
                    </a:xfrm>
                    <a:prstGeom prst="rect">
                      <a:avLst/>
                    </a:prstGeom>
                  </am3d:spPr>
                  <am3d:camera>
                    <am3d:pos x="0" y="0" z="55389530"/>
                    <am3d:up dx="0" dy="36000000" dz="0"/>
                    <am3d:lookAt x="0" y="0" z="0"/>
                    <am3d:perspective fov="2700000"/>
                  </am3d:camera>
                  <am3d:trans>
                    <am3d:meterPerModelUnit n="3517042" d="1000000"/>
                    <am3d:preTrans dx="0" dy="-18004113" dz="-4973"/>
                    <am3d:scale>
                      <am3d:sx n="1000000" d="1000000"/>
                      <am3d:sy n="1000000" d="1000000"/>
                      <am3d:sz n="1000000" d="1000000"/>
                    </am3d:scale>
                    <am3d:rot ax="718949" ay="-39063" az="-8292"/>
                    <am3d:postTrans dx="0" dy="0" dz="0"/>
                  </am3d:trans>
                  <am3d:attrSrcUrl r:id="rId4"/>
                  <am3d:raster rName="Office3DRenderer" rVer="16.0.8326">
                    <am3d:blip r:embed="rId5"/>
                  </am3d:raster>
                  <am3d:objViewport viewportSz="168881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Model 6" descr="Red Question mark">
                <a:extLst>
                  <a:ext uri="{FF2B5EF4-FFF2-40B4-BE49-F238E27FC236}">
                    <a16:creationId xmlns:a16="http://schemas.microsoft.com/office/drawing/2014/main" id="{BE22D0B2-42C4-4955-B969-501F3926153A}"/>
                  </a:ext>
                </a:extLst>
              </p:cNvPr>
              <p:cNvPicPr>
                <a:picLocks noGrp="1" noRot="1" noChangeAspect="1" noMove="1" noResize="1" noEditPoints="1" noAdjustHandles="1" noChangeArrowheads="1" noChangeShapeType="1" noCrop="1"/>
              </p:cNvPicPr>
              <p:nvPr/>
            </p:nvPicPr>
            <p:blipFill>
              <a:blip r:embed="rId5"/>
              <a:stretch>
                <a:fillRect/>
              </a:stretch>
            </p:blipFill>
            <p:spPr>
              <a:xfrm>
                <a:off x="10330586" y="5252720"/>
                <a:ext cx="901334" cy="1405424"/>
              </a:xfrm>
              <a:prstGeom prst="rect">
                <a:avLst/>
              </a:prstGeom>
            </p:spPr>
          </p:pic>
        </mc:Fallback>
      </mc:AlternateContent>
    </p:spTree>
    <p:extLst>
      <p:ext uri="{BB962C8B-B14F-4D97-AF65-F5344CB8AC3E}">
        <p14:creationId xmlns:p14="http://schemas.microsoft.com/office/powerpoint/2010/main" val="181935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anim calcmode="lin" valueType="num">
                                      <p:cBhvr>
                                        <p:cTn id="1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39" presetClass="emph" presetSubtype="2" repeatCount="indefinite" fill="hold" nodeType="withEffect">
                                  <p:stCondLst>
                                    <p:cond delay="0"/>
                                  </p:stCondLst>
                                  <p:childTnLst>
                                    <p:anim calcmode="lin" valueType="num">
                                      <p:cBhvr additive="sum">
                                        <p:cTn id="35" dur="2000" fill="hold"/>
                                        <p:tgtEl>
                                          <p:spTgt spid="7"/>
                                        </p:tgtEl>
                                        <p:attrNameLst>
                                          <p:attrName>3d.object.rotation.y</p:attrName>
                                        </p:attrNameLst>
                                      </p:cBhvr>
                                      <p:tavLst>
                                        <p:tav tm="0">
                                          <p:val>
                                            <p:fltVal val="0"/>
                                          </p:val>
                                        </p:tav>
                                        <p:tav tm="1120">
                                          <p:val>
                                            <p:fltVal val="-0.0012"/>
                                          </p:val>
                                        </p:tav>
                                        <p:tav tm="2250">
                                          <p:val>
                                            <p:fltVal val="-0.0098"/>
                                          </p:val>
                                        </p:tav>
                                        <p:tav tm="3370">
                                          <p:val>
                                            <p:fltVal val="-0.033"/>
                                          </p:val>
                                        </p:tav>
                                        <p:tav tm="4490">
                                          <p:val>
                                            <p:fltVal val="-0.0789"/>
                                          </p:val>
                                        </p:tav>
                                        <p:tav tm="5620">
                                          <p:val>
                                            <p:fltVal val="-0.1548"/>
                                          </p:val>
                                        </p:tav>
                                        <p:tav tm="6740">
                                          <p:val>
                                            <p:fltVal val="-0.267"/>
                                          </p:val>
                                        </p:tav>
                                        <p:tav tm="7870">
                                          <p:val>
                                            <p:fltVal val="-0.4235"/>
                                          </p:val>
                                        </p:tav>
                                        <p:tav tm="8990">
                                          <p:val>
                                            <p:fltVal val="-0.6337"/>
                                          </p:val>
                                        </p:tav>
                                        <p:tav tm="10110">
                                          <p:val>
                                            <p:fltVal val="-0.9013"/>
                                          </p:val>
                                        </p:tav>
                                        <p:tav tm="11240">
                                          <p:val>
                                            <p:fltVal val="-1.2353"/>
                                          </p:val>
                                        </p:tav>
                                        <p:tav tm="12360">
                                          <p:val>
                                            <p:fltVal val="-1.647"/>
                                          </p:val>
                                        </p:tav>
                                        <p:tav tm="13480">
                                          <p:val>
                                            <p:fltVal val="-2.0869"/>
                                          </p:val>
                                        </p:tav>
                                        <p:tav tm="14610">
                                          <p:val>
                                            <p:fltVal val="-2.4538"/>
                                          </p:val>
                                        </p:tav>
                                        <p:tav tm="15730">
                                          <p:val>
                                            <p:fltVal val="-2.7534"/>
                                          </p:val>
                                        </p:tav>
                                        <p:tav tm="16850">
                                          <p:val>
                                            <p:fltVal val="-2.9876"/>
                                          </p:val>
                                        </p:tav>
                                        <p:tav tm="17980">
                                          <p:val>
                                            <p:fltVal val="-3.1669"/>
                                          </p:val>
                                        </p:tav>
                                        <p:tav tm="19100">
                                          <p:val>
                                            <p:fltVal val="-3.2996"/>
                                          </p:val>
                                        </p:tav>
                                        <p:tav tm="20220">
                                          <p:val>
                                            <p:fltVal val="-3.3906"/>
                                          </p:val>
                                        </p:tav>
                                        <p:tav tm="21350">
                                          <p:val>
                                            <p:fltVal val="-3.4488"/>
                                          </p:val>
                                        </p:tav>
                                        <p:tav tm="22470">
                                          <p:val>
                                            <p:fltVal val="-3.4815"/>
                                          </p:val>
                                        </p:tav>
                                        <p:tav tm="23600">
                                          <p:val>
                                            <p:fltVal val="-3.4961"/>
                                          </p:val>
                                        </p:tav>
                                        <p:tav tm="24720">
                                          <p:val>
                                            <p:fltVal val="-3.4998"/>
                                          </p:val>
                                        </p:tav>
                                        <p:tav tm="25840">
                                          <p:val>
                                            <p:fltVal val="-3.0301"/>
                                          </p:val>
                                        </p:tav>
                                        <p:tav tm="26970">
                                          <p:val>
                                            <p:fltVal val="-0.9661"/>
                                          </p:val>
                                        </p:tav>
                                        <p:tav tm="28090">
                                          <p:val>
                                            <p:fltVal val="2.1525"/>
                                          </p:val>
                                        </p:tav>
                                        <p:tav tm="29210">
                                          <p:val>
                                            <p:fltVal val="6.1215"/>
                                          </p:val>
                                        </p:tav>
                                        <p:tav tm="30340">
                                          <p:val>
                                            <p:fltVal val="10.8322"/>
                                          </p:val>
                                        </p:tav>
                                        <p:tav tm="31460">
                                          <p:val>
                                            <p:fltVal val="16.2132"/>
                                          </p:val>
                                        </p:tav>
                                        <p:tav tm="32580">
                                          <p:val>
                                            <p:fltVal val="22.2128"/>
                                          </p:val>
                                        </p:tav>
                                        <p:tav tm="33710">
                                          <p:val>
                                            <p:fltVal val="28.7297"/>
                                          </p:val>
                                        </p:tav>
                                        <p:tav tm="34830">
                                          <p:val>
                                            <p:fltVal val="35.8493"/>
                                          </p:val>
                                        </p:tav>
                                        <p:tav tm="35960">
                                          <p:val>
                                            <p:fltVal val="43.4888"/>
                                          </p:val>
                                        </p:tav>
                                        <p:tav tm="37080">
                                          <p:val>
                                            <p:fltVal val="51.6257"/>
                                          </p:val>
                                        </p:tav>
                                        <p:tav tm="38200">
                                          <p:val>
                                            <p:fltVal val="60.2402"/>
                                          </p:val>
                                        </p:tav>
                                        <p:tav tm="39330">
                                          <p:val>
                                            <p:fltVal val="69.3155"/>
                                          </p:val>
                                        </p:tav>
                                        <p:tav tm="40450">
                                          <p:val>
                                            <p:fltVal val="78.8364"/>
                                          </p:val>
                                        </p:tav>
                                        <p:tav tm="41570">
                                          <p:val>
                                            <p:fltVal val="88.6987"/>
                                          </p:val>
                                        </p:tav>
                                        <p:tav tm="42700">
                                          <p:val>
                                            <p:fltVal val="99.0679"/>
                                          </p:val>
                                        </p:tav>
                                        <p:tav tm="43820">
                                          <p:val>
                                            <p:fltVal val="109.8461"/>
                                          </p:val>
                                        </p:tav>
                                        <p:tav tm="44940">
                                          <p:val>
                                            <p:fltVal val="121.0232"/>
                                          </p:val>
                                        </p:tav>
                                        <p:tav tm="46070">
                                          <p:val>
                                            <p:fltVal val="132.5899"/>
                                          </p:val>
                                        </p:tav>
                                        <p:tav tm="47190">
                                          <p:val>
                                            <p:fltVal val="144.5376"/>
                                          </p:val>
                                        </p:tav>
                                        <p:tav tm="48310">
                                          <p:val>
                                            <p:fltVal val="156.85851"/>
                                          </p:val>
                                        </p:tav>
                                        <p:tav tm="49440">
                                          <p:val>
                                            <p:fltVal val="169.43021"/>
                                          </p:val>
                                        </p:tav>
                                        <p:tav tm="50560">
                                          <p:val>
                                            <p:fltVal val="182.34309"/>
                                          </p:val>
                                        </p:tav>
                                        <p:tav tm="51690">
                                          <p:val>
                                            <p:fltVal val="195.1411"/>
                                          </p:val>
                                        </p:tav>
                                        <p:tav tm="52810">
                                          <p:val>
                                            <p:fltVal val="207.6945"/>
                                          </p:val>
                                        </p:tav>
                                        <p:tav tm="53930">
                                          <p:val>
                                            <p:fltVal val="219.77251"/>
                                          </p:val>
                                        </p:tav>
                                        <p:tav tm="55060">
                                          <p:val>
                                            <p:fltVal val="231.4814"/>
                                          </p:val>
                                        </p:tav>
                                        <p:tav tm="56180">
                                          <p:val>
                                            <p:fltVal val="242.91341"/>
                                          </p:val>
                                        </p:tav>
                                        <p:tav tm="57300">
                                          <p:val>
                                            <p:fltVal val="253.8558"/>
                                          </p:val>
                                        </p:tav>
                                        <p:tav tm="58430">
                                          <p:val>
                                            <p:fltVal val="264.40329"/>
                                          </p:val>
                                        </p:tav>
                                        <p:tav tm="59550">
                                          <p:val>
                                            <p:fltVal val="274.63501"/>
                                          </p:val>
                                        </p:tav>
                                        <p:tav tm="60670">
                                          <p:val>
                                            <p:fltVal val="284.35721"/>
                                          </p:val>
                                        </p:tav>
                                        <p:tav tm="61800">
                                          <p:val>
                                            <p:fltVal val="293.6507"/>
                                          </p:val>
                                        </p:tav>
                                        <p:tav tm="62920">
                                          <p:val>
                                            <p:fltVal val="302.57959"/>
                                          </p:val>
                                        </p:tav>
                                        <p:tav tm="64040">
                                          <p:val>
                                            <p:fltVal val="310.96921"/>
                                          </p:val>
                                        </p:tav>
                                        <p:tav tm="65170">
                                          <p:val>
                                            <p:fltVal val="318.88379"/>
                                          </p:val>
                                        </p:tav>
                                        <p:tav tm="66290">
                                          <p:val>
                                            <p:fltVal val="326.36801"/>
                                          </p:val>
                                        </p:tav>
                                        <p:tav tm="67420">
                                          <p:val>
                                            <p:fltVal val="333.26511"/>
                                          </p:val>
                                        </p:tav>
                                        <p:tav tm="68540">
                                          <p:val>
                                            <p:fltVal val="339.6712"/>
                                          </p:val>
                                        </p:tav>
                                        <p:tav tm="69660">
                                          <p:val>
                                            <p:fltVal val="345.43851"/>
                                          </p:val>
                                        </p:tav>
                                        <p:tav tm="70790">
                                          <p:val>
                                            <p:fltVal val="350.58469"/>
                                          </p:val>
                                        </p:tav>
                                        <p:tav tm="71910">
                                          <p:val>
                                            <p:fltVal val="355.09189"/>
                                          </p:val>
                                        </p:tav>
                                        <p:tav tm="73030">
                                          <p:val>
                                            <p:fltVal val="358.80179"/>
                                          </p:val>
                                        </p:tav>
                                        <p:tav tm="74160">
                                          <p:val>
                                            <p:fltVal val="361.63531"/>
                                          </p:val>
                                        </p:tav>
                                        <p:tav tm="75280">
                                          <p:val>
                                            <p:fltVal val="363.345"/>
                                          </p:val>
                                        </p:tav>
                                        <p:tav tm="76400">
                                          <p:val>
                                            <p:fltVal val="363.4978"/>
                                          </p:val>
                                        </p:tav>
                                        <p:tav tm="77530">
                                          <p:val>
                                            <p:fltVal val="363.47061"/>
                                          </p:val>
                                        </p:tav>
                                        <p:tav tm="78650">
                                          <p:val>
                                            <p:fltVal val="363.38339"/>
                                          </p:val>
                                        </p:tav>
                                        <p:tav tm="79780">
                                          <p:val>
                                            <p:fltVal val="363.20349"/>
                                          </p:val>
                                        </p:tav>
                                        <p:tav tm="80900">
                                          <p:val>
                                            <p:fltVal val="362.8963"/>
                                          </p:val>
                                        </p:tav>
                                        <p:tav tm="82020">
                                          <p:val>
                                            <p:fltVal val="362.4227"/>
                                          </p:val>
                                        </p:tav>
                                        <p:tav tm="83150">
                                          <p:val>
                                            <p:fltVal val="361.7569"/>
                                          </p:val>
                                        </p:tav>
                                        <p:tav tm="84270">
                                          <p:val>
                                            <p:fltVal val="361.0874"/>
                                          </p:val>
                                        </p:tav>
                                        <p:tav tm="85390">
                                          <p:val>
                                            <p:fltVal val="360.6105"/>
                                          </p:val>
                                        </p:tav>
                                        <p:tav tm="86520">
                                          <p:val>
                                            <p:fltVal val="360.30069"/>
                                          </p:val>
                                        </p:tav>
                                        <p:tav tm="87640">
                                          <p:val>
                                            <p:fltVal val="360.1188"/>
                                          </p:val>
                                        </p:tav>
                                        <p:tav tm="88760">
                                          <p:val>
                                            <p:fltVal val="360.03021"/>
                                          </p:val>
                                        </p:tav>
                                        <p:tav tm="89890">
                                          <p:val>
                                            <p:fltVal val="360.00229"/>
                                          </p:val>
                                        </p:tav>
                                        <p:tav tm="91010">
                                          <p:val>
                                            <p:fltVal val="360"/>
                                          </p:val>
                                        </p:tav>
                                        <p:tav tm="92130">
                                          <p:val>
                                            <p:fltVal val="360"/>
                                          </p:val>
                                        </p:tav>
                                        <p:tav tm="93260">
                                          <p:val>
                                            <p:fltVal val="360"/>
                                          </p:val>
                                        </p:tav>
                                        <p:tav tm="94380">
                                          <p:val>
                                            <p:fltVal val="360"/>
                                          </p:val>
                                        </p:tav>
                                        <p:tav tm="95510">
                                          <p:val>
                                            <p:fltVal val="360"/>
                                          </p:val>
                                        </p:tav>
                                        <p:tav tm="96630">
                                          <p:val>
                                            <p:fltVal val="360"/>
                                          </p:val>
                                        </p:tav>
                                        <p:tav tm="97750">
                                          <p:val>
                                            <p:fltVal val="360"/>
                                          </p:val>
                                        </p:tav>
                                        <p:tav tm="98880">
                                          <p:val>
                                            <p:fltVal val="360"/>
                                          </p:val>
                                        </p:tav>
                                        <p:tav tm="100000">
                                          <p:val>
                                            <p:fltVal val="360"/>
                                          </p:val>
                                        </p:tav>
                                      </p:tavLst>
                                    </p:anim>
                                    <p:anim calcmode="lin" valueType="num">
                                      <p:cBhvr additive="sum">
                                        <p:cTn id="36" dur="2000" fill="hold"/>
                                        <p:tgtEl>
                                          <p:spTgt spid="7"/>
                                        </p:tgtEl>
                                        <p:attrNameLst>
                                          <p:attrName>3d.object.translation.y</p:attrName>
                                        </p:attrNameLst>
                                      </p:cBhvr>
                                      <p:tavLst>
                                        <p:tav tm="0">
                                          <p:val>
                                            <p:fltVal val="0"/>
                                          </p:val>
                                        </p:tav>
                                        <p:tav tm="1120">
                                          <p:val>
                                            <p:fltVal val="0"/>
                                          </p:val>
                                        </p:tav>
                                        <p:tav tm="2250">
                                          <p:val>
                                            <p:fltVal val="-10E-5"/>
                                          </p:val>
                                        </p:tav>
                                        <p:tav tm="3370">
                                          <p:val>
                                            <p:fltVal val="-0.0004"/>
                                          </p:val>
                                        </p:tav>
                                        <p:tav tm="4490">
                                          <p:val>
                                            <p:fltVal val="-0.0011"/>
                                          </p:val>
                                        </p:tav>
                                        <p:tav tm="5620">
                                          <p:val>
                                            <p:fltVal val="-0.0021"/>
                                          </p:val>
                                        </p:tav>
                                        <p:tav tm="6740">
                                          <p:val>
                                            <p:fltVal val="-0.0037"/>
                                          </p:val>
                                        </p:tav>
                                        <p:tav tm="7870">
                                          <p:val>
                                            <p:fltVal val="-0.0059"/>
                                          </p:val>
                                        </p:tav>
                                        <p:tav tm="8990">
                                          <p:val>
                                            <p:fltVal val="-0.0088"/>
                                          </p:val>
                                        </p:tav>
                                        <p:tav tm="10110">
                                          <p:val>
                                            <p:fltVal val="-0.0125"/>
                                          </p:val>
                                        </p:tav>
                                        <p:tav tm="11240">
                                          <p:val>
                                            <p:fltVal val="-0.0162"/>
                                          </p:val>
                                        </p:tav>
                                        <p:tav tm="12360">
                                          <p:val>
                                            <p:fltVal val="-0.0191"/>
                                          </p:val>
                                        </p:tav>
                                        <p:tav tm="13480">
                                          <p:val>
                                            <p:fltVal val="-0.0213"/>
                                          </p:val>
                                        </p:tav>
                                        <p:tav tm="14610">
                                          <p:val>
                                            <p:fltVal val="-0.0228"/>
                                          </p:val>
                                        </p:tav>
                                        <p:tav tm="15730">
                                          <p:val>
                                            <p:fltVal val="-0.0239"/>
                                          </p:val>
                                        </p:tav>
                                        <p:tav tm="16850">
                                          <p:val>
                                            <p:fltVal val="-0.0245"/>
                                          </p:val>
                                        </p:tav>
                                        <p:tav tm="17980">
                                          <p:val>
                                            <p:fltVal val="-0.0248"/>
                                          </p:val>
                                        </p:tav>
                                        <p:tav tm="19100">
                                          <p:val>
                                            <p:fltVal val="-0.0249"/>
                                          </p:val>
                                        </p:tav>
                                        <p:tav tm="20220">
                                          <p:val>
                                            <p:fltVal val="-0.0249"/>
                                          </p:val>
                                        </p:tav>
                                        <p:tav tm="21350">
                                          <p:val>
                                            <p:fltVal val="-0.0248"/>
                                          </p:val>
                                        </p:tav>
                                        <p:tav tm="22470">
                                          <p:val>
                                            <p:fltVal val="-0.0241"/>
                                          </p:val>
                                        </p:tav>
                                        <p:tav tm="23600">
                                          <p:val>
                                            <p:fltVal val="-0.022"/>
                                          </p:val>
                                        </p:tav>
                                        <p:tav tm="24720">
                                          <p:val>
                                            <p:fltVal val="-0.0179"/>
                                          </p:val>
                                        </p:tav>
                                        <p:tav tm="25840">
                                          <p:val>
                                            <p:fltVal val="-0.0113"/>
                                          </p:val>
                                        </p:tav>
                                        <p:tav tm="26970">
                                          <p:val>
                                            <p:fltVal val="-0.0013"/>
                                          </p:val>
                                        </p:tav>
                                        <p:tav tm="28090">
                                          <p:val>
                                            <p:fltVal val="0.0124"/>
                                          </p:val>
                                        </p:tav>
                                        <p:tav tm="29210">
                                          <p:val>
                                            <p:fltVal val="0.0309"/>
                                          </p:val>
                                        </p:tav>
                                        <p:tav tm="30340">
                                          <p:val>
                                            <p:fltVal val="0.0546"/>
                                          </p:val>
                                        </p:tav>
                                        <p:tav tm="31460">
                                          <p:val>
                                            <p:fltVal val="0.0842"/>
                                          </p:val>
                                        </p:tav>
                                        <p:tav tm="32580">
                                          <p:val>
                                            <p:fltVal val="0.1204"/>
                                          </p:val>
                                        </p:tav>
                                        <p:tav tm="33710">
                                          <p:val>
                                            <p:fltVal val="0.1634"/>
                                          </p:val>
                                        </p:tav>
                                        <p:tav tm="34830">
                                          <p:val>
                                            <p:fltVal val="0.2145"/>
                                          </p:val>
                                        </p:tav>
                                        <p:tav tm="35960">
                                          <p:val>
                                            <p:fltVal val="0.2711"/>
                                          </p:val>
                                        </p:tav>
                                        <p:tav tm="37080">
                                          <p:val>
                                            <p:fltVal val="0.3207"/>
                                          </p:val>
                                        </p:tav>
                                        <p:tav tm="38200">
                                          <p:val>
                                            <p:fltVal val="0.3625"/>
                                          </p:val>
                                        </p:tav>
                                        <p:tav tm="39330">
                                          <p:val>
                                            <p:fltVal val="0.3973"/>
                                          </p:val>
                                        </p:tav>
                                        <p:tav tm="40450">
                                          <p:val>
                                            <p:fltVal val="0.4256"/>
                                          </p:val>
                                        </p:tav>
                                        <p:tav tm="41570">
                                          <p:val>
                                            <p:fltVal val="0.448"/>
                                          </p:val>
                                        </p:tav>
                                        <p:tav tm="42700">
                                          <p:val>
                                            <p:fltVal val="0.4655"/>
                                          </p:val>
                                        </p:tav>
                                        <p:tav tm="43820">
                                          <p:val>
                                            <p:fltVal val="0.4786"/>
                                          </p:val>
                                        </p:tav>
                                        <p:tav tm="44940">
                                          <p:val>
                                            <p:fltVal val="0.4878"/>
                                          </p:val>
                                        </p:tav>
                                        <p:tav tm="46070">
                                          <p:val>
                                            <p:fltVal val="0.4939"/>
                                          </p:val>
                                        </p:tav>
                                        <p:tav tm="47190">
                                          <p:val>
                                            <p:fltVal val="0.4975"/>
                                          </p:val>
                                        </p:tav>
                                        <p:tav tm="48310">
                                          <p:val>
                                            <p:fltVal val="0.4993"/>
                                          </p:val>
                                        </p:tav>
                                        <p:tav tm="49440">
                                          <p:val>
                                            <p:fltVal val="0.4999"/>
                                          </p:val>
                                        </p:tav>
                                        <p:tav tm="50560">
                                          <p:val>
                                            <p:fltVal val="0.4999"/>
                                          </p:val>
                                        </p:tav>
                                        <p:tav tm="51690">
                                          <p:val>
                                            <p:fltVal val="0.4998"/>
                                          </p:val>
                                        </p:tav>
                                        <p:tav tm="52810">
                                          <p:val>
                                            <p:fltVal val="0.4988"/>
                                          </p:val>
                                        </p:tav>
                                        <p:tav tm="53930">
                                          <p:val>
                                            <p:fltVal val="0.4965"/>
                                          </p:val>
                                        </p:tav>
                                        <p:tav tm="55060">
                                          <p:val>
                                            <p:fltVal val="0.4921"/>
                                          </p:val>
                                        </p:tav>
                                        <p:tav tm="56180">
                                          <p:val>
                                            <p:fltVal val="0.485"/>
                                          </p:val>
                                        </p:tav>
                                        <p:tav tm="57300">
                                          <p:val>
                                            <p:fltVal val="0.4746"/>
                                          </p:val>
                                        </p:tav>
                                        <p:tav tm="58430">
                                          <p:val>
                                            <p:fltVal val="0.4603"/>
                                          </p:val>
                                        </p:tav>
                                        <p:tav tm="59550">
                                          <p:val>
                                            <p:fltVal val="0.4411"/>
                                          </p:val>
                                        </p:tav>
                                        <p:tav tm="60670">
                                          <p:val>
                                            <p:fltVal val="0.4169"/>
                                          </p:val>
                                        </p:tav>
                                        <p:tav tm="61800">
                                          <p:val>
                                            <p:fltVal val="0.3868"/>
                                          </p:val>
                                        </p:tav>
                                        <p:tav tm="62920">
                                          <p:val>
                                            <p:fltVal val="0.3499"/>
                                          </p:val>
                                        </p:tav>
                                        <p:tav tm="64040">
                                          <p:val>
                                            <p:fltVal val="0.306"/>
                                          </p:val>
                                        </p:tav>
                                        <p:tav tm="65170">
                                          <p:val>
                                            <p:fltVal val="0.2544"/>
                                          </p:val>
                                        </p:tav>
                                        <p:tav tm="66290">
                                          <p:val>
                                            <p:fltVal val="0.1981"/>
                                          </p:val>
                                        </p:tav>
                                        <p:tav tm="67420">
                                          <p:val>
                                            <p:fltVal val="0.1498"/>
                                          </p:val>
                                        </p:tav>
                                        <p:tav tm="68540">
                                          <p:val>
                                            <p:fltVal val="0.1087"/>
                                          </p:val>
                                        </p:tav>
                                        <p:tav tm="69660">
                                          <p:val>
                                            <p:fltVal val="0.0748"/>
                                          </p:val>
                                        </p:tav>
                                        <p:tav tm="70790">
                                          <p:val>
                                            <p:fltVal val="0.0473"/>
                                          </p:val>
                                        </p:tav>
                                        <p:tav tm="71910">
                                          <p:val>
                                            <p:fltVal val="0.0251"/>
                                          </p:val>
                                        </p:tav>
                                        <p:tav tm="73030">
                                          <p:val>
                                            <p:fltVal val="0.0082"/>
                                          </p:val>
                                        </p:tav>
                                        <p:tav tm="74160">
                                          <p:val>
                                            <p:fltVal val="-0.0044"/>
                                          </p:val>
                                        </p:tav>
                                        <p:tav tm="75280">
                                          <p:val>
                                            <p:fltVal val="-0.0134"/>
                                          </p:val>
                                        </p:tav>
                                        <p:tav tm="76400">
                                          <p:val>
                                            <p:fltVal val="-0.0192"/>
                                          </p:val>
                                        </p:tav>
                                        <p:tav tm="77530">
                                          <p:val>
                                            <p:fltVal val="-0.0227"/>
                                          </p:val>
                                        </p:tav>
                                        <p:tav tm="78650">
                                          <p:val>
                                            <p:fltVal val="-0.0244"/>
                                          </p:val>
                                        </p:tav>
                                        <p:tav tm="79780">
                                          <p:val>
                                            <p:fltVal val="-0.0249"/>
                                          </p:val>
                                        </p:tav>
                                        <p:tav tm="80900">
                                          <p:val>
                                            <p:fltVal val="-0.0249"/>
                                          </p:val>
                                        </p:tav>
                                        <p:tav tm="82020">
                                          <p:val>
                                            <p:fltVal val="-0.0244"/>
                                          </p:val>
                                        </p:tav>
                                        <p:tav tm="83150">
                                          <p:val>
                                            <p:fltVal val="-0.0219"/>
                                          </p:val>
                                        </p:tav>
                                        <p:tav tm="84270">
                                          <p:val>
                                            <p:fltVal val="-0.0156"/>
                                          </p:val>
                                        </p:tav>
                                        <p:tav tm="85390">
                                          <p:val>
                                            <p:fltVal val="-0.0039"/>
                                          </p:val>
                                        </p:tav>
                                        <p:tav tm="86520">
                                          <p:val>
                                            <p:fltVal val="0.0104"/>
                                          </p:val>
                                        </p:tav>
                                        <p:tav tm="87640">
                                          <p:val>
                                            <p:fltVal val="0.0192"/>
                                          </p:val>
                                        </p:tav>
                                        <p:tav tm="88760">
                                          <p:val>
                                            <p:fltVal val="0.0235"/>
                                          </p:val>
                                        </p:tav>
                                        <p:tav tm="89890">
                                          <p:val>
                                            <p:fltVal val="0.0248"/>
                                          </p:val>
                                        </p:tav>
                                        <p:tav tm="91010">
                                          <p:val>
                                            <p:fltVal val="0.0249"/>
                                          </p:val>
                                        </p:tav>
                                        <p:tav tm="92130">
                                          <p:val>
                                            <p:fltVal val="0.0247"/>
                                          </p:val>
                                        </p:tav>
                                        <p:tav tm="93260">
                                          <p:val>
                                            <p:fltVal val="0.0234"/>
                                          </p:val>
                                        </p:tav>
                                        <p:tav tm="94380">
                                          <p:val>
                                            <p:fltVal val="0.0202"/>
                                          </p:val>
                                        </p:tav>
                                        <p:tav tm="95510">
                                          <p:val>
                                            <p:fltVal val="0.0143"/>
                                          </p:val>
                                        </p:tav>
                                        <p:tav tm="96630">
                                          <p:val>
                                            <p:fltVal val="0.0071"/>
                                          </p:val>
                                        </p:tav>
                                        <p:tav tm="97750">
                                          <p:val>
                                            <p:fltVal val="0.0027"/>
                                          </p:val>
                                        </p:tav>
                                        <p:tav tm="98880">
                                          <p:val>
                                            <p:fltVal val="0.0007"/>
                                          </p:val>
                                        </p:tav>
                                        <p:tav tm="100000">
                                          <p:val>
                                            <p:fltVal val="0"/>
                                          </p:val>
                                        </p:tav>
                                      </p:tavLst>
                                    </p:anim>
                                    <p:anim calcmode="lin" valueType="num">
                                      <p:cBhvr additive="mult">
                                        <p:cTn id="37" dur="2000" fill="hold"/>
                                        <p:tgtEl>
                                          <p:spTgt spid="7"/>
                                        </p:tgtEl>
                                        <p:attrNameLst>
                                          <p:attrName>3d.object.scale.x</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38" dur="2000" fill="hold"/>
                                        <p:tgtEl>
                                          <p:spTgt spid="7"/>
                                        </p:tgtEl>
                                        <p:attrNameLst>
                                          <p:attrName>3d.object.scale.y</p:attrName>
                                        </p:attrNameLst>
                                      </p:cBhvr>
                                      <p:tavLst>
                                        <p:tav tm="0">
                                          <p:val>
                                            <p:fltVal val="1"/>
                                          </p:val>
                                        </p:tav>
                                        <p:tav tm="1120">
                                          <p:val>
                                            <p:fltVal val="0.9999"/>
                                          </p:val>
                                        </p:tav>
                                        <p:tav tm="2250">
                                          <p:val>
                                            <p:fltVal val="0.9994"/>
                                          </p:val>
                                        </p:tav>
                                        <p:tav tm="3370">
                                          <p:val>
                                            <p:fltVal val="0.9981"/>
                                          </p:val>
                                        </p:tav>
                                        <p:tav tm="4490">
                                          <p:val>
                                            <p:fltVal val="0.9955"/>
                                          </p:val>
                                        </p:tav>
                                        <p:tav tm="5620">
                                          <p:val>
                                            <p:fltVal val="0.9913"/>
                                          </p:val>
                                        </p:tav>
                                        <p:tav tm="6740">
                                          <p:val>
                                            <p:fltVal val="0.985"/>
                                          </p:val>
                                        </p:tav>
                                        <p:tav tm="7870">
                                          <p:val>
                                            <p:fltVal val="0.9763"/>
                                          </p:val>
                                        </p:tav>
                                        <p:tav tm="8990">
                                          <p:val>
                                            <p:fltVal val="0.9646"/>
                                          </p:val>
                                        </p:tav>
                                        <p:tav tm="10110">
                                          <p:val>
                                            <p:fltVal val="0.9497"/>
                                          </p:val>
                                        </p:tav>
                                        <p:tav tm="11240">
                                          <p:val>
                                            <p:fltVal val="0.9348"/>
                                          </p:val>
                                        </p:tav>
                                        <p:tav tm="12360">
                                          <p:val>
                                            <p:fltVal val="0.9232"/>
                                          </p:val>
                                        </p:tav>
                                        <p:tav tm="13480">
                                          <p:val>
                                            <p:fltVal val="0.9146"/>
                                          </p:val>
                                        </p:tav>
                                        <p:tav tm="14610">
                                          <p:val>
                                            <p:fltVal val="0.9084"/>
                                          </p:val>
                                        </p:tav>
                                        <p:tav tm="15730">
                                          <p:val>
                                            <p:fltVal val="0.9042"/>
                                          </p:val>
                                        </p:tav>
                                        <p:tav tm="16850">
                                          <p:val>
                                            <p:fltVal val="0.9017"/>
                                          </p:val>
                                        </p:tav>
                                        <p:tav tm="17980">
                                          <p:val>
                                            <p:fltVal val="0.9005"/>
                                          </p:val>
                                        </p:tav>
                                        <p:tav tm="19100">
                                          <p:val>
                                            <p:fltVal val="0.9"/>
                                          </p:val>
                                        </p:tav>
                                        <p:tav tm="20220">
                                          <p:val>
                                            <p:fltVal val="0.8999"/>
                                          </p:val>
                                        </p:tav>
                                        <p:tav tm="21350">
                                          <p:val>
                                            <p:fltVal val="0.9006"/>
                                          </p:val>
                                        </p:tav>
                                        <p:tav tm="22470">
                                          <p:val>
                                            <p:fltVal val="0.9046"/>
                                          </p:val>
                                        </p:tav>
                                        <p:tav tm="23600">
                                          <p:val>
                                            <p:fltVal val="0.9153"/>
                                          </p:val>
                                        </p:tav>
                                        <p:tav tm="24720">
                                          <p:val>
                                            <p:fltVal val="0.9362"/>
                                          </p:val>
                                        </p:tav>
                                        <p:tav tm="25840">
                                          <p:val>
                                            <p:fltVal val="0.9659"/>
                                          </p:val>
                                        </p:tav>
                                        <p:tav tm="26970">
                                          <p:val>
                                            <p:fltVal val="0.9858"/>
                                          </p:val>
                                        </p:tav>
                                        <p:tav tm="28090">
                                          <p:val>
                                            <p:fltVal val="0.9959"/>
                                          </p:val>
                                        </p:tav>
                                        <p:tav tm="29210">
                                          <p:val>
                                            <p:fltVal val="0.9995"/>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0.9998"/>
                                          </p:val>
                                        </p:tav>
                                        <p:tav tm="68540">
                                          <p:val>
                                            <p:fltVal val="0.9987"/>
                                          </p:val>
                                        </p:tav>
                                        <p:tav tm="69660">
                                          <p:val>
                                            <p:fltVal val="0.9955"/>
                                          </p:val>
                                        </p:tav>
                                        <p:tav tm="70790">
                                          <p:val>
                                            <p:fltVal val="0.9888"/>
                                          </p:val>
                                        </p:tav>
                                        <p:tav tm="71910">
                                          <p:val>
                                            <p:fltVal val="0.9775"/>
                                          </p:val>
                                        </p:tav>
                                        <p:tav tm="73030">
                                          <p:val>
                                            <p:fltVal val="0.9605"/>
                                          </p:val>
                                        </p:tav>
                                        <p:tav tm="74160">
                                          <p:val>
                                            <p:fltVal val="0.9385"/>
                                          </p:val>
                                        </p:tav>
                                        <p:tav tm="75280">
                                          <p:val>
                                            <p:fltVal val="0.9217"/>
                                          </p:val>
                                        </p:tav>
                                        <p:tav tm="76400">
                                          <p:val>
                                            <p:fltVal val="0.9107"/>
                                          </p:val>
                                        </p:tav>
                                        <p:tav tm="77530">
                                          <p:val>
                                            <p:fltVal val="0.9042"/>
                                          </p:val>
                                        </p:tav>
                                        <p:tav tm="78650">
                                          <p:val>
                                            <p:fltVal val="0.901"/>
                                          </p:val>
                                        </p:tav>
                                        <p:tav tm="79780">
                                          <p:val>
                                            <p:fltVal val="0.9"/>
                                          </p:val>
                                        </p:tav>
                                        <p:tav tm="80900">
                                          <p:val>
                                            <p:fltVal val="0.9"/>
                                          </p:val>
                                        </p:tav>
                                        <p:tav tm="82020">
                                          <p:val>
                                            <p:fltVal val="0.901"/>
                                          </p:val>
                                        </p:tav>
                                        <p:tav tm="83150">
                                          <p:val>
                                            <p:fltVal val="0.9061"/>
                                          </p:val>
                                        </p:tav>
                                        <p:tav tm="84270">
                                          <p:val>
                                            <p:fltVal val="0.9186"/>
                                          </p:val>
                                        </p:tav>
                                        <p:tav tm="85390">
                                          <p:val>
                                            <p:fltVal val="0.942"/>
                                          </p:val>
                                        </p:tav>
                                        <p:tav tm="86520">
                                          <p:val>
                                            <p:fltVal val="0.9709"/>
                                          </p:val>
                                        </p:tav>
                                        <p:tav tm="87640">
                                          <p:val>
                                            <p:fltVal val="0.9885"/>
                                          </p:val>
                                        </p:tav>
                                        <p:tav tm="88760">
                                          <p:val>
                                            <p:fltVal val="0.997"/>
                                          </p:val>
                                        </p:tav>
                                        <p:tav tm="89890">
                                          <p:val>
                                            <p:fltVal val="0.9997"/>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39" dur="2000" fill="hold"/>
                                        <p:tgtEl>
                                          <p:spTgt spid="7"/>
                                        </p:tgtEl>
                                        <p:attrNameLst>
                                          <p:attrName>3d.object.scale.z</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1. GIỚI THIỆU ĐỀ TÀI</a:t>
            </a:r>
            <a:endParaRPr lang="e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idx="1"/>
          </p:nvPr>
        </p:nvSpPr>
        <p:spPr>
          <a:xfrm>
            <a:off x="1141413" y="1955573"/>
            <a:ext cx="9905999" cy="3541714"/>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1.2.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endParaRPr lang="en-US" dirty="0">
              <a:latin typeface="Times New Roman" panose="02020603050405020304" pitchFamily="18" charset="0"/>
              <a:cs typeface="Times New Roman" panose="02020603050405020304" pitchFamily="18" charset="0"/>
            </a:endParaRPr>
          </a:p>
          <a:p>
            <a:pPr marL="285750" indent="-285750" algn="just">
              <a:buFontTx/>
              <a:buChar char="-"/>
            </a:pP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Đoàn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a:t>
            </a: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pic>
        <p:nvPicPr>
          <p:cNvPr id="1028" name="Picture 4" descr="Káº¿t quáº£ hÃ¬nh áº£nh cho idea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503" y="3253603"/>
            <a:ext cx="6407816" cy="360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58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1. GIỚI THIỆU ĐỀ TÀI</a:t>
            </a:r>
            <a:endParaRPr lang="e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idx="1"/>
          </p:nvPr>
        </p:nvSpPr>
        <p:spPr>
          <a:xfrm>
            <a:off x="1141412" y="1841863"/>
            <a:ext cx="9905999" cy="394933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1.3.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a:t>
            </a: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3113887926"/>
              </p:ext>
            </p:extLst>
          </p:nvPr>
        </p:nvGraphicFramePr>
        <p:xfrm>
          <a:off x="1141412" y="2272938"/>
          <a:ext cx="9905999" cy="4153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698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2" presetID="14" presetClass="entr" presetSubtype="1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1. GIỚI THIỆU ĐỀ TÀI</a:t>
            </a:r>
            <a:endParaRPr lang="e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idx="1"/>
          </p:nvPr>
        </p:nvSpPr>
        <p:spPr>
          <a:xfrm>
            <a:off x="1141412" y="1841863"/>
            <a:ext cx="9905999" cy="394933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1.4.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endParaRPr lang="en-US"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1413409919"/>
              </p:ext>
            </p:extLst>
          </p:nvPr>
        </p:nvGraphicFramePr>
        <p:xfrm>
          <a:off x="1141412" y="2272938"/>
          <a:ext cx="9905999" cy="4153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218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2. CÔNG NGHỆ SỬ DỤNG</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2.1. Laravel Framework.</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Là</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một</a:t>
            </a:r>
            <a:r>
              <a:rPr lang="en-US" sz="2400" i="0" dirty="0">
                <a:solidFill>
                  <a:schemeClr val="tx1"/>
                </a:solidFill>
                <a:latin typeface="Times New Roman" panose="02020603050405020304" pitchFamily="18" charset="0"/>
                <a:cs typeface="Times New Roman" panose="02020603050405020304" pitchFamily="18" charset="0"/>
              </a:rPr>
              <a:t> PHP framework </a:t>
            </a:r>
            <a:r>
              <a:rPr lang="en-US" sz="2400" i="0" dirty="0" err="1">
                <a:solidFill>
                  <a:schemeClr val="tx1"/>
                </a:solidFill>
                <a:latin typeface="Times New Roman" panose="02020603050405020304" pitchFamily="18" charset="0"/>
                <a:cs typeface="Times New Roman" panose="02020603050405020304" pitchFamily="18" charset="0"/>
              </a:rPr>
              <a:t>mã</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nguồn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mở</a:t>
            </a:r>
            <a:r>
              <a:rPr lang="en-US" sz="2400" i="0" dirty="0">
                <a:solidFill>
                  <a:schemeClr val="tx1"/>
                </a:solidFill>
                <a:latin typeface="Times New Roman" panose="02020603050405020304" pitchFamily="18" charset="0"/>
                <a:cs typeface="Times New Roman" panose="02020603050405020304" pitchFamily="18" charset="0"/>
              </a:rPr>
              <a:t>. </a:t>
            </a:r>
          </a:p>
          <a:p>
            <a:pPr marL="285750" indent="-285750" algn="just">
              <a:buFontTx/>
              <a:buChar char="-"/>
            </a:pPr>
            <a:r>
              <a:rPr lang="en-US" sz="2400" i="0" dirty="0">
                <a:solidFill>
                  <a:schemeClr val="tx1"/>
                </a:solidFill>
                <a:latin typeface="Times New Roman" panose="02020603050405020304" pitchFamily="18" charset="0"/>
                <a:cs typeface="Times New Roman" panose="02020603050405020304" pitchFamily="18" charset="0"/>
              </a:rPr>
              <a:t>Đ</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ợc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phát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triển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bởi</a:t>
            </a:r>
            <a:r>
              <a:rPr lang="en-US" sz="2400" i="0" dirty="0">
                <a:solidFill>
                  <a:schemeClr val="tx1"/>
                </a:solidFill>
                <a:latin typeface="Times New Roman" panose="02020603050405020304" pitchFamily="18" charset="0"/>
                <a:cs typeface="Times New Roman" panose="02020603050405020304" pitchFamily="18" charset="0"/>
              </a:rPr>
              <a:t> Taylor </a:t>
            </a:r>
            <a:r>
              <a:rPr lang="en-US" sz="2400" i="0" dirty="0" err="1">
                <a:solidFill>
                  <a:schemeClr val="tx1"/>
                </a:solidFill>
                <a:latin typeface="Times New Roman" panose="02020603050405020304" pitchFamily="18" charset="0"/>
                <a:cs typeface="Times New Roman" panose="02020603050405020304" pitchFamily="18" charset="0"/>
              </a:rPr>
              <a:t>Otwell</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nhằm</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mục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tiêu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phát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triển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các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ứng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dụng</a:t>
            </a:r>
            <a:r>
              <a:rPr lang="en-US" sz="2400" i="0" dirty="0">
                <a:solidFill>
                  <a:schemeClr val="tx1"/>
                </a:solidFill>
                <a:latin typeface="Times New Roman" panose="02020603050405020304" pitchFamily="18" charset="0"/>
                <a:cs typeface="Times New Roman" panose="02020603050405020304" pitchFamily="18" charset="0"/>
              </a:rPr>
              <a:t> web </a:t>
            </a:r>
            <a:r>
              <a:rPr lang="en-US" sz="2400" i="0" dirty="0" err="1">
                <a:solidFill>
                  <a:schemeClr val="tx1"/>
                </a:solidFill>
                <a:latin typeface="Times New Roman" panose="02020603050405020304" pitchFamily="18" charset="0"/>
                <a:cs typeface="Times New Roman" panose="02020603050405020304" pitchFamily="18" charset="0"/>
              </a:rPr>
              <a:t>theo</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mô</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hình</a:t>
            </a:r>
            <a:r>
              <a:rPr lang="en-US" sz="2400" i="0" dirty="0">
                <a:solidFill>
                  <a:schemeClr val="tx1"/>
                </a:solidFill>
                <a:latin typeface="Times New Roman" panose="02020603050405020304" pitchFamily="18" charset="0"/>
                <a:cs typeface="Times New Roman" panose="02020603050405020304" pitchFamily="18" charset="0"/>
              </a:rPr>
              <a:t> MVC.</a:t>
            </a:r>
          </a:p>
        </p:txBody>
      </p:sp>
      <p:pic>
        <p:nvPicPr>
          <p:cNvPr id="7" name="Picture 6">
            <a:extLst>
              <a:ext uri="{FF2B5EF4-FFF2-40B4-BE49-F238E27FC236}">
                <a16:creationId xmlns:a16="http://schemas.microsoft.com/office/drawing/2014/main" id="{4FF69DD6-200E-465B-B9E0-A247CF64EA95}"/>
              </a:ext>
            </a:extLst>
          </p:cNvPr>
          <p:cNvPicPr>
            <a:picLocks noChangeAspect="1"/>
          </p:cNvPicPr>
          <p:nvPr/>
        </p:nvPicPr>
        <p:blipFill>
          <a:blip r:embed="rId3"/>
          <a:stretch>
            <a:fillRect/>
          </a:stretch>
        </p:blipFill>
        <p:spPr>
          <a:xfrm>
            <a:off x="1415731" y="3811990"/>
            <a:ext cx="3926978" cy="1409184"/>
          </a:xfrm>
          <a:prstGeom prst="rect">
            <a:avLst/>
          </a:prstGeom>
        </p:spPr>
      </p:pic>
      <p:pic>
        <p:nvPicPr>
          <p:cNvPr id="8" name="Picture 7">
            <a:extLst>
              <a:ext uri="{FF2B5EF4-FFF2-40B4-BE49-F238E27FC236}">
                <a16:creationId xmlns:a16="http://schemas.microsoft.com/office/drawing/2014/main" id="{1A33A18C-2F30-4B7B-8D50-C279399055CC}"/>
              </a:ext>
            </a:extLst>
          </p:cNvPr>
          <p:cNvPicPr>
            <a:picLocks noChangeAspect="1"/>
          </p:cNvPicPr>
          <p:nvPr/>
        </p:nvPicPr>
        <p:blipFill>
          <a:blip r:embed="rId4"/>
          <a:stretch>
            <a:fillRect/>
          </a:stretch>
        </p:blipFill>
        <p:spPr>
          <a:xfrm>
            <a:off x="5452790" y="3287056"/>
            <a:ext cx="4894750" cy="2459052"/>
          </a:xfrm>
          <a:prstGeom prst="rect">
            <a:avLst/>
          </a:prstGeom>
        </p:spPr>
      </p:pic>
    </p:spTree>
    <p:extLst>
      <p:ext uri="{BB962C8B-B14F-4D97-AF65-F5344CB8AC3E}">
        <p14:creationId xmlns:p14="http://schemas.microsoft.com/office/powerpoint/2010/main" val="173786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4" presetClass="entr" presetSubtype="10" fill="hold" grpId="0" nodeType="withEffect" nodePh="1">
                                  <p:stCondLst>
                                    <p:cond delay="0"/>
                                  </p:stCondLst>
                                  <p:endCondLst>
                                    <p:cond evt="begin" delay="0">
                                      <p:tn val="9"/>
                                    </p:cond>
                                  </p:end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par>
                                <p:cTn id="12" presetID="2" presetClass="entr" presetSubtype="4" fill="hold"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2. CÔNG NGHỆ SỬ DỤNG</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2.2. Các </a:t>
            </a:r>
            <a:r>
              <a:rPr lang="en-US" sz="2400" dirty="0" err="1">
                <a:solidFill>
                  <a:schemeClr val="tx1"/>
                </a:solidFill>
                <a:latin typeface="Times New Roman" panose="02020603050405020304" pitchFamily="18" charset="0"/>
                <a:cs typeface="Times New Roman" panose="02020603050405020304" pitchFamily="18" charset="0"/>
              </a:rPr>
              <a:t>thành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phần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chính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Laravel Framework.</a:t>
            </a:r>
          </a:p>
        </p:txBody>
      </p:sp>
      <p:graphicFrame>
        <p:nvGraphicFramePr>
          <p:cNvPr id="3" name="Diagram 2"/>
          <p:cNvGraphicFramePr/>
          <p:nvPr>
            <p:extLst>
              <p:ext uri="{D42A27DB-BD31-4B8C-83A1-F6EECF244321}">
                <p14:modId xmlns:p14="http://schemas.microsoft.com/office/powerpoint/2010/main" val="1679309211"/>
              </p:ext>
            </p:extLst>
          </p:nvPr>
        </p:nvGraphicFramePr>
        <p:xfrm>
          <a:off x="1658983" y="2457026"/>
          <a:ext cx="8501017" cy="3865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602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Graphic spid="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a:xfrm>
            <a:off x="1010784" y="-42435"/>
            <a:ext cx="9905998" cy="1478570"/>
          </a:xfrm>
        </p:spPr>
        <p:txBody>
          <a:bodyPr>
            <a:normAutofit/>
          </a:bodyPr>
          <a:lstStyle/>
          <a:p>
            <a:pPr lvl="0">
              <a:spcBef>
                <a:spcPts val="0"/>
              </a:spcBef>
            </a:pPr>
            <a:r>
              <a:rPr lang="en" sz="3200" dirty="0">
                <a:latin typeface="Times New Roman" panose="02020603050405020304" pitchFamily="18" charset="0"/>
                <a:cs typeface="Times New Roman" panose="02020603050405020304" pitchFamily="18" charset="0"/>
                <a:sym typeface="Old Standard TT"/>
              </a:rPr>
              <a:t>3. </a:t>
            </a:r>
            <a:r>
              <a:rPr lang="vi-VN" sz="3200" dirty="0">
                <a:latin typeface="Times New Roman" panose="02020603050405020304" pitchFamily="18" charset="0"/>
                <a:cs typeface="Times New Roman" panose="02020603050405020304" pitchFamily="18" charset="0"/>
                <a:sym typeface="Old Standard TT"/>
              </a:rPr>
              <a:t>THIẾT KẾ ỨNG DỤNG</a:t>
            </a:r>
            <a:endParaRPr lang="en" sz="3200" dirty="0">
              <a:latin typeface="Times New Roman" panose="02020603050405020304" pitchFamily="18" charset="0"/>
              <a:cs typeface="Times New Roman" panose="02020603050405020304" pitchFamily="18" charset="0"/>
              <a:sym typeface="Old Standard TT"/>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10784" y="990968"/>
            <a:ext cx="7952014" cy="369332"/>
          </a:xfrm>
          <a:prstGeom prst="rect">
            <a:avLst/>
          </a:prstGeom>
          <a:noFill/>
        </p:spPr>
        <p:txBody>
          <a:bodyPr wrap="square" rtlCol="0">
            <a:spAutoFit/>
          </a:bodyPr>
          <a:lstStyle/>
          <a:p>
            <a:r>
              <a:rPr lang="vi-VN" i="1" dirty="0">
                <a:latin typeface="+mj-lt"/>
              </a:rPr>
              <a:t>3.1. Lược đồ Usecase</a:t>
            </a:r>
            <a:endParaRPr lang="en-US" i="1" dirty="0">
              <a:latin typeface="+mj-lt"/>
            </a:endParaRPr>
          </a:p>
        </p:txBody>
      </p:sp>
      <p:pic>
        <p:nvPicPr>
          <p:cNvPr id="9" name="Picture 8">
            <a:extLst>
              <a:ext uri="{FF2B5EF4-FFF2-40B4-BE49-F238E27FC236}">
                <a16:creationId xmlns:a16="http://schemas.microsoft.com/office/drawing/2014/main" id="{0075D81F-33EB-47BD-9D03-AA57D67FA5C1}"/>
              </a:ext>
            </a:extLst>
          </p:cNvPr>
          <p:cNvPicPr/>
          <p:nvPr/>
        </p:nvPicPr>
        <p:blipFill>
          <a:blip r:embed="rId2">
            <a:extLst>
              <a:ext uri="{28A0092B-C50C-407E-A947-70E740481C1C}">
                <a14:useLocalDpi xmlns:a14="http://schemas.microsoft.com/office/drawing/2010/main" val="0"/>
              </a:ext>
            </a:extLst>
          </a:blip>
          <a:stretch>
            <a:fillRect/>
          </a:stretch>
        </p:blipFill>
        <p:spPr>
          <a:xfrm>
            <a:off x="3530488" y="990968"/>
            <a:ext cx="5205298" cy="5736404"/>
          </a:xfrm>
          <a:prstGeom prst="rect">
            <a:avLst/>
          </a:prstGeom>
        </p:spPr>
      </p:pic>
    </p:spTree>
    <p:extLst>
      <p:ext uri="{BB962C8B-B14F-4D97-AF65-F5344CB8AC3E}">
        <p14:creationId xmlns:p14="http://schemas.microsoft.com/office/powerpoint/2010/main" val="22118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14" presetClass="entr" presetSubtype="10" fill="hold" grpId="0" nodeType="with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par>
                                <p:cTn id="16" presetID="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986</Words>
  <Application>Microsoft Office PowerPoint</Application>
  <PresentationFormat>Widescreen</PresentationFormat>
  <Paragraphs>98</Paragraphs>
  <Slides>18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Droid Serif</vt:lpstr>
      <vt:lpstr>Old Standard TT</vt:lpstr>
      <vt:lpstr>Rockwell</vt:lpstr>
      <vt:lpstr>Tahoma</vt:lpstr>
      <vt:lpstr>Times New Roman</vt:lpstr>
      <vt:lpstr>Tw Cen MT</vt:lpstr>
      <vt:lpstr>Circuit</vt:lpstr>
      <vt:lpstr>TRƯỜNG ĐẠI HỌC SƯ PHẠM KỸ THUẬT TP.HCM KHOA CÔNG NGHỆ THÔNG TIN BỘ MÔN CÔNG NGHỆ PHẦN MỀM</vt:lpstr>
      <vt:lpstr>NỘI DUNG BÁO CÁO</vt:lpstr>
      <vt:lpstr>1. GIỚI THIỆU ĐỀ TÀI</vt:lpstr>
      <vt:lpstr>1. GIỚI THIỆU ĐỀ TÀI</vt:lpstr>
      <vt:lpstr>1. GIỚI THIỆU ĐỀ TÀI</vt:lpstr>
      <vt:lpstr>1. GIỚI THIỆU ĐỀ TÀI</vt:lpstr>
      <vt:lpstr>2. CÔNG NGHỆ SỬ DỤNG</vt:lpstr>
      <vt:lpstr>2. CÔNG NGHỆ SỬ DỤNG</vt:lpstr>
      <vt:lpstr>3. THIẾT KẾ ỨNG DỤNG</vt:lpstr>
      <vt:lpstr>3. THIẾT KẾ ỨNG DỤNG</vt:lpstr>
      <vt:lpstr>3. THIẾT KẾ ỨNG DỤNG</vt:lpstr>
      <vt:lpstr>PowerPoint Presentation</vt:lpstr>
      <vt:lpstr>5. KẾT LUẬN</vt:lpstr>
      <vt:lpstr>5. KẾT LUẬN</vt:lpstr>
      <vt:lpstr>5. KẾT LUẬN</vt:lpstr>
      <vt:lpstr>5. KẾT LUẬN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2019-07-22T16:13:47Z</dcterms:created>
  <dcterms:modified xsi:type="dcterms:W3CDTF">2019-07-25T13:54:12Z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