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8" r:id="rId5"/>
    <p:sldId id="257" r:id="rId6"/>
    <p:sldId id="256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1. 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Giới thiệu đề tài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2. 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C</a:t>
          </a:r>
          <a:r>
            <a:rPr lang="vi-VN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ơ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 sở lý thuyết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pPr algn="l"/>
          <a:r>
            <a:rPr lang="en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3. </a:t>
          </a:r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Ứng dụng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pPr algn="l"/>
          <a:r>
            <a:rPr lang="e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4.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Kết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luận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E9E1BEB4-22EC-415C-A6F8-AFB736378920}" type="pres">
      <dgm:prSet presAssocID="{81269538-BFC5-48BB-BEA1-D7AF1F385F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677D0-1025-4DA9-BE60-3500C30F0B43}" type="pres">
      <dgm:prSet presAssocID="{0D51337A-31FA-4717-B2BF-9243F96D2B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87305-44AF-484F-AEE7-24671C6856D5}" type="pres">
      <dgm:prSet presAssocID="{6799645E-F42F-43D8-B2EA-A1377D84D0B3}" presName="sibTrans" presStyleCnt="0"/>
      <dgm:spPr/>
      <dgm:t>
        <a:bodyPr/>
        <a:lstStyle/>
        <a:p>
          <a:endParaRPr lang="en-US"/>
        </a:p>
      </dgm:t>
    </dgm:pt>
    <dgm:pt modelId="{F1FB7D10-611B-4F7B-B07A-662E24C5599A}" type="pres">
      <dgm:prSet presAssocID="{A7F7584C-6CC5-40A2-9566-2842A5DEA9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51CAA-2921-441B-9419-6836C037A7DF}" type="pres">
      <dgm:prSet presAssocID="{C41ED6A4-512C-48AB-901D-671B73446005}" presName="sibTrans" presStyleCnt="0"/>
      <dgm:spPr/>
      <dgm:t>
        <a:bodyPr/>
        <a:lstStyle/>
        <a:p>
          <a:endParaRPr lang="en-US"/>
        </a:p>
      </dgm:t>
    </dgm:pt>
    <dgm:pt modelId="{12E2EBE9-8CBB-494D-AFAB-5051D255F251}" type="pres">
      <dgm:prSet presAssocID="{51A6936C-668E-4912-B1B4-BA2D45D3F62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3E9FD-39D1-490B-9616-F080C6EA036B}" type="pres">
      <dgm:prSet presAssocID="{E68031D9-E3F9-439E-86FC-2A0A3A3988D0}" presName="sibTrans" presStyleCnt="0"/>
      <dgm:spPr/>
      <dgm:t>
        <a:bodyPr/>
        <a:lstStyle/>
        <a:p>
          <a:endParaRPr lang="en-US"/>
        </a:p>
      </dgm:t>
    </dgm:pt>
    <dgm:pt modelId="{7CD0F072-CDC5-489D-96C4-92F22DFA32D5}" type="pres">
      <dgm:prSet presAssocID="{928B5CB8-3545-4EE5-8BED-981D3C6157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BDA86-0900-4692-B4FE-81FE3D2C2969}" type="presOf" srcId="{928B5CB8-3545-4EE5-8BED-981D3C6157A5}" destId="{7CD0F072-CDC5-489D-96C4-92F22DFA32D5}" srcOrd="0" destOrd="0" presId="urn:microsoft.com/office/officeart/2005/8/layout/hList6"/>
    <dgm:cxn modelId="{F74813EA-3C24-4C69-8E37-7A09AD686311}" type="presOf" srcId="{0D51337A-31FA-4717-B2BF-9243F96D2B9B}" destId="{3D4677D0-1025-4DA9-BE60-3500C30F0B43}" srcOrd="0" destOrd="0" presId="urn:microsoft.com/office/officeart/2005/8/layout/hList6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D2F332CC-1529-436E-B76D-DF46317173FA}" type="presOf" srcId="{81269538-BFC5-48BB-BEA1-D7AF1F385FD5}" destId="{E9E1BEB4-22EC-415C-A6F8-AFB736378920}" srcOrd="0" destOrd="0" presId="urn:microsoft.com/office/officeart/2005/8/layout/hList6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8285F036-FE0A-4A2E-8065-41AC05B0F404}" type="presOf" srcId="{51A6936C-668E-4912-B1B4-BA2D45D3F624}" destId="{12E2EBE9-8CBB-494D-AFAB-5051D255F251}" srcOrd="0" destOrd="0" presId="urn:microsoft.com/office/officeart/2005/8/layout/hList6"/>
    <dgm:cxn modelId="{8D5D4BD7-4A07-482C-A653-42EAC49B5C61}" type="presOf" srcId="{A7F7584C-6CC5-40A2-9566-2842A5DEA97A}" destId="{F1FB7D10-611B-4F7B-B07A-662E24C5599A}" srcOrd="0" destOrd="0" presId="urn:microsoft.com/office/officeart/2005/8/layout/hList6"/>
    <dgm:cxn modelId="{1346A597-FD9A-42B0-8455-9898702A162F}" type="presParOf" srcId="{E9E1BEB4-22EC-415C-A6F8-AFB736378920}" destId="{3D4677D0-1025-4DA9-BE60-3500C30F0B43}" srcOrd="0" destOrd="0" presId="urn:microsoft.com/office/officeart/2005/8/layout/hList6"/>
    <dgm:cxn modelId="{41AC205D-B034-4BDC-A268-0D33C963A3BD}" type="presParOf" srcId="{E9E1BEB4-22EC-415C-A6F8-AFB736378920}" destId="{BA287305-44AF-484F-AEE7-24671C6856D5}" srcOrd="1" destOrd="0" presId="urn:microsoft.com/office/officeart/2005/8/layout/hList6"/>
    <dgm:cxn modelId="{67D6EF08-944D-4C29-943D-B371682AB5FA}" type="presParOf" srcId="{E9E1BEB4-22EC-415C-A6F8-AFB736378920}" destId="{F1FB7D10-611B-4F7B-B07A-662E24C5599A}" srcOrd="2" destOrd="0" presId="urn:microsoft.com/office/officeart/2005/8/layout/hList6"/>
    <dgm:cxn modelId="{87362E65-E845-425C-94B8-40E9A61B90E3}" type="presParOf" srcId="{E9E1BEB4-22EC-415C-A6F8-AFB736378920}" destId="{AD551CAA-2921-441B-9419-6836C037A7DF}" srcOrd="3" destOrd="0" presId="urn:microsoft.com/office/officeart/2005/8/layout/hList6"/>
    <dgm:cxn modelId="{8C03DDA4-6463-45CD-A71B-5F733313E48C}" type="presParOf" srcId="{E9E1BEB4-22EC-415C-A6F8-AFB736378920}" destId="{12E2EBE9-8CBB-494D-AFAB-5051D255F251}" srcOrd="4" destOrd="0" presId="urn:microsoft.com/office/officeart/2005/8/layout/hList6"/>
    <dgm:cxn modelId="{45A638EC-D5B9-45FD-9DB0-4FF07C236003}" type="presParOf" srcId="{E9E1BEB4-22EC-415C-A6F8-AFB736378920}" destId="{1743E9FD-39D1-490B-9616-F080C6EA036B}" srcOrd="5" destOrd="0" presId="urn:microsoft.com/office/officeart/2005/8/layout/hList6"/>
    <dgm:cxn modelId="{42937CF0-B973-42C6-A322-213D91728E78}" type="presParOf" srcId="{E9E1BEB4-22EC-415C-A6F8-AFB736378920}" destId="{7CD0F072-CDC5-489D-96C4-92F22DFA32D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A251A-F8E0-426B-BE7B-515CBBD809D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55019-C7AB-4781-8E11-5B31CCA05872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HTML, CSS,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Boostrap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JavaScript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web.</a:t>
          </a:r>
          <a:endParaRPr lang="en-US" dirty="0"/>
        </a:p>
      </dgm:t>
    </dgm:pt>
    <dgm:pt modelId="{A50F45CC-B065-4DC1-894C-3CA8DD770B08}" type="parTrans" cxnId="{1D84879B-B452-45D2-A049-A75DF0E66208}">
      <dgm:prSet/>
      <dgm:spPr/>
      <dgm:t>
        <a:bodyPr/>
        <a:lstStyle/>
        <a:p>
          <a:endParaRPr lang="en-US"/>
        </a:p>
      </dgm:t>
    </dgm:pt>
    <dgm:pt modelId="{74B13C81-B446-448E-BDED-6C3C50B523D0}" type="sibTrans" cxnId="{1D84879B-B452-45D2-A049-A75DF0E66208}">
      <dgm:prSet/>
      <dgm:spPr/>
      <dgm:t>
        <a:bodyPr/>
        <a:lstStyle/>
        <a:p>
          <a:endParaRPr lang="en-US"/>
        </a:p>
      </dgm:t>
    </dgm:pt>
    <dgm:pt modelId="{919E2043-51BB-46C7-8B9A-B15D075D996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MVC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web.</a:t>
          </a:r>
          <a:endParaRPr lang="en-US" dirty="0"/>
        </a:p>
      </dgm:t>
    </dgm:pt>
    <dgm:pt modelId="{4655AC4A-7833-4881-9D7B-7DD0B65FE938}" type="parTrans" cxnId="{820B2796-2DAB-43C4-9BDD-D646634EC571}">
      <dgm:prSet/>
      <dgm:spPr/>
      <dgm:t>
        <a:bodyPr/>
        <a:lstStyle/>
        <a:p>
          <a:endParaRPr lang="en-US"/>
        </a:p>
      </dgm:t>
    </dgm:pt>
    <dgm:pt modelId="{09A9CE33-DAF2-4A7B-A585-F126244D06D4}" type="sibTrans" cxnId="{820B2796-2DAB-43C4-9BDD-D646634EC571}">
      <dgm:prSet/>
      <dgm:spPr/>
      <dgm:t>
        <a:bodyPr/>
        <a:lstStyle/>
        <a:p>
          <a:endParaRPr lang="en-US"/>
        </a:p>
      </dgm:t>
    </dgm:pt>
    <dgm:pt modelId="{E54FD03C-9AEA-40BF-A455-C5D9E32980C5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PHP,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Laravel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en-US" dirty="0"/>
        </a:p>
      </dgm:t>
    </dgm:pt>
    <dgm:pt modelId="{9D1F9C2B-A5FC-4DE3-A946-B3EBF3C886A0}" type="parTrans" cxnId="{3C88ACEE-8604-48E3-9CF3-0066031ACE62}">
      <dgm:prSet/>
      <dgm:spPr/>
      <dgm:t>
        <a:bodyPr/>
        <a:lstStyle/>
        <a:p>
          <a:endParaRPr lang="en-US"/>
        </a:p>
      </dgm:t>
    </dgm:pt>
    <dgm:pt modelId="{ADD33479-8116-4DE1-B393-AD09BC53A4E5}" type="sibTrans" cxnId="{3C88ACEE-8604-48E3-9CF3-0066031ACE62}">
      <dgm:prSet/>
      <dgm:spPr/>
      <dgm:t>
        <a:bodyPr/>
        <a:lstStyle/>
        <a:p>
          <a:endParaRPr lang="en-US"/>
        </a:p>
      </dgm:t>
    </dgm:pt>
    <dgm:pt modelId="{03DAD690-26D2-46CE-A7EF-AFAE7270A7B0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MySQL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l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/>
        </a:p>
      </dgm:t>
    </dgm:pt>
    <dgm:pt modelId="{E5EF0F3F-1202-4AF7-95FC-BD021A9C4359}" type="parTrans" cxnId="{7A618162-BB65-4DC4-BAD6-DAA9970509BE}">
      <dgm:prSet/>
      <dgm:spPr/>
      <dgm:t>
        <a:bodyPr/>
        <a:lstStyle/>
        <a:p>
          <a:endParaRPr lang="en-US"/>
        </a:p>
      </dgm:t>
    </dgm:pt>
    <dgm:pt modelId="{769C70A5-47AA-4B42-A454-2948AA233A31}" type="sibTrans" cxnId="{7A618162-BB65-4DC4-BAD6-DAA9970509BE}">
      <dgm:prSet/>
      <dgm:spPr/>
      <dgm:t>
        <a:bodyPr/>
        <a:lstStyle/>
        <a:p>
          <a:endParaRPr lang="en-US"/>
        </a:p>
      </dgm:t>
    </dgm:pt>
    <dgm:pt modelId="{515937D7-14BE-4C41-8B31-38BA4F475407}" type="pres">
      <dgm:prSet presAssocID="{31FA251A-F8E0-426B-BE7B-515CBBD809DC}" presName="Name0" presStyleCnt="0">
        <dgm:presLayoutVars>
          <dgm:chMax val="7"/>
          <dgm:chPref val="7"/>
          <dgm:dir/>
        </dgm:presLayoutVars>
      </dgm:prSet>
      <dgm:spPr/>
    </dgm:pt>
    <dgm:pt modelId="{9A03C230-91D2-4D08-97E2-51EC1BB94FB8}" type="pres">
      <dgm:prSet presAssocID="{31FA251A-F8E0-426B-BE7B-515CBBD809DC}" presName="Name1" presStyleCnt="0"/>
      <dgm:spPr/>
    </dgm:pt>
    <dgm:pt modelId="{F977AE10-16E2-4721-8F40-089C872178A5}" type="pres">
      <dgm:prSet presAssocID="{31FA251A-F8E0-426B-BE7B-515CBBD809DC}" presName="cycle" presStyleCnt="0"/>
      <dgm:spPr/>
    </dgm:pt>
    <dgm:pt modelId="{2F5BC335-23C7-4CDA-ACED-5CE9D29352CF}" type="pres">
      <dgm:prSet presAssocID="{31FA251A-F8E0-426B-BE7B-515CBBD809DC}" presName="srcNode" presStyleLbl="node1" presStyleIdx="0" presStyleCnt="4"/>
      <dgm:spPr/>
    </dgm:pt>
    <dgm:pt modelId="{EA4A3DA6-5269-4B90-896F-AEC0C6E8D04A}" type="pres">
      <dgm:prSet presAssocID="{31FA251A-F8E0-426B-BE7B-515CBBD809DC}" presName="conn" presStyleLbl="parChTrans1D2" presStyleIdx="0" presStyleCnt="1"/>
      <dgm:spPr/>
    </dgm:pt>
    <dgm:pt modelId="{55F39D3D-7DDF-4E5C-A3EA-A52EC5B596CE}" type="pres">
      <dgm:prSet presAssocID="{31FA251A-F8E0-426B-BE7B-515CBBD809DC}" presName="extraNode" presStyleLbl="node1" presStyleIdx="0" presStyleCnt="4"/>
      <dgm:spPr/>
    </dgm:pt>
    <dgm:pt modelId="{445FCF20-F9C5-491B-A120-99B5A5319AA8}" type="pres">
      <dgm:prSet presAssocID="{31FA251A-F8E0-426B-BE7B-515CBBD809DC}" presName="dstNode" presStyleLbl="node1" presStyleIdx="0" presStyleCnt="4"/>
      <dgm:spPr/>
    </dgm:pt>
    <dgm:pt modelId="{87BF91C1-5A6C-400C-A0A0-0D9028E27F94}" type="pres">
      <dgm:prSet presAssocID="{86655019-C7AB-4781-8E11-5B31CCA0587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32904-4B52-43F6-9A61-0B55BEA66BA5}" type="pres">
      <dgm:prSet presAssocID="{86655019-C7AB-4781-8E11-5B31CCA05872}" presName="accent_1" presStyleCnt="0"/>
      <dgm:spPr/>
    </dgm:pt>
    <dgm:pt modelId="{46C88146-2BF9-4BDC-83AB-C182DA09677D}" type="pres">
      <dgm:prSet presAssocID="{86655019-C7AB-4781-8E11-5B31CCA05872}" presName="accentRepeatNode" presStyleLbl="solidFgAcc1" presStyleIdx="0" presStyleCnt="4"/>
      <dgm:spPr/>
    </dgm:pt>
    <dgm:pt modelId="{150695E3-5127-4DCA-AE72-A73E6073BD6F}" type="pres">
      <dgm:prSet presAssocID="{919E2043-51BB-46C7-8B9A-B15D075D996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7B87F-12EA-4D27-8162-5CC3FED06925}" type="pres">
      <dgm:prSet presAssocID="{919E2043-51BB-46C7-8B9A-B15D075D9969}" presName="accent_2" presStyleCnt="0"/>
      <dgm:spPr/>
    </dgm:pt>
    <dgm:pt modelId="{C154DD31-62F8-4E29-9615-EA8A7AA59FC1}" type="pres">
      <dgm:prSet presAssocID="{919E2043-51BB-46C7-8B9A-B15D075D9969}" presName="accentRepeatNode" presStyleLbl="solidFgAcc1" presStyleIdx="1" presStyleCnt="4"/>
      <dgm:spPr/>
    </dgm:pt>
    <dgm:pt modelId="{347C21D4-542C-4ACF-BC20-2F12158C2066}" type="pres">
      <dgm:prSet presAssocID="{E54FD03C-9AEA-40BF-A455-C5D9E32980C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322D1-A25E-4829-A725-95D76C7266E8}" type="pres">
      <dgm:prSet presAssocID="{E54FD03C-9AEA-40BF-A455-C5D9E32980C5}" presName="accent_3" presStyleCnt="0"/>
      <dgm:spPr/>
    </dgm:pt>
    <dgm:pt modelId="{EF2A2787-B68E-49FF-BE2F-A7F469A4348B}" type="pres">
      <dgm:prSet presAssocID="{E54FD03C-9AEA-40BF-A455-C5D9E32980C5}" presName="accentRepeatNode" presStyleLbl="solidFgAcc1" presStyleIdx="2" presStyleCnt="4"/>
      <dgm:spPr/>
    </dgm:pt>
    <dgm:pt modelId="{3E27893C-DFD8-48F4-92CE-0F2D5A39FA70}" type="pres">
      <dgm:prSet presAssocID="{03DAD690-26D2-46CE-A7EF-AFAE7270A7B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90CFE-D155-482C-B719-2F53EBA859A8}" type="pres">
      <dgm:prSet presAssocID="{03DAD690-26D2-46CE-A7EF-AFAE7270A7B0}" presName="accent_4" presStyleCnt="0"/>
      <dgm:spPr/>
    </dgm:pt>
    <dgm:pt modelId="{39E1B068-CF20-48EB-B73F-D5D55884DF3B}" type="pres">
      <dgm:prSet presAssocID="{03DAD690-26D2-46CE-A7EF-AFAE7270A7B0}" presName="accentRepeatNode" presStyleLbl="solidFgAcc1" presStyleIdx="3" presStyleCnt="4"/>
      <dgm:spPr/>
    </dgm:pt>
  </dgm:ptLst>
  <dgm:cxnLst>
    <dgm:cxn modelId="{3C88ACEE-8604-48E3-9CF3-0066031ACE62}" srcId="{31FA251A-F8E0-426B-BE7B-515CBBD809DC}" destId="{E54FD03C-9AEA-40BF-A455-C5D9E32980C5}" srcOrd="2" destOrd="0" parTransId="{9D1F9C2B-A5FC-4DE3-A946-B3EBF3C886A0}" sibTransId="{ADD33479-8116-4DE1-B393-AD09BC53A4E5}"/>
    <dgm:cxn modelId="{178AC520-BD59-4CC1-ABF7-C649CDA5616E}" type="presOf" srcId="{919E2043-51BB-46C7-8B9A-B15D075D9969}" destId="{150695E3-5127-4DCA-AE72-A73E6073BD6F}" srcOrd="0" destOrd="0" presId="urn:microsoft.com/office/officeart/2008/layout/VerticalCurvedList"/>
    <dgm:cxn modelId="{1D84879B-B452-45D2-A049-A75DF0E66208}" srcId="{31FA251A-F8E0-426B-BE7B-515CBBD809DC}" destId="{86655019-C7AB-4781-8E11-5B31CCA05872}" srcOrd="0" destOrd="0" parTransId="{A50F45CC-B065-4DC1-894C-3CA8DD770B08}" sibTransId="{74B13C81-B446-448E-BDED-6C3C50B523D0}"/>
    <dgm:cxn modelId="{101B0457-9838-4611-A575-1F6B82DBFAFE}" type="presOf" srcId="{74B13C81-B446-448E-BDED-6C3C50B523D0}" destId="{EA4A3DA6-5269-4B90-896F-AEC0C6E8D04A}" srcOrd="0" destOrd="0" presId="urn:microsoft.com/office/officeart/2008/layout/VerticalCurvedList"/>
    <dgm:cxn modelId="{A7FD0C40-FE7A-4175-911D-7647D44E64D9}" type="presOf" srcId="{86655019-C7AB-4781-8E11-5B31CCA05872}" destId="{87BF91C1-5A6C-400C-A0A0-0D9028E27F94}" srcOrd="0" destOrd="0" presId="urn:microsoft.com/office/officeart/2008/layout/VerticalCurvedList"/>
    <dgm:cxn modelId="{820B2796-2DAB-43C4-9BDD-D646634EC571}" srcId="{31FA251A-F8E0-426B-BE7B-515CBBD809DC}" destId="{919E2043-51BB-46C7-8B9A-B15D075D9969}" srcOrd="1" destOrd="0" parTransId="{4655AC4A-7833-4881-9D7B-7DD0B65FE938}" sibTransId="{09A9CE33-DAF2-4A7B-A585-F126244D06D4}"/>
    <dgm:cxn modelId="{E551457B-857C-4ECF-A900-95E7A5155483}" type="presOf" srcId="{31FA251A-F8E0-426B-BE7B-515CBBD809DC}" destId="{515937D7-14BE-4C41-8B31-38BA4F475407}" srcOrd="0" destOrd="0" presId="urn:microsoft.com/office/officeart/2008/layout/VerticalCurvedList"/>
    <dgm:cxn modelId="{7A618162-BB65-4DC4-BAD6-DAA9970509BE}" srcId="{31FA251A-F8E0-426B-BE7B-515CBBD809DC}" destId="{03DAD690-26D2-46CE-A7EF-AFAE7270A7B0}" srcOrd="3" destOrd="0" parTransId="{E5EF0F3F-1202-4AF7-95FC-BD021A9C4359}" sibTransId="{769C70A5-47AA-4B42-A454-2948AA233A31}"/>
    <dgm:cxn modelId="{88C1F514-B8E5-4AA8-A87C-7E7A7ED6966F}" type="presOf" srcId="{03DAD690-26D2-46CE-A7EF-AFAE7270A7B0}" destId="{3E27893C-DFD8-48F4-92CE-0F2D5A39FA70}" srcOrd="0" destOrd="0" presId="urn:microsoft.com/office/officeart/2008/layout/VerticalCurvedList"/>
    <dgm:cxn modelId="{40984C86-9CEA-40A2-B120-67A56ACC8238}" type="presOf" srcId="{E54FD03C-9AEA-40BF-A455-C5D9E32980C5}" destId="{347C21D4-542C-4ACF-BC20-2F12158C2066}" srcOrd="0" destOrd="0" presId="urn:microsoft.com/office/officeart/2008/layout/VerticalCurvedList"/>
    <dgm:cxn modelId="{2E9DC4E4-902D-4142-A00D-8DBB97DDC124}" type="presParOf" srcId="{515937D7-14BE-4C41-8B31-38BA4F475407}" destId="{9A03C230-91D2-4D08-97E2-51EC1BB94FB8}" srcOrd="0" destOrd="0" presId="urn:microsoft.com/office/officeart/2008/layout/VerticalCurvedList"/>
    <dgm:cxn modelId="{024588C4-676B-438B-9473-61CD9DCD7B77}" type="presParOf" srcId="{9A03C230-91D2-4D08-97E2-51EC1BB94FB8}" destId="{F977AE10-16E2-4721-8F40-089C872178A5}" srcOrd="0" destOrd="0" presId="urn:microsoft.com/office/officeart/2008/layout/VerticalCurvedList"/>
    <dgm:cxn modelId="{93035C18-8D79-4307-A981-8ACB70CA2C0A}" type="presParOf" srcId="{F977AE10-16E2-4721-8F40-089C872178A5}" destId="{2F5BC335-23C7-4CDA-ACED-5CE9D29352CF}" srcOrd="0" destOrd="0" presId="urn:microsoft.com/office/officeart/2008/layout/VerticalCurvedList"/>
    <dgm:cxn modelId="{89DF453F-6A97-47ED-909B-D9CE4DA06151}" type="presParOf" srcId="{F977AE10-16E2-4721-8F40-089C872178A5}" destId="{EA4A3DA6-5269-4B90-896F-AEC0C6E8D04A}" srcOrd="1" destOrd="0" presId="urn:microsoft.com/office/officeart/2008/layout/VerticalCurvedList"/>
    <dgm:cxn modelId="{E98F1FBE-E74E-4E27-B1A6-F3D3A6C45E80}" type="presParOf" srcId="{F977AE10-16E2-4721-8F40-089C872178A5}" destId="{55F39D3D-7DDF-4E5C-A3EA-A52EC5B596CE}" srcOrd="2" destOrd="0" presId="urn:microsoft.com/office/officeart/2008/layout/VerticalCurvedList"/>
    <dgm:cxn modelId="{7926738F-EDCA-428D-A020-FA222F4E5475}" type="presParOf" srcId="{F977AE10-16E2-4721-8F40-089C872178A5}" destId="{445FCF20-F9C5-491B-A120-99B5A5319AA8}" srcOrd="3" destOrd="0" presId="urn:microsoft.com/office/officeart/2008/layout/VerticalCurvedList"/>
    <dgm:cxn modelId="{706B3807-38A6-47F3-AB3F-FF2DED0C750D}" type="presParOf" srcId="{9A03C230-91D2-4D08-97E2-51EC1BB94FB8}" destId="{87BF91C1-5A6C-400C-A0A0-0D9028E27F94}" srcOrd="1" destOrd="0" presId="urn:microsoft.com/office/officeart/2008/layout/VerticalCurvedList"/>
    <dgm:cxn modelId="{5AF697A2-3126-499E-ABD5-FCFB938EDD22}" type="presParOf" srcId="{9A03C230-91D2-4D08-97E2-51EC1BB94FB8}" destId="{FDD32904-4B52-43F6-9A61-0B55BEA66BA5}" srcOrd="2" destOrd="0" presId="urn:microsoft.com/office/officeart/2008/layout/VerticalCurvedList"/>
    <dgm:cxn modelId="{C39988A5-5FAA-43B8-9ED8-AC6572EED743}" type="presParOf" srcId="{FDD32904-4B52-43F6-9A61-0B55BEA66BA5}" destId="{46C88146-2BF9-4BDC-83AB-C182DA09677D}" srcOrd="0" destOrd="0" presId="urn:microsoft.com/office/officeart/2008/layout/VerticalCurvedList"/>
    <dgm:cxn modelId="{1AE16E95-6AC3-4D92-A9D2-E1B4AD630B6E}" type="presParOf" srcId="{9A03C230-91D2-4D08-97E2-51EC1BB94FB8}" destId="{150695E3-5127-4DCA-AE72-A73E6073BD6F}" srcOrd="3" destOrd="0" presId="urn:microsoft.com/office/officeart/2008/layout/VerticalCurvedList"/>
    <dgm:cxn modelId="{5AAF3E40-DEA7-45F4-8BB3-AE607EAAA313}" type="presParOf" srcId="{9A03C230-91D2-4D08-97E2-51EC1BB94FB8}" destId="{B147B87F-12EA-4D27-8162-5CC3FED06925}" srcOrd="4" destOrd="0" presId="urn:microsoft.com/office/officeart/2008/layout/VerticalCurvedList"/>
    <dgm:cxn modelId="{996A53EA-4581-4041-986E-BBCE176E1DD3}" type="presParOf" srcId="{B147B87F-12EA-4D27-8162-5CC3FED06925}" destId="{C154DD31-62F8-4E29-9615-EA8A7AA59FC1}" srcOrd="0" destOrd="0" presId="urn:microsoft.com/office/officeart/2008/layout/VerticalCurvedList"/>
    <dgm:cxn modelId="{A68FDE7B-3F66-4F57-BDCD-A4844CC01F3D}" type="presParOf" srcId="{9A03C230-91D2-4D08-97E2-51EC1BB94FB8}" destId="{347C21D4-542C-4ACF-BC20-2F12158C2066}" srcOrd="5" destOrd="0" presId="urn:microsoft.com/office/officeart/2008/layout/VerticalCurvedList"/>
    <dgm:cxn modelId="{33681CA2-2256-4C18-8AC3-9EDBFB6D8370}" type="presParOf" srcId="{9A03C230-91D2-4D08-97E2-51EC1BB94FB8}" destId="{30C322D1-A25E-4829-A725-95D76C7266E8}" srcOrd="6" destOrd="0" presId="urn:microsoft.com/office/officeart/2008/layout/VerticalCurvedList"/>
    <dgm:cxn modelId="{F5D696EB-2F3B-4468-B52C-0334A1C735F0}" type="presParOf" srcId="{30C322D1-A25E-4829-A725-95D76C7266E8}" destId="{EF2A2787-B68E-49FF-BE2F-A7F469A4348B}" srcOrd="0" destOrd="0" presId="urn:microsoft.com/office/officeart/2008/layout/VerticalCurvedList"/>
    <dgm:cxn modelId="{76BF5DFE-FB9B-4864-BFE1-EEBBAC26C465}" type="presParOf" srcId="{9A03C230-91D2-4D08-97E2-51EC1BB94FB8}" destId="{3E27893C-DFD8-48F4-92CE-0F2D5A39FA70}" srcOrd="7" destOrd="0" presId="urn:microsoft.com/office/officeart/2008/layout/VerticalCurvedList"/>
    <dgm:cxn modelId="{50CF092F-4FED-4468-BAEC-D7C9CB3CC1B6}" type="presParOf" srcId="{9A03C230-91D2-4D08-97E2-51EC1BB94FB8}" destId="{2EB90CFE-D155-482C-B719-2F53EBA859A8}" srcOrd="8" destOrd="0" presId="urn:microsoft.com/office/officeart/2008/layout/VerticalCurvedList"/>
    <dgm:cxn modelId="{A24E3690-738C-4B57-9B76-5C15F2722EC1}" type="presParOf" srcId="{2EB90CFE-D155-482C-B719-2F53EBA859A8}" destId="{39E1B068-CF20-48EB-B73F-D5D55884DF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9EDECD-4D10-4338-AE84-525E0D0F848B}" type="doc">
      <dgm:prSet loTypeId="urn:microsoft.com/office/officeart/2005/8/layout/venn3" loCatId="relationship" qsTypeId="urn:microsoft.com/office/officeart/2005/8/quickstyle/simple2" qsCatId="simple" csTypeId="urn:microsoft.com/office/officeart/2005/8/colors/accent1_2" csCatId="accent1" phldr="1"/>
      <dgm:spPr/>
    </dgm:pt>
    <dgm:pt modelId="{AA87DFD0-9576-4FEB-BF12-F19760F42A11}">
      <dgm:prSet phldrT="[Text]"/>
      <dgm:spPr/>
      <dgm:t>
        <a:bodyPr/>
        <a:lstStyle/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Route</a:t>
          </a:r>
        </a:p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Controller</a:t>
          </a:r>
        </a:p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Blade</a:t>
          </a:r>
          <a:endParaRPr lang="en-US" dirty="0"/>
        </a:p>
      </dgm:t>
    </dgm:pt>
    <dgm:pt modelId="{D1F30F4B-0A47-449D-8AFD-0A331D7E2636}" type="parTrans" cxnId="{4AA6891E-0B29-42F5-A798-657FB8D99C22}">
      <dgm:prSet/>
      <dgm:spPr/>
      <dgm:t>
        <a:bodyPr/>
        <a:lstStyle/>
        <a:p>
          <a:endParaRPr lang="en-US"/>
        </a:p>
      </dgm:t>
    </dgm:pt>
    <dgm:pt modelId="{7D8F8F4D-A844-4D54-8FA4-E314A74AC92C}" type="sibTrans" cxnId="{4AA6891E-0B29-42F5-A798-657FB8D99C22}">
      <dgm:prSet/>
      <dgm:spPr/>
      <dgm:t>
        <a:bodyPr/>
        <a:lstStyle/>
        <a:p>
          <a:endParaRPr lang="en-US"/>
        </a:p>
      </dgm:t>
    </dgm:pt>
    <dgm:pt modelId="{693F9042-44C8-47FB-8DD8-C35E69F0EA48}">
      <dgm:prSet phldrT="[Text]"/>
      <dgm:spPr/>
      <dgm:t>
        <a:bodyPr/>
        <a:lstStyle/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Eloquent</a:t>
          </a:r>
        </a:p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Middleware</a:t>
          </a:r>
        </a:p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Request</a:t>
          </a:r>
          <a:endParaRPr lang="en-US" dirty="0"/>
        </a:p>
      </dgm:t>
    </dgm:pt>
    <dgm:pt modelId="{36089757-7900-42CD-8E39-1204A24D101C}" type="parTrans" cxnId="{43781BC2-3261-45AD-A12E-856FCE4B478B}">
      <dgm:prSet/>
      <dgm:spPr/>
      <dgm:t>
        <a:bodyPr/>
        <a:lstStyle/>
        <a:p>
          <a:endParaRPr lang="en-US"/>
        </a:p>
      </dgm:t>
    </dgm:pt>
    <dgm:pt modelId="{FEC0B0D8-9E92-4E1F-BCBB-01C3928BDCC7}" type="sibTrans" cxnId="{43781BC2-3261-45AD-A12E-856FCE4B478B}">
      <dgm:prSet/>
      <dgm:spPr/>
      <dgm:t>
        <a:bodyPr/>
        <a:lstStyle/>
        <a:p>
          <a:endParaRPr lang="en-US"/>
        </a:p>
      </dgm:t>
    </dgm:pt>
    <dgm:pt modelId="{FF7B31AA-0172-464A-B89A-AE4D3BFFB4E5}">
      <dgm:prSet phldrT="[Text]"/>
      <dgm:spPr/>
      <dgm:t>
        <a:bodyPr/>
        <a:lstStyle/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Migration</a:t>
          </a:r>
        </a:p>
        <a:p>
          <a:r>
            <a:rPr lang="en-US" smtClean="0">
              <a:latin typeface="Droid Serif"/>
              <a:ea typeface="Droid Serif"/>
              <a:cs typeface="Droid Serif"/>
              <a:sym typeface="Droid Serif"/>
            </a:rPr>
            <a:t>Authentication</a:t>
          </a:r>
          <a:endParaRPr lang="en-US" dirty="0"/>
        </a:p>
      </dgm:t>
    </dgm:pt>
    <dgm:pt modelId="{B500C18F-A46B-4DBC-98DD-8E01CE5EE6F4}" type="parTrans" cxnId="{96E421D3-3EE1-4CDD-892B-17328AAD02E2}">
      <dgm:prSet/>
      <dgm:spPr/>
      <dgm:t>
        <a:bodyPr/>
        <a:lstStyle/>
        <a:p>
          <a:endParaRPr lang="en-US"/>
        </a:p>
      </dgm:t>
    </dgm:pt>
    <dgm:pt modelId="{86475177-8B84-4FE7-8134-5FE761B14D89}" type="sibTrans" cxnId="{96E421D3-3EE1-4CDD-892B-17328AAD02E2}">
      <dgm:prSet/>
      <dgm:spPr/>
      <dgm:t>
        <a:bodyPr/>
        <a:lstStyle/>
        <a:p>
          <a:endParaRPr lang="en-US"/>
        </a:p>
      </dgm:t>
    </dgm:pt>
    <dgm:pt modelId="{EA113723-BB7E-4E72-9413-DF99261D15E3}" type="pres">
      <dgm:prSet presAssocID="{259EDECD-4D10-4338-AE84-525E0D0F848B}" presName="Name0" presStyleCnt="0">
        <dgm:presLayoutVars>
          <dgm:dir/>
          <dgm:resizeHandles val="exact"/>
        </dgm:presLayoutVars>
      </dgm:prSet>
      <dgm:spPr/>
    </dgm:pt>
    <dgm:pt modelId="{BD12B554-99CD-4314-A85C-07090BC9A9E7}" type="pres">
      <dgm:prSet presAssocID="{AA87DFD0-9576-4FEB-BF12-F19760F42A11}" presName="Name5" presStyleLbl="vennNode1" presStyleIdx="0" presStyleCnt="3">
        <dgm:presLayoutVars>
          <dgm:bulletEnabled val="1"/>
        </dgm:presLayoutVars>
      </dgm:prSet>
      <dgm:spPr/>
    </dgm:pt>
    <dgm:pt modelId="{7704A96D-17C3-47B1-A41C-C5BC0FEBD931}" type="pres">
      <dgm:prSet presAssocID="{7D8F8F4D-A844-4D54-8FA4-E314A74AC92C}" presName="space" presStyleCnt="0"/>
      <dgm:spPr/>
    </dgm:pt>
    <dgm:pt modelId="{BB23C49B-5FA6-44A1-B105-E3AE179C33A0}" type="pres">
      <dgm:prSet presAssocID="{693F9042-44C8-47FB-8DD8-C35E69F0EA48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93F09-0EBB-40AC-A438-A1A775770F9D}" type="pres">
      <dgm:prSet presAssocID="{FEC0B0D8-9E92-4E1F-BCBB-01C3928BDCC7}" presName="space" presStyleCnt="0"/>
      <dgm:spPr/>
    </dgm:pt>
    <dgm:pt modelId="{3548B524-2AE8-413A-BFB4-0643FE921527}" type="pres">
      <dgm:prSet presAssocID="{FF7B31AA-0172-464A-B89A-AE4D3BFFB4E5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A6891E-0B29-42F5-A798-657FB8D99C22}" srcId="{259EDECD-4D10-4338-AE84-525E0D0F848B}" destId="{AA87DFD0-9576-4FEB-BF12-F19760F42A11}" srcOrd="0" destOrd="0" parTransId="{D1F30F4B-0A47-449D-8AFD-0A331D7E2636}" sibTransId="{7D8F8F4D-A844-4D54-8FA4-E314A74AC92C}"/>
    <dgm:cxn modelId="{96E421D3-3EE1-4CDD-892B-17328AAD02E2}" srcId="{259EDECD-4D10-4338-AE84-525E0D0F848B}" destId="{FF7B31AA-0172-464A-B89A-AE4D3BFFB4E5}" srcOrd="2" destOrd="0" parTransId="{B500C18F-A46B-4DBC-98DD-8E01CE5EE6F4}" sibTransId="{86475177-8B84-4FE7-8134-5FE761B14D89}"/>
    <dgm:cxn modelId="{4E27DE14-9B4A-40ED-A345-11BD02D37698}" type="presOf" srcId="{259EDECD-4D10-4338-AE84-525E0D0F848B}" destId="{EA113723-BB7E-4E72-9413-DF99261D15E3}" srcOrd="0" destOrd="0" presId="urn:microsoft.com/office/officeart/2005/8/layout/venn3"/>
    <dgm:cxn modelId="{43781BC2-3261-45AD-A12E-856FCE4B478B}" srcId="{259EDECD-4D10-4338-AE84-525E0D0F848B}" destId="{693F9042-44C8-47FB-8DD8-C35E69F0EA48}" srcOrd="1" destOrd="0" parTransId="{36089757-7900-42CD-8E39-1204A24D101C}" sibTransId="{FEC0B0D8-9E92-4E1F-BCBB-01C3928BDCC7}"/>
    <dgm:cxn modelId="{A6B22D47-BB95-4124-BA3D-17070B82038A}" type="presOf" srcId="{693F9042-44C8-47FB-8DD8-C35E69F0EA48}" destId="{BB23C49B-5FA6-44A1-B105-E3AE179C33A0}" srcOrd="0" destOrd="0" presId="urn:microsoft.com/office/officeart/2005/8/layout/venn3"/>
    <dgm:cxn modelId="{CD31F77E-B1DF-4FC8-BE76-707A8A438129}" type="presOf" srcId="{FF7B31AA-0172-464A-B89A-AE4D3BFFB4E5}" destId="{3548B524-2AE8-413A-BFB4-0643FE921527}" srcOrd="0" destOrd="0" presId="urn:microsoft.com/office/officeart/2005/8/layout/venn3"/>
    <dgm:cxn modelId="{998EBFD0-798E-4480-9015-B3D49BE945D1}" type="presOf" srcId="{AA87DFD0-9576-4FEB-BF12-F19760F42A11}" destId="{BD12B554-99CD-4314-A85C-07090BC9A9E7}" srcOrd="0" destOrd="0" presId="urn:microsoft.com/office/officeart/2005/8/layout/venn3"/>
    <dgm:cxn modelId="{00B89A3D-F581-4D08-921A-8341FE4B068A}" type="presParOf" srcId="{EA113723-BB7E-4E72-9413-DF99261D15E3}" destId="{BD12B554-99CD-4314-A85C-07090BC9A9E7}" srcOrd="0" destOrd="0" presId="urn:microsoft.com/office/officeart/2005/8/layout/venn3"/>
    <dgm:cxn modelId="{1F4C3054-D8BB-4DDC-96DB-A71E1DAF5788}" type="presParOf" srcId="{EA113723-BB7E-4E72-9413-DF99261D15E3}" destId="{7704A96D-17C3-47B1-A41C-C5BC0FEBD931}" srcOrd="1" destOrd="0" presId="urn:microsoft.com/office/officeart/2005/8/layout/venn3"/>
    <dgm:cxn modelId="{7741ECD0-429D-4CF9-94FE-EC8623389E94}" type="presParOf" srcId="{EA113723-BB7E-4E72-9413-DF99261D15E3}" destId="{BB23C49B-5FA6-44A1-B105-E3AE179C33A0}" srcOrd="2" destOrd="0" presId="urn:microsoft.com/office/officeart/2005/8/layout/venn3"/>
    <dgm:cxn modelId="{28AB2E3B-A5AA-4FF5-9847-34F090B89031}" type="presParOf" srcId="{EA113723-BB7E-4E72-9413-DF99261D15E3}" destId="{83293F09-0EBB-40AC-A438-A1A775770F9D}" srcOrd="3" destOrd="0" presId="urn:microsoft.com/office/officeart/2005/8/layout/venn3"/>
    <dgm:cxn modelId="{5EFC6704-C1B4-4308-B3E0-317357325E65}" type="presParOf" srcId="{EA113723-BB7E-4E72-9413-DF99261D15E3}" destId="{3548B524-2AE8-413A-BFB4-0643FE921527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677D0-1025-4DA9-BE60-3500C30F0B43}">
      <dsp:nvSpPr>
        <dsp:cNvPr id="0" name=""/>
        <dsp:cNvSpPr/>
      </dsp:nvSpPr>
      <dsp:spPr>
        <a:xfrm rot="16200000">
          <a:off x="-596725" y="599113"/>
          <a:ext cx="3541712" cy="234348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299641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1. </a:t>
          </a:r>
          <a:r>
            <a:rPr lang="en-US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Giới thiệu đề tài</a:t>
          </a:r>
          <a:endParaRPr lang="en-US" sz="4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5400000">
        <a:off x="2389" y="708341"/>
        <a:ext cx="2343484" cy="2125028"/>
      </dsp:txXfrm>
    </dsp:sp>
    <dsp:sp modelId="{F1FB7D10-611B-4F7B-B07A-662E24C5599A}">
      <dsp:nvSpPr>
        <dsp:cNvPr id="0" name=""/>
        <dsp:cNvSpPr/>
      </dsp:nvSpPr>
      <dsp:spPr>
        <a:xfrm rot="16200000">
          <a:off x="1922520" y="599113"/>
          <a:ext cx="3541712" cy="234348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299641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2. </a:t>
          </a:r>
          <a:r>
            <a:rPr lang="en-US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C</a:t>
          </a:r>
          <a:r>
            <a:rPr lang="vi-VN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ơ</a:t>
          </a:r>
          <a:r>
            <a:rPr lang="en-US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 sở lý thuyết</a:t>
          </a:r>
          <a:endParaRPr lang="en-US" sz="4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5400000">
        <a:off x="2521634" y="708341"/>
        <a:ext cx="2343484" cy="2125028"/>
      </dsp:txXfrm>
    </dsp:sp>
    <dsp:sp modelId="{12E2EBE9-8CBB-494D-AFAB-5051D255F251}">
      <dsp:nvSpPr>
        <dsp:cNvPr id="0" name=""/>
        <dsp:cNvSpPr/>
      </dsp:nvSpPr>
      <dsp:spPr>
        <a:xfrm rot="16200000">
          <a:off x="4441767" y="599113"/>
          <a:ext cx="3541712" cy="234348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299641" bIns="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3. </a:t>
          </a:r>
          <a:r>
            <a:rPr lang="en-US" sz="47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Ứng dụng</a:t>
          </a:r>
          <a:endParaRPr lang="en-US" sz="4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5400000">
        <a:off x="5040881" y="708341"/>
        <a:ext cx="2343484" cy="2125028"/>
      </dsp:txXfrm>
    </dsp:sp>
    <dsp:sp modelId="{7CD0F072-CDC5-489D-96C4-92F22DFA32D5}">
      <dsp:nvSpPr>
        <dsp:cNvPr id="0" name=""/>
        <dsp:cNvSpPr/>
      </dsp:nvSpPr>
      <dsp:spPr>
        <a:xfrm rot="16200000">
          <a:off x="6961013" y="599113"/>
          <a:ext cx="3541712" cy="234348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299641" bIns="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47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4. </a:t>
          </a:r>
          <a:r>
            <a:rPr lang="en-US" sz="47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Kết</a:t>
          </a:r>
          <a:r>
            <a:rPr lang="en-US" sz="47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 </a:t>
          </a:r>
          <a:r>
            <a:rPr lang="en-US" sz="47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Droid Serif"/>
            </a:rPr>
            <a:t>luận</a:t>
          </a:r>
          <a:endParaRPr lang="en-US" sz="4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5400000">
        <a:off x="7560127" y="708341"/>
        <a:ext cx="2343484" cy="212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A3DA6-5269-4B90-896F-AEC0C6E8D04A}">
      <dsp:nvSpPr>
        <dsp:cNvPr id="0" name=""/>
        <dsp:cNvSpPr/>
      </dsp:nvSpPr>
      <dsp:spPr>
        <a:xfrm>
          <a:off x="-4696146" y="-719885"/>
          <a:ext cx="5593759" cy="559375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F91C1-5A6C-400C-A0A0-0D9028E27F94}">
      <dsp:nvSpPr>
        <dsp:cNvPr id="0" name=""/>
        <dsp:cNvSpPr/>
      </dsp:nvSpPr>
      <dsp:spPr>
        <a:xfrm>
          <a:off x="470117" y="319358"/>
          <a:ext cx="9379273" cy="639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24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HTML, CSS,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Boostrap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JavaScript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web.</a:t>
          </a:r>
          <a:endParaRPr lang="en-US" sz="2000" kern="1200" dirty="0"/>
        </a:p>
      </dsp:txBody>
      <dsp:txXfrm>
        <a:off x="470117" y="319358"/>
        <a:ext cx="9379273" cy="639049"/>
      </dsp:txXfrm>
    </dsp:sp>
    <dsp:sp modelId="{46C88146-2BF9-4BDC-83AB-C182DA09677D}">
      <dsp:nvSpPr>
        <dsp:cNvPr id="0" name=""/>
        <dsp:cNvSpPr/>
      </dsp:nvSpPr>
      <dsp:spPr>
        <a:xfrm>
          <a:off x="70711" y="239477"/>
          <a:ext cx="798811" cy="798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695E3-5127-4DCA-AE72-A73E6073BD6F}">
      <dsp:nvSpPr>
        <dsp:cNvPr id="0" name=""/>
        <dsp:cNvSpPr/>
      </dsp:nvSpPr>
      <dsp:spPr>
        <a:xfrm>
          <a:off x="836499" y="1278099"/>
          <a:ext cx="9012891" cy="639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24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MVC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trúc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web.</a:t>
          </a:r>
          <a:endParaRPr lang="en-US" sz="2000" kern="1200" dirty="0"/>
        </a:p>
      </dsp:txBody>
      <dsp:txXfrm>
        <a:off x="836499" y="1278099"/>
        <a:ext cx="9012891" cy="639049"/>
      </dsp:txXfrm>
    </dsp:sp>
    <dsp:sp modelId="{C154DD31-62F8-4E29-9615-EA8A7AA59FC1}">
      <dsp:nvSpPr>
        <dsp:cNvPr id="0" name=""/>
        <dsp:cNvSpPr/>
      </dsp:nvSpPr>
      <dsp:spPr>
        <a:xfrm>
          <a:off x="437093" y="1198217"/>
          <a:ext cx="798811" cy="798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21D4-542C-4ACF-BC20-2F12158C2066}">
      <dsp:nvSpPr>
        <dsp:cNvPr id="0" name=""/>
        <dsp:cNvSpPr/>
      </dsp:nvSpPr>
      <dsp:spPr>
        <a:xfrm>
          <a:off x="836499" y="2236839"/>
          <a:ext cx="9012891" cy="639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24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PHP,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Laravel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en-US" sz="2000" kern="1200" dirty="0"/>
        </a:p>
      </dsp:txBody>
      <dsp:txXfrm>
        <a:off x="836499" y="2236839"/>
        <a:ext cx="9012891" cy="639049"/>
      </dsp:txXfrm>
    </dsp:sp>
    <dsp:sp modelId="{EF2A2787-B68E-49FF-BE2F-A7F469A4348B}">
      <dsp:nvSpPr>
        <dsp:cNvPr id="0" name=""/>
        <dsp:cNvSpPr/>
      </dsp:nvSpPr>
      <dsp:spPr>
        <a:xfrm>
          <a:off x="437093" y="2156958"/>
          <a:ext cx="798811" cy="798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7893C-DFD8-48F4-92CE-0F2D5A39FA70}">
      <dsp:nvSpPr>
        <dsp:cNvPr id="0" name=""/>
        <dsp:cNvSpPr/>
      </dsp:nvSpPr>
      <dsp:spPr>
        <a:xfrm>
          <a:off x="470117" y="3195579"/>
          <a:ext cx="9379273" cy="639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24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</a:t>
          </a:r>
          <a:r>
            <a:rPr lang="vi-VN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MySQL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</a:t>
          </a:r>
          <a:r>
            <a:rPr lang="vi-VN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ơ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l</a:t>
          </a:r>
          <a:r>
            <a:rPr lang="vi-VN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/>
        </a:p>
      </dsp:txBody>
      <dsp:txXfrm>
        <a:off x="470117" y="3195579"/>
        <a:ext cx="9379273" cy="639049"/>
      </dsp:txXfrm>
    </dsp:sp>
    <dsp:sp modelId="{39E1B068-CF20-48EB-B73F-D5D55884DF3B}">
      <dsp:nvSpPr>
        <dsp:cNvPr id="0" name=""/>
        <dsp:cNvSpPr/>
      </dsp:nvSpPr>
      <dsp:spPr>
        <a:xfrm>
          <a:off x="70711" y="3115698"/>
          <a:ext cx="798811" cy="7988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2B554-99CD-4314-A85C-07090BC9A9E7}">
      <dsp:nvSpPr>
        <dsp:cNvPr id="0" name=""/>
        <dsp:cNvSpPr/>
      </dsp:nvSpPr>
      <dsp:spPr>
        <a:xfrm>
          <a:off x="3735" y="299324"/>
          <a:ext cx="3266748" cy="32667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9780" tIns="30480" rIns="1797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Route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Controller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Blade</a:t>
          </a:r>
          <a:endParaRPr lang="en-US" sz="2400" kern="1200" dirty="0"/>
        </a:p>
      </dsp:txBody>
      <dsp:txXfrm>
        <a:off x="482139" y="777728"/>
        <a:ext cx="2309940" cy="2309940"/>
      </dsp:txXfrm>
    </dsp:sp>
    <dsp:sp modelId="{BB23C49B-5FA6-44A1-B105-E3AE179C33A0}">
      <dsp:nvSpPr>
        <dsp:cNvPr id="0" name=""/>
        <dsp:cNvSpPr/>
      </dsp:nvSpPr>
      <dsp:spPr>
        <a:xfrm>
          <a:off x="2617134" y="299324"/>
          <a:ext cx="3266748" cy="32667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9780" tIns="30480" rIns="1797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Eloquent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Middleware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Request</a:t>
          </a:r>
          <a:endParaRPr lang="en-US" sz="2400" kern="1200" dirty="0"/>
        </a:p>
      </dsp:txBody>
      <dsp:txXfrm>
        <a:off x="3095538" y="777728"/>
        <a:ext cx="2309940" cy="2309940"/>
      </dsp:txXfrm>
    </dsp:sp>
    <dsp:sp modelId="{3548B524-2AE8-413A-BFB4-0643FE921527}">
      <dsp:nvSpPr>
        <dsp:cNvPr id="0" name=""/>
        <dsp:cNvSpPr/>
      </dsp:nvSpPr>
      <dsp:spPr>
        <a:xfrm>
          <a:off x="5230532" y="299324"/>
          <a:ext cx="3266748" cy="32667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9780" tIns="30480" rIns="1797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Migration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Droid Serif"/>
              <a:ea typeface="Droid Serif"/>
              <a:cs typeface="Droid Serif"/>
              <a:sym typeface="Droid Serif"/>
            </a:rPr>
            <a:t>Authentication</a:t>
          </a:r>
          <a:endParaRPr lang="en-US" sz="2400" kern="1200" dirty="0"/>
        </a:p>
      </dsp:txBody>
      <dsp:txXfrm>
        <a:off x="5708936" y="777728"/>
        <a:ext cx="2309940" cy="2309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7032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TP.HCM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CÔNG NGHỆ PHẦN MỀM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TỐT NGHIỆP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buFont typeface="Droid Serif"/>
              <a:buNone/>
            </a:pP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>
              <a:spcBef>
                <a:spcPts val="0"/>
              </a:spcBef>
              <a:buFont typeface="Droid Serif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WEBSITE QUẢN LÝ HOẠT ĐỘNG ĐOÀN - HỘI </a:t>
            </a:r>
          </a:p>
          <a:p>
            <a:pPr algn="ctr">
              <a:spcBef>
                <a:spcPts val="0"/>
              </a:spcBef>
              <a:buFont typeface="Droid Serif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LARAVEL FRAMEWORK</a:t>
            </a:r>
            <a:endParaRPr lang="e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0"/>
              </a:spcBef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080738-1EC7-4980-8544-858C13559074}"/>
              </a:ext>
            </a:extLst>
          </p:cNvPr>
          <p:cNvGrpSpPr/>
          <p:nvPr/>
        </p:nvGrpSpPr>
        <p:grpSpPr>
          <a:xfrm>
            <a:off x="5614112" y="1774042"/>
            <a:ext cx="960598" cy="475445"/>
            <a:chOff x="1236593" y="157883"/>
            <a:chExt cx="960598" cy="4754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2B2A4A-71BB-4627-AA2D-97F5F749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593" y="159682"/>
              <a:ext cx="369555" cy="47364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E457C1-916C-4DAF-9A88-27198D10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8229" y="157883"/>
              <a:ext cx="508962" cy="468867"/>
            </a:xfrm>
            <a:prstGeom prst="rect">
              <a:avLst/>
            </a:prstGeom>
          </p:spPr>
        </p:pic>
      </p:grpSp>
      <p:sp>
        <p:nvSpPr>
          <p:cNvPr id="7" name="Shape 215">
            <a:extLst>
              <a:ext uri="{FF2B5EF4-FFF2-40B4-BE49-F238E27FC236}">
                <a16:creationId xmlns:a16="http://schemas.microsoft.com/office/drawing/2014/main" id="{123953A4-5382-4623-919C-546EBDB81651}"/>
              </a:ext>
            </a:extLst>
          </p:cNvPr>
          <p:cNvSpPr txBox="1">
            <a:spLocks/>
          </p:cNvSpPr>
          <p:nvPr/>
        </p:nvSpPr>
        <p:spPr>
          <a:xfrm>
            <a:off x="6443421" y="4970495"/>
            <a:ext cx="5950221" cy="1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Char char="❄"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Char char="☆"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34F5C"/>
              </a:buClr>
              <a:buSzPct val="100000"/>
              <a:buFont typeface="Droid Serif"/>
              <a:buNone/>
              <a:defRPr sz="1800" b="0" i="0" u="none" strike="noStrike" cap="none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Droid Serif"/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TS. Lê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Vinh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Droid Serif"/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SV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Droid Serif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Tuấn Kiệt	MSSV: 15110237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Droid Serif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MSSV: 15110204</a:t>
            </a:r>
            <a:endParaRPr lang="e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83717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Káº¿t quáº£ hÃ¬nh áº£nh cho ide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07" y="3435323"/>
            <a:ext cx="6407816" cy="360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8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1863"/>
            <a:ext cx="9905999" cy="3949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3887926"/>
              </p:ext>
            </p:extLst>
          </p:nvPr>
        </p:nvGraphicFramePr>
        <p:xfrm>
          <a:off x="1141412" y="2272938"/>
          <a:ext cx="9905999" cy="415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9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vi-VN" sz="5400" dirty="0">
                <a:cs typeface="Times New Roman" panose="02020603050405020304" pitchFamily="18" charset="0"/>
              </a:rPr>
              <a:t>Ơ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LÝ THUYẾT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Laravel Framework.</a:t>
            </a:r>
          </a:p>
          <a:p>
            <a:pPr marL="285750" indent="-285750" algn="just">
              <a:buFontTx/>
              <a:buChar char="-"/>
            </a:pP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framework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Tx/>
              <a:buChar char="-"/>
            </a:pP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Taylor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Otwell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69DD6-200E-465B-B9E0-A247CF64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31" y="3811990"/>
            <a:ext cx="3926978" cy="1409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3A18C-2F30-4B7B-8D50-C2793990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790" y="3287056"/>
            <a:ext cx="4894750" cy="24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vi-VN" sz="5400" dirty="0">
                <a:cs typeface="Times New Roman" panose="02020603050405020304" pitchFamily="18" charset="0"/>
              </a:rPr>
              <a:t>Ơ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LÝ THUYẾT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Các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7090585"/>
              </p:ext>
            </p:extLst>
          </p:nvPr>
        </p:nvGraphicFramePr>
        <p:xfrm>
          <a:off x="1658983" y="2457026"/>
          <a:ext cx="8501017" cy="386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02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vi-VN" sz="5400" dirty="0">
                <a:cs typeface="Times New Roman" panose="02020603050405020304" pitchFamily="18" charset="0"/>
              </a:rPr>
              <a:t>Ơ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LÝ THUYẾT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5119DE12-B7D7-4EFD-BB21-57C2540FA2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1" y="1985191"/>
            <a:ext cx="9906000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CC"/>
              </a:buClr>
              <a:buFont typeface="Old Standard TT"/>
              <a:buNone/>
              <a:defRPr sz="1400" b="0" i="1" u="none" strike="noStrike" cap="none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  <a:rtl val="0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C</a:t>
            </a:r>
            <a:r>
              <a:rPr lang="vi-VN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7B166-6CE1-46FC-A0AF-6F0EA63F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395" y="2482823"/>
            <a:ext cx="6500548" cy="40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1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3.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  <a:sym typeface="Old Standard TT"/>
              </a:rPr>
              <a:t>ỨNG DỤNG</a:t>
            </a:r>
            <a:endParaRPr lang="en" sz="5400" dirty="0">
              <a:latin typeface="Times New Roman" panose="02020603050405020304" pitchFamily="18" charset="0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5" name="Shape 300"/>
          <p:cNvSpPr txBox="1">
            <a:spLocks/>
          </p:cNvSpPr>
          <p:nvPr/>
        </p:nvSpPr>
        <p:spPr>
          <a:xfrm>
            <a:off x="2471666" y="2645274"/>
            <a:ext cx="5428499" cy="45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725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Droid Serif</vt:lpstr>
      <vt:lpstr>Old Standard TT</vt:lpstr>
      <vt:lpstr>Rockwell</vt:lpstr>
      <vt:lpstr>Tahoma</vt:lpstr>
      <vt:lpstr>Times New Roman</vt:lpstr>
      <vt:lpstr>Trebuchet MS</vt:lpstr>
      <vt:lpstr>Tw Cen MT</vt:lpstr>
      <vt:lpstr>Wingdings</vt:lpstr>
      <vt:lpstr>Circuit</vt:lpstr>
      <vt:lpstr>TRƯỜNG ĐẠI HỌC SƯ PHẠM KỸ THUẬT TP.HCM KHOA CÔNG NGHỆ THÔNG TIN BỘ MÔN CÔNG NGHỆ PHẦN MỀM</vt:lpstr>
      <vt:lpstr>NỘI DUNG BÁO CÁO</vt:lpstr>
      <vt:lpstr>1. GIỚI THIỆU ĐỀ TÀI</vt:lpstr>
      <vt:lpstr>1. GIỚI THIỆU ĐỀ TÀI</vt:lpstr>
      <vt:lpstr>1. GIỚI THIỆU ĐỀ TÀI</vt:lpstr>
      <vt:lpstr>2. CƠ SỞ LÝ THUYẾT</vt:lpstr>
      <vt:lpstr>2. CƠ SỞ LÝ THUYẾT</vt:lpstr>
      <vt:lpstr>2. CƠ SỞ LÝ THUYẾT</vt:lpstr>
      <vt:lpstr>3. ỨNG DỤNG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2019-07-22T16:13:47Z</dcterms:created>
  <dcterms:modified xsi:type="dcterms:W3CDTF">2019-07-22T16:38:10Z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