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2"/>
  </p:notesMasterIdLst>
  <p:sldIdLst>
    <p:sldId id="256" r:id="rId2"/>
    <p:sldId id="305" r:id="rId3"/>
    <p:sldId id="307" r:id="rId4"/>
    <p:sldId id="306" r:id="rId5"/>
    <p:sldId id="310" r:id="rId6"/>
    <p:sldId id="321" r:id="rId7"/>
    <p:sldId id="322" r:id="rId8"/>
    <p:sldId id="323" r:id="rId9"/>
    <p:sldId id="324" r:id="rId10"/>
    <p:sldId id="325" r:id="rId11"/>
    <p:sldId id="328" r:id="rId12"/>
    <p:sldId id="312" r:id="rId13"/>
    <p:sldId id="320" r:id="rId14"/>
    <p:sldId id="326" r:id="rId15"/>
    <p:sldId id="327" r:id="rId16"/>
    <p:sldId id="329" r:id="rId17"/>
    <p:sldId id="314" r:id="rId18"/>
    <p:sldId id="316" r:id="rId19"/>
    <p:sldId id="318" r:id="rId20"/>
    <p:sldId id="319" r:id="rId2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Chivo" panose="020B0604020202020204" charset="0"/>
      <p:regular r:id="rId24"/>
      <p:bold r:id="rId25"/>
      <p:italic r:id="rId26"/>
      <p:boldItalic r:id="rId27"/>
    </p:embeddedFont>
    <p:embeddedFont>
      <p:font typeface="Fahkwang" panose="00000500000000000000" pitchFamily="2" charset="-34"/>
      <p:regular r:id="rId28"/>
      <p:bold r:id="rId29"/>
      <p:italic r:id="rId30"/>
      <p:boldItalic r:id="rId31"/>
    </p:embeddedFont>
    <p:embeddedFont>
      <p:font typeface="Nirmala UI" panose="020B0502040204020203" pitchFamily="34" charset="0"/>
      <p:regular r:id="rId32"/>
      <p:bold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Source Code Pro" panose="020B0509030403020204" pitchFamily="49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B98CA-2966-33AE-74F9-CD24BEC7B1EB}" v="2" dt="2023-02-07T18:27:03.038"/>
    <p1510:client id="{47BDC977-DB5B-0C1D-2DB9-CE40C92B1DDF}" v="2" dt="2023-02-07T18:25:06.277"/>
    <p1510:client id="{6CCAF0DA-2E4A-451A-84FF-E54790107A1D}" v="1080" dt="2023-02-07T18:50:17.512"/>
    <p1510:client id="{779D4932-4CB2-4A22-A1CC-754D41A2DF0C}" v="1602" dt="2023-02-07T19:39:49.306"/>
    <p1510:client id="{95E1C538-B1B0-4810-9984-0F5465C517AB}" v="828" dt="2023-02-07T15:41:06.429"/>
    <p1510:client id="{B80A69C2-082B-10F5-BCA6-0284A04D8839}" v="18" dt="2023-02-07T13:38:28.463"/>
    <p1510:client id="{E17FAA64-A8C5-E2D6-1DFB-7258B617BE82}" v="6" dt="2023-02-07T17:41:17.428"/>
  </p1510:revLst>
</p1510:revInfo>
</file>

<file path=ppt/tableStyles.xml><?xml version="1.0" encoding="utf-8"?>
<a:tblStyleLst xmlns:a="http://schemas.openxmlformats.org/drawingml/2006/main" def="{ABCB6092-2FF7-418E-A7BD-58CFDEE2C47B}">
  <a:tblStyle styleId="{ABCB6092-2FF7-418E-A7BD-58CFDEE2C4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7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g Kieu Trinh 20214933" userId="e341e205-249c-47f6-9843-d66df222b0f9" providerId="ADAL" clId="{6CCAF0DA-2E4A-451A-84FF-E54790107A1D}"/>
    <pc:docChg chg="undo custSel addSld modSld">
      <pc:chgData name="Dang Kieu Trinh 20214933" userId="e341e205-249c-47f6-9843-d66df222b0f9" providerId="ADAL" clId="{6CCAF0DA-2E4A-451A-84FF-E54790107A1D}" dt="2023-02-07T18:50:17.512" v="1076" actId="20577"/>
      <pc:docMkLst>
        <pc:docMk/>
      </pc:docMkLst>
      <pc:sldChg chg="modSp">
        <pc:chgData name="Dang Kieu Trinh 20214933" userId="e341e205-249c-47f6-9843-d66df222b0f9" providerId="ADAL" clId="{6CCAF0DA-2E4A-451A-84FF-E54790107A1D}" dt="2023-02-07T18:28:59.037" v="7" actId="20577"/>
        <pc:sldMkLst>
          <pc:docMk/>
          <pc:sldMk cId="1861373250" sldId="320"/>
        </pc:sldMkLst>
        <pc:spChg chg="mod">
          <ac:chgData name="Dang Kieu Trinh 20214933" userId="e341e205-249c-47f6-9843-d66df222b0f9" providerId="ADAL" clId="{6CCAF0DA-2E4A-451A-84FF-E54790107A1D}" dt="2023-02-07T18:28:59.037" v="7" actId="20577"/>
          <ac:spMkLst>
            <pc:docMk/>
            <pc:sldMk cId="1861373250" sldId="320"/>
            <ac:spMk id="7" creationId="{7C3C5B44-8838-DC33-E726-965FC511B43D}"/>
          </ac:spMkLst>
        </pc:spChg>
      </pc:sldChg>
      <pc:sldChg chg="modSp add mod">
        <pc:chgData name="Dang Kieu Trinh 20214933" userId="e341e205-249c-47f6-9843-d66df222b0f9" providerId="ADAL" clId="{6CCAF0DA-2E4A-451A-84FF-E54790107A1D}" dt="2023-02-07T18:39:50.229" v="373" actId="20577"/>
        <pc:sldMkLst>
          <pc:docMk/>
          <pc:sldMk cId="147431103" sldId="326"/>
        </pc:sldMkLst>
        <pc:spChg chg="mod">
          <ac:chgData name="Dang Kieu Trinh 20214933" userId="e341e205-249c-47f6-9843-d66df222b0f9" providerId="ADAL" clId="{6CCAF0DA-2E4A-451A-84FF-E54790107A1D}" dt="2023-02-07T18:39:50.229" v="373" actId="20577"/>
          <ac:spMkLst>
            <pc:docMk/>
            <pc:sldMk cId="147431103" sldId="326"/>
            <ac:spMk id="7" creationId="{7C3C5B44-8838-DC33-E726-965FC511B43D}"/>
          </ac:spMkLst>
        </pc:spChg>
      </pc:sldChg>
      <pc:sldChg chg="modSp add mod">
        <pc:chgData name="Dang Kieu Trinh 20214933" userId="e341e205-249c-47f6-9843-d66df222b0f9" providerId="ADAL" clId="{6CCAF0DA-2E4A-451A-84FF-E54790107A1D}" dt="2023-02-07T18:50:17.512" v="1076" actId="20577"/>
        <pc:sldMkLst>
          <pc:docMk/>
          <pc:sldMk cId="2883546720" sldId="327"/>
        </pc:sldMkLst>
        <pc:spChg chg="mod">
          <ac:chgData name="Dang Kieu Trinh 20214933" userId="e341e205-249c-47f6-9843-d66df222b0f9" providerId="ADAL" clId="{6CCAF0DA-2E4A-451A-84FF-E54790107A1D}" dt="2023-02-07T18:50:17.512" v="1076" actId="20577"/>
          <ac:spMkLst>
            <pc:docMk/>
            <pc:sldMk cId="2883546720" sldId="327"/>
            <ac:spMk id="7" creationId="{7C3C5B44-8838-DC33-E726-965FC511B43D}"/>
          </ac:spMkLst>
        </pc:spChg>
      </pc:sldChg>
    </pc:docChg>
  </pc:docChgLst>
  <pc:docChgLst>
    <pc:chgData name="Pham Tuan Kiet 20214909" userId="511605cf-c7f8-44f7-a445-7016eb24a633" providerId="ADAL" clId="{779D4932-4CB2-4A22-A1CC-754D41A2DF0C}"/>
    <pc:docChg chg="undo redo custSel addSld delSld modSld sldOrd">
      <pc:chgData name="Pham Tuan Kiet 20214909" userId="511605cf-c7f8-44f7-a445-7016eb24a633" providerId="ADAL" clId="{779D4932-4CB2-4A22-A1CC-754D41A2DF0C}" dt="2023-02-07T19:43:08.946" v="3268" actId="20577"/>
      <pc:docMkLst>
        <pc:docMk/>
      </pc:docMkLst>
      <pc:sldChg chg="modSp mod 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56"/>
        </pc:sldMkLst>
        <pc:spChg chg="mod">
          <ac:chgData name="Pham Tuan Kiet 20214909" userId="511605cf-c7f8-44f7-a445-7016eb24a633" providerId="ADAL" clId="{779D4932-4CB2-4A22-A1CC-754D41A2DF0C}" dt="2023-02-07T11:26:12.125" v="723" actId="14100"/>
          <ac:spMkLst>
            <pc:docMk/>
            <pc:sldMk cId="0" sldId="256"/>
            <ac:spMk id="360" creationId="{00000000-0000-0000-0000-000000000000}"/>
          </ac:spMkLst>
        </pc:spChg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57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58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59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60"/>
        </pc:sldMkLst>
      </pc:sldChg>
      <pc:sldChg chg="addSp modSp modTransition modNotes">
        <pc:chgData name="Pham Tuan Kiet 20214909" userId="511605cf-c7f8-44f7-a445-7016eb24a633" providerId="ADAL" clId="{779D4932-4CB2-4A22-A1CC-754D41A2DF0C}" dt="2023-02-07T19:37:30.008" v="3213"/>
        <pc:sldMkLst>
          <pc:docMk/>
          <pc:sldMk cId="0" sldId="261"/>
        </pc:sldMkLst>
        <pc:spChg chg="mod">
          <ac:chgData name="Pham Tuan Kiet 20214909" userId="511605cf-c7f8-44f7-a445-7016eb24a633" providerId="ADAL" clId="{779D4932-4CB2-4A22-A1CC-754D41A2DF0C}" dt="2023-02-07T19:37:30.008" v="3213"/>
          <ac:spMkLst>
            <pc:docMk/>
            <pc:sldMk cId="0" sldId="261"/>
            <ac:spMk id="3" creationId="{6EE22A37-0AF2-D093-950B-2CFB23990F85}"/>
          </ac:spMkLst>
        </pc:spChg>
        <pc:spChg chg="mod">
          <ac:chgData name="Pham Tuan Kiet 20214909" userId="511605cf-c7f8-44f7-a445-7016eb24a633" providerId="ADAL" clId="{779D4932-4CB2-4A22-A1CC-754D41A2DF0C}" dt="2023-02-07T19:37:30.008" v="3213"/>
          <ac:spMkLst>
            <pc:docMk/>
            <pc:sldMk cId="0" sldId="261"/>
            <ac:spMk id="4" creationId="{E33328E6-EC83-1561-FB9A-4EDDD8A40B43}"/>
          </ac:spMkLst>
        </pc:spChg>
        <pc:spChg chg="mod">
          <ac:chgData name="Pham Tuan Kiet 20214909" userId="511605cf-c7f8-44f7-a445-7016eb24a633" providerId="ADAL" clId="{779D4932-4CB2-4A22-A1CC-754D41A2DF0C}" dt="2023-02-07T19:37:30.008" v="3213"/>
          <ac:spMkLst>
            <pc:docMk/>
            <pc:sldMk cId="0" sldId="261"/>
            <ac:spMk id="5" creationId="{B71B1D4A-B5BD-768F-71E6-575EF70FBFE3}"/>
          </ac:spMkLst>
        </pc:spChg>
        <pc:spChg chg="mod">
          <ac:chgData name="Pham Tuan Kiet 20214909" userId="511605cf-c7f8-44f7-a445-7016eb24a633" providerId="ADAL" clId="{779D4932-4CB2-4A22-A1CC-754D41A2DF0C}" dt="2023-02-07T19:37:30.008" v="3213"/>
          <ac:spMkLst>
            <pc:docMk/>
            <pc:sldMk cId="0" sldId="261"/>
            <ac:spMk id="6" creationId="{B2CD6963-FB69-78EF-EBF4-A92DFB12D5CA}"/>
          </ac:spMkLst>
        </pc:spChg>
        <pc:spChg chg="mod">
          <ac:chgData name="Pham Tuan Kiet 20214909" userId="511605cf-c7f8-44f7-a445-7016eb24a633" providerId="ADAL" clId="{779D4932-4CB2-4A22-A1CC-754D41A2DF0C}" dt="2023-02-07T19:37:30.008" v="3213"/>
          <ac:spMkLst>
            <pc:docMk/>
            <pc:sldMk cId="0" sldId="261"/>
            <ac:spMk id="7" creationId="{CF4510E6-6F7C-E5C2-5489-F1C2615171A2}"/>
          </ac:spMkLst>
        </pc:spChg>
        <pc:spChg chg="mod">
          <ac:chgData name="Pham Tuan Kiet 20214909" userId="511605cf-c7f8-44f7-a445-7016eb24a633" providerId="ADAL" clId="{779D4932-4CB2-4A22-A1CC-754D41A2DF0C}" dt="2023-02-07T19:37:30.008" v="3213"/>
          <ac:spMkLst>
            <pc:docMk/>
            <pc:sldMk cId="0" sldId="261"/>
            <ac:spMk id="8" creationId="{B4806A40-4184-2D85-AD08-0C54ACBD1691}"/>
          </ac:spMkLst>
        </pc:spChg>
        <pc:spChg chg="mod">
          <ac:chgData name="Pham Tuan Kiet 20214909" userId="511605cf-c7f8-44f7-a445-7016eb24a633" providerId="ADAL" clId="{779D4932-4CB2-4A22-A1CC-754D41A2DF0C}" dt="2023-02-07T19:37:30.008" v="3213"/>
          <ac:spMkLst>
            <pc:docMk/>
            <pc:sldMk cId="0" sldId="261"/>
            <ac:spMk id="9" creationId="{6C2347E7-F7E8-7B5C-813B-786CFE81A494}"/>
          </ac:spMkLst>
        </pc:spChg>
        <pc:spChg chg="mod">
          <ac:chgData name="Pham Tuan Kiet 20214909" userId="511605cf-c7f8-44f7-a445-7016eb24a633" providerId="ADAL" clId="{779D4932-4CB2-4A22-A1CC-754D41A2DF0C}" dt="2023-02-07T19:37:30.008" v="3213"/>
          <ac:spMkLst>
            <pc:docMk/>
            <pc:sldMk cId="0" sldId="261"/>
            <ac:spMk id="10" creationId="{5E306B42-E0B2-75B3-14C0-53C5BE79D7F5}"/>
          </ac:spMkLst>
        </pc:spChg>
        <pc:spChg chg="mod">
          <ac:chgData name="Pham Tuan Kiet 20214909" userId="511605cf-c7f8-44f7-a445-7016eb24a633" providerId="ADAL" clId="{779D4932-4CB2-4A22-A1CC-754D41A2DF0C}" dt="2023-02-07T19:37:30.008" v="3213"/>
          <ac:spMkLst>
            <pc:docMk/>
            <pc:sldMk cId="0" sldId="261"/>
            <ac:spMk id="11" creationId="{3D0800F4-0D4E-99E1-4176-206D9E541A51}"/>
          </ac:spMkLst>
        </pc:spChg>
        <pc:spChg chg="mod">
          <ac:chgData name="Pham Tuan Kiet 20214909" userId="511605cf-c7f8-44f7-a445-7016eb24a633" providerId="ADAL" clId="{779D4932-4CB2-4A22-A1CC-754D41A2DF0C}" dt="2023-02-07T19:37:30.008" v="3213"/>
          <ac:spMkLst>
            <pc:docMk/>
            <pc:sldMk cId="0" sldId="261"/>
            <ac:spMk id="12" creationId="{B36BA0D0-C55E-EF62-4B8C-FDF57B610D65}"/>
          </ac:spMkLst>
        </pc:spChg>
        <pc:spChg chg="mod">
          <ac:chgData name="Pham Tuan Kiet 20214909" userId="511605cf-c7f8-44f7-a445-7016eb24a633" providerId="ADAL" clId="{779D4932-4CB2-4A22-A1CC-754D41A2DF0C}" dt="2023-02-07T19:37:30.008" v="3213"/>
          <ac:spMkLst>
            <pc:docMk/>
            <pc:sldMk cId="0" sldId="261"/>
            <ac:spMk id="13" creationId="{411F6648-BADD-1CF7-1254-AAA069769E0F}"/>
          </ac:spMkLst>
        </pc:spChg>
        <pc:spChg chg="mod">
          <ac:chgData name="Pham Tuan Kiet 20214909" userId="511605cf-c7f8-44f7-a445-7016eb24a633" providerId="ADAL" clId="{779D4932-4CB2-4A22-A1CC-754D41A2DF0C}" dt="2023-02-07T19:37:30.008" v="3213"/>
          <ac:spMkLst>
            <pc:docMk/>
            <pc:sldMk cId="0" sldId="261"/>
            <ac:spMk id="14" creationId="{F98D60F0-2070-2FF7-A92B-0030E1C0865F}"/>
          </ac:spMkLst>
        </pc:spChg>
        <pc:spChg chg="mod">
          <ac:chgData name="Pham Tuan Kiet 20214909" userId="511605cf-c7f8-44f7-a445-7016eb24a633" providerId="ADAL" clId="{779D4932-4CB2-4A22-A1CC-754D41A2DF0C}" dt="2023-02-07T19:37:30.008" v="3213"/>
          <ac:spMkLst>
            <pc:docMk/>
            <pc:sldMk cId="0" sldId="261"/>
            <ac:spMk id="15" creationId="{25093429-AF5D-79BC-8253-BFBF7161E3A4}"/>
          </ac:spMkLst>
        </pc:spChg>
        <pc:spChg chg="mod">
          <ac:chgData name="Pham Tuan Kiet 20214909" userId="511605cf-c7f8-44f7-a445-7016eb24a633" providerId="ADAL" clId="{779D4932-4CB2-4A22-A1CC-754D41A2DF0C}" dt="2023-02-07T19:37:30.008" v="3213"/>
          <ac:spMkLst>
            <pc:docMk/>
            <pc:sldMk cId="0" sldId="261"/>
            <ac:spMk id="16" creationId="{D802BE3D-A4F8-01DB-9890-E2DAA17C8D11}"/>
          </ac:spMkLst>
        </pc:spChg>
        <pc:spChg chg="mod">
          <ac:chgData name="Pham Tuan Kiet 20214909" userId="511605cf-c7f8-44f7-a445-7016eb24a633" providerId="ADAL" clId="{779D4932-4CB2-4A22-A1CC-754D41A2DF0C}" dt="2023-02-07T19:37:30.008" v="3213"/>
          <ac:spMkLst>
            <pc:docMk/>
            <pc:sldMk cId="0" sldId="261"/>
            <ac:spMk id="17" creationId="{31FE3B2C-E22F-7F0F-ABDE-859B47A56D99}"/>
          </ac:spMkLst>
        </pc:spChg>
        <pc:spChg chg="mod">
          <ac:chgData name="Pham Tuan Kiet 20214909" userId="511605cf-c7f8-44f7-a445-7016eb24a633" providerId="ADAL" clId="{779D4932-4CB2-4A22-A1CC-754D41A2DF0C}" dt="2023-02-07T19:37:30.008" v="3213"/>
          <ac:spMkLst>
            <pc:docMk/>
            <pc:sldMk cId="0" sldId="261"/>
            <ac:spMk id="18" creationId="{A3D89364-ED46-A900-F03F-48CD966E82A7}"/>
          </ac:spMkLst>
        </pc:spChg>
        <pc:spChg chg="mod">
          <ac:chgData name="Pham Tuan Kiet 20214909" userId="511605cf-c7f8-44f7-a445-7016eb24a633" providerId="ADAL" clId="{779D4932-4CB2-4A22-A1CC-754D41A2DF0C}" dt="2023-02-07T19:37:30.008" v="3213"/>
          <ac:spMkLst>
            <pc:docMk/>
            <pc:sldMk cId="0" sldId="261"/>
            <ac:spMk id="19" creationId="{126B96A8-008F-5A2B-E031-E173F006FA6E}"/>
          </ac:spMkLst>
        </pc:spChg>
        <pc:spChg chg="mod">
          <ac:chgData name="Pham Tuan Kiet 20214909" userId="511605cf-c7f8-44f7-a445-7016eb24a633" providerId="ADAL" clId="{779D4932-4CB2-4A22-A1CC-754D41A2DF0C}" dt="2023-02-07T19:37:30.008" v="3213"/>
          <ac:spMkLst>
            <pc:docMk/>
            <pc:sldMk cId="0" sldId="261"/>
            <ac:spMk id="20" creationId="{882E9956-8EE5-D844-D00A-26477A378CA3}"/>
          </ac:spMkLst>
        </pc:spChg>
        <pc:spChg chg="mod">
          <ac:chgData name="Pham Tuan Kiet 20214909" userId="511605cf-c7f8-44f7-a445-7016eb24a633" providerId="ADAL" clId="{779D4932-4CB2-4A22-A1CC-754D41A2DF0C}" dt="2023-02-07T19:37:30.008" v="3213"/>
          <ac:spMkLst>
            <pc:docMk/>
            <pc:sldMk cId="0" sldId="261"/>
            <ac:spMk id="21" creationId="{E4F669A2-1132-BDD4-F5D4-947BF3F107FD}"/>
          </ac:spMkLst>
        </pc:spChg>
        <pc:grpChg chg="add mod">
          <ac:chgData name="Pham Tuan Kiet 20214909" userId="511605cf-c7f8-44f7-a445-7016eb24a633" providerId="ADAL" clId="{779D4932-4CB2-4A22-A1CC-754D41A2DF0C}" dt="2023-02-07T19:37:30.008" v="3213"/>
          <ac:grpSpMkLst>
            <pc:docMk/>
            <pc:sldMk cId="0" sldId="261"/>
            <ac:grpSpMk id="2" creationId="{0EE6F3B4-B594-B0FB-7905-ABB1A3D22ADF}"/>
          </ac:grpSpMkLst>
        </pc:grpChg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62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63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64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65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66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67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68"/>
        </pc:sldMkLst>
      </pc:sldChg>
      <pc:sldChg chg="ord modTransition modNotes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69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70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71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72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73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74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75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76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77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78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79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80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81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82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83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84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85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86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87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88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89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90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91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92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93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94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95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96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97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98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299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300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301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302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303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0" sldId="304"/>
        </pc:sldMkLst>
      </pc:sldChg>
      <pc:sldChg chg="addSp delSp modSp mod modTransition">
        <pc:chgData name="Pham Tuan Kiet 20214909" userId="511605cf-c7f8-44f7-a445-7016eb24a633" providerId="ADAL" clId="{779D4932-4CB2-4A22-A1CC-754D41A2DF0C}" dt="2023-02-07T19:43:08.946" v="3268" actId="20577"/>
        <pc:sldMkLst>
          <pc:docMk/>
          <pc:sldMk cId="2731511864" sldId="305"/>
        </pc:sldMkLst>
        <pc:spChg chg="add del mod">
          <ac:chgData name="Pham Tuan Kiet 20214909" userId="511605cf-c7f8-44f7-a445-7016eb24a633" providerId="ADAL" clId="{779D4932-4CB2-4A22-A1CC-754D41A2DF0C}" dt="2023-02-07T16:52:03.202" v="905" actId="478"/>
          <ac:spMkLst>
            <pc:docMk/>
            <pc:sldMk cId="2731511864" sldId="305"/>
            <ac:spMk id="3" creationId="{B8285031-3877-1994-CB00-7EC75A80752F}"/>
          </ac:spMkLst>
        </pc:spChg>
        <pc:spChg chg="add del mod">
          <ac:chgData name="Pham Tuan Kiet 20214909" userId="511605cf-c7f8-44f7-a445-7016eb24a633" providerId="ADAL" clId="{779D4932-4CB2-4A22-A1CC-754D41A2DF0C}" dt="2023-02-07T16:52:37.780" v="914" actId="478"/>
          <ac:spMkLst>
            <pc:docMk/>
            <pc:sldMk cId="2731511864" sldId="305"/>
            <ac:spMk id="5" creationId="{AD65FDCE-8245-C647-AE81-CC9C3C57BB83}"/>
          </ac:spMkLst>
        </pc:spChg>
        <pc:spChg chg="add del mod">
          <ac:chgData name="Pham Tuan Kiet 20214909" userId="511605cf-c7f8-44f7-a445-7016eb24a633" providerId="ADAL" clId="{779D4932-4CB2-4A22-A1CC-754D41A2DF0C}" dt="2023-02-07T16:53:26.525" v="928" actId="478"/>
          <ac:spMkLst>
            <pc:docMk/>
            <pc:sldMk cId="2731511864" sldId="305"/>
            <ac:spMk id="7" creationId="{1F272206-F728-FD8F-F744-3E7A6ACE013B}"/>
          </ac:spMkLst>
        </pc:spChg>
        <pc:spChg chg="add mod">
          <ac:chgData name="Pham Tuan Kiet 20214909" userId="511605cf-c7f8-44f7-a445-7016eb24a633" providerId="ADAL" clId="{779D4932-4CB2-4A22-A1CC-754D41A2DF0C}" dt="2023-02-07T16:54:42.091" v="978" actId="20577"/>
          <ac:spMkLst>
            <pc:docMk/>
            <pc:sldMk cId="2731511864" sldId="305"/>
            <ac:spMk id="8" creationId="{D73BEE24-19CC-D857-89E6-8C5E299AE0AD}"/>
          </ac:spMkLst>
        </pc:spChg>
        <pc:spChg chg="mod">
          <ac:chgData name="Pham Tuan Kiet 20214909" userId="511605cf-c7f8-44f7-a445-7016eb24a633" providerId="ADAL" clId="{779D4932-4CB2-4A22-A1CC-754D41A2DF0C}" dt="2023-02-07T10:13:26.523" v="418" actId="20577"/>
          <ac:spMkLst>
            <pc:docMk/>
            <pc:sldMk cId="2731511864" sldId="305"/>
            <ac:spMk id="553" creationId="{00000000-0000-0000-0000-000000000000}"/>
          </ac:spMkLst>
        </pc:spChg>
        <pc:spChg chg="mod">
          <ac:chgData name="Pham Tuan Kiet 20214909" userId="511605cf-c7f8-44f7-a445-7016eb24a633" providerId="ADAL" clId="{779D4932-4CB2-4A22-A1CC-754D41A2DF0C}" dt="2023-02-07T16:53:20.001" v="926" actId="1076"/>
          <ac:spMkLst>
            <pc:docMk/>
            <pc:sldMk cId="2731511864" sldId="305"/>
            <ac:spMk id="555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16:53:12.052" v="925" actId="478"/>
          <ac:spMkLst>
            <pc:docMk/>
            <pc:sldMk cId="2731511864" sldId="305"/>
            <ac:spMk id="557" creationId="{00000000-0000-0000-0000-000000000000}"/>
          </ac:spMkLst>
        </pc:spChg>
        <pc:spChg chg="mod">
          <ac:chgData name="Pham Tuan Kiet 20214909" userId="511605cf-c7f8-44f7-a445-7016eb24a633" providerId="ADAL" clId="{779D4932-4CB2-4A22-A1CC-754D41A2DF0C}" dt="2023-02-07T16:53:35.396" v="931" actId="20577"/>
          <ac:spMkLst>
            <pc:docMk/>
            <pc:sldMk cId="2731511864" sldId="305"/>
            <ac:spMk id="561" creationId="{00000000-0000-0000-0000-000000000000}"/>
          </ac:spMkLst>
        </pc:spChg>
        <pc:spChg chg="add del mod">
          <ac:chgData name="Pham Tuan Kiet 20214909" userId="511605cf-c7f8-44f7-a445-7016eb24a633" providerId="ADAL" clId="{779D4932-4CB2-4A22-A1CC-754D41A2DF0C}" dt="2023-02-07T19:43:08.946" v="3268" actId="20577"/>
          <ac:spMkLst>
            <pc:docMk/>
            <pc:sldMk cId="2731511864" sldId="305"/>
            <ac:spMk id="562" creationId="{00000000-0000-0000-0000-000000000000}"/>
          </ac:spMkLst>
        </pc:spChg>
        <pc:spChg chg="add del">
          <ac:chgData name="Pham Tuan Kiet 20214909" userId="511605cf-c7f8-44f7-a445-7016eb24a633" providerId="ADAL" clId="{779D4932-4CB2-4A22-A1CC-754D41A2DF0C}" dt="2023-02-07T16:52:37.780" v="914" actId="478"/>
          <ac:spMkLst>
            <pc:docMk/>
            <pc:sldMk cId="2731511864" sldId="305"/>
            <ac:spMk id="565" creationId="{00000000-0000-0000-0000-000000000000}"/>
          </ac:spMkLst>
        </pc:spChg>
        <pc:spChg chg="mod">
          <ac:chgData name="Pham Tuan Kiet 20214909" userId="511605cf-c7f8-44f7-a445-7016eb24a633" providerId="ADAL" clId="{779D4932-4CB2-4A22-A1CC-754D41A2DF0C}" dt="2023-02-07T16:52:45.292" v="921" actId="1076"/>
          <ac:spMkLst>
            <pc:docMk/>
            <pc:sldMk cId="2731511864" sldId="305"/>
            <ac:spMk id="568" creationId="{00000000-0000-0000-0000-000000000000}"/>
          </ac:spMkLst>
        </pc:spChg>
      </pc:sldChg>
      <pc:sldChg chg="addSp delSp modSp mod ord modTransition modAnim">
        <pc:chgData name="Pham Tuan Kiet 20214909" userId="511605cf-c7f8-44f7-a445-7016eb24a633" providerId="ADAL" clId="{779D4932-4CB2-4A22-A1CC-754D41A2DF0C}" dt="2023-02-07T17:35:39.253" v="1938"/>
        <pc:sldMkLst>
          <pc:docMk/>
          <pc:sldMk cId="3668742836" sldId="306"/>
        </pc:sldMkLst>
        <pc:spChg chg="add del mod">
          <ac:chgData name="Pham Tuan Kiet 20214909" userId="511605cf-c7f8-44f7-a445-7016eb24a633" providerId="ADAL" clId="{779D4932-4CB2-4A22-A1CC-754D41A2DF0C}" dt="2023-02-07T09:58:25.852" v="88" actId="478"/>
          <ac:spMkLst>
            <pc:docMk/>
            <pc:sldMk cId="3668742836" sldId="306"/>
            <ac:spMk id="2" creationId="{B36F3308-C607-5029-9442-9269BDFF3DCF}"/>
          </ac:spMkLst>
        </pc:spChg>
        <pc:spChg chg="add mod">
          <ac:chgData name="Pham Tuan Kiet 20214909" userId="511605cf-c7f8-44f7-a445-7016eb24a633" providerId="ADAL" clId="{779D4932-4CB2-4A22-A1CC-754D41A2DF0C}" dt="2023-02-07T09:58:05.636" v="87"/>
          <ac:spMkLst>
            <pc:docMk/>
            <pc:sldMk cId="3668742836" sldId="306"/>
            <ac:spMk id="3" creationId="{48F0396B-A701-890B-CEF1-6FEFE36FA39C}"/>
          </ac:spMkLst>
        </pc:spChg>
        <pc:spChg chg="add del mod">
          <ac:chgData name="Pham Tuan Kiet 20214909" userId="511605cf-c7f8-44f7-a445-7016eb24a633" providerId="ADAL" clId="{779D4932-4CB2-4A22-A1CC-754D41A2DF0C}" dt="2023-02-07T09:59:52.127" v="103" actId="478"/>
          <ac:spMkLst>
            <pc:docMk/>
            <pc:sldMk cId="3668742836" sldId="306"/>
            <ac:spMk id="4" creationId="{9FDC87A3-C870-3E45-F00E-5957821F6498}"/>
          </ac:spMkLst>
        </pc:spChg>
        <pc:spChg chg="add mod">
          <ac:chgData name="Pham Tuan Kiet 20214909" userId="511605cf-c7f8-44f7-a445-7016eb24a633" providerId="ADAL" clId="{779D4932-4CB2-4A22-A1CC-754D41A2DF0C}" dt="2023-02-07T09:58:39.752" v="92" actId="14100"/>
          <ac:spMkLst>
            <pc:docMk/>
            <pc:sldMk cId="3668742836" sldId="306"/>
            <ac:spMk id="6" creationId="{7E824078-6340-CB11-68DA-D566CC6BB868}"/>
          </ac:spMkLst>
        </pc:spChg>
        <pc:spChg chg="add mod">
          <ac:chgData name="Pham Tuan Kiet 20214909" userId="511605cf-c7f8-44f7-a445-7016eb24a633" providerId="ADAL" clId="{779D4932-4CB2-4A22-A1CC-754D41A2DF0C}" dt="2023-02-07T10:16:10.104" v="476" actId="20577"/>
          <ac:spMkLst>
            <pc:docMk/>
            <pc:sldMk cId="3668742836" sldId="306"/>
            <ac:spMk id="7" creationId="{1464D014-809C-AE7A-0FA2-070D3FC2B034}"/>
          </ac:spMkLst>
        </pc:spChg>
        <pc:picChg chg="add mod">
          <ac:chgData name="Pham Tuan Kiet 20214909" userId="511605cf-c7f8-44f7-a445-7016eb24a633" providerId="ADAL" clId="{779D4932-4CB2-4A22-A1CC-754D41A2DF0C}" dt="2023-02-07T09:58:05.636" v="87"/>
          <ac:picMkLst>
            <pc:docMk/>
            <pc:sldMk cId="3668742836" sldId="306"/>
            <ac:picMk id="5" creationId="{89F785B2-83AD-35EB-871B-35EDCFAF594D}"/>
          </ac:picMkLst>
        </pc:picChg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639361558" sldId="307"/>
        </pc:sldMkLst>
      </pc:sldChg>
      <pc:sldChg chg="addSp delSp modSp add del mod">
        <pc:chgData name="Pham Tuan Kiet 20214909" userId="511605cf-c7f8-44f7-a445-7016eb24a633" providerId="ADAL" clId="{779D4932-4CB2-4A22-A1CC-754D41A2DF0C}" dt="2023-02-07T10:16:15" v="477" actId="47"/>
        <pc:sldMkLst>
          <pc:docMk/>
          <pc:sldMk cId="1128603421" sldId="308"/>
        </pc:sldMkLst>
        <pc:spChg chg="mod">
          <ac:chgData name="Pham Tuan Kiet 20214909" userId="511605cf-c7f8-44f7-a445-7016eb24a633" providerId="ADAL" clId="{779D4932-4CB2-4A22-A1CC-754D41A2DF0C}" dt="2023-02-07T09:56:54.764" v="76" actId="1076"/>
          <ac:spMkLst>
            <pc:docMk/>
            <pc:sldMk cId="1128603421" sldId="308"/>
            <ac:spMk id="1604" creationId="{00000000-0000-0000-0000-000000000000}"/>
          </ac:spMkLst>
        </pc:spChg>
        <pc:spChg chg="mod">
          <ac:chgData name="Pham Tuan Kiet 20214909" userId="511605cf-c7f8-44f7-a445-7016eb24a633" providerId="ADAL" clId="{779D4932-4CB2-4A22-A1CC-754D41A2DF0C}" dt="2023-02-07T09:56:37.340" v="72" actId="1076"/>
          <ac:spMkLst>
            <pc:docMk/>
            <pc:sldMk cId="1128603421" sldId="308"/>
            <ac:spMk id="1606" creationId="{00000000-0000-0000-0000-000000000000}"/>
          </ac:spMkLst>
        </pc:spChg>
        <pc:spChg chg="del mod">
          <ac:chgData name="Pham Tuan Kiet 20214909" userId="511605cf-c7f8-44f7-a445-7016eb24a633" providerId="ADAL" clId="{779D4932-4CB2-4A22-A1CC-754D41A2DF0C}" dt="2023-02-07T09:55:40.971" v="62" actId="478"/>
          <ac:spMkLst>
            <pc:docMk/>
            <pc:sldMk cId="1128603421" sldId="308"/>
            <ac:spMk id="1641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09:55:42.130" v="63" actId="478"/>
          <ac:spMkLst>
            <pc:docMk/>
            <pc:sldMk cId="1128603421" sldId="308"/>
            <ac:spMk id="1642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09:55:43.523" v="64" actId="478"/>
          <ac:spMkLst>
            <pc:docMk/>
            <pc:sldMk cId="1128603421" sldId="308"/>
            <ac:spMk id="1643" creationId="{00000000-0000-0000-0000-000000000000}"/>
          </ac:spMkLst>
        </pc:spChg>
        <pc:spChg chg="mod">
          <ac:chgData name="Pham Tuan Kiet 20214909" userId="511605cf-c7f8-44f7-a445-7016eb24a633" providerId="ADAL" clId="{779D4932-4CB2-4A22-A1CC-754D41A2DF0C}" dt="2023-02-07T09:57:34.388" v="83" actId="404"/>
          <ac:spMkLst>
            <pc:docMk/>
            <pc:sldMk cId="1128603421" sldId="308"/>
            <ac:spMk id="1644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09:49:48.057" v="50" actId="478"/>
          <ac:spMkLst>
            <pc:docMk/>
            <pc:sldMk cId="1128603421" sldId="308"/>
            <ac:spMk id="1645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09:49:48.057" v="50" actId="478"/>
          <ac:spMkLst>
            <pc:docMk/>
            <pc:sldMk cId="1128603421" sldId="308"/>
            <ac:spMk id="1646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09:49:48.057" v="50" actId="478"/>
          <ac:spMkLst>
            <pc:docMk/>
            <pc:sldMk cId="1128603421" sldId="308"/>
            <ac:spMk id="1647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09:49:48.057" v="50" actId="478"/>
          <ac:spMkLst>
            <pc:docMk/>
            <pc:sldMk cId="1128603421" sldId="308"/>
            <ac:spMk id="1648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09:49:48.057" v="50" actId="478"/>
          <ac:spMkLst>
            <pc:docMk/>
            <pc:sldMk cId="1128603421" sldId="308"/>
            <ac:spMk id="1649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09:49:48.057" v="50" actId="478"/>
          <ac:spMkLst>
            <pc:docMk/>
            <pc:sldMk cId="1128603421" sldId="308"/>
            <ac:spMk id="1650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09:49:48.057" v="50" actId="478"/>
          <ac:spMkLst>
            <pc:docMk/>
            <pc:sldMk cId="1128603421" sldId="308"/>
            <ac:spMk id="1651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09:49:48.057" v="50" actId="478"/>
          <ac:spMkLst>
            <pc:docMk/>
            <pc:sldMk cId="1128603421" sldId="308"/>
            <ac:spMk id="1652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09:49:48.057" v="50" actId="478"/>
          <ac:spMkLst>
            <pc:docMk/>
            <pc:sldMk cId="1128603421" sldId="308"/>
            <ac:spMk id="1653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09:49:48.057" v="50" actId="478"/>
          <ac:spMkLst>
            <pc:docMk/>
            <pc:sldMk cId="1128603421" sldId="308"/>
            <ac:spMk id="1654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09:49:48.057" v="50" actId="478"/>
          <ac:spMkLst>
            <pc:docMk/>
            <pc:sldMk cId="1128603421" sldId="308"/>
            <ac:spMk id="1655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09:49:48.057" v="50" actId="478"/>
          <ac:spMkLst>
            <pc:docMk/>
            <pc:sldMk cId="1128603421" sldId="308"/>
            <ac:spMk id="1656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09:55:39.190" v="60" actId="478"/>
          <ac:spMkLst>
            <pc:docMk/>
            <pc:sldMk cId="1128603421" sldId="308"/>
            <ac:spMk id="1657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09:49:48.057" v="50" actId="478"/>
          <ac:spMkLst>
            <pc:docMk/>
            <pc:sldMk cId="1128603421" sldId="308"/>
            <ac:spMk id="1658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09:49:48.057" v="50" actId="478"/>
          <ac:spMkLst>
            <pc:docMk/>
            <pc:sldMk cId="1128603421" sldId="308"/>
            <ac:spMk id="1659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09:49:48.057" v="50" actId="478"/>
          <ac:spMkLst>
            <pc:docMk/>
            <pc:sldMk cId="1128603421" sldId="308"/>
            <ac:spMk id="1660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09:49:48.057" v="50" actId="478"/>
          <ac:spMkLst>
            <pc:docMk/>
            <pc:sldMk cId="1128603421" sldId="308"/>
            <ac:spMk id="1661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09:49:48.057" v="50" actId="478"/>
          <ac:spMkLst>
            <pc:docMk/>
            <pc:sldMk cId="1128603421" sldId="308"/>
            <ac:spMk id="1662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09:55:44.741" v="65" actId="478"/>
          <ac:spMkLst>
            <pc:docMk/>
            <pc:sldMk cId="1128603421" sldId="308"/>
            <ac:spMk id="1663" creationId="{00000000-0000-0000-0000-000000000000}"/>
          </ac:spMkLst>
        </pc:spChg>
        <pc:grpChg chg="del mod">
          <ac:chgData name="Pham Tuan Kiet 20214909" userId="511605cf-c7f8-44f7-a445-7016eb24a633" providerId="ADAL" clId="{779D4932-4CB2-4A22-A1CC-754D41A2DF0C}" dt="2023-02-07T09:49:48.057" v="50" actId="478"/>
          <ac:grpSpMkLst>
            <pc:docMk/>
            <pc:sldMk cId="1128603421" sldId="308"/>
            <ac:grpSpMk id="1607" creationId="{00000000-0000-0000-0000-000000000000}"/>
          </ac:grpSpMkLst>
        </pc:grpChg>
        <pc:picChg chg="add mod">
          <ac:chgData name="Pham Tuan Kiet 20214909" userId="511605cf-c7f8-44f7-a445-7016eb24a633" providerId="ADAL" clId="{779D4932-4CB2-4A22-A1CC-754D41A2DF0C}" dt="2023-02-07T09:54:43.288" v="58" actId="1076"/>
          <ac:picMkLst>
            <pc:docMk/>
            <pc:sldMk cId="1128603421" sldId="308"/>
            <ac:picMk id="3" creationId="{A4D2FEAB-A812-D34A-30A9-3658781CD92D}"/>
          </ac:picMkLst>
        </pc:picChg>
        <pc:cxnChg chg="del mod">
          <ac:chgData name="Pham Tuan Kiet 20214909" userId="511605cf-c7f8-44f7-a445-7016eb24a633" providerId="ADAL" clId="{779D4932-4CB2-4A22-A1CC-754D41A2DF0C}" dt="2023-02-07T09:54:51.728" v="59" actId="478"/>
          <ac:cxnSpMkLst>
            <pc:docMk/>
            <pc:sldMk cId="1128603421" sldId="308"/>
            <ac:cxnSpMk id="1605" creationId="{00000000-0000-0000-0000-000000000000}"/>
          </ac:cxnSpMkLst>
        </pc:cxnChg>
      </pc:sldChg>
      <pc:sldChg chg="addSp delSp modSp add mod 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1787419230" sldId="309"/>
        </pc:sldMkLst>
        <pc:spChg chg="add del mod">
          <ac:chgData name="Pham Tuan Kiet 20214909" userId="511605cf-c7f8-44f7-a445-7016eb24a633" providerId="ADAL" clId="{779D4932-4CB2-4A22-A1CC-754D41A2DF0C}" dt="2023-02-07T10:16:36.641" v="485" actId="767"/>
          <ac:spMkLst>
            <pc:docMk/>
            <pc:sldMk cId="1787419230" sldId="309"/>
            <ac:spMk id="2" creationId="{34FF311E-0D3F-4E3A-49EF-8DB2667B1CC9}"/>
          </ac:spMkLst>
        </pc:spChg>
        <pc:spChg chg="add mod">
          <ac:chgData name="Pham Tuan Kiet 20214909" userId="511605cf-c7f8-44f7-a445-7016eb24a633" providerId="ADAL" clId="{779D4932-4CB2-4A22-A1CC-754D41A2DF0C}" dt="2023-02-07T10:17:13.212" v="614" actId="1076"/>
          <ac:spMkLst>
            <pc:docMk/>
            <pc:sldMk cId="1787419230" sldId="309"/>
            <ac:spMk id="3" creationId="{5876CE34-3A9A-A1A4-36F4-7907E94467A5}"/>
          </ac:spMkLst>
        </pc:spChg>
      </pc:sldChg>
      <pc:sldChg chg="addSp delSp modSp add mod modTransition delAnim modAnim">
        <pc:chgData name="Pham Tuan Kiet 20214909" userId="511605cf-c7f8-44f7-a445-7016eb24a633" providerId="ADAL" clId="{779D4932-4CB2-4A22-A1CC-754D41A2DF0C}" dt="2023-02-07T17:35:39.253" v="1938"/>
        <pc:sldMkLst>
          <pc:docMk/>
          <pc:sldMk cId="2469549994" sldId="310"/>
        </pc:sldMkLst>
        <pc:spChg chg="mod">
          <ac:chgData name="Pham Tuan Kiet 20214909" userId="511605cf-c7f8-44f7-a445-7016eb24a633" providerId="ADAL" clId="{779D4932-4CB2-4A22-A1CC-754D41A2DF0C}" dt="2023-02-07T11:24:55.330" v="719" actId="12788"/>
          <ac:spMkLst>
            <pc:docMk/>
            <pc:sldMk cId="2469549994" sldId="310"/>
            <ac:spMk id="6" creationId="{7E824078-6340-CB11-68DA-D566CC6BB868}"/>
          </ac:spMkLst>
        </pc:spChg>
        <pc:spChg chg="del mod">
          <ac:chgData name="Pham Tuan Kiet 20214909" userId="511605cf-c7f8-44f7-a445-7016eb24a633" providerId="ADAL" clId="{779D4932-4CB2-4A22-A1CC-754D41A2DF0C}" dt="2023-02-07T11:13:12.343" v="629" actId="478"/>
          <ac:spMkLst>
            <pc:docMk/>
            <pc:sldMk cId="2469549994" sldId="310"/>
            <ac:spMk id="7" creationId="{1464D014-809C-AE7A-0FA2-070D3FC2B034}"/>
          </ac:spMkLst>
        </pc:spChg>
        <pc:spChg chg="add mod">
          <ac:chgData name="Pham Tuan Kiet 20214909" userId="511605cf-c7f8-44f7-a445-7016eb24a633" providerId="ADAL" clId="{779D4932-4CB2-4A22-A1CC-754D41A2DF0C}" dt="2023-02-07T11:24:55.330" v="719" actId="12788"/>
          <ac:spMkLst>
            <pc:docMk/>
            <pc:sldMk cId="2469549994" sldId="310"/>
            <ac:spMk id="8" creationId="{1365F3C1-5804-67F2-48F1-F16C06569600}"/>
          </ac:spMkLst>
        </pc:spChg>
        <pc:picChg chg="add mod">
          <ac:chgData name="Pham Tuan Kiet 20214909" userId="511605cf-c7f8-44f7-a445-7016eb24a633" providerId="ADAL" clId="{779D4932-4CB2-4A22-A1CC-754D41A2DF0C}" dt="2023-02-07T11:13:15.496" v="632" actId="1076"/>
          <ac:picMkLst>
            <pc:docMk/>
            <pc:sldMk cId="2469549994" sldId="310"/>
            <ac:picMk id="4" creationId="{6DE6E754-F8F4-E7D5-927E-E99D6939D0B7}"/>
          </ac:picMkLst>
        </pc:picChg>
        <pc:picChg chg="del">
          <ac:chgData name="Pham Tuan Kiet 20214909" userId="511605cf-c7f8-44f7-a445-7016eb24a633" providerId="ADAL" clId="{779D4932-4CB2-4A22-A1CC-754D41A2DF0C}" dt="2023-02-07T11:12:03.939" v="616" actId="478"/>
          <ac:picMkLst>
            <pc:docMk/>
            <pc:sldMk cId="2469549994" sldId="310"/>
            <ac:picMk id="5" creationId="{89F785B2-83AD-35EB-871B-35EDCFAF594D}"/>
          </ac:picMkLst>
        </pc:picChg>
      </pc:sldChg>
      <pc:sldChg chg="addSp delSp modSp add del mod ord modTransition">
        <pc:chgData name="Pham Tuan Kiet 20214909" userId="511605cf-c7f8-44f7-a445-7016eb24a633" providerId="ADAL" clId="{779D4932-4CB2-4A22-A1CC-754D41A2DF0C}" dt="2023-02-07T19:30:15.915" v="3073" actId="47"/>
        <pc:sldMkLst>
          <pc:docMk/>
          <pc:sldMk cId="3180680747" sldId="311"/>
        </pc:sldMkLst>
        <pc:spChg chg="add del mod">
          <ac:chgData name="Pham Tuan Kiet 20214909" userId="511605cf-c7f8-44f7-a445-7016eb24a633" providerId="ADAL" clId="{779D4932-4CB2-4A22-A1CC-754D41A2DF0C}" dt="2023-02-07T11:18:41.251" v="702" actId="478"/>
          <ac:spMkLst>
            <pc:docMk/>
            <pc:sldMk cId="3180680747" sldId="311"/>
            <ac:spMk id="3" creationId="{FCCF241C-C15D-3186-6340-4700957488AE}"/>
          </ac:spMkLst>
        </pc:spChg>
        <pc:spChg chg="add del mod">
          <ac:chgData name="Pham Tuan Kiet 20214909" userId="511605cf-c7f8-44f7-a445-7016eb24a633" providerId="ADAL" clId="{779D4932-4CB2-4A22-A1CC-754D41A2DF0C}" dt="2023-02-07T11:18:42.391" v="703" actId="478"/>
          <ac:spMkLst>
            <pc:docMk/>
            <pc:sldMk cId="3180680747" sldId="311"/>
            <ac:spMk id="5" creationId="{A6499BCD-69A9-F17B-0DAD-82EB01DDE8B5}"/>
          </ac:spMkLst>
        </pc:spChg>
        <pc:spChg chg="mod">
          <ac:chgData name="Pham Tuan Kiet 20214909" userId="511605cf-c7f8-44f7-a445-7016eb24a633" providerId="ADAL" clId="{779D4932-4CB2-4A22-A1CC-754D41A2DF0C}" dt="2023-02-07T17:41:24.808" v="1953" actId="20577"/>
          <ac:spMkLst>
            <pc:docMk/>
            <pc:sldMk cId="3180680747" sldId="311"/>
            <ac:spMk id="1382" creationId="{00000000-0000-0000-0000-000000000000}"/>
          </ac:spMkLst>
        </pc:spChg>
        <pc:spChg chg="mod">
          <ac:chgData name="Pham Tuan Kiet 20214909" userId="511605cf-c7f8-44f7-a445-7016eb24a633" providerId="ADAL" clId="{779D4932-4CB2-4A22-A1CC-754D41A2DF0C}" dt="2023-02-07T11:18:07.182" v="698" actId="20577"/>
          <ac:spMkLst>
            <pc:docMk/>
            <pc:sldMk cId="3180680747" sldId="311"/>
            <ac:spMk id="1383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11:18:37.887" v="700" actId="478"/>
          <ac:spMkLst>
            <pc:docMk/>
            <pc:sldMk cId="3180680747" sldId="311"/>
            <ac:spMk id="1384" creationId="{00000000-0000-0000-0000-000000000000}"/>
          </ac:spMkLst>
        </pc:spChg>
        <pc:spChg chg="mod">
          <ac:chgData name="Pham Tuan Kiet 20214909" userId="511605cf-c7f8-44f7-a445-7016eb24a633" providerId="ADAL" clId="{779D4932-4CB2-4A22-A1CC-754D41A2DF0C}" dt="2023-02-07T11:18:32.928" v="699"/>
          <ac:spMkLst>
            <pc:docMk/>
            <pc:sldMk cId="3180680747" sldId="311"/>
            <ac:spMk id="1385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11:18:39.539" v="701" actId="478"/>
          <ac:spMkLst>
            <pc:docMk/>
            <pc:sldMk cId="3180680747" sldId="311"/>
            <ac:spMk id="1386" creationId="{00000000-0000-0000-0000-000000000000}"/>
          </ac:spMkLst>
        </pc:spChg>
        <pc:grpChg chg="del">
          <ac:chgData name="Pham Tuan Kiet 20214909" userId="511605cf-c7f8-44f7-a445-7016eb24a633" providerId="ADAL" clId="{779D4932-4CB2-4A22-A1CC-754D41A2DF0C}" dt="2023-02-07T11:19:22.768" v="707" actId="478"/>
          <ac:grpSpMkLst>
            <pc:docMk/>
            <pc:sldMk cId="3180680747" sldId="311"/>
            <ac:grpSpMk id="1387" creationId="{00000000-0000-0000-0000-000000000000}"/>
          </ac:grpSpMkLst>
        </pc:grpChg>
        <pc:grpChg chg="del">
          <ac:chgData name="Pham Tuan Kiet 20214909" userId="511605cf-c7f8-44f7-a445-7016eb24a633" providerId="ADAL" clId="{779D4932-4CB2-4A22-A1CC-754D41A2DF0C}" dt="2023-02-07T11:19:23.841" v="708" actId="478"/>
          <ac:grpSpMkLst>
            <pc:docMk/>
            <pc:sldMk cId="3180680747" sldId="311"/>
            <ac:grpSpMk id="1401" creationId="{00000000-0000-0000-0000-000000000000}"/>
          </ac:grpSpMkLst>
        </pc:grpChg>
        <pc:grpChg chg="mod">
          <ac:chgData name="Pham Tuan Kiet 20214909" userId="511605cf-c7f8-44f7-a445-7016eb24a633" providerId="ADAL" clId="{779D4932-4CB2-4A22-A1CC-754D41A2DF0C}" dt="2023-02-07T16:31:49.680" v="779" actId="1076"/>
          <ac:grpSpMkLst>
            <pc:docMk/>
            <pc:sldMk cId="3180680747" sldId="311"/>
            <ac:grpSpMk id="1437" creationId="{00000000-0000-0000-0000-000000000000}"/>
          </ac:grpSpMkLst>
        </pc:grpChg>
      </pc:sldChg>
      <pc:sldChg chg="addSp delSp modSp add mod ord modTransition">
        <pc:chgData name="Pham Tuan Kiet 20214909" userId="511605cf-c7f8-44f7-a445-7016eb24a633" providerId="ADAL" clId="{779D4932-4CB2-4A22-A1CC-754D41A2DF0C}" dt="2023-02-07T19:05:39.110" v="2960" actId="20577"/>
        <pc:sldMkLst>
          <pc:docMk/>
          <pc:sldMk cId="86980142" sldId="312"/>
        </pc:sldMkLst>
        <pc:spChg chg="del">
          <ac:chgData name="Pham Tuan Kiet 20214909" userId="511605cf-c7f8-44f7-a445-7016eb24a633" providerId="ADAL" clId="{779D4932-4CB2-4A22-A1CC-754D41A2DF0C}" dt="2023-02-07T11:19:48.387" v="712" actId="478"/>
          <ac:spMkLst>
            <pc:docMk/>
            <pc:sldMk cId="86980142" sldId="312"/>
            <ac:spMk id="3" creationId="{5876CE34-3A9A-A1A4-36F4-7907E94467A5}"/>
          </ac:spMkLst>
        </pc:spChg>
        <pc:spChg chg="add del mod">
          <ac:chgData name="Pham Tuan Kiet 20214909" userId="511605cf-c7f8-44f7-a445-7016eb24a633" providerId="ADAL" clId="{779D4932-4CB2-4A22-A1CC-754D41A2DF0C}" dt="2023-02-07T11:19:51.862" v="713" actId="478"/>
          <ac:spMkLst>
            <pc:docMk/>
            <pc:sldMk cId="86980142" sldId="312"/>
            <ac:spMk id="4" creationId="{7404313D-D042-ABB6-CFFF-0C6FD32087E8}"/>
          </ac:spMkLst>
        </pc:spChg>
        <pc:spChg chg="add del mod">
          <ac:chgData name="Pham Tuan Kiet 20214909" userId="511605cf-c7f8-44f7-a445-7016eb24a633" providerId="ADAL" clId="{779D4932-4CB2-4A22-A1CC-754D41A2DF0C}" dt="2023-02-07T11:24:21.932" v="715" actId="478"/>
          <ac:spMkLst>
            <pc:docMk/>
            <pc:sldMk cId="86980142" sldId="312"/>
            <ac:spMk id="5" creationId="{0F61E939-D42B-1C5D-025A-79EA04712788}"/>
          </ac:spMkLst>
        </pc:spChg>
        <pc:spChg chg="add mod">
          <ac:chgData name="Pham Tuan Kiet 20214909" userId="511605cf-c7f8-44f7-a445-7016eb24a633" providerId="ADAL" clId="{779D4932-4CB2-4A22-A1CC-754D41A2DF0C}" dt="2023-02-07T11:25:57.753" v="722"/>
          <ac:spMkLst>
            <pc:docMk/>
            <pc:sldMk cId="86980142" sldId="312"/>
            <ac:spMk id="6" creationId="{BE6E2BA1-D549-154A-5321-8BECF4C1914B}"/>
          </ac:spMkLst>
        </pc:spChg>
        <pc:spChg chg="add mod">
          <ac:chgData name="Pham Tuan Kiet 20214909" userId="511605cf-c7f8-44f7-a445-7016eb24a633" providerId="ADAL" clId="{779D4932-4CB2-4A22-A1CC-754D41A2DF0C}" dt="2023-02-07T18:15:55.010" v="2521" actId="404"/>
          <ac:spMkLst>
            <pc:docMk/>
            <pc:sldMk cId="86980142" sldId="312"/>
            <ac:spMk id="7" creationId="{7C3C5B44-8838-DC33-E726-965FC511B43D}"/>
          </ac:spMkLst>
        </pc:spChg>
        <pc:spChg chg="add mod">
          <ac:chgData name="Pham Tuan Kiet 20214909" userId="511605cf-c7f8-44f7-a445-7016eb24a633" providerId="ADAL" clId="{779D4932-4CB2-4A22-A1CC-754D41A2DF0C}" dt="2023-02-07T16:34:13.972" v="789" actId="20577"/>
          <ac:spMkLst>
            <pc:docMk/>
            <pc:sldMk cId="86980142" sldId="312"/>
            <ac:spMk id="8" creationId="{F2D7492D-2F22-245F-7CED-5D3451D9BCDA}"/>
          </ac:spMkLst>
        </pc:spChg>
        <pc:spChg chg="add mod">
          <ac:chgData name="Pham Tuan Kiet 20214909" userId="511605cf-c7f8-44f7-a445-7016eb24a633" providerId="ADAL" clId="{779D4932-4CB2-4A22-A1CC-754D41A2DF0C}" dt="2023-02-07T19:05:39.110" v="2960" actId="20577"/>
          <ac:spMkLst>
            <pc:docMk/>
            <pc:sldMk cId="86980142" sldId="312"/>
            <ac:spMk id="9" creationId="{2CE8297E-4432-B8E6-ABCC-2395B079343E}"/>
          </ac:spMkLst>
        </pc:spChg>
        <pc:spChg chg="add mod">
          <ac:chgData name="Pham Tuan Kiet 20214909" userId="511605cf-c7f8-44f7-a445-7016eb24a633" providerId="ADAL" clId="{779D4932-4CB2-4A22-A1CC-754D41A2DF0C}" dt="2023-02-07T18:15:49.856" v="2520" actId="14100"/>
          <ac:spMkLst>
            <pc:docMk/>
            <pc:sldMk cId="86980142" sldId="312"/>
            <ac:spMk id="10" creationId="{A484B50F-432A-02AB-630D-1795A5C1F81B}"/>
          </ac:spMkLst>
        </pc:spChg>
        <pc:spChg chg="add mod">
          <ac:chgData name="Pham Tuan Kiet 20214909" userId="511605cf-c7f8-44f7-a445-7016eb24a633" providerId="ADAL" clId="{779D4932-4CB2-4A22-A1CC-754D41A2DF0C}" dt="2023-02-07T16:37:16.041" v="853" actId="207"/>
          <ac:spMkLst>
            <pc:docMk/>
            <pc:sldMk cId="86980142" sldId="312"/>
            <ac:spMk id="11" creationId="{50334E35-F935-6C49-4C61-D3C1D539B1DD}"/>
          </ac:spMkLst>
        </pc:spChg>
      </pc:sldChg>
      <pc:sldChg chg="del modTransition">
        <pc:chgData name="Pham Tuan Kiet 20214909" userId="511605cf-c7f8-44f7-a445-7016eb24a633" providerId="ADAL" clId="{779D4932-4CB2-4A22-A1CC-754D41A2DF0C}" dt="2023-02-07T19:38:57.424" v="3261" actId="47"/>
        <pc:sldMkLst>
          <pc:docMk/>
          <pc:sldMk cId="1110486815" sldId="313"/>
        </pc:sldMkLst>
      </pc:sldChg>
      <pc:sldChg chg="modSp mod modTransition">
        <pc:chgData name="Pham Tuan Kiet 20214909" userId="511605cf-c7f8-44f7-a445-7016eb24a633" providerId="ADAL" clId="{779D4932-4CB2-4A22-A1CC-754D41A2DF0C}" dt="2023-02-07T19:39:32.293" v="3263" actId="14100"/>
        <pc:sldMkLst>
          <pc:docMk/>
          <pc:sldMk cId="4156345063" sldId="314"/>
        </pc:sldMkLst>
        <pc:picChg chg="mod">
          <ac:chgData name="Pham Tuan Kiet 20214909" userId="511605cf-c7f8-44f7-a445-7016eb24a633" providerId="ADAL" clId="{779D4932-4CB2-4A22-A1CC-754D41A2DF0C}" dt="2023-02-07T19:39:32.293" v="3263" actId="14100"/>
          <ac:picMkLst>
            <pc:docMk/>
            <pc:sldMk cId="4156345063" sldId="314"/>
            <ac:picMk id="23" creationId="{4CF0212E-3AE9-95AA-E9B8-DCF6C53FD0FD}"/>
          </ac:picMkLst>
        </pc:picChg>
      </pc:sldChg>
      <pc:sldChg chg="modSp modTransition">
        <pc:chgData name="Pham Tuan Kiet 20214909" userId="511605cf-c7f8-44f7-a445-7016eb24a633" providerId="ADAL" clId="{779D4932-4CB2-4A22-A1CC-754D41A2DF0C}" dt="2023-02-07T19:39:49.306" v="3265" actId="14100"/>
        <pc:sldMkLst>
          <pc:docMk/>
          <pc:sldMk cId="1117459388" sldId="316"/>
        </pc:sldMkLst>
        <pc:picChg chg="mod">
          <ac:chgData name="Pham Tuan Kiet 20214909" userId="511605cf-c7f8-44f7-a445-7016eb24a633" providerId="ADAL" clId="{779D4932-4CB2-4A22-A1CC-754D41A2DF0C}" dt="2023-02-07T19:39:49.306" v="3265" actId="14100"/>
          <ac:picMkLst>
            <pc:docMk/>
            <pc:sldMk cId="1117459388" sldId="316"/>
            <ac:picMk id="1028" creationId="{B44B5FAC-FA30-2E71-03AA-0716D08E07BB}"/>
          </ac:picMkLst>
        </pc:picChg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2125787867" sldId="318"/>
        </pc:sldMkLst>
      </pc:sldChg>
      <pc:sldChg chg="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3149565753" sldId="319"/>
        </pc:sldMkLst>
      </pc:sldChg>
      <pc:sldChg chg="addSp delSp modSp add mod modTransition">
        <pc:chgData name="Pham Tuan Kiet 20214909" userId="511605cf-c7f8-44f7-a445-7016eb24a633" providerId="ADAL" clId="{779D4932-4CB2-4A22-A1CC-754D41A2DF0C}" dt="2023-02-07T18:50:30.742" v="2785" actId="20577"/>
        <pc:sldMkLst>
          <pc:docMk/>
          <pc:sldMk cId="1861373250" sldId="320"/>
        </pc:sldMkLst>
        <pc:spChg chg="add del mod">
          <ac:chgData name="Pham Tuan Kiet 20214909" userId="511605cf-c7f8-44f7-a445-7016eb24a633" providerId="ADAL" clId="{779D4932-4CB2-4A22-A1CC-754D41A2DF0C}" dt="2023-02-07T18:36:35.975" v="2721"/>
          <ac:spMkLst>
            <pc:docMk/>
            <pc:sldMk cId="1861373250" sldId="320"/>
            <ac:spMk id="2" creationId="{4161A16D-66A4-CD9D-E1B5-FEB76D6AB422}"/>
          </ac:spMkLst>
        </pc:spChg>
        <pc:spChg chg="mod">
          <ac:chgData name="Pham Tuan Kiet 20214909" userId="511605cf-c7f8-44f7-a445-7016eb24a633" providerId="ADAL" clId="{779D4932-4CB2-4A22-A1CC-754D41A2DF0C}" dt="2023-02-07T18:50:30.742" v="2785" actId="20577"/>
          <ac:spMkLst>
            <pc:docMk/>
            <pc:sldMk cId="1861373250" sldId="320"/>
            <ac:spMk id="7" creationId="{7C3C5B44-8838-DC33-E726-965FC511B43D}"/>
          </ac:spMkLst>
        </pc:spChg>
        <pc:spChg chg="del">
          <ac:chgData name="Pham Tuan Kiet 20214909" userId="511605cf-c7f8-44f7-a445-7016eb24a633" providerId="ADAL" clId="{779D4932-4CB2-4A22-A1CC-754D41A2DF0C}" dt="2023-02-07T16:38:36.451" v="859" actId="478"/>
          <ac:spMkLst>
            <pc:docMk/>
            <pc:sldMk cId="1861373250" sldId="320"/>
            <ac:spMk id="9" creationId="{2CE8297E-4432-B8E6-ABCC-2395B079343E}"/>
          </ac:spMkLst>
        </pc:spChg>
        <pc:spChg chg="mod">
          <ac:chgData name="Pham Tuan Kiet 20214909" userId="511605cf-c7f8-44f7-a445-7016eb24a633" providerId="ADAL" clId="{779D4932-4CB2-4A22-A1CC-754D41A2DF0C}" dt="2023-02-07T16:38:53.329" v="865" actId="14100"/>
          <ac:spMkLst>
            <pc:docMk/>
            <pc:sldMk cId="1861373250" sldId="320"/>
            <ac:spMk id="10" creationId="{A484B50F-432A-02AB-630D-1795A5C1F81B}"/>
          </ac:spMkLst>
        </pc:spChg>
        <pc:spChg chg="del">
          <ac:chgData name="Pham Tuan Kiet 20214909" userId="511605cf-c7f8-44f7-a445-7016eb24a633" providerId="ADAL" clId="{779D4932-4CB2-4A22-A1CC-754D41A2DF0C}" dt="2023-02-07T16:59:18.436" v="1090" actId="478"/>
          <ac:spMkLst>
            <pc:docMk/>
            <pc:sldMk cId="1861373250" sldId="320"/>
            <ac:spMk id="11" creationId="{50334E35-F935-6C49-4C61-D3C1D539B1DD}"/>
          </ac:spMkLst>
        </pc:spChg>
        <pc:picChg chg="add del mod">
          <ac:chgData name="Pham Tuan Kiet 20214909" userId="511605cf-c7f8-44f7-a445-7016eb24a633" providerId="ADAL" clId="{779D4932-4CB2-4A22-A1CC-754D41A2DF0C}" dt="2023-02-07T18:36:35.975" v="2721"/>
          <ac:picMkLst>
            <pc:docMk/>
            <pc:sldMk cId="1861373250" sldId="320"/>
            <ac:picMk id="1026" creationId="{F6B273D5-C1E5-ED89-DF0F-9290C1D07544}"/>
          </ac:picMkLst>
        </pc:picChg>
        <pc:picChg chg="add del mod">
          <ac:chgData name="Pham Tuan Kiet 20214909" userId="511605cf-c7f8-44f7-a445-7016eb24a633" providerId="ADAL" clId="{779D4932-4CB2-4A22-A1CC-754D41A2DF0C}" dt="2023-02-07T18:36:35.975" v="2721"/>
          <ac:picMkLst>
            <pc:docMk/>
            <pc:sldMk cId="1861373250" sldId="320"/>
            <ac:picMk id="1027" creationId="{D2978C9A-C1EE-2CEE-FDDF-4732CEB8ED74}"/>
          </ac:picMkLst>
        </pc:picChg>
      </pc:sldChg>
      <pc:sldChg chg="modSp add del mod ord 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4219222287" sldId="321"/>
        </pc:sldMkLst>
        <pc:spChg chg="mod">
          <ac:chgData name="Pham Tuan Kiet 20214909" userId="511605cf-c7f8-44f7-a445-7016eb24a633" providerId="ADAL" clId="{779D4932-4CB2-4A22-A1CC-754D41A2DF0C}" dt="2023-02-07T16:42:57.884" v="888" actId="20577"/>
          <ac:spMkLst>
            <pc:docMk/>
            <pc:sldMk cId="4219222287" sldId="321"/>
            <ac:spMk id="709" creationId="{00000000-0000-0000-0000-000000000000}"/>
          </ac:spMkLst>
        </pc:spChg>
        <pc:spChg chg="mod">
          <ac:chgData name="Pham Tuan Kiet 20214909" userId="511605cf-c7f8-44f7-a445-7016eb24a633" providerId="ADAL" clId="{779D4932-4CB2-4A22-A1CC-754D41A2DF0C}" dt="2023-02-07T16:50:58.373" v="894" actId="20577"/>
          <ac:spMkLst>
            <pc:docMk/>
            <pc:sldMk cId="4219222287" sldId="321"/>
            <ac:spMk id="710" creationId="{00000000-0000-0000-0000-000000000000}"/>
          </ac:spMkLst>
        </pc:spChg>
      </pc:sldChg>
      <pc:sldChg chg="addSp delSp modSp add mod ord modTransition">
        <pc:chgData name="Pham Tuan Kiet 20214909" userId="511605cf-c7f8-44f7-a445-7016eb24a633" providerId="ADAL" clId="{779D4932-4CB2-4A22-A1CC-754D41A2DF0C}" dt="2023-02-07T17:37:25.879" v="1948" actId="1076"/>
        <pc:sldMkLst>
          <pc:docMk/>
          <pc:sldMk cId="2962473352" sldId="322"/>
        </pc:sldMkLst>
        <pc:spChg chg="add del mod">
          <ac:chgData name="Pham Tuan Kiet 20214909" userId="511605cf-c7f8-44f7-a445-7016eb24a633" providerId="ADAL" clId="{779D4932-4CB2-4A22-A1CC-754D41A2DF0C}" dt="2023-02-07T16:58:28.181" v="1050" actId="478"/>
          <ac:spMkLst>
            <pc:docMk/>
            <pc:sldMk cId="2962473352" sldId="322"/>
            <ac:spMk id="3" creationId="{D505F224-4640-D909-15CD-268F7FA062ED}"/>
          </ac:spMkLst>
        </pc:spChg>
        <pc:spChg chg="add del mod">
          <ac:chgData name="Pham Tuan Kiet 20214909" userId="511605cf-c7f8-44f7-a445-7016eb24a633" providerId="ADAL" clId="{779D4932-4CB2-4A22-A1CC-754D41A2DF0C}" dt="2023-02-07T16:58:31.336" v="1052" actId="478"/>
          <ac:spMkLst>
            <pc:docMk/>
            <pc:sldMk cId="2962473352" sldId="322"/>
            <ac:spMk id="5" creationId="{AF4E591F-FA3D-62CA-1FD9-48E386711FEB}"/>
          </ac:spMkLst>
        </pc:spChg>
        <pc:spChg chg="mod">
          <ac:chgData name="Pham Tuan Kiet 20214909" userId="511605cf-c7f8-44f7-a445-7016eb24a633" providerId="ADAL" clId="{779D4932-4CB2-4A22-A1CC-754D41A2DF0C}" dt="2023-02-07T16:58:04.856" v="1030" actId="20577"/>
          <ac:spMkLst>
            <pc:docMk/>
            <pc:sldMk cId="2962473352" sldId="322"/>
            <ac:spMk id="2283" creationId="{00000000-0000-0000-0000-000000000000}"/>
          </ac:spMkLst>
        </pc:spChg>
        <pc:spChg chg="mod">
          <ac:chgData name="Pham Tuan Kiet 20214909" userId="511605cf-c7f8-44f7-a445-7016eb24a633" providerId="ADAL" clId="{779D4932-4CB2-4A22-A1CC-754D41A2DF0C}" dt="2023-02-07T17:35:13.359" v="1937" actId="1076"/>
          <ac:spMkLst>
            <pc:docMk/>
            <pc:sldMk cId="2962473352" sldId="322"/>
            <ac:spMk id="2284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16:58:27.002" v="1049" actId="478"/>
          <ac:spMkLst>
            <pc:docMk/>
            <pc:sldMk cId="2962473352" sldId="322"/>
            <ac:spMk id="2285" creationId="{00000000-0000-0000-0000-000000000000}"/>
          </ac:spMkLst>
        </pc:spChg>
        <pc:spChg chg="mod">
          <ac:chgData name="Pham Tuan Kiet 20214909" userId="511605cf-c7f8-44f7-a445-7016eb24a633" providerId="ADAL" clId="{779D4932-4CB2-4A22-A1CC-754D41A2DF0C}" dt="2023-02-07T17:35:08.834" v="1936" actId="1076"/>
          <ac:spMkLst>
            <pc:docMk/>
            <pc:sldMk cId="2962473352" sldId="322"/>
            <ac:spMk id="2286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16:58:29.795" v="1051" actId="478"/>
          <ac:spMkLst>
            <pc:docMk/>
            <pc:sldMk cId="2962473352" sldId="322"/>
            <ac:spMk id="2287" creationId="{00000000-0000-0000-0000-000000000000}"/>
          </ac:spMkLst>
        </pc:spChg>
        <pc:spChg chg="mod">
          <ac:chgData name="Pham Tuan Kiet 20214909" userId="511605cf-c7f8-44f7-a445-7016eb24a633" providerId="ADAL" clId="{779D4932-4CB2-4A22-A1CC-754D41A2DF0C}" dt="2023-02-07T17:36:45.315" v="1940" actId="1076"/>
          <ac:spMkLst>
            <pc:docMk/>
            <pc:sldMk cId="2962473352" sldId="322"/>
            <ac:spMk id="2288" creationId="{00000000-0000-0000-0000-000000000000}"/>
          </ac:spMkLst>
        </pc:spChg>
        <pc:spChg chg="mod">
          <ac:chgData name="Pham Tuan Kiet 20214909" userId="511605cf-c7f8-44f7-a445-7016eb24a633" providerId="ADAL" clId="{779D4932-4CB2-4A22-A1CC-754D41A2DF0C}" dt="2023-02-07T17:37:19.551" v="1946" actId="1076"/>
          <ac:spMkLst>
            <pc:docMk/>
            <pc:sldMk cId="2962473352" sldId="322"/>
            <ac:spMk id="2312" creationId="{00000000-0000-0000-0000-000000000000}"/>
          </ac:spMkLst>
        </pc:spChg>
        <pc:spChg chg="del mod">
          <ac:chgData name="Pham Tuan Kiet 20214909" userId="511605cf-c7f8-44f7-a445-7016eb24a633" providerId="ADAL" clId="{779D4932-4CB2-4A22-A1CC-754D41A2DF0C}" dt="2023-02-07T17:37:14.908" v="1945" actId="478"/>
          <ac:spMkLst>
            <pc:docMk/>
            <pc:sldMk cId="2962473352" sldId="322"/>
            <ac:spMk id="2313" creationId="{00000000-0000-0000-0000-000000000000}"/>
          </ac:spMkLst>
        </pc:spChg>
        <pc:graphicFrameChg chg="add mod modGraphic">
          <ac:chgData name="Pham Tuan Kiet 20214909" userId="511605cf-c7f8-44f7-a445-7016eb24a633" providerId="ADAL" clId="{779D4932-4CB2-4A22-A1CC-754D41A2DF0C}" dt="2023-02-07T17:36:49.659" v="1941" actId="1076"/>
          <ac:graphicFrameMkLst>
            <pc:docMk/>
            <pc:sldMk cId="2962473352" sldId="322"/>
            <ac:graphicFrameMk id="7" creationId="{C102D9DC-DDA9-6386-3186-7FE1CC47AFAB}"/>
          </ac:graphicFrameMkLst>
        </pc:graphicFrameChg>
        <pc:graphicFrameChg chg="add mod modGraphic">
          <ac:chgData name="Pham Tuan Kiet 20214909" userId="511605cf-c7f8-44f7-a445-7016eb24a633" providerId="ADAL" clId="{779D4932-4CB2-4A22-A1CC-754D41A2DF0C}" dt="2023-02-07T17:37:25.879" v="1948" actId="1076"/>
          <ac:graphicFrameMkLst>
            <pc:docMk/>
            <pc:sldMk cId="2962473352" sldId="322"/>
            <ac:graphicFrameMk id="9" creationId="{4775931A-346E-2C91-4D23-5E213A60F8D0}"/>
          </ac:graphicFrameMkLst>
        </pc:graphicFrameChg>
        <pc:picChg chg="del">
          <ac:chgData name="Pham Tuan Kiet 20214909" userId="511605cf-c7f8-44f7-a445-7016eb24a633" providerId="ADAL" clId="{779D4932-4CB2-4A22-A1CC-754D41A2DF0C}" dt="2023-02-07T16:58:45.987" v="1082" actId="478"/>
          <ac:picMkLst>
            <pc:docMk/>
            <pc:sldMk cId="2962473352" sldId="322"/>
            <ac:picMk id="2304" creationId="{00000000-0000-0000-0000-000000000000}"/>
          </ac:picMkLst>
        </pc:picChg>
        <pc:picChg chg="del">
          <ac:chgData name="Pham Tuan Kiet 20214909" userId="511605cf-c7f8-44f7-a445-7016eb24a633" providerId="ADAL" clId="{779D4932-4CB2-4A22-A1CC-754D41A2DF0C}" dt="2023-02-07T16:58:23.066" v="1048" actId="478"/>
          <ac:picMkLst>
            <pc:docMk/>
            <pc:sldMk cId="2962473352" sldId="322"/>
            <ac:picMk id="2305" creationId="{00000000-0000-0000-0000-000000000000}"/>
          </ac:picMkLst>
        </pc:picChg>
      </pc:sldChg>
      <pc:sldChg chg="delSp modSp add mod modTransition">
        <pc:chgData name="Pham Tuan Kiet 20214909" userId="511605cf-c7f8-44f7-a445-7016eb24a633" providerId="ADAL" clId="{779D4932-4CB2-4A22-A1CC-754D41A2DF0C}" dt="2023-02-07T17:35:39.253" v="1938"/>
        <pc:sldMkLst>
          <pc:docMk/>
          <pc:sldMk cId="683313825" sldId="323"/>
        </pc:sldMkLst>
        <pc:spChg chg="mod">
          <ac:chgData name="Pham Tuan Kiet 20214909" userId="511605cf-c7f8-44f7-a445-7016eb24a633" providerId="ADAL" clId="{779D4932-4CB2-4A22-A1CC-754D41A2DF0C}" dt="2023-02-07T17:00:54.317" v="1112" actId="3062"/>
          <ac:spMkLst>
            <pc:docMk/>
            <pc:sldMk cId="683313825" sldId="323"/>
            <ac:spMk id="7" creationId="{7C3C5B44-8838-DC33-E726-965FC511B43D}"/>
          </ac:spMkLst>
        </pc:spChg>
        <pc:spChg chg="mod">
          <ac:chgData name="Pham Tuan Kiet 20214909" userId="511605cf-c7f8-44f7-a445-7016eb24a633" providerId="ADAL" clId="{779D4932-4CB2-4A22-A1CC-754D41A2DF0C}" dt="2023-02-07T16:59:06.487" v="1089" actId="20577"/>
          <ac:spMkLst>
            <pc:docMk/>
            <pc:sldMk cId="683313825" sldId="323"/>
            <ac:spMk id="8" creationId="{F2D7492D-2F22-245F-7CED-5D3451D9BCDA}"/>
          </ac:spMkLst>
        </pc:spChg>
        <pc:spChg chg="mod">
          <ac:chgData name="Pham Tuan Kiet 20214909" userId="511605cf-c7f8-44f7-a445-7016eb24a633" providerId="ADAL" clId="{779D4932-4CB2-4A22-A1CC-754D41A2DF0C}" dt="2023-02-07T17:00:29.410" v="1110" actId="14100"/>
          <ac:spMkLst>
            <pc:docMk/>
            <pc:sldMk cId="683313825" sldId="323"/>
            <ac:spMk id="10" creationId="{A484B50F-432A-02AB-630D-1795A5C1F81B}"/>
          </ac:spMkLst>
        </pc:spChg>
        <pc:spChg chg="del">
          <ac:chgData name="Pham Tuan Kiet 20214909" userId="511605cf-c7f8-44f7-a445-7016eb24a633" providerId="ADAL" clId="{779D4932-4CB2-4A22-A1CC-754D41A2DF0C}" dt="2023-02-07T16:59:24.044" v="1091" actId="478"/>
          <ac:spMkLst>
            <pc:docMk/>
            <pc:sldMk cId="683313825" sldId="323"/>
            <ac:spMk id="11" creationId="{50334E35-F935-6C49-4C61-D3C1D539B1DD}"/>
          </ac:spMkLst>
        </pc:spChg>
      </pc:sldChg>
      <pc:sldChg chg="addSp delSp modSp add mod modTransition">
        <pc:chgData name="Pham Tuan Kiet 20214909" userId="511605cf-c7f8-44f7-a445-7016eb24a633" providerId="ADAL" clId="{779D4932-4CB2-4A22-A1CC-754D41A2DF0C}" dt="2023-02-07T17:45:12.271" v="2028" actId="14100"/>
        <pc:sldMkLst>
          <pc:docMk/>
          <pc:sldMk cId="3919498351" sldId="324"/>
        </pc:sldMkLst>
        <pc:spChg chg="add mod">
          <ac:chgData name="Pham Tuan Kiet 20214909" userId="511605cf-c7f8-44f7-a445-7016eb24a633" providerId="ADAL" clId="{779D4932-4CB2-4A22-A1CC-754D41A2DF0C}" dt="2023-02-07T17:45:12.271" v="2028" actId="14100"/>
          <ac:spMkLst>
            <pc:docMk/>
            <pc:sldMk cId="3919498351" sldId="324"/>
            <ac:spMk id="2" creationId="{4FF3699C-BBE0-4EA8-D86A-3150DD54842F}"/>
          </ac:spMkLst>
        </pc:spChg>
        <pc:spChg chg="add mod">
          <ac:chgData name="Pham Tuan Kiet 20214909" userId="511605cf-c7f8-44f7-a445-7016eb24a633" providerId="ADAL" clId="{779D4932-4CB2-4A22-A1CC-754D41A2DF0C}" dt="2023-02-07T17:38:08.090" v="1952" actId="164"/>
          <ac:spMkLst>
            <pc:docMk/>
            <pc:sldMk cId="3919498351" sldId="324"/>
            <ac:spMk id="3" creationId="{2C2CFCEF-A126-6E3D-95B7-7B7A05566694}"/>
          </ac:spMkLst>
        </pc:spChg>
        <pc:spChg chg="del mod">
          <ac:chgData name="Pham Tuan Kiet 20214909" userId="511605cf-c7f8-44f7-a445-7016eb24a633" providerId="ADAL" clId="{779D4932-4CB2-4A22-A1CC-754D41A2DF0C}" dt="2023-02-07T17:37:55.570" v="1951" actId="478"/>
          <ac:spMkLst>
            <pc:docMk/>
            <pc:sldMk cId="3919498351" sldId="324"/>
            <ac:spMk id="6" creationId="{BE6E2BA1-D549-154A-5321-8BECF4C1914B}"/>
          </ac:spMkLst>
        </pc:spChg>
        <pc:spChg chg="mod">
          <ac:chgData name="Pham Tuan Kiet 20214909" userId="511605cf-c7f8-44f7-a445-7016eb24a633" providerId="ADAL" clId="{779D4932-4CB2-4A22-A1CC-754D41A2DF0C}" dt="2023-02-07T17:34:07.904" v="1923" actId="1038"/>
          <ac:spMkLst>
            <pc:docMk/>
            <pc:sldMk cId="3919498351" sldId="324"/>
            <ac:spMk id="7" creationId="{7C3C5B44-8838-DC33-E726-965FC511B43D}"/>
          </ac:spMkLst>
        </pc:spChg>
        <pc:spChg chg="mod">
          <ac:chgData name="Pham Tuan Kiet 20214909" userId="511605cf-c7f8-44f7-a445-7016eb24a633" providerId="ADAL" clId="{779D4932-4CB2-4A22-A1CC-754D41A2DF0C}" dt="2023-02-07T17:23:40.806" v="1543" actId="1076"/>
          <ac:spMkLst>
            <pc:docMk/>
            <pc:sldMk cId="3919498351" sldId="324"/>
            <ac:spMk id="8" creationId="{F2D7492D-2F22-245F-7CED-5D3451D9BCDA}"/>
          </ac:spMkLst>
        </pc:spChg>
        <pc:spChg chg="add mod">
          <ac:chgData name="Pham Tuan Kiet 20214909" userId="511605cf-c7f8-44f7-a445-7016eb24a633" providerId="ADAL" clId="{779D4932-4CB2-4A22-A1CC-754D41A2DF0C}" dt="2023-02-07T17:38:08.090" v="1952" actId="164"/>
          <ac:spMkLst>
            <pc:docMk/>
            <pc:sldMk cId="3919498351" sldId="324"/>
            <ac:spMk id="9" creationId="{D397D7EF-ED06-3DA8-F197-135E3F3886C4}"/>
          </ac:spMkLst>
        </pc:spChg>
        <pc:spChg chg="mod">
          <ac:chgData name="Pham Tuan Kiet 20214909" userId="511605cf-c7f8-44f7-a445-7016eb24a633" providerId="ADAL" clId="{779D4932-4CB2-4A22-A1CC-754D41A2DF0C}" dt="2023-02-07T17:34:07.904" v="1923" actId="1038"/>
          <ac:spMkLst>
            <pc:docMk/>
            <pc:sldMk cId="3919498351" sldId="324"/>
            <ac:spMk id="10" creationId="{A484B50F-432A-02AB-630D-1795A5C1F81B}"/>
          </ac:spMkLst>
        </pc:spChg>
        <pc:spChg chg="add mod">
          <ac:chgData name="Pham Tuan Kiet 20214909" userId="511605cf-c7f8-44f7-a445-7016eb24a633" providerId="ADAL" clId="{779D4932-4CB2-4A22-A1CC-754D41A2DF0C}" dt="2023-02-07T17:38:08.090" v="1952" actId="164"/>
          <ac:spMkLst>
            <pc:docMk/>
            <pc:sldMk cId="3919498351" sldId="324"/>
            <ac:spMk id="11" creationId="{009E2161-99C2-A547-8D14-CC2DD43ED1B2}"/>
          </ac:spMkLst>
        </pc:spChg>
        <pc:spChg chg="add mod">
          <ac:chgData name="Pham Tuan Kiet 20214909" userId="511605cf-c7f8-44f7-a445-7016eb24a633" providerId="ADAL" clId="{779D4932-4CB2-4A22-A1CC-754D41A2DF0C}" dt="2023-02-07T17:38:08.090" v="1952" actId="164"/>
          <ac:spMkLst>
            <pc:docMk/>
            <pc:sldMk cId="3919498351" sldId="324"/>
            <ac:spMk id="12" creationId="{C6772406-103B-D700-CE6A-EDB097097BA2}"/>
          </ac:spMkLst>
        </pc:spChg>
        <pc:spChg chg="add del mod">
          <ac:chgData name="Pham Tuan Kiet 20214909" userId="511605cf-c7f8-44f7-a445-7016eb24a633" providerId="ADAL" clId="{779D4932-4CB2-4A22-A1CC-754D41A2DF0C}" dt="2023-02-07T17:24:11.329" v="1555" actId="478"/>
          <ac:spMkLst>
            <pc:docMk/>
            <pc:sldMk cId="3919498351" sldId="324"/>
            <ac:spMk id="13" creationId="{5B15EF8D-3553-EB30-EB8C-83C9A3438204}"/>
          </ac:spMkLst>
        </pc:spChg>
        <pc:spChg chg="add mod">
          <ac:chgData name="Pham Tuan Kiet 20214909" userId="511605cf-c7f8-44f7-a445-7016eb24a633" providerId="ADAL" clId="{779D4932-4CB2-4A22-A1CC-754D41A2DF0C}" dt="2023-02-07T17:38:08.090" v="1952" actId="164"/>
          <ac:spMkLst>
            <pc:docMk/>
            <pc:sldMk cId="3919498351" sldId="324"/>
            <ac:spMk id="14" creationId="{CB0F650C-BC7E-BE0E-BDD3-78DB1F9F1618}"/>
          </ac:spMkLst>
        </pc:spChg>
        <pc:spChg chg="add mod">
          <ac:chgData name="Pham Tuan Kiet 20214909" userId="511605cf-c7f8-44f7-a445-7016eb24a633" providerId="ADAL" clId="{779D4932-4CB2-4A22-A1CC-754D41A2DF0C}" dt="2023-02-07T17:38:08.090" v="1952" actId="164"/>
          <ac:spMkLst>
            <pc:docMk/>
            <pc:sldMk cId="3919498351" sldId="324"/>
            <ac:spMk id="15" creationId="{2BEE67F3-2EA5-AE99-DF26-8CA3927D5C30}"/>
          </ac:spMkLst>
        </pc:spChg>
        <pc:spChg chg="add mod">
          <ac:chgData name="Pham Tuan Kiet 20214909" userId="511605cf-c7f8-44f7-a445-7016eb24a633" providerId="ADAL" clId="{779D4932-4CB2-4A22-A1CC-754D41A2DF0C}" dt="2023-02-07T17:38:08.090" v="1952" actId="164"/>
          <ac:spMkLst>
            <pc:docMk/>
            <pc:sldMk cId="3919498351" sldId="324"/>
            <ac:spMk id="16" creationId="{7BAF7DEF-AF4E-5D57-9013-7CB8CFD981C1}"/>
          </ac:spMkLst>
        </pc:spChg>
        <pc:spChg chg="add mod">
          <ac:chgData name="Pham Tuan Kiet 20214909" userId="511605cf-c7f8-44f7-a445-7016eb24a633" providerId="ADAL" clId="{779D4932-4CB2-4A22-A1CC-754D41A2DF0C}" dt="2023-02-07T17:45:05.675" v="2026" actId="165"/>
          <ac:spMkLst>
            <pc:docMk/>
            <pc:sldMk cId="3919498351" sldId="324"/>
            <ac:spMk id="17" creationId="{0BB7464D-D23A-CCCB-B839-3F26E0FD210A}"/>
          </ac:spMkLst>
        </pc:spChg>
        <pc:spChg chg="add mod">
          <ac:chgData name="Pham Tuan Kiet 20214909" userId="511605cf-c7f8-44f7-a445-7016eb24a633" providerId="ADAL" clId="{779D4932-4CB2-4A22-A1CC-754D41A2DF0C}" dt="2023-02-07T17:45:05.675" v="2026" actId="165"/>
          <ac:spMkLst>
            <pc:docMk/>
            <pc:sldMk cId="3919498351" sldId="324"/>
            <ac:spMk id="18" creationId="{C6405C68-C269-AAF9-0CD7-B215DFAF411F}"/>
          </ac:spMkLst>
        </pc:spChg>
        <pc:spChg chg="add mod topLvl">
          <ac:chgData name="Pham Tuan Kiet 20214909" userId="511605cf-c7f8-44f7-a445-7016eb24a633" providerId="ADAL" clId="{779D4932-4CB2-4A22-A1CC-754D41A2DF0C}" dt="2023-02-07T17:45:09.590" v="2027" actId="14100"/>
          <ac:spMkLst>
            <pc:docMk/>
            <pc:sldMk cId="3919498351" sldId="324"/>
            <ac:spMk id="19" creationId="{983B0553-1F57-9A43-71F5-C4D6A97B9B57}"/>
          </ac:spMkLst>
        </pc:spChg>
        <pc:grpChg chg="add mod topLvl">
          <ac:chgData name="Pham Tuan Kiet 20214909" userId="511605cf-c7f8-44f7-a445-7016eb24a633" providerId="ADAL" clId="{779D4932-4CB2-4A22-A1CC-754D41A2DF0C}" dt="2023-02-07T17:45:05.675" v="2026" actId="165"/>
          <ac:grpSpMkLst>
            <pc:docMk/>
            <pc:sldMk cId="3919498351" sldId="324"/>
            <ac:grpSpMk id="20" creationId="{3FEFABF9-D288-C70C-7825-C8B28D313ABE}"/>
          </ac:grpSpMkLst>
        </pc:grpChg>
        <pc:grpChg chg="add del mod">
          <ac:chgData name="Pham Tuan Kiet 20214909" userId="511605cf-c7f8-44f7-a445-7016eb24a633" providerId="ADAL" clId="{779D4932-4CB2-4A22-A1CC-754D41A2DF0C}" dt="2023-02-07T17:45:05.675" v="2026" actId="165"/>
          <ac:grpSpMkLst>
            <pc:docMk/>
            <pc:sldMk cId="3919498351" sldId="324"/>
            <ac:grpSpMk id="21" creationId="{E37E6BB5-2878-7D1F-1E9D-48F6B53795A2}"/>
          </ac:grpSpMkLst>
        </pc:grpChg>
        <pc:grpChg chg="add mod">
          <ac:chgData name="Pham Tuan Kiet 20214909" userId="511605cf-c7f8-44f7-a445-7016eb24a633" providerId="ADAL" clId="{779D4932-4CB2-4A22-A1CC-754D41A2DF0C}" dt="2023-02-07T17:38:08.090" v="1952" actId="164"/>
          <ac:grpSpMkLst>
            <pc:docMk/>
            <pc:sldMk cId="3919498351" sldId="324"/>
            <ac:grpSpMk id="22" creationId="{B088A87A-9051-B629-CD3A-18B58DB0A5EE}"/>
          </ac:grpSpMkLst>
        </pc:grpChg>
        <pc:cxnChg chg="add del">
          <ac:chgData name="Pham Tuan Kiet 20214909" userId="511605cf-c7f8-44f7-a445-7016eb24a633" providerId="ADAL" clId="{779D4932-4CB2-4A22-A1CC-754D41A2DF0C}" dt="2023-02-07T17:20:45.949" v="1438" actId="11529"/>
          <ac:cxnSpMkLst>
            <pc:docMk/>
            <pc:sldMk cId="3919498351" sldId="324"/>
            <ac:cxnSpMk id="5" creationId="{4E3CE73F-172F-EFA2-5540-F1C24C3880BB}"/>
          </ac:cxnSpMkLst>
        </pc:cxnChg>
      </pc:sldChg>
      <pc:sldChg chg="modSp add mod">
        <pc:chgData name="Pham Tuan Kiet 20214909" userId="511605cf-c7f8-44f7-a445-7016eb24a633" providerId="ADAL" clId="{779D4932-4CB2-4A22-A1CC-754D41A2DF0C}" dt="2023-02-07T18:06:52.118" v="2357" actId="20577"/>
        <pc:sldMkLst>
          <pc:docMk/>
          <pc:sldMk cId="3585526287" sldId="325"/>
        </pc:sldMkLst>
        <pc:spChg chg="mod">
          <ac:chgData name="Pham Tuan Kiet 20214909" userId="511605cf-c7f8-44f7-a445-7016eb24a633" providerId="ADAL" clId="{779D4932-4CB2-4A22-A1CC-754D41A2DF0C}" dt="2023-02-07T18:06:46.402" v="2355" actId="20577"/>
          <ac:spMkLst>
            <pc:docMk/>
            <pc:sldMk cId="3585526287" sldId="325"/>
            <ac:spMk id="709" creationId="{00000000-0000-0000-0000-000000000000}"/>
          </ac:spMkLst>
        </pc:spChg>
        <pc:spChg chg="mod">
          <ac:chgData name="Pham Tuan Kiet 20214909" userId="511605cf-c7f8-44f7-a445-7016eb24a633" providerId="ADAL" clId="{779D4932-4CB2-4A22-A1CC-754D41A2DF0C}" dt="2023-02-07T18:06:52.118" v="2357" actId="20577"/>
          <ac:spMkLst>
            <pc:docMk/>
            <pc:sldMk cId="3585526287" sldId="325"/>
            <ac:spMk id="710" creationId="{00000000-0000-0000-0000-000000000000}"/>
          </ac:spMkLst>
        </pc:spChg>
      </pc:sldChg>
      <pc:sldChg chg="modSp mod">
        <pc:chgData name="Pham Tuan Kiet 20214909" userId="511605cf-c7f8-44f7-a445-7016eb24a633" providerId="ADAL" clId="{779D4932-4CB2-4A22-A1CC-754D41A2DF0C}" dt="2023-02-07T18:53:03.471" v="2830" actId="14100"/>
        <pc:sldMkLst>
          <pc:docMk/>
          <pc:sldMk cId="147431103" sldId="326"/>
        </pc:sldMkLst>
        <pc:spChg chg="mod">
          <ac:chgData name="Pham Tuan Kiet 20214909" userId="511605cf-c7f8-44f7-a445-7016eb24a633" providerId="ADAL" clId="{779D4932-4CB2-4A22-A1CC-754D41A2DF0C}" dt="2023-02-07T18:52:56.425" v="2829" actId="20577"/>
          <ac:spMkLst>
            <pc:docMk/>
            <pc:sldMk cId="147431103" sldId="326"/>
            <ac:spMk id="7" creationId="{7C3C5B44-8838-DC33-E726-965FC511B43D}"/>
          </ac:spMkLst>
        </pc:spChg>
        <pc:spChg chg="mod">
          <ac:chgData name="Pham Tuan Kiet 20214909" userId="511605cf-c7f8-44f7-a445-7016eb24a633" providerId="ADAL" clId="{779D4932-4CB2-4A22-A1CC-754D41A2DF0C}" dt="2023-02-07T18:53:03.471" v="2830" actId="14100"/>
          <ac:spMkLst>
            <pc:docMk/>
            <pc:sldMk cId="147431103" sldId="326"/>
            <ac:spMk id="10" creationId="{A484B50F-432A-02AB-630D-1795A5C1F81B}"/>
          </ac:spMkLst>
        </pc:spChg>
      </pc:sldChg>
      <pc:sldChg chg="modSp mod">
        <pc:chgData name="Pham Tuan Kiet 20214909" userId="511605cf-c7f8-44f7-a445-7016eb24a633" providerId="ADAL" clId="{779D4932-4CB2-4A22-A1CC-754D41A2DF0C}" dt="2023-02-07T19:29:03.516" v="3069" actId="12788"/>
        <pc:sldMkLst>
          <pc:docMk/>
          <pc:sldMk cId="2883546720" sldId="327"/>
        </pc:sldMkLst>
        <pc:spChg chg="mod">
          <ac:chgData name="Pham Tuan Kiet 20214909" userId="511605cf-c7f8-44f7-a445-7016eb24a633" providerId="ADAL" clId="{779D4932-4CB2-4A22-A1CC-754D41A2DF0C}" dt="2023-02-07T19:29:03.516" v="3069" actId="12788"/>
          <ac:spMkLst>
            <pc:docMk/>
            <pc:sldMk cId="2883546720" sldId="327"/>
            <ac:spMk id="7" creationId="{7C3C5B44-8838-DC33-E726-965FC511B43D}"/>
          </ac:spMkLst>
        </pc:spChg>
        <pc:spChg chg="mod">
          <ac:chgData name="Pham Tuan Kiet 20214909" userId="511605cf-c7f8-44f7-a445-7016eb24a633" providerId="ADAL" clId="{779D4932-4CB2-4A22-A1CC-754D41A2DF0C}" dt="2023-02-07T19:29:03.516" v="3069" actId="12788"/>
          <ac:spMkLst>
            <pc:docMk/>
            <pc:sldMk cId="2883546720" sldId="327"/>
            <ac:spMk id="10" creationId="{A484B50F-432A-02AB-630D-1795A5C1F81B}"/>
          </ac:spMkLst>
        </pc:spChg>
      </pc:sldChg>
      <pc:sldChg chg="addSp delSp modSp add mod ord">
        <pc:chgData name="Pham Tuan Kiet 20214909" userId="511605cf-c7f8-44f7-a445-7016eb24a633" providerId="ADAL" clId="{779D4932-4CB2-4A22-A1CC-754D41A2DF0C}" dt="2023-02-07T19:35:35.818" v="3211" actId="1076"/>
        <pc:sldMkLst>
          <pc:docMk/>
          <pc:sldMk cId="3102168500" sldId="328"/>
        </pc:sldMkLst>
        <pc:spChg chg="add del mod">
          <ac:chgData name="Pham Tuan Kiet 20214909" userId="511605cf-c7f8-44f7-a445-7016eb24a633" providerId="ADAL" clId="{779D4932-4CB2-4A22-A1CC-754D41A2DF0C}" dt="2023-02-07T19:30:52.195" v="3109" actId="478"/>
          <ac:spMkLst>
            <pc:docMk/>
            <pc:sldMk cId="3102168500" sldId="328"/>
            <ac:spMk id="3" creationId="{46DB23E8-C371-487D-11EB-F49758BCA347}"/>
          </ac:spMkLst>
        </pc:spChg>
        <pc:spChg chg="add del mod">
          <ac:chgData name="Pham Tuan Kiet 20214909" userId="511605cf-c7f8-44f7-a445-7016eb24a633" providerId="ADAL" clId="{779D4932-4CB2-4A22-A1CC-754D41A2DF0C}" dt="2023-02-07T19:30:56.729" v="3111" actId="478"/>
          <ac:spMkLst>
            <pc:docMk/>
            <pc:sldMk cId="3102168500" sldId="328"/>
            <ac:spMk id="5" creationId="{8E44AAAD-FE28-20C0-6FFC-CAB22847A06F}"/>
          </ac:spMkLst>
        </pc:spChg>
        <pc:spChg chg="add del mod">
          <ac:chgData name="Pham Tuan Kiet 20214909" userId="511605cf-c7f8-44f7-a445-7016eb24a633" providerId="ADAL" clId="{779D4932-4CB2-4A22-A1CC-754D41A2DF0C}" dt="2023-02-07T19:31:08.095" v="3117" actId="478"/>
          <ac:spMkLst>
            <pc:docMk/>
            <pc:sldMk cId="3102168500" sldId="328"/>
            <ac:spMk id="7" creationId="{EBA0DAD0-8CDF-5806-5FFC-361A0CF14623}"/>
          </ac:spMkLst>
        </pc:spChg>
        <pc:spChg chg="add del mod">
          <ac:chgData name="Pham Tuan Kiet 20214909" userId="511605cf-c7f8-44f7-a445-7016eb24a633" providerId="ADAL" clId="{779D4932-4CB2-4A22-A1CC-754D41A2DF0C}" dt="2023-02-07T19:31:10.793" v="3119" actId="478"/>
          <ac:spMkLst>
            <pc:docMk/>
            <pc:sldMk cId="3102168500" sldId="328"/>
            <ac:spMk id="9" creationId="{F6D666C3-924A-A1FB-48B8-773FDA92F500}"/>
          </ac:spMkLst>
        </pc:spChg>
        <pc:spChg chg="add del mod">
          <ac:chgData name="Pham Tuan Kiet 20214909" userId="511605cf-c7f8-44f7-a445-7016eb24a633" providerId="ADAL" clId="{779D4932-4CB2-4A22-A1CC-754D41A2DF0C}" dt="2023-02-07T19:32:15.571" v="3136" actId="478"/>
          <ac:spMkLst>
            <pc:docMk/>
            <pc:sldMk cId="3102168500" sldId="328"/>
            <ac:spMk id="11" creationId="{28DEB68B-CC01-416D-3801-E154F7ACC2FC}"/>
          </ac:spMkLst>
        </pc:spChg>
        <pc:spChg chg="mod">
          <ac:chgData name="Pham Tuan Kiet 20214909" userId="511605cf-c7f8-44f7-a445-7016eb24a633" providerId="ADAL" clId="{779D4932-4CB2-4A22-A1CC-754D41A2DF0C}" dt="2023-02-07T19:30:33.167" v="3095" actId="20577"/>
          <ac:spMkLst>
            <pc:docMk/>
            <pc:sldMk cId="3102168500" sldId="328"/>
            <ac:spMk id="2237" creationId="{00000000-0000-0000-0000-000000000000}"/>
          </ac:spMkLst>
        </pc:spChg>
        <pc:spChg chg="mod">
          <ac:chgData name="Pham Tuan Kiet 20214909" userId="511605cf-c7f8-44f7-a445-7016eb24a633" providerId="ADAL" clId="{779D4932-4CB2-4A22-A1CC-754D41A2DF0C}" dt="2023-02-07T19:35:35.818" v="3211" actId="1076"/>
          <ac:spMkLst>
            <pc:docMk/>
            <pc:sldMk cId="3102168500" sldId="328"/>
            <ac:spMk id="2238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19:30:49.092" v="3108" actId="478"/>
          <ac:spMkLst>
            <pc:docMk/>
            <pc:sldMk cId="3102168500" sldId="328"/>
            <ac:spMk id="2239" creationId="{00000000-0000-0000-0000-000000000000}"/>
          </ac:spMkLst>
        </pc:spChg>
        <pc:spChg chg="mod">
          <ac:chgData name="Pham Tuan Kiet 20214909" userId="511605cf-c7f8-44f7-a445-7016eb24a633" providerId="ADAL" clId="{779D4932-4CB2-4A22-A1CC-754D41A2DF0C}" dt="2023-02-07T19:35:17.202" v="3206" actId="20577"/>
          <ac:spMkLst>
            <pc:docMk/>
            <pc:sldMk cId="3102168500" sldId="328"/>
            <ac:spMk id="2240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19:30:53.752" v="3110" actId="478"/>
          <ac:spMkLst>
            <pc:docMk/>
            <pc:sldMk cId="3102168500" sldId="328"/>
            <ac:spMk id="2241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19:32:11.864" v="3135" actId="478"/>
          <ac:spMkLst>
            <pc:docMk/>
            <pc:sldMk cId="3102168500" sldId="328"/>
            <ac:spMk id="2242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19:31:06.080" v="3116" actId="478"/>
          <ac:spMkLst>
            <pc:docMk/>
            <pc:sldMk cId="3102168500" sldId="328"/>
            <ac:spMk id="2243" creationId="{00000000-0000-0000-0000-000000000000}"/>
          </ac:spMkLst>
        </pc:spChg>
        <pc:spChg chg="mod">
          <ac:chgData name="Pham Tuan Kiet 20214909" userId="511605cf-c7f8-44f7-a445-7016eb24a633" providerId="ADAL" clId="{779D4932-4CB2-4A22-A1CC-754D41A2DF0C}" dt="2023-02-07T19:35:30.745" v="3210" actId="1076"/>
          <ac:spMkLst>
            <pc:docMk/>
            <pc:sldMk cId="3102168500" sldId="328"/>
            <ac:spMk id="2244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19:31:09.608" v="3118" actId="478"/>
          <ac:spMkLst>
            <pc:docMk/>
            <pc:sldMk cId="3102168500" sldId="328"/>
            <ac:spMk id="2245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19:31:03.041" v="3113" actId="478"/>
          <ac:spMkLst>
            <pc:docMk/>
            <pc:sldMk cId="3102168500" sldId="328"/>
            <ac:spMk id="2246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19:31:02.209" v="3112" actId="478"/>
          <ac:spMkLst>
            <pc:docMk/>
            <pc:sldMk cId="3102168500" sldId="328"/>
            <ac:spMk id="2247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19:31:03.637" v="3114" actId="478"/>
          <ac:spMkLst>
            <pc:docMk/>
            <pc:sldMk cId="3102168500" sldId="328"/>
            <ac:spMk id="2248" creationId="{00000000-0000-0000-0000-000000000000}"/>
          </ac:spMkLst>
        </pc:spChg>
        <pc:spChg chg="del">
          <ac:chgData name="Pham Tuan Kiet 20214909" userId="511605cf-c7f8-44f7-a445-7016eb24a633" providerId="ADAL" clId="{779D4932-4CB2-4A22-A1CC-754D41A2DF0C}" dt="2023-02-07T19:31:04.172" v="3115" actId="478"/>
          <ac:spMkLst>
            <pc:docMk/>
            <pc:sldMk cId="3102168500" sldId="328"/>
            <ac:spMk id="2249" creationId="{00000000-0000-0000-0000-000000000000}"/>
          </ac:spMkLst>
        </pc:spChg>
        <pc:graphicFrameChg chg="add mod modGraphic">
          <ac:chgData name="Pham Tuan Kiet 20214909" userId="511605cf-c7f8-44f7-a445-7016eb24a633" providerId="ADAL" clId="{779D4932-4CB2-4A22-A1CC-754D41A2DF0C}" dt="2023-02-07T19:34:39.772" v="3195" actId="1037"/>
          <ac:graphicFrameMkLst>
            <pc:docMk/>
            <pc:sldMk cId="3102168500" sldId="328"/>
            <ac:graphicFrameMk id="13" creationId="{E7D46137-06AD-C68A-5EE5-2A129AD3941E}"/>
          </ac:graphicFrameMkLst>
        </pc:graphicFrameChg>
        <pc:graphicFrameChg chg="add mod modGraphic">
          <ac:chgData name="Pham Tuan Kiet 20214909" userId="511605cf-c7f8-44f7-a445-7016eb24a633" providerId="ADAL" clId="{779D4932-4CB2-4A22-A1CC-754D41A2DF0C}" dt="2023-02-07T19:33:49.193" v="3172" actId="1076"/>
          <ac:graphicFrameMkLst>
            <pc:docMk/>
            <pc:sldMk cId="3102168500" sldId="328"/>
            <ac:graphicFrameMk id="15" creationId="{E55181DF-6F22-1FDA-ACF8-C514B2DF4AC4}"/>
          </ac:graphicFrameMkLst>
        </pc:graphicFrameChg>
        <pc:graphicFrameChg chg="add mod modGraphic">
          <ac:chgData name="Pham Tuan Kiet 20214909" userId="511605cf-c7f8-44f7-a445-7016eb24a633" providerId="ADAL" clId="{779D4932-4CB2-4A22-A1CC-754D41A2DF0C}" dt="2023-02-07T19:33:43.981" v="3171" actId="1076"/>
          <ac:graphicFrameMkLst>
            <pc:docMk/>
            <pc:sldMk cId="3102168500" sldId="328"/>
            <ac:graphicFrameMk id="17" creationId="{4102EEEF-D9BB-1CD8-693E-A2A150251FC6}"/>
          </ac:graphicFrameMkLst>
        </pc:graphicFrameChg>
        <pc:graphicFrameChg chg="add mod modGraphic">
          <ac:chgData name="Pham Tuan Kiet 20214909" userId="511605cf-c7f8-44f7-a445-7016eb24a633" providerId="ADAL" clId="{779D4932-4CB2-4A22-A1CC-754D41A2DF0C}" dt="2023-02-07T19:34:59.594" v="3198" actId="12788"/>
          <ac:graphicFrameMkLst>
            <pc:docMk/>
            <pc:sldMk cId="3102168500" sldId="328"/>
            <ac:graphicFrameMk id="19" creationId="{99162923-42B2-73CE-2827-69D72D4CC211}"/>
          </ac:graphicFrameMkLst>
        </pc:graphicFrameChg>
      </pc:sldChg>
      <pc:sldChg chg="modSp add mod ord">
        <pc:chgData name="Pham Tuan Kiet 20214909" userId="511605cf-c7f8-44f7-a445-7016eb24a633" providerId="ADAL" clId="{779D4932-4CB2-4A22-A1CC-754D41A2DF0C}" dt="2023-02-07T19:38:53.757" v="3260" actId="1076"/>
        <pc:sldMkLst>
          <pc:docMk/>
          <pc:sldMk cId="4207523949" sldId="329"/>
        </pc:sldMkLst>
        <pc:spChg chg="mod">
          <ac:chgData name="Pham Tuan Kiet 20214909" userId="511605cf-c7f8-44f7-a445-7016eb24a633" providerId="ADAL" clId="{779D4932-4CB2-4A22-A1CC-754D41A2DF0C}" dt="2023-02-07T19:38:03.729" v="3250" actId="14100"/>
          <ac:spMkLst>
            <pc:docMk/>
            <pc:sldMk cId="4207523949" sldId="329"/>
            <ac:spMk id="709" creationId="{00000000-0000-0000-0000-000000000000}"/>
          </ac:spMkLst>
        </pc:spChg>
        <pc:spChg chg="mod">
          <ac:chgData name="Pham Tuan Kiet 20214909" userId="511605cf-c7f8-44f7-a445-7016eb24a633" providerId="ADAL" clId="{779D4932-4CB2-4A22-A1CC-754D41A2DF0C}" dt="2023-02-07T19:37:39.731" v="3218" actId="20577"/>
          <ac:spMkLst>
            <pc:docMk/>
            <pc:sldMk cId="4207523949" sldId="329"/>
            <ac:spMk id="710" creationId="{00000000-0000-0000-0000-000000000000}"/>
          </ac:spMkLst>
        </pc:spChg>
        <pc:spChg chg="mod">
          <ac:chgData name="Pham Tuan Kiet 20214909" userId="511605cf-c7f8-44f7-a445-7016eb24a633" providerId="ADAL" clId="{779D4932-4CB2-4A22-A1CC-754D41A2DF0C}" dt="2023-02-07T19:38:53.757" v="3260" actId="1076"/>
          <ac:spMkLst>
            <pc:docMk/>
            <pc:sldMk cId="4207523949" sldId="329"/>
            <ac:spMk id="711" creationId="{00000000-0000-0000-0000-000000000000}"/>
          </ac:spMkLst>
        </pc:spChg>
      </pc:sldChg>
    </pc:docChg>
  </pc:docChgLst>
  <pc:docChgLst>
    <pc:chgData name="Guest User" userId="S::urn:spo:anon#8bd219b0c7fb79d133d1af7ef82cd03ed2f2f08b9d182c40753fa1a1dc541966::" providerId="AD" clId="Web-{E17FAA64-A8C5-E2D6-1DFB-7258B617BE82}"/>
    <pc:docChg chg="modSld">
      <pc:chgData name="Guest User" userId="S::urn:spo:anon#8bd219b0c7fb79d133d1af7ef82cd03ed2f2f08b9d182c40753fa1a1dc541966::" providerId="AD" clId="Web-{E17FAA64-A8C5-E2D6-1DFB-7258B617BE82}" dt="2023-02-07T17:41:17.428" v="5" actId="20577"/>
      <pc:docMkLst>
        <pc:docMk/>
      </pc:docMkLst>
      <pc:sldChg chg="modSp">
        <pc:chgData name="Guest User" userId="S::urn:spo:anon#8bd219b0c7fb79d133d1af7ef82cd03ed2f2f08b9d182c40753fa1a1dc541966::" providerId="AD" clId="Web-{E17FAA64-A8C5-E2D6-1DFB-7258B617BE82}" dt="2023-02-07T17:41:17.428" v="5" actId="20577"/>
        <pc:sldMkLst>
          <pc:docMk/>
          <pc:sldMk cId="3919498351" sldId="324"/>
        </pc:sldMkLst>
        <pc:spChg chg="mod">
          <ac:chgData name="Guest User" userId="S::urn:spo:anon#8bd219b0c7fb79d133d1af7ef82cd03ed2f2f08b9d182c40753fa1a1dc541966::" providerId="AD" clId="Web-{E17FAA64-A8C5-E2D6-1DFB-7258B617BE82}" dt="2023-02-07T17:41:17.428" v="5" actId="20577"/>
          <ac:spMkLst>
            <pc:docMk/>
            <pc:sldMk cId="3919498351" sldId="324"/>
            <ac:spMk id="19" creationId="{983B0553-1F57-9A43-71F5-C4D6A97B9B57}"/>
          </ac:spMkLst>
        </pc:spChg>
      </pc:sldChg>
    </pc:docChg>
  </pc:docChgLst>
  <pc:docChgLst>
    <pc:chgData name="Pham Tuan Kiet 20214909" userId="511605cf-c7f8-44f7-a445-7016eb24a633" providerId="ADAL" clId="{1E30C260-D128-4F40-B840-9E98B975B697}"/>
    <pc:docChg chg="undo custSel addSld delSld modSld addMainMaster delMainMaster">
      <pc:chgData name="Pham Tuan Kiet 20214909" userId="511605cf-c7f8-44f7-a445-7016eb24a633" providerId="ADAL" clId="{1E30C260-D128-4F40-B840-9E98B975B697}" dt="2023-02-07T19:48:18.279" v="66" actId="1076"/>
      <pc:docMkLst>
        <pc:docMk/>
      </pc:docMkLst>
      <pc:sldChg chg="add del">
        <pc:chgData name="Pham Tuan Kiet 20214909" userId="511605cf-c7f8-44f7-a445-7016eb24a633" providerId="ADAL" clId="{1E30C260-D128-4F40-B840-9E98B975B697}" dt="2023-02-07T19:44:47.674" v="1" actId="47"/>
        <pc:sldMkLst>
          <pc:docMk/>
          <pc:sldMk cId="0" sldId="256"/>
        </pc:sldMkLst>
      </pc:sldChg>
      <pc:sldChg chg="add del">
        <pc:chgData name="Pham Tuan Kiet 20214909" userId="511605cf-c7f8-44f7-a445-7016eb24a633" providerId="ADAL" clId="{1E30C260-D128-4F40-B840-9E98B975B697}" dt="2023-02-07T19:44:58.728" v="3" actId="47"/>
        <pc:sldMkLst>
          <pc:docMk/>
          <pc:sldMk cId="0" sldId="257"/>
        </pc:sldMkLst>
      </pc:sldChg>
      <pc:sldChg chg="add del">
        <pc:chgData name="Pham Tuan Kiet 20214909" userId="511605cf-c7f8-44f7-a445-7016eb24a633" providerId="ADAL" clId="{1E30C260-D128-4F40-B840-9E98B975B697}" dt="2023-02-07T19:44:59.465" v="4" actId="47"/>
        <pc:sldMkLst>
          <pc:docMk/>
          <pc:sldMk cId="0" sldId="258"/>
        </pc:sldMkLst>
      </pc:sldChg>
      <pc:sldChg chg="add del">
        <pc:chgData name="Pham Tuan Kiet 20214909" userId="511605cf-c7f8-44f7-a445-7016eb24a633" providerId="ADAL" clId="{1E30C260-D128-4F40-B840-9E98B975B697}" dt="2023-02-07T19:44:59.663" v="5" actId="47"/>
        <pc:sldMkLst>
          <pc:docMk/>
          <pc:sldMk cId="0" sldId="259"/>
        </pc:sldMkLst>
      </pc:sldChg>
      <pc:sldChg chg="add del">
        <pc:chgData name="Pham Tuan Kiet 20214909" userId="511605cf-c7f8-44f7-a445-7016eb24a633" providerId="ADAL" clId="{1E30C260-D128-4F40-B840-9E98B975B697}" dt="2023-02-07T19:45:00.004" v="7" actId="47"/>
        <pc:sldMkLst>
          <pc:docMk/>
          <pc:sldMk cId="0" sldId="260"/>
        </pc:sldMkLst>
      </pc:sldChg>
      <pc:sldChg chg="add del">
        <pc:chgData name="Pham Tuan Kiet 20214909" userId="511605cf-c7f8-44f7-a445-7016eb24a633" providerId="ADAL" clId="{1E30C260-D128-4F40-B840-9E98B975B697}" dt="2023-02-07T19:45:00.200" v="8" actId="47"/>
        <pc:sldMkLst>
          <pc:docMk/>
          <pc:sldMk cId="0" sldId="261"/>
        </pc:sldMkLst>
      </pc:sldChg>
      <pc:sldChg chg="add del">
        <pc:chgData name="Pham Tuan Kiet 20214909" userId="511605cf-c7f8-44f7-a445-7016eb24a633" providerId="ADAL" clId="{1E30C260-D128-4F40-B840-9E98B975B697}" dt="2023-02-07T19:45:00.688" v="9" actId="47"/>
        <pc:sldMkLst>
          <pc:docMk/>
          <pc:sldMk cId="0" sldId="262"/>
        </pc:sldMkLst>
      </pc:sldChg>
      <pc:sldChg chg="add del">
        <pc:chgData name="Pham Tuan Kiet 20214909" userId="511605cf-c7f8-44f7-a445-7016eb24a633" providerId="ADAL" clId="{1E30C260-D128-4F40-B840-9E98B975B697}" dt="2023-02-07T19:45:00.713" v="10" actId="47"/>
        <pc:sldMkLst>
          <pc:docMk/>
          <pc:sldMk cId="0" sldId="263"/>
        </pc:sldMkLst>
      </pc:sldChg>
      <pc:sldChg chg="add del">
        <pc:chgData name="Pham Tuan Kiet 20214909" userId="511605cf-c7f8-44f7-a445-7016eb24a633" providerId="ADAL" clId="{1E30C260-D128-4F40-B840-9E98B975B697}" dt="2023-02-07T19:45:00.751" v="11" actId="47"/>
        <pc:sldMkLst>
          <pc:docMk/>
          <pc:sldMk cId="0" sldId="264"/>
        </pc:sldMkLst>
      </pc:sldChg>
      <pc:sldChg chg="add del">
        <pc:chgData name="Pham Tuan Kiet 20214909" userId="511605cf-c7f8-44f7-a445-7016eb24a633" providerId="ADAL" clId="{1E30C260-D128-4F40-B840-9E98B975B697}" dt="2023-02-07T19:45:00.782" v="12" actId="47"/>
        <pc:sldMkLst>
          <pc:docMk/>
          <pc:sldMk cId="0" sldId="265"/>
        </pc:sldMkLst>
      </pc:sldChg>
      <pc:sldChg chg="add del">
        <pc:chgData name="Pham Tuan Kiet 20214909" userId="511605cf-c7f8-44f7-a445-7016eb24a633" providerId="ADAL" clId="{1E30C260-D128-4F40-B840-9E98B975B697}" dt="2023-02-07T19:45:00.811" v="13" actId="47"/>
        <pc:sldMkLst>
          <pc:docMk/>
          <pc:sldMk cId="0" sldId="266"/>
        </pc:sldMkLst>
      </pc:sldChg>
      <pc:sldChg chg="add del">
        <pc:chgData name="Pham Tuan Kiet 20214909" userId="511605cf-c7f8-44f7-a445-7016eb24a633" providerId="ADAL" clId="{1E30C260-D128-4F40-B840-9E98B975B697}" dt="2023-02-07T19:45:00.838" v="14" actId="47"/>
        <pc:sldMkLst>
          <pc:docMk/>
          <pc:sldMk cId="0" sldId="267"/>
        </pc:sldMkLst>
      </pc:sldChg>
      <pc:sldChg chg="add del">
        <pc:chgData name="Pham Tuan Kiet 20214909" userId="511605cf-c7f8-44f7-a445-7016eb24a633" providerId="ADAL" clId="{1E30C260-D128-4F40-B840-9E98B975B697}" dt="2023-02-07T19:45:00.863" v="15" actId="47"/>
        <pc:sldMkLst>
          <pc:docMk/>
          <pc:sldMk cId="0" sldId="268"/>
        </pc:sldMkLst>
      </pc:sldChg>
      <pc:sldChg chg="add del">
        <pc:chgData name="Pham Tuan Kiet 20214909" userId="511605cf-c7f8-44f7-a445-7016eb24a633" providerId="ADAL" clId="{1E30C260-D128-4F40-B840-9E98B975B697}" dt="2023-02-07T19:44:59.837" v="6" actId="47"/>
        <pc:sldMkLst>
          <pc:docMk/>
          <pc:sldMk cId="0" sldId="269"/>
        </pc:sldMkLst>
      </pc:sldChg>
      <pc:sldChg chg="add del">
        <pc:chgData name="Pham Tuan Kiet 20214909" userId="511605cf-c7f8-44f7-a445-7016eb24a633" providerId="ADAL" clId="{1E30C260-D128-4F40-B840-9E98B975B697}" dt="2023-02-07T19:45:00.890" v="16" actId="47"/>
        <pc:sldMkLst>
          <pc:docMk/>
          <pc:sldMk cId="0" sldId="270"/>
        </pc:sldMkLst>
      </pc:sldChg>
      <pc:sldChg chg="add del">
        <pc:chgData name="Pham Tuan Kiet 20214909" userId="511605cf-c7f8-44f7-a445-7016eb24a633" providerId="ADAL" clId="{1E30C260-D128-4F40-B840-9E98B975B697}" dt="2023-02-07T19:45:00.928" v="17" actId="47"/>
        <pc:sldMkLst>
          <pc:docMk/>
          <pc:sldMk cId="0" sldId="271"/>
        </pc:sldMkLst>
      </pc:sldChg>
      <pc:sldChg chg="add del">
        <pc:chgData name="Pham Tuan Kiet 20214909" userId="511605cf-c7f8-44f7-a445-7016eb24a633" providerId="ADAL" clId="{1E30C260-D128-4F40-B840-9E98B975B697}" dt="2023-02-07T19:45:00.951" v="18" actId="47"/>
        <pc:sldMkLst>
          <pc:docMk/>
          <pc:sldMk cId="0" sldId="272"/>
        </pc:sldMkLst>
      </pc:sldChg>
      <pc:sldChg chg="add del">
        <pc:chgData name="Pham Tuan Kiet 20214909" userId="511605cf-c7f8-44f7-a445-7016eb24a633" providerId="ADAL" clId="{1E30C260-D128-4F40-B840-9E98B975B697}" dt="2023-02-07T19:45:00.986" v="19" actId="47"/>
        <pc:sldMkLst>
          <pc:docMk/>
          <pc:sldMk cId="0" sldId="273"/>
        </pc:sldMkLst>
      </pc:sldChg>
      <pc:sldChg chg="add del">
        <pc:chgData name="Pham Tuan Kiet 20214909" userId="511605cf-c7f8-44f7-a445-7016eb24a633" providerId="ADAL" clId="{1E30C260-D128-4F40-B840-9E98B975B697}" dt="2023-02-07T19:45:01.003" v="20" actId="47"/>
        <pc:sldMkLst>
          <pc:docMk/>
          <pc:sldMk cId="0" sldId="274"/>
        </pc:sldMkLst>
      </pc:sldChg>
      <pc:sldChg chg="add del">
        <pc:chgData name="Pham Tuan Kiet 20214909" userId="511605cf-c7f8-44f7-a445-7016eb24a633" providerId="ADAL" clId="{1E30C260-D128-4F40-B840-9E98B975B697}" dt="2023-02-07T19:45:01.044" v="21" actId="47"/>
        <pc:sldMkLst>
          <pc:docMk/>
          <pc:sldMk cId="0" sldId="275"/>
        </pc:sldMkLst>
      </pc:sldChg>
      <pc:sldChg chg="add del">
        <pc:chgData name="Pham Tuan Kiet 20214909" userId="511605cf-c7f8-44f7-a445-7016eb24a633" providerId="ADAL" clId="{1E30C260-D128-4F40-B840-9E98B975B697}" dt="2023-02-07T19:45:01.062" v="22" actId="47"/>
        <pc:sldMkLst>
          <pc:docMk/>
          <pc:sldMk cId="0" sldId="276"/>
        </pc:sldMkLst>
      </pc:sldChg>
      <pc:sldChg chg="add del">
        <pc:chgData name="Pham Tuan Kiet 20214909" userId="511605cf-c7f8-44f7-a445-7016eb24a633" providerId="ADAL" clId="{1E30C260-D128-4F40-B840-9E98B975B697}" dt="2023-02-07T19:45:01.105" v="23" actId="47"/>
        <pc:sldMkLst>
          <pc:docMk/>
          <pc:sldMk cId="0" sldId="277"/>
        </pc:sldMkLst>
      </pc:sldChg>
      <pc:sldChg chg="add del">
        <pc:chgData name="Pham Tuan Kiet 20214909" userId="511605cf-c7f8-44f7-a445-7016eb24a633" providerId="ADAL" clId="{1E30C260-D128-4F40-B840-9E98B975B697}" dt="2023-02-07T19:45:01.125" v="24" actId="47"/>
        <pc:sldMkLst>
          <pc:docMk/>
          <pc:sldMk cId="0" sldId="278"/>
        </pc:sldMkLst>
      </pc:sldChg>
      <pc:sldChg chg="add del">
        <pc:chgData name="Pham Tuan Kiet 20214909" userId="511605cf-c7f8-44f7-a445-7016eb24a633" providerId="ADAL" clId="{1E30C260-D128-4F40-B840-9E98B975B697}" dt="2023-02-07T19:45:01.164" v="25" actId="47"/>
        <pc:sldMkLst>
          <pc:docMk/>
          <pc:sldMk cId="0" sldId="279"/>
        </pc:sldMkLst>
      </pc:sldChg>
      <pc:sldChg chg="add del">
        <pc:chgData name="Pham Tuan Kiet 20214909" userId="511605cf-c7f8-44f7-a445-7016eb24a633" providerId="ADAL" clId="{1E30C260-D128-4F40-B840-9E98B975B697}" dt="2023-02-07T19:45:01.190" v="26" actId="47"/>
        <pc:sldMkLst>
          <pc:docMk/>
          <pc:sldMk cId="0" sldId="280"/>
        </pc:sldMkLst>
      </pc:sldChg>
      <pc:sldChg chg="add del">
        <pc:chgData name="Pham Tuan Kiet 20214909" userId="511605cf-c7f8-44f7-a445-7016eb24a633" providerId="ADAL" clId="{1E30C260-D128-4F40-B840-9E98B975B697}" dt="2023-02-07T19:45:01.214" v="27" actId="47"/>
        <pc:sldMkLst>
          <pc:docMk/>
          <pc:sldMk cId="0" sldId="281"/>
        </pc:sldMkLst>
      </pc:sldChg>
      <pc:sldChg chg="add del">
        <pc:chgData name="Pham Tuan Kiet 20214909" userId="511605cf-c7f8-44f7-a445-7016eb24a633" providerId="ADAL" clId="{1E30C260-D128-4F40-B840-9E98B975B697}" dt="2023-02-07T19:45:01.248" v="28" actId="47"/>
        <pc:sldMkLst>
          <pc:docMk/>
          <pc:sldMk cId="0" sldId="282"/>
        </pc:sldMkLst>
      </pc:sldChg>
      <pc:sldChg chg="add del">
        <pc:chgData name="Pham Tuan Kiet 20214909" userId="511605cf-c7f8-44f7-a445-7016eb24a633" providerId="ADAL" clId="{1E30C260-D128-4F40-B840-9E98B975B697}" dt="2023-02-07T19:45:01.307" v="29" actId="47"/>
        <pc:sldMkLst>
          <pc:docMk/>
          <pc:sldMk cId="0" sldId="283"/>
        </pc:sldMkLst>
      </pc:sldChg>
      <pc:sldChg chg="add del">
        <pc:chgData name="Pham Tuan Kiet 20214909" userId="511605cf-c7f8-44f7-a445-7016eb24a633" providerId="ADAL" clId="{1E30C260-D128-4F40-B840-9E98B975B697}" dt="2023-02-07T19:45:01.346" v="30" actId="47"/>
        <pc:sldMkLst>
          <pc:docMk/>
          <pc:sldMk cId="0" sldId="284"/>
        </pc:sldMkLst>
      </pc:sldChg>
      <pc:sldChg chg="add del">
        <pc:chgData name="Pham Tuan Kiet 20214909" userId="511605cf-c7f8-44f7-a445-7016eb24a633" providerId="ADAL" clId="{1E30C260-D128-4F40-B840-9E98B975B697}" dt="2023-02-07T19:45:01.376" v="31" actId="47"/>
        <pc:sldMkLst>
          <pc:docMk/>
          <pc:sldMk cId="0" sldId="285"/>
        </pc:sldMkLst>
      </pc:sldChg>
      <pc:sldChg chg="add del">
        <pc:chgData name="Pham Tuan Kiet 20214909" userId="511605cf-c7f8-44f7-a445-7016eb24a633" providerId="ADAL" clId="{1E30C260-D128-4F40-B840-9E98B975B697}" dt="2023-02-07T19:45:01.393" v="32" actId="47"/>
        <pc:sldMkLst>
          <pc:docMk/>
          <pc:sldMk cId="0" sldId="286"/>
        </pc:sldMkLst>
      </pc:sldChg>
      <pc:sldChg chg="add del">
        <pc:chgData name="Pham Tuan Kiet 20214909" userId="511605cf-c7f8-44f7-a445-7016eb24a633" providerId="ADAL" clId="{1E30C260-D128-4F40-B840-9E98B975B697}" dt="2023-02-07T19:45:02.271" v="33" actId="47"/>
        <pc:sldMkLst>
          <pc:docMk/>
          <pc:sldMk cId="0" sldId="287"/>
        </pc:sldMkLst>
      </pc:sldChg>
      <pc:sldChg chg="add del">
        <pc:chgData name="Pham Tuan Kiet 20214909" userId="511605cf-c7f8-44f7-a445-7016eb24a633" providerId="ADAL" clId="{1E30C260-D128-4F40-B840-9E98B975B697}" dt="2023-02-07T19:45:02.761" v="34" actId="47"/>
        <pc:sldMkLst>
          <pc:docMk/>
          <pc:sldMk cId="0" sldId="288"/>
        </pc:sldMkLst>
      </pc:sldChg>
      <pc:sldChg chg="add del">
        <pc:chgData name="Pham Tuan Kiet 20214909" userId="511605cf-c7f8-44f7-a445-7016eb24a633" providerId="ADAL" clId="{1E30C260-D128-4F40-B840-9E98B975B697}" dt="2023-02-07T19:45:02.789" v="35" actId="47"/>
        <pc:sldMkLst>
          <pc:docMk/>
          <pc:sldMk cId="0" sldId="289"/>
        </pc:sldMkLst>
      </pc:sldChg>
      <pc:sldChg chg="add del">
        <pc:chgData name="Pham Tuan Kiet 20214909" userId="511605cf-c7f8-44f7-a445-7016eb24a633" providerId="ADAL" clId="{1E30C260-D128-4F40-B840-9E98B975B697}" dt="2023-02-07T19:45:03.020" v="36" actId="47"/>
        <pc:sldMkLst>
          <pc:docMk/>
          <pc:sldMk cId="0" sldId="290"/>
        </pc:sldMkLst>
      </pc:sldChg>
      <pc:sldChg chg="add del">
        <pc:chgData name="Pham Tuan Kiet 20214909" userId="511605cf-c7f8-44f7-a445-7016eb24a633" providerId="ADAL" clId="{1E30C260-D128-4F40-B840-9E98B975B697}" dt="2023-02-07T19:45:03.244" v="37" actId="47"/>
        <pc:sldMkLst>
          <pc:docMk/>
          <pc:sldMk cId="0" sldId="291"/>
        </pc:sldMkLst>
      </pc:sldChg>
      <pc:sldChg chg="add del">
        <pc:chgData name="Pham Tuan Kiet 20214909" userId="511605cf-c7f8-44f7-a445-7016eb24a633" providerId="ADAL" clId="{1E30C260-D128-4F40-B840-9E98B975B697}" dt="2023-02-07T19:45:03.520" v="38" actId="47"/>
        <pc:sldMkLst>
          <pc:docMk/>
          <pc:sldMk cId="0" sldId="292"/>
        </pc:sldMkLst>
      </pc:sldChg>
      <pc:sldChg chg="add del">
        <pc:chgData name="Pham Tuan Kiet 20214909" userId="511605cf-c7f8-44f7-a445-7016eb24a633" providerId="ADAL" clId="{1E30C260-D128-4F40-B840-9E98B975B697}" dt="2023-02-07T19:45:04.262" v="39" actId="47"/>
        <pc:sldMkLst>
          <pc:docMk/>
          <pc:sldMk cId="0" sldId="293"/>
        </pc:sldMkLst>
      </pc:sldChg>
      <pc:sldChg chg="add del">
        <pc:chgData name="Pham Tuan Kiet 20214909" userId="511605cf-c7f8-44f7-a445-7016eb24a633" providerId="ADAL" clId="{1E30C260-D128-4F40-B840-9E98B975B697}" dt="2023-02-07T19:45:04.740" v="40" actId="47"/>
        <pc:sldMkLst>
          <pc:docMk/>
          <pc:sldMk cId="0" sldId="294"/>
        </pc:sldMkLst>
      </pc:sldChg>
      <pc:sldChg chg="add del">
        <pc:chgData name="Pham Tuan Kiet 20214909" userId="511605cf-c7f8-44f7-a445-7016eb24a633" providerId="ADAL" clId="{1E30C260-D128-4F40-B840-9E98B975B697}" dt="2023-02-07T19:45:04.775" v="41" actId="47"/>
        <pc:sldMkLst>
          <pc:docMk/>
          <pc:sldMk cId="0" sldId="295"/>
        </pc:sldMkLst>
      </pc:sldChg>
      <pc:sldChg chg="add del">
        <pc:chgData name="Pham Tuan Kiet 20214909" userId="511605cf-c7f8-44f7-a445-7016eb24a633" providerId="ADAL" clId="{1E30C260-D128-4F40-B840-9E98B975B697}" dt="2023-02-07T19:45:04.805" v="42" actId="47"/>
        <pc:sldMkLst>
          <pc:docMk/>
          <pc:sldMk cId="0" sldId="296"/>
        </pc:sldMkLst>
      </pc:sldChg>
      <pc:sldChg chg="add del">
        <pc:chgData name="Pham Tuan Kiet 20214909" userId="511605cf-c7f8-44f7-a445-7016eb24a633" providerId="ADAL" clId="{1E30C260-D128-4F40-B840-9E98B975B697}" dt="2023-02-07T19:45:04.843" v="43" actId="47"/>
        <pc:sldMkLst>
          <pc:docMk/>
          <pc:sldMk cId="0" sldId="297"/>
        </pc:sldMkLst>
      </pc:sldChg>
      <pc:sldChg chg="add del">
        <pc:chgData name="Pham Tuan Kiet 20214909" userId="511605cf-c7f8-44f7-a445-7016eb24a633" providerId="ADAL" clId="{1E30C260-D128-4F40-B840-9E98B975B697}" dt="2023-02-07T19:45:04.881" v="44" actId="47"/>
        <pc:sldMkLst>
          <pc:docMk/>
          <pc:sldMk cId="0" sldId="298"/>
        </pc:sldMkLst>
      </pc:sldChg>
      <pc:sldChg chg="add del">
        <pc:chgData name="Pham Tuan Kiet 20214909" userId="511605cf-c7f8-44f7-a445-7016eb24a633" providerId="ADAL" clId="{1E30C260-D128-4F40-B840-9E98B975B697}" dt="2023-02-07T19:45:04.922" v="45" actId="47"/>
        <pc:sldMkLst>
          <pc:docMk/>
          <pc:sldMk cId="0" sldId="299"/>
        </pc:sldMkLst>
      </pc:sldChg>
      <pc:sldChg chg="add del">
        <pc:chgData name="Pham Tuan Kiet 20214909" userId="511605cf-c7f8-44f7-a445-7016eb24a633" providerId="ADAL" clId="{1E30C260-D128-4F40-B840-9E98B975B697}" dt="2023-02-07T19:45:04.964" v="46" actId="47"/>
        <pc:sldMkLst>
          <pc:docMk/>
          <pc:sldMk cId="0" sldId="300"/>
        </pc:sldMkLst>
      </pc:sldChg>
      <pc:sldChg chg="add del">
        <pc:chgData name="Pham Tuan Kiet 20214909" userId="511605cf-c7f8-44f7-a445-7016eb24a633" providerId="ADAL" clId="{1E30C260-D128-4F40-B840-9E98B975B697}" dt="2023-02-07T19:45:04.998" v="47" actId="47"/>
        <pc:sldMkLst>
          <pc:docMk/>
          <pc:sldMk cId="0" sldId="301"/>
        </pc:sldMkLst>
      </pc:sldChg>
      <pc:sldChg chg="add del">
        <pc:chgData name="Pham Tuan Kiet 20214909" userId="511605cf-c7f8-44f7-a445-7016eb24a633" providerId="ADAL" clId="{1E30C260-D128-4F40-B840-9E98B975B697}" dt="2023-02-07T19:45:05.025" v="48" actId="47"/>
        <pc:sldMkLst>
          <pc:docMk/>
          <pc:sldMk cId="0" sldId="302"/>
        </pc:sldMkLst>
      </pc:sldChg>
      <pc:sldChg chg="add del">
        <pc:chgData name="Pham Tuan Kiet 20214909" userId="511605cf-c7f8-44f7-a445-7016eb24a633" providerId="ADAL" clId="{1E30C260-D128-4F40-B840-9E98B975B697}" dt="2023-02-07T19:45:05.044" v="49" actId="47"/>
        <pc:sldMkLst>
          <pc:docMk/>
          <pc:sldMk cId="0" sldId="303"/>
        </pc:sldMkLst>
      </pc:sldChg>
      <pc:sldChg chg="add del">
        <pc:chgData name="Pham Tuan Kiet 20214909" userId="511605cf-c7f8-44f7-a445-7016eb24a633" providerId="ADAL" clId="{1E30C260-D128-4F40-B840-9E98B975B697}" dt="2023-02-07T19:45:11.389" v="60" actId="47"/>
        <pc:sldMkLst>
          <pc:docMk/>
          <pc:sldMk cId="0" sldId="304"/>
        </pc:sldMkLst>
      </pc:sldChg>
      <pc:sldChg chg="addSp delSp modSp add del mod">
        <pc:chgData name="Pham Tuan Kiet 20214909" userId="511605cf-c7f8-44f7-a445-7016eb24a633" providerId="ADAL" clId="{1E30C260-D128-4F40-B840-9E98B975B697}" dt="2023-02-07T19:45:36.001" v="64" actId="478"/>
        <pc:sldMkLst>
          <pc:docMk/>
          <pc:sldMk cId="2731511864" sldId="305"/>
        </pc:sldMkLst>
        <pc:spChg chg="add del mod">
          <ac:chgData name="Pham Tuan Kiet 20214909" userId="511605cf-c7f8-44f7-a445-7016eb24a633" providerId="ADAL" clId="{1E30C260-D128-4F40-B840-9E98B975B697}" dt="2023-02-07T19:45:32.036" v="62" actId="478"/>
          <ac:spMkLst>
            <pc:docMk/>
            <pc:sldMk cId="2731511864" sldId="305"/>
            <ac:spMk id="3" creationId="{5DF92971-8C7B-258C-25B3-A3E339B9B7EA}"/>
          </ac:spMkLst>
        </pc:spChg>
        <pc:spChg chg="add del mod">
          <ac:chgData name="Pham Tuan Kiet 20214909" userId="511605cf-c7f8-44f7-a445-7016eb24a633" providerId="ADAL" clId="{1E30C260-D128-4F40-B840-9E98B975B697}" dt="2023-02-07T19:45:36.001" v="64" actId="478"/>
          <ac:spMkLst>
            <pc:docMk/>
            <pc:sldMk cId="2731511864" sldId="305"/>
            <ac:spMk id="5" creationId="{91CCB251-029A-600F-2E53-C29F6EE8C569}"/>
          </ac:spMkLst>
        </pc:spChg>
        <pc:spChg chg="del">
          <ac:chgData name="Pham Tuan Kiet 20214909" userId="511605cf-c7f8-44f7-a445-7016eb24a633" providerId="ADAL" clId="{1E30C260-D128-4F40-B840-9E98B975B697}" dt="2023-02-07T19:45:30.419" v="61" actId="478"/>
          <ac:spMkLst>
            <pc:docMk/>
            <pc:sldMk cId="2731511864" sldId="305"/>
            <ac:spMk id="565" creationId="{00000000-0000-0000-0000-000000000000}"/>
          </ac:spMkLst>
        </pc:spChg>
        <pc:spChg chg="del">
          <ac:chgData name="Pham Tuan Kiet 20214909" userId="511605cf-c7f8-44f7-a445-7016eb24a633" providerId="ADAL" clId="{1E30C260-D128-4F40-B840-9E98B975B697}" dt="2023-02-07T19:45:33.326" v="63" actId="478"/>
          <ac:spMkLst>
            <pc:docMk/>
            <pc:sldMk cId="2731511864" sldId="305"/>
            <ac:spMk id="567" creationId="{00000000-0000-0000-0000-000000000000}"/>
          </ac:spMkLst>
        </pc:spChg>
      </pc:sldChg>
      <pc:sldChg chg="add del">
        <pc:chgData name="Pham Tuan Kiet 20214909" userId="511605cf-c7f8-44f7-a445-7016eb24a633" providerId="ADAL" clId="{1E30C260-D128-4F40-B840-9E98B975B697}" dt="2023-02-07T19:44:47.674" v="1" actId="47"/>
        <pc:sldMkLst>
          <pc:docMk/>
          <pc:sldMk cId="3668742836" sldId="306"/>
        </pc:sldMkLst>
      </pc:sldChg>
      <pc:sldChg chg="add del">
        <pc:chgData name="Pham Tuan Kiet 20214909" userId="511605cf-c7f8-44f7-a445-7016eb24a633" providerId="ADAL" clId="{1E30C260-D128-4F40-B840-9E98B975B697}" dt="2023-02-07T19:44:47.674" v="1" actId="47"/>
        <pc:sldMkLst>
          <pc:docMk/>
          <pc:sldMk cId="639361558" sldId="307"/>
        </pc:sldMkLst>
      </pc:sldChg>
      <pc:sldChg chg="add del">
        <pc:chgData name="Pham Tuan Kiet 20214909" userId="511605cf-c7f8-44f7-a445-7016eb24a633" providerId="ADAL" clId="{1E30C260-D128-4F40-B840-9E98B975B697}" dt="2023-02-07T19:44:55.930" v="2" actId="47"/>
        <pc:sldMkLst>
          <pc:docMk/>
          <pc:sldMk cId="1787419230" sldId="309"/>
        </pc:sldMkLst>
      </pc:sldChg>
      <pc:sldChg chg="add del">
        <pc:chgData name="Pham Tuan Kiet 20214909" userId="511605cf-c7f8-44f7-a445-7016eb24a633" providerId="ADAL" clId="{1E30C260-D128-4F40-B840-9E98B975B697}" dt="2023-02-07T19:44:47.674" v="1" actId="47"/>
        <pc:sldMkLst>
          <pc:docMk/>
          <pc:sldMk cId="2469549994" sldId="310"/>
        </pc:sldMkLst>
      </pc:sldChg>
      <pc:sldChg chg="add del">
        <pc:chgData name="Pham Tuan Kiet 20214909" userId="511605cf-c7f8-44f7-a445-7016eb24a633" providerId="ADAL" clId="{1E30C260-D128-4F40-B840-9E98B975B697}" dt="2023-02-07T19:44:47.674" v="1" actId="47"/>
        <pc:sldMkLst>
          <pc:docMk/>
          <pc:sldMk cId="86980142" sldId="312"/>
        </pc:sldMkLst>
      </pc:sldChg>
      <pc:sldChg chg="add del">
        <pc:chgData name="Pham Tuan Kiet 20214909" userId="511605cf-c7f8-44f7-a445-7016eb24a633" providerId="ADAL" clId="{1E30C260-D128-4F40-B840-9E98B975B697}" dt="2023-02-07T19:45:06.835" v="55" actId="47"/>
        <pc:sldMkLst>
          <pc:docMk/>
          <pc:sldMk cId="4156345063" sldId="314"/>
        </pc:sldMkLst>
      </pc:sldChg>
      <pc:sldChg chg="add del">
        <pc:chgData name="Pham Tuan Kiet 20214909" userId="511605cf-c7f8-44f7-a445-7016eb24a633" providerId="ADAL" clId="{1E30C260-D128-4F40-B840-9E98B975B697}" dt="2023-02-07T19:45:07.125" v="56" actId="47"/>
        <pc:sldMkLst>
          <pc:docMk/>
          <pc:sldMk cId="1117459388" sldId="316"/>
        </pc:sldMkLst>
      </pc:sldChg>
      <pc:sldChg chg="add del">
        <pc:chgData name="Pham Tuan Kiet 20214909" userId="511605cf-c7f8-44f7-a445-7016eb24a633" providerId="ADAL" clId="{1E30C260-D128-4F40-B840-9E98B975B697}" dt="2023-02-07T19:45:07.538" v="57" actId="47"/>
        <pc:sldMkLst>
          <pc:docMk/>
          <pc:sldMk cId="2125787867" sldId="318"/>
        </pc:sldMkLst>
      </pc:sldChg>
      <pc:sldChg chg="modSp add del mod">
        <pc:chgData name="Pham Tuan Kiet 20214909" userId="511605cf-c7f8-44f7-a445-7016eb24a633" providerId="ADAL" clId="{1E30C260-D128-4F40-B840-9E98B975B697}" dt="2023-02-07T19:48:18.279" v="66" actId="1076"/>
        <pc:sldMkLst>
          <pc:docMk/>
          <pc:sldMk cId="3149565753" sldId="319"/>
        </pc:sldMkLst>
        <pc:picChg chg="mod">
          <ac:chgData name="Pham Tuan Kiet 20214909" userId="511605cf-c7f8-44f7-a445-7016eb24a633" providerId="ADAL" clId="{1E30C260-D128-4F40-B840-9E98B975B697}" dt="2023-02-07T19:48:18.279" v="66" actId="1076"/>
          <ac:picMkLst>
            <pc:docMk/>
            <pc:sldMk cId="3149565753" sldId="319"/>
            <ac:picMk id="3" creationId="{145F6EA4-B75B-B133-B9EE-2F0773528C65}"/>
          </ac:picMkLst>
        </pc:picChg>
      </pc:sldChg>
      <pc:sldChg chg="add del">
        <pc:chgData name="Pham Tuan Kiet 20214909" userId="511605cf-c7f8-44f7-a445-7016eb24a633" providerId="ADAL" clId="{1E30C260-D128-4F40-B840-9E98B975B697}" dt="2023-02-07T19:44:47.674" v="1" actId="47"/>
        <pc:sldMkLst>
          <pc:docMk/>
          <pc:sldMk cId="1861373250" sldId="320"/>
        </pc:sldMkLst>
      </pc:sldChg>
      <pc:sldChg chg="add del">
        <pc:chgData name="Pham Tuan Kiet 20214909" userId="511605cf-c7f8-44f7-a445-7016eb24a633" providerId="ADAL" clId="{1E30C260-D128-4F40-B840-9E98B975B697}" dt="2023-02-07T19:44:47.674" v="1" actId="47"/>
        <pc:sldMkLst>
          <pc:docMk/>
          <pc:sldMk cId="4219222287" sldId="321"/>
        </pc:sldMkLst>
      </pc:sldChg>
      <pc:sldChg chg="add del">
        <pc:chgData name="Pham Tuan Kiet 20214909" userId="511605cf-c7f8-44f7-a445-7016eb24a633" providerId="ADAL" clId="{1E30C260-D128-4F40-B840-9E98B975B697}" dt="2023-02-07T19:44:47.674" v="1" actId="47"/>
        <pc:sldMkLst>
          <pc:docMk/>
          <pc:sldMk cId="2962473352" sldId="322"/>
        </pc:sldMkLst>
      </pc:sldChg>
      <pc:sldChg chg="add del">
        <pc:chgData name="Pham Tuan Kiet 20214909" userId="511605cf-c7f8-44f7-a445-7016eb24a633" providerId="ADAL" clId="{1E30C260-D128-4F40-B840-9E98B975B697}" dt="2023-02-07T19:44:47.674" v="1" actId="47"/>
        <pc:sldMkLst>
          <pc:docMk/>
          <pc:sldMk cId="683313825" sldId="323"/>
        </pc:sldMkLst>
      </pc:sldChg>
      <pc:sldChg chg="add del">
        <pc:chgData name="Pham Tuan Kiet 20214909" userId="511605cf-c7f8-44f7-a445-7016eb24a633" providerId="ADAL" clId="{1E30C260-D128-4F40-B840-9E98B975B697}" dt="2023-02-07T19:44:47.674" v="1" actId="47"/>
        <pc:sldMkLst>
          <pc:docMk/>
          <pc:sldMk cId="3919498351" sldId="324"/>
        </pc:sldMkLst>
      </pc:sldChg>
      <pc:sldChg chg="add del">
        <pc:chgData name="Pham Tuan Kiet 20214909" userId="511605cf-c7f8-44f7-a445-7016eb24a633" providerId="ADAL" clId="{1E30C260-D128-4F40-B840-9E98B975B697}" dt="2023-02-07T19:44:47.674" v="1" actId="47"/>
        <pc:sldMkLst>
          <pc:docMk/>
          <pc:sldMk cId="3585526287" sldId="325"/>
        </pc:sldMkLst>
      </pc:sldChg>
      <pc:sldChg chg="add del">
        <pc:chgData name="Pham Tuan Kiet 20214909" userId="511605cf-c7f8-44f7-a445-7016eb24a633" providerId="ADAL" clId="{1E30C260-D128-4F40-B840-9E98B975B697}" dt="2023-02-07T19:44:47.674" v="1" actId="47"/>
        <pc:sldMkLst>
          <pc:docMk/>
          <pc:sldMk cId="147431103" sldId="326"/>
        </pc:sldMkLst>
      </pc:sldChg>
      <pc:sldChg chg="add del">
        <pc:chgData name="Pham Tuan Kiet 20214909" userId="511605cf-c7f8-44f7-a445-7016eb24a633" providerId="ADAL" clId="{1E30C260-D128-4F40-B840-9E98B975B697}" dt="2023-02-07T19:44:47.674" v="1" actId="47"/>
        <pc:sldMkLst>
          <pc:docMk/>
          <pc:sldMk cId="2883546720" sldId="327"/>
        </pc:sldMkLst>
      </pc:sldChg>
      <pc:sldChg chg="add del">
        <pc:chgData name="Pham Tuan Kiet 20214909" userId="511605cf-c7f8-44f7-a445-7016eb24a633" providerId="ADAL" clId="{1E30C260-D128-4F40-B840-9E98B975B697}" dt="2023-02-07T19:44:47.674" v="1" actId="47"/>
        <pc:sldMkLst>
          <pc:docMk/>
          <pc:sldMk cId="3102168500" sldId="328"/>
        </pc:sldMkLst>
      </pc:sldChg>
      <pc:sldChg chg="add del">
        <pc:chgData name="Pham Tuan Kiet 20214909" userId="511605cf-c7f8-44f7-a445-7016eb24a633" providerId="ADAL" clId="{1E30C260-D128-4F40-B840-9E98B975B697}" dt="2023-02-07T19:44:47.674" v="1" actId="47"/>
        <pc:sldMkLst>
          <pc:docMk/>
          <pc:sldMk cId="4207523949" sldId="329"/>
        </pc:sldMkLst>
      </pc:sldChg>
      <pc:sldMasterChg chg="add del addSldLayout delSldLayout">
        <pc:chgData name="Pham Tuan Kiet 20214909" userId="511605cf-c7f8-44f7-a445-7016eb24a633" providerId="ADAL" clId="{1E30C260-D128-4F40-B840-9E98B975B697}" dt="2023-02-07T19:45:01.393" v="32" actId="47"/>
        <pc:sldMasterMkLst>
          <pc:docMk/>
          <pc:sldMasterMk cId="0" sldId="2147483678"/>
        </pc:sldMasterMkLst>
        <pc:sldLayoutChg chg="add del">
          <pc:chgData name="Pham Tuan Kiet 20214909" userId="511605cf-c7f8-44f7-a445-7016eb24a633" providerId="ADAL" clId="{1E30C260-D128-4F40-B840-9E98B975B697}" dt="2023-02-07T19:44:47.674" v="1" actId="47"/>
          <pc:sldLayoutMkLst>
            <pc:docMk/>
            <pc:sldMasterMk cId="0" sldId="2147483678"/>
            <pc:sldLayoutMk cId="0" sldId="2147483648"/>
          </pc:sldLayoutMkLst>
        </pc:sldLayoutChg>
        <pc:sldLayoutChg chg="add del">
          <pc:chgData name="Pham Tuan Kiet 20214909" userId="511605cf-c7f8-44f7-a445-7016eb24a633" providerId="ADAL" clId="{1E30C260-D128-4F40-B840-9E98B975B697}" dt="2023-02-07T19:44:47.674" v="1" actId="47"/>
          <pc:sldLayoutMkLst>
            <pc:docMk/>
            <pc:sldMasterMk cId="0" sldId="2147483678"/>
            <pc:sldLayoutMk cId="0" sldId="2147483649"/>
          </pc:sldLayoutMkLst>
        </pc:sldLayoutChg>
        <pc:sldLayoutChg chg="add del">
          <pc:chgData name="Pham Tuan Kiet 20214909" userId="511605cf-c7f8-44f7-a445-7016eb24a633" providerId="ADAL" clId="{1E30C260-D128-4F40-B840-9E98B975B697}" dt="2023-02-07T19:45:01.393" v="32" actId="47"/>
          <pc:sldLayoutMkLst>
            <pc:docMk/>
            <pc:sldMasterMk cId="0" sldId="2147483678"/>
            <pc:sldLayoutMk cId="0" sldId="2147483650"/>
          </pc:sldLayoutMkLst>
        </pc:sldLayoutChg>
        <pc:sldLayoutChg chg="add del">
          <pc:chgData name="Pham Tuan Kiet 20214909" userId="511605cf-c7f8-44f7-a445-7016eb24a633" providerId="ADAL" clId="{1E30C260-D128-4F40-B840-9E98B975B697}" dt="2023-02-07T19:45:00.838" v="14" actId="47"/>
          <pc:sldLayoutMkLst>
            <pc:docMk/>
            <pc:sldMasterMk cId="0" sldId="2147483678"/>
            <pc:sldLayoutMk cId="0" sldId="2147483651"/>
          </pc:sldLayoutMkLst>
        </pc:sldLayoutChg>
        <pc:sldLayoutChg chg="add del">
          <pc:chgData name="Pham Tuan Kiet 20214909" userId="511605cf-c7f8-44f7-a445-7016eb24a633" providerId="ADAL" clId="{1E30C260-D128-4F40-B840-9E98B975B697}" dt="2023-02-07T19:45:01.376" v="31" actId="47"/>
          <pc:sldLayoutMkLst>
            <pc:docMk/>
            <pc:sldMasterMk cId="0" sldId="2147483678"/>
            <pc:sldLayoutMk cId="0" sldId="2147483652"/>
          </pc:sldLayoutMkLst>
        </pc:sldLayoutChg>
        <pc:sldLayoutChg chg="add del">
          <pc:chgData name="Pham Tuan Kiet 20214909" userId="511605cf-c7f8-44f7-a445-7016eb24a633" providerId="ADAL" clId="{1E30C260-D128-4F40-B840-9E98B975B697}" dt="2023-02-07T19:45:00.863" v="15" actId="47"/>
          <pc:sldLayoutMkLst>
            <pc:docMk/>
            <pc:sldMasterMk cId="0" sldId="2147483678"/>
            <pc:sldLayoutMk cId="0" sldId="2147483653"/>
          </pc:sldLayoutMkLst>
        </pc:sldLayoutChg>
        <pc:sldLayoutChg chg="add del">
          <pc:chgData name="Pham Tuan Kiet 20214909" userId="511605cf-c7f8-44f7-a445-7016eb24a633" providerId="ADAL" clId="{1E30C260-D128-4F40-B840-9E98B975B697}" dt="2023-02-07T19:45:00.004" v="7" actId="47"/>
          <pc:sldLayoutMkLst>
            <pc:docMk/>
            <pc:sldMasterMk cId="0" sldId="2147483678"/>
            <pc:sldLayoutMk cId="0" sldId="2147483654"/>
          </pc:sldLayoutMkLst>
        </pc:sldLayoutChg>
        <pc:sldLayoutChg chg="add del">
          <pc:chgData name="Pham Tuan Kiet 20214909" userId="511605cf-c7f8-44f7-a445-7016eb24a633" providerId="ADAL" clId="{1E30C260-D128-4F40-B840-9E98B975B697}" dt="2023-02-07T19:44:59.663" v="5" actId="47"/>
          <pc:sldLayoutMkLst>
            <pc:docMk/>
            <pc:sldMasterMk cId="0" sldId="2147483678"/>
            <pc:sldLayoutMk cId="0" sldId="2147483655"/>
          </pc:sldLayoutMkLst>
        </pc:sldLayoutChg>
        <pc:sldLayoutChg chg="add del">
          <pc:chgData name="Pham Tuan Kiet 20214909" userId="511605cf-c7f8-44f7-a445-7016eb24a633" providerId="ADAL" clId="{1E30C260-D128-4F40-B840-9E98B975B697}" dt="2023-02-07T19:45:01.105" v="23" actId="47"/>
          <pc:sldLayoutMkLst>
            <pc:docMk/>
            <pc:sldMasterMk cId="0" sldId="2147483678"/>
            <pc:sldLayoutMk cId="0" sldId="2147483656"/>
          </pc:sldLayoutMkLst>
        </pc:sldLayoutChg>
        <pc:sldLayoutChg chg="add del">
          <pc:chgData name="Pham Tuan Kiet 20214909" userId="511605cf-c7f8-44f7-a445-7016eb24a633" providerId="ADAL" clId="{1E30C260-D128-4F40-B840-9E98B975B697}" dt="2023-02-07T19:45:01.044" v="21" actId="47"/>
          <pc:sldLayoutMkLst>
            <pc:docMk/>
            <pc:sldMasterMk cId="0" sldId="2147483678"/>
            <pc:sldLayoutMk cId="0" sldId="2147483657"/>
          </pc:sldLayoutMkLst>
        </pc:sldLayoutChg>
        <pc:sldLayoutChg chg="add del">
          <pc:chgData name="Pham Tuan Kiet 20214909" userId="511605cf-c7f8-44f7-a445-7016eb24a633" providerId="ADAL" clId="{1E30C260-D128-4F40-B840-9E98B975B697}" dt="2023-02-07T19:44:47.674" v="1" actId="47"/>
          <pc:sldLayoutMkLst>
            <pc:docMk/>
            <pc:sldMasterMk cId="0" sldId="2147483678"/>
            <pc:sldLayoutMk cId="0" sldId="2147483658"/>
          </pc:sldLayoutMkLst>
        </pc:sldLayoutChg>
        <pc:sldLayoutChg chg="add del">
          <pc:chgData name="Pham Tuan Kiet 20214909" userId="511605cf-c7f8-44f7-a445-7016eb24a633" providerId="ADAL" clId="{1E30C260-D128-4F40-B840-9E98B975B697}" dt="2023-02-07T19:44:47.674" v="1" actId="47"/>
          <pc:sldLayoutMkLst>
            <pc:docMk/>
            <pc:sldMasterMk cId="0" sldId="2147483678"/>
            <pc:sldLayoutMk cId="0" sldId="2147483659"/>
          </pc:sldLayoutMkLst>
        </pc:sldLayoutChg>
        <pc:sldLayoutChg chg="add del">
          <pc:chgData name="Pham Tuan Kiet 20214909" userId="511605cf-c7f8-44f7-a445-7016eb24a633" providerId="ADAL" clId="{1E30C260-D128-4F40-B840-9E98B975B697}" dt="2023-02-07T19:45:00.751" v="11" actId="47"/>
          <pc:sldLayoutMkLst>
            <pc:docMk/>
            <pc:sldMasterMk cId="0" sldId="2147483678"/>
            <pc:sldLayoutMk cId="0" sldId="2147483660"/>
          </pc:sldLayoutMkLst>
        </pc:sldLayoutChg>
        <pc:sldLayoutChg chg="add del">
          <pc:chgData name="Pham Tuan Kiet 20214909" userId="511605cf-c7f8-44f7-a445-7016eb24a633" providerId="ADAL" clId="{1E30C260-D128-4F40-B840-9E98B975B697}" dt="2023-02-07T19:45:01.214" v="27" actId="47"/>
          <pc:sldLayoutMkLst>
            <pc:docMk/>
            <pc:sldMasterMk cId="0" sldId="2147483678"/>
            <pc:sldLayoutMk cId="0" sldId="2147483661"/>
          </pc:sldLayoutMkLst>
        </pc:sldLayoutChg>
        <pc:sldLayoutChg chg="add del">
          <pc:chgData name="Pham Tuan Kiet 20214909" userId="511605cf-c7f8-44f7-a445-7016eb24a633" providerId="ADAL" clId="{1E30C260-D128-4F40-B840-9E98B975B697}" dt="2023-02-07T19:45:00.713" v="10" actId="47"/>
          <pc:sldLayoutMkLst>
            <pc:docMk/>
            <pc:sldMasterMk cId="0" sldId="2147483678"/>
            <pc:sldLayoutMk cId="0" sldId="2147483662"/>
          </pc:sldLayoutMkLst>
        </pc:sldLayoutChg>
        <pc:sldLayoutChg chg="add del">
          <pc:chgData name="Pham Tuan Kiet 20214909" userId="511605cf-c7f8-44f7-a445-7016eb24a633" providerId="ADAL" clId="{1E30C260-D128-4F40-B840-9E98B975B697}" dt="2023-02-07T19:45:01.125" v="24" actId="47"/>
          <pc:sldLayoutMkLst>
            <pc:docMk/>
            <pc:sldMasterMk cId="0" sldId="2147483678"/>
            <pc:sldLayoutMk cId="0" sldId="2147483663"/>
          </pc:sldLayoutMkLst>
        </pc:sldLayoutChg>
        <pc:sldLayoutChg chg="add del">
          <pc:chgData name="Pham Tuan Kiet 20214909" userId="511605cf-c7f8-44f7-a445-7016eb24a633" providerId="ADAL" clId="{1E30C260-D128-4F40-B840-9E98B975B697}" dt="2023-02-07T19:45:00.782" v="12" actId="47"/>
          <pc:sldLayoutMkLst>
            <pc:docMk/>
            <pc:sldMasterMk cId="0" sldId="2147483678"/>
            <pc:sldLayoutMk cId="0" sldId="2147483664"/>
          </pc:sldLayoutMkLst>
        </pc:sldLayoutChg>
        <pc:sldLayoutChg chg="add del">
          <pc:chgData name="Pham Tuan Kiet 20214909" userId="511605cf-c7f8-44f7-a445-7016eb24a633" providerId="ADAL" clId="{1E30C260-D128-4F40-B840-9E98B975B697}" dt="2023-02-07T19:45:01.164" v="25" actId="47"/>
          <pc:sldLayoutMkLst>
            <pc:docMk/>
            <pc:sldMasterMk cId="0" sldId="2147483678"/>
            <pc:sldLayoutMk cId="0" sldId="2147483665"/>
          </pc:sldLayoutMkLst>
        </pc:sldLayoutChg>
        <pc:sldLayoutChg chg="add del">
          <pc:chgData name="Pham Tuan Kiet 20214909" userId="511605cf-c7f8-44f7-a445-7016eb24a633" providerId="ADAL" clId="{1E30C260-D128-4F40-B840-9E98B975B697}" dt="2023-02-07T19:45:00.811" v="13" actId="47"/>
          <pc:sldLayoutMkLst>
            <pc:docMk/>
            <pc:sldMasterMk cId="0" sldId="2147483678"/>
            <pc:sldLayoutMk cId="0" sldId="2147483666"/>
          </pc:sldLayoutMkLst>
        </pc:sldLayoutChg>
        <pc:sldLayoutChg chg="add del">
          <pc:chgData name="Pham Tuan Kiet 20214909" userId="511605cf-c7f8-44f7-a445-7016eb24a633" providerId="ADAL" clId="{1E30C260-D128-4F40-B840-9E98B975B697}" dt="2023-02-07T19:44:47.674" v="1" actId="47"/>
          <pc:sldLayoutMkLst>
            <pc:docMk/>
            <pc:sldMasterMk cId="0" sldId="2147483678"/>
            <pc:sldLayoutMk cId="0" sldId="2147483667"/>
          </pc:sldLayoutMkLst>
        </pc:sldLayoutChg>
        <pc:sldLayoutChg chg="add del">
          <pc:chgData name="Pham Tuan Kiet 20214909" userId="511605cf-c7f8-44f7-a445-7016eb24a633" providerId="ADAL" clId="{1E30C260-D128-4F40-B840-9E98B975B697}" dt="2023-02-07T19:45:00.688" v="9" actId="47"/>
          <pc:sldLayoutMkLst>
            <pc:docMk/>
            <pc:sldMasterMk cId="0" sldId="2147483678"/>
            <pc:sldLayoutMk cId="0" sldId="2147483668"/>
          </pc:sldLayoutMkLst>
        </pc:sldLayoutChg>
        <pc:sldLayoutChg chg="add del">
          <pc:chgData name="Pham Tuan Kiet 20214909" userId="511605cf-c7f8-44f7-a445-7016eb24a633" providerId="ADAL" clId="{1E30C260-D128-4F40-B840-9E98B975B697}" dt="2023-02-07T19:45:00.986" v="19" actId="47"/>
          <pc:sldLayoutMkLst>
            <pc:docMk/>
            <pc:sldMasterMk cId="0" sldId="2147483678"/>
            <pc:sldLayoutMk cId="0" sldId="2147483669"/>
          </pc:sldLayoutMkLst>
        </pc:sldLayoutChg>
        <pc:sldLayoutChg chg="add del">
          <pc:chgData name="Pham Tuan Kiet 20214909" userId="511605cf-c7f8-44f7-a445-7016eb24a633" providerId="ADAL" clId="{1E30C260-D128-4F40-B840-9E98B975B697}" dt="2023-02-07T19:44:47.674" v="1" actId="47"/>
          <pc:sldLayoutMkLst>
            <pc:docMk/>
            <pc:sldMasterMk cId="0" sldId="2147483678"/>
            <pc:sldLayoutMk cId="0" sldId="2147483670"/>
          </pc:sldLayoutMkLst>
        </pc:sldLayoutChg>
        <pc:sldLayoutChg chg="add del">
          <pc:chgData name="Pham Tuan Kiet 20214909" userId="511605cf-c7f8-44f7-a445-7016eb24a633" providerId="ADAL" clId="{1E30C260-D128-4F40-B840-9E98B975B697}" dt="2023-02-07T19:45:01.190" v="26" actId="47"/>
          <pc:sldLayoutMkLst>
            <pc:docMk/>
            <pc:sldMasterMk cId="0" sldId="2147483678"/>
            <pc:sldLayoutMk cId="0" sldId="2147483671"/>
          </pc:sldLayoutMkLst>
        </pc:sldLayoutChg>
        <pc:sldLayoutChg chg="add del">
          <pc:chgData name="Pham Tuan Kiet 20214909" userId="511605cf-c7f8-44f7-a445-7016eb24a633" providerId="ADAL" clId="{1E30C260-D128-4F40-B840-9E98B975B697}" dt="2023-02-07T19:45:01.062" v="22" actId="47"/>
          <pc:sldLayoutMkLst>
            <pc:docMk/>
            <pc:sldMasterMk cId="0" sldId="2147483678"/>
            <pc:sldLayoutMk cId="0" sldId="2147483672"/>
          </pc:sldLayoutMkLst>
        </pc:sldLayoutChg>
        <pc:sldLayoutChg chg="add del">
          <pc:chgData name="Pham Tuan Kiet 20214909" userId="511605cf-c7f8-44f7-a445-7016eb24a633" providerId="ADAL" clId="{1E30C260-D128-4F40-B840-9E98B975B697}" dt="2023-02-07T19:45:01.346" v="30" actId="47"/>
          <pc:sldLayoutMkLst>
            <pc:docMk/>
            <pc:sldMasterMk cId="0" sldId="2147483678"/>
            <pc:sldLayoutMk cId="0" sldId="2147483673"/>
          </pc:sldLayoutMkLst>
        </pc:sldLayoutChg>
        <pc:sldLayoutChg chg="add del">
          <pc:chgData name="Pham Tuan Kiet 20214909" userId="511605cf-c7f8-44f7-a445-7016eb24a633" providerId="ADAL" clId="{1E30C260-D128-4F40-B840-9E98B975B697}" dt="2023-02-07T19:44:47.674" v="1" actId="47"/>
          <pc:sldLayoutMkLst>
            <pc:docMk/>
            <pc:sldMasterMk cId="0" sldId="2147483678"/>
            <pc:sldLayoutMk cId="0" sldId="2147483674"/>
          </pc:sldLayoutMkLst>
        </pc:sldLayoutChg>
        <pc:sldLayoutChg chg="add del">
          <pc:chgData name="Pham Tuan Kiet 20214909" userId="511605cf-c7f8-44f7-a445-7016eb24a633" providerId="ADAL" clId="{1E30C260-D128-4F40-B840-9E98B975B697}" dt="2023-02-07T19:44:47.674" v="1" actId="47"/>
          <pc:sldLayoutMkLst>
            <pc:docMk/>
            <pc:sldMasterMk cId="0" sldId="2147483678"/>
            <pc:sldLayoutMk cId="0" sldId="2147483675"/>
          </pc:sldLayoutMkLst>
        </pc:sldLayoutChg>
      </pc:sldMasterChg>
      <pc:sldMasterChg chg="add del addSldLayout delSldLayout">
        <pc:chgData name="Pham Tuan Kiet 20214909" userId="511605cf-c7f8-44f7-a445-7016eb24a633" providerId="ADAL" clId="{1E30C260-D128-4F40-B840-9E98B975B697}" dt="2023-02-07T19:45:11.389" v="60" actId="47"/>
        <pc:sldMasterMkLst>
          <pc:docMk/>
          <pc:sldMasterMk cId="0" sldId="2147483679"/>
        </pc:sldMasterMkLst>
        <pc:sldLayoutChg chg="add del">
          <pc:chgData name="Pham Tuan Kiet 20214909" userId="511605cf-c7f8-44f7-a445-7016eb24a633" providerId="ADAL" clId="{1E30C260-D128-4F40-B840-9E98B975B697}" dt="2023-02-07T19:45:11.389" v="60" actId="47"/>
          <pc:sldLayoutMkLst>
            <pc:docMk/>
            <pc:sldMasterMk cId="0" sldId="2147483679"/>
            <pc:sldLayoutMk cId="0" sldId="2147483676"/>
          </pc:sldLayoutMkLst>
        </pc:sldLayoutChg>
        <pc:sldLayoutChg chg="add del">
          <pc:chgData name="Pham Tuan Kiet 20214909" userId="511605cf-c7f8-44f7-a445-7016eb24a633" providerId="ADAL" clId="{1E30C260-D128-4F40-B840-9E98B975B697}" dt="2023-02-07T19:45:04.843" v="43" actId="47"/>
          <pc:sldLayoutMkLst>
            <pc:docMk/>
            <pc:sldMasterMk cId="0" sldId="2147483679"/>
            <pc:sldLayoutMk cId="0" sldId="2147483677"/>
          </pc:sldLayoutMkLst>
        </pc:sldLayoutChg>
      </pc:sldMasterChg>
    </pc:docChg>
  </pc:docChgLst>
  <pc:docChgLst>
    <pc:chgData name="Hoang Minh Hoang 20214900" userId="S::hoang.hm214900@sis.hust.edu.vn::0114be33-0755-4eb7-a229-7d93e97762ff" providerId="AD" clId="Web-{B80A69C2-082B-10F5-BCA6-0284A04D8839}"/>
    <pc:docChg chg="addSld modSld">
      <pc:chgData name="Hoang Minh Hoang 20214900" userId="S::hoang.hm214900@sis.hust.edu.vn::0114be33-0755-4eb7-a229-7d93e97762ff" providerId="AD" clId="Web-{B80A69C2-082B-10F5-BCA6-0284A04D8839}" dt="2023-02-07T13:38:28.463" v="16"/>
      <pc:docMkLst>
        <pc:docMk/>
      </pc:docMkLst>
      <pc:sldChg chg="delSp modSp new">
        <pc:chgData name="Hoang Minh Hoang 20214900" userId="S::hoang.hm214900@sis.hust.edu.vn::0114be33-0755-4eb7-a229-7d93e97762ff" providerId="AD" clId="Web-{B80A69C2-082B-10F5-BCA6-0284A04D8839}" dt="2023-02-07T13:38:28.463" v="16"/>
        <pc:sldMkLst>
          <pc:docMk/>
          <pc:sldMk cId="1110486815" sldId="313"/>
        </pc:sldMkLst>
        <pc:spChg chg="mod">
          <ac:chgData name="Hoang Minh Hoang 20214900" userId="S::hoang.hm214900@sis.hust.edu.vn::0114be33-0755-4eb7-a229-7d93e97762ff" providerId="AD" clId="Web-{B80A69C2-082B-10F5-BCA6-0284A04D8839}" dt="2023-02-07T13:37:40.226" v="10" actId="14100"/>
          <ac:spMkLst>
            <pc:docMk/>
            <pc:sldMk cId="1110486815" sldId="313"/>
            <ac:spMk id="2" creationId="{8AEB2B27-A0A5-4FBE-29D5-2D152DD5A21B}"/>
          </ac:spMkLst>
        </pc:spChg>
        <pc:spChg chg="del">
          <ac:chgData name="Hoang Minh Hoang 20214900" userId="S::hoang.hm214900@sis.hust.edu.vn::0114be33-0755-4eb7-a229-7d93e97762ff" providerId="AD" clId="Web-{B80A69C2-082B-10F5-BCA6-0284A04D8839}" dt="2023-02-07T13:37:32.320" v="8"/>
          <ac:spMkLst>
            <pc:docMk/>
            <pc:sldMk cId="1110486815" sldId="313"/>
            <ac:spMk id="3" creationId="{F8E570D3-F9FE-DF92-5A5F-906558E1ED54}"/>
          </ac:spMkLst>
        </pc:spChg>
        <pc:spChg chg="del">
          <ac:chgData name="Hoang Minh Hoang 20214900" userId="S::hoang.hm214900@sis.hust.edu.vn::0114be33-0755-4eb7-a229-7d93e97762ff" providerId="AD" clId="Web-{B80A69C2-082B-10F5-BCA6-0284A04D8839}" dt="2023-02-07T13:37:28.023" v="7"/>
          <ac:spMkLst>
            <pc:docMk/>
            <pc:sldMk cId="1110486815" sldId="313"/>
            <ac:spMk id="4" creationId="{54789A83-9F44-D64C-5747-821B80475E52}"/>
          </ac:spMkLst>
        </pc:spChg>
        <pc:spChg chg="del">
          <ac:chgData name="Hoang Minh Hoang 20214900" userId="S::hoang.hm214900@sis.hust.edu.vn::0114be33-0755-4eb7-a229-7d93e97762ff" providerId="AD" clId="Web-{B80A69C2-082B-10F5-BCA6-0284A04D8839}" dt="2023-02-07T13:38:16.243" v="13"/>
          <ac:spMkLst>
            <pc:docMk/>
            <pc:sldMk cId="1110486815" sldId="313"/>
            <ac:spMk id="5" creationId="{1098A2D5-2E7B-9F22-813C-27F45B4D27A9}"/>
          </ac:spMkLst>
        </pc:spChg>
        <pc:spChg chg="del">
          <ac:chgData name="Hoang Minh Hoang 20214900" userId="S::hoang.hm214900@sis.hust.edu.vn::0114be33-0755-4eb7-a229-7d93e97762ff" providerId="AD" clId="Web-{B80A69C2-082B-10F5-BCA6-0284A04D8839}" dt="2023-02-07T13:38:07.790" v="11"/>
          <ac:spMkLst>
            <pc:docMk/>
            <pc:sldMk cId="1110486815" sldId="313"/>
            <ac:spMk id="6" creationId="{3B591D07-DE06-2DD6-4422-1EB7E479334B}"/>
          </ac:spMkLst>
        </pc:spChg>
        <pc:spChg chg="del">
          <ac:chgData name="Hoang Minh Hoang 20214900" userId="S::hoang.hm214900@sis.hust.edu.vn::0114be33-0755-4eb7-a229-7d93e97762ff" providerId="AD" clId="Web-{B80A69C2-082B-10F5-BCA6-0284A04D8839}" dt="2023-02-07T13:37:35.148" v="9"/>
          <ac:spMkLst>
            <pc:docMk/>
            <pc:sldMk cId="1110486815" sldId="313"/>
            <ac:spMk id="11" creationId="{F60069E0-B3F8-B05B-9D59-D52F42457549}"/>
          </ac:spMkLst>
        </pc:spChg>
        <pc:spChg chg="del">
          <ac:chgData name="Hoang Minh Hoang 20214900" userId="S::hoang.hm214900@sis.hust.edu.vn::0114be33-0755-4eb7-a229-7d93e97762ff" providerId="AD" clId="Web-{B80A69C2-082B-10F5-BCA6-0284A04D8839}" dt="2023-02-07T13:38:10.681" v="12"/>
          <ac:spMkLst>
            <pc:docMk/>
            <pc:sldMk cId="1110486815" sldId="313"/>
            <ac:spMk id="13" creationId="{6D73DCE7-E7F7-49BE-9D31-3C7E0DAF2840}"/>
          </ac:spMkLst>
        </pc:spChg>
        <pc:spChg chg="del">
          <ac:chgData name="Hoang Minh Hoang 20214900" userId="S::hoang.hm214900@sis.hust.edu.vn::0114be33-0755-4eb7-a229-7d93e97762ff" providerId="AD" clId="Web-{B80A69C2-082B-10F5-BCA6-0284A04D8839}" dt="2023-02-07T13:38:24.322" v="15"/>
          <ac:spMkLst>
            <pc:docMk/>
            <pc:sldMk cId="1110486815" sldId="313"/>
            <ac:spMk id="15" creationId="{8A717055-8B57-5450-A526-C93B15700874}"/>
          </ac:spMkLst>
        </pc:spChg>
        <pc:spChg chg="del">
          <ac:chgData name="Hoang Minh Hoang 20214900" userId="S::hoang.hm214900@sis.hust.edu.vn::0114be33-0755-4eb7-a229-7d93e97762ff" providerId="AD" clId="Web-{B80A69C2-082B-10F5-BCA6-0284A04D8839}" dt="2023-02-07T13:38:20.665" v="14"/>
          <ac:spMkLst>
            <pc:docMk/>
            <pc:sldMk cId="1110486815" sldId="313"/>
            <ac:spMk id="16" creationId="{AAFC96A9-4FC6-5D9F-AD59-74B15402306C}"/>
          </ac:spMkLst>
        </pc:spChg>
        <pc:spChg chg="del">
          <ac:chgData name="Hoang Minh Hoang 20214900" userId="S::hoang.hm214900@sis.hust.edu.vn::0114be33-0755-4eb7-a229-7d93e97762ff" providerId="AD" clId="Web-{B80A69C2-082B-10F5-BCA6-0284A04D8839}" dt="2023-02-07T13:38:28.463" v="16"/>
          <ac:spMkLst>
            <pc:docMk/>
            <pc:sldMk cId="1110486815" sldId="313"/>
            <ac:spMk id="19" creationId="{2D18E7F0-F596-B66C-E9E9-B059A367A6F0}"/>
          </ac:spMkLst>
        </pc:spChg>
      </pc:sldChg>
    </pc:docChg>
  </pc:docChgLst>
  <pc:docChgLst>
    <pc:chgData name="Người dùng Khách" userId="S::urn:spo:anon#8bd219b0c7fb79d133d1af7ef82cd03ed2f2f08b9d182c40753fa1a1dc541966::" providerId="AD" clId="Web-{223B98CA-2966-33AE-74F9-CD24BEC7B1EB}"/>
    <pc:docChg chg="modSld">
      <pc:chgData name="Người dùng Khách" userId="S::urn:spo:anon#8bd219b0c7fb79d133d1af7ef82cd03ed2f2f08b9d182c40753fa1a1dc541966::" providerId="AD" clId="Web-{223B98CA-2966-33AE-74F9-CD24BEC7B1EB}" dt="2023-02-07T18:27:03.038" v="1" actId="20577"/>
      <pc:docMkLst>
        <pc:docMk/>
      </pc:docMkLst>
      <pc:sldChg chg="modSp">
        <pc:chgData name="Người dùng Khách" userId="S::urn:spo:anon#8bd219b0c7fb79d133d1af7ef82cd03ed2f2f08b9d182c40753fa1a1dc541966::" providerId="AD" clId="Web-{223B98CA-2966-33AE-74F9-CD24BEC7B1EB}" dt="2023-02-07T18:27:03.038" v="1" actId="20577"/>
        <pc:sldMkLst>
          <pc:docMk/>
          <pc:sldMk cId="0" sldId="256"/>
        </pc:sldMkLst>
        <pc:spChg chg="mod">
          <ac:chgData name="Người dùng Khách" userId="S::urn:spo:anon#8bd219b0c7fb79d133d1af7ef82cd03ed2f2f08b9d182c40753fa1a1dc541966::" providerId="AD" clId="Web-{223B98CA-2966-33AE-74F9-CD24BEC7B1EB}" dt="2023-02-07T18:27:03.038" v="1" actId="20577"/>
          <ac:spMkLst>
            <pc:docMk/>
            <pc:sldMk cId="0" sldId="256"/>
            <ac:spMk id="360" creationId="{00000000-0000-0000-0000-000000000000}"/>
          </ac:spMkLst>
        </pc:spChg>
      </pc:sldChg>
    </pc:docChg>
  </pc:docChgLst>
  <pc:docChgLst>
    <pc:chgData name="Hoang Minh Hoang 20214900" userId="0114be33-0755-4eb7-a229-7d93e97762ff" providerId="ADAL" clId="{95E1C538-B1B0-4810-9984-0F5465C517AB}"/>
    <pc:docChg chg="undo custSel addSld delSld modSld sldOrd">
      <pc:chgData name="Hoang Minh Hoang 20214900" userId="0114be33-0755-4eb7-a229-7d93e97762ff" providerId="ADAL" clId="{95E1C538-B1B0-4810-9984-0F5465C517AB}" dt="2023-02-07T15:41:06.429" v="1038" actId="14100"/>
      <pc:docMkLst>
        <pc:docMk/>
      </pc:docMkLst>
      <pc:sldChg chg="ord">
        <pc:chgData name="Hoang Minh Hoang 20214900" userId="0114be33-0755-4eb7-a229-7d93e97762ff" providerId="ADAL" clId="{95E1C538-B1B0-4810-9984-0F5465C517AB}" dt="2023-02-07T13:54:32.746" v="10" actId="20578"/>
        <pc:sldMkLst>
          <pc:docMk/>
          <pc:sldMk cId="3180680747" sldId="311"/>
        </pc:sldMkLst>
      </pc:sldChg>
      <pc:sldChg chg="addSp delSp modSp mod">
        <pc:chgData name="Hoang Minh Hoang 20214900" userId="0114be33-0755-4eb7-a229-7d93e97762ff" providerId="ADAL" clId="{95E1C538-B1B0-4810-9984-0F5465C517AB}" dt="2023-02-07T13:55:05.225" v="58" actId="1076"/>
        <pc:sldMkLst>
          <pc:docMk/>
          <pc:sldMk cId="1110486815" sldId="313"/>
        </pc:sldMkLst>
        <pc:spChg chg="add del">
          <ac:chgData name="Hoang Minh Hoang 20214900" userId="0114be33-0755-4eb7-a229-7d93e97762ff" providerId="ADAL" clId="{95E1C538-B1B0-4810-9984-0F5465C517AB}" dt="2023-02-07T13:54:31.692" v="9"/>
          <ac:spMkLst>
            <pc:docMk/>
            <pc:sldMk cId="1110486815" sldId="313"/>
            <ac:spMk id="4" creationId="{61237CBA-A160-8FF8-5169-8566EA8310E8}"/>
          </ac:spMkLst>
        </pc:spChg>
        <pc:spChg chg="add mod">
          <ac:chgData name="Hoang Minh Hoang 20214900" userId="0114be33-0755-4eb7-a229-7d93e97762ff" providerId="ADAL" clId="{95E1C538-B1B0-4810-9984-0F5465C517AB}" dt="2023-02-07T13:55:05.225" v="58" actId="1076"/>
          <ac:spMkLst>
            <pc:docMk/>
            <pc:sldMk cId="1110486815" sldId="313"/>
            <ac:spMk id="5" creationId="{5F3B1439-0EFF-F69E-50E1-3C1F4E482930}"/>
          </ac:spMkLst>
        </pc:spChg>
        <pc:spChg chg="del">
          <ac:chgData name="Hoang Minh Hoang 20214900" userId="0114be33-0755-4eb7-a229-7d93e97762ff" providerId="ADAL" clId="{95E1C538-B1B0-4810-9984-0F5465C517AB}" dt="2023-02-07T13:54:22.351" v="4" actId="478"/>
          <ac:spMkLst>
            <pc:docMk/>
            <pc:sldMk cId="1110486815" sldId="313"/>
            <ac:spMk id="7" creationId="{AC114430-298F-3728-CCC0-CFF0E3314E49}"/>
          </ac:spMkLst>
        </pc:spChg>
        <pc:spChg chg="del">
          <ac:chgData name="Hoang Minh Hoang 20214900" userId="0114be33-0755-4eb7-a229-7d93e97762ff" providerId="ADAL" clId="{95E1C538-B1B0-4810-9984-0F5465C517AB}" dt="2023-02-07T13:54:20.321" v="3" actId="478"/>
          <ac:spMkLst>
            <pc:docMk/>
            <pc:sldMk cId="1110486815" sldId="313"/>
            <ac:spMk id="8" creationId="{BC015209-ACD2-B854-712C-33E2E550AA67}"/>
          </ac:spMkLst>
        </pc:spChg>
        <pc:spChg chg="del">
          <ac:chgData name="Hoang Minh Hoang 20214900" userId="0114be33-0755-4eb7-a229-7d93e97762ff" providerId="ADAL" clId="{95E1C538-B1B0-4810-9984-0F5465C517AB}" dt="2023-02-07T13:54:14.477" v="1" actId="478"/>
          <ac:spMkLst>
            <pc:docMk/>
            <pc:sldMk cId="1110486815" sldId="313"/>
            <ac:spMk id="9" creationId="{DD62D37F-FD3A-D7C8-D601-5EEEA289AE56}"/>
          </ac:spMkLst>
        </pc:spChg>
        <pc:spChg chg="del">
          <ac:chgData name="Hoang Minh Hoang 20214900" userId="0114be33-0755-4eb7-a229-7d93e97762ff" providerId="ADAL" clId="{95E1C538-B1B0-4810-9984-0F5465C517AB}" dt="2023-02-07T13:54:11.519" v="0" actId="478"/>
          <ac:spMkLst>
            <pc:docMk/>
            <pc:sldMk cId="1110486815" sldId="313"/>
            <ac:spMk id="10" creationId="{904311CA-72FE-A423-94DD-E42053AA6788}"/>
          </ac:spMkLst>
        </pc:spChg>
        <pc:spChg chg="del">
          <ac:chgData name="Hoang Minh Hoang 20214900" userId="0114be33-0755-4eb7-a229-7d93e97762ff" providerId="ADAL" clId="{95E1C538-B1B0-4810-9984-0F5465C517AB}" dt="2023-02-07T13:54:24.393" v="5" actId="478"/>
          <ac:spMkLst>
            <pc:docMk/>
            <pc:sldMk cId="1110486815" sldId="313"/>
            <ac:spMk id="12" creationId="{C2B2B4FE-A3A6-7CEC-A37F-CF38D51359A9}"/>
          </ac:spMkLst>
        </pc:spChg>
        <pc:spChg chg="del">
          <ac:chgData name="Hoang Minh Hoang 20214900" userId="0114be33-0755-4eb7-a229-7d93e97762ff" providerId="ADAL" clId="{95E1C538-B1B0-4810-9984-0F5465C517AB}" dt="2023-02-07T13:54:16.844" v="2" actId="478"/>
          <ac:spMkLst>
            <pc:docMk/>
            <pc:sldMk cId="1110486815" sldId="313"/>
            <ac:spMk id="14" creationId="{D5786C2D-62F7-E3F4-F015-1832BC3C038C}"/>
          </ac:spMkLst>
        </pc:spChg>
        <pc:spChg chg="del">
          <ac:chgData name="Hoang Minh Hoang 20214900" userId="0114be33-0755-4eb7-a229-7d93e97762ff" providerId="ADAL" clId="{95E1C538-B1B0-4810-9984-0F5465C517AB}" dt="2023-02-07T13:54:48.739" v="14" actId="478"/>
          <ac:spMkLst>
            <pc:docMk/>
            <pc:sldMk cId="1110486815" sldId="313"/>
            <ac:spMk id="17" creationId="{A5D49927-1092-FC82-4FEC-2DAA2663DA23}"/>
          </ac:spMkLst>
        </pc:spChg>
        <pc:spChg chg="mod">
          <ac:chgData name="Hoang Minh Hoang 20214900" userId="0114be33-0755-4eb7-a229-7d93e97762ff" providerId="ADAL" clId="{95E1C538-B1B0-4810-9984-0F5465C517AB}" dt="2023-02-07T13:55:02.906" v="57" actId="14100"/>
          <ac:spMkLst>
            <pc:docMk/>
            <pc:sldMk cId="1110486815" sldId="313"/>
            <ac:spMk id="18" creationId="{1C9E9D42-B902-7FB0-A94C-9C3E84710D53}"/>
          </ac:spMkLst>
        </pc:spChg>
        <pc:spChg chg="del">
          <ac:chgData name="Hoang Minh Hoang 20214900" userId="0114be33-0755-4eb7-a229-7d93e97762ff" providerId="ADAL" clId="{95E1C538-B1B0-4810-9984-0F5465C517AB}" dt="2023-02-07T13:54:50.348" v="15" actId="478"/>
          <ac:spMkLst>
            <pc:docMk/>
            <pc:sldMk cId="1110486815" sldId="313"/>
            <ac:spMk id="20" creationId="{85FC03DE-38BA-2707-A326-598801D1E638}"/>
          </ac:spMkLst>
        </pc:spChg>
      </pc:sldChg>
      <pc:sldChg chg="addSp delSp modSp new mod">
        <pc:chgData name="Hoang Minh Hoang 20214900" userId="0114be33-0755-4eb7-a229-7d93e97762ff" providerId="ADAL" clId="{95E1C538-B1B0-4810-9984-0F5465C517AB}" dt="2023-02-07T14:14:31.730" v="214"/>
        <pc:sldMkLst>
          <pc:docMk/>
          <pc:sldMk cId="4156345063" sldId="314"/>
        </pc:sldMkLst>
        <pc:spChg chg="mod">
          <ac:chgData name="Hoang Minh Hoang 20214900" userId="0114be33-0755-4eb7-a229-7d93e97762ff" providerId="ADAL" clId="{95E1C538-B1B0-4810-9984-0F5465C517AB}" dt="2023-02-07T14:05:25.860" v="64" actId="14100"/>
          <ac:spMkLst>
            <pc:docMk/>
            <pc:sldMk cId="4156345063" sldId="314"/>
            <ac:spMk id="2" creationId="{AFA7433A-ECC2-86FA-64D9-E02DA6255812}"/>
          </ac:spMkLst>
        </pc:spChg>
        <pc:spChg chg="del">
          <ac:chgData name="Hoang Minh Hoang 20214900" userId="0114be33-0755-4eb7-a229-7d93e97762ff" providerId="ADAL" clId="{95E1C538-B1B0-4810-9984-0F5465C517AB}" dt="2023-02-07T14:05:39.699" v="66" actId="478"/>
          <ac:spMkLst>
            <pc:docMk/>
            <pc:sldMk cId="4156345063" sldId="314"/>
            <ac:spMk id="3" creationId="{EC68832E-C91F-0B54-4E54-02B9E655F12D}"/>
          </ac:spMkLst>
        </pc:spChg>
        <pc:spChg chg="del">
          <ac:chgData name="Hoang Minh Hoang 20214900" userId="0114be33-0755-4eb7-a229-7d93e97762ff" providerId="ADAL" clId="{95E1C538-B1B0-4810-9984-0F5465C517AB}" dt="2023-02-07T14:05:39.699" v="66" actId="478"/>
          <ac:spMkLst>
            <pc:docMk/>
            <pc:sldMk cId="4156345063" sldId="314"/>
            <ac:spMk id="4" creationId="{E6376287-413D-E9A4-C762-2A5BA80E55BA}"/>
          </ac:spMkLst>
        </pc:spChg>
        <pc:spChg chg="del">
          <ac:chgData name="Hoang Minh Hoang 20214900" userId="0114be33-0755-4eb7-a229-7d93e97762ff" providerId="ADAL" clId="{95E1C538-B1B0-4810-9984-0F5465C517AB}" dt="2023-02-07T14:05:39.699" v="66" actId="478"/>
          <ac:spMkLst>
            <pc:docMk/>
            <pc:sldMk cId="4156345063" sldId="314"/>
            <ac:spMk id="5" creationId="{2BD5BE41-3585-0CBA-9159-8F31AFEE1654}"/>
          </ac:spMkLst>
        </pc:spChg>
        <pc:spChg chg="del">
          <ac:chgData name="Hoang Minh Hoang 20214900" userId="0114be33-0755-4eb7-a229-7d93e97762ff" providerId="ADAL" clId="{95E1C538-B1B0-4810-9984-0F5465C517AB}" dt="2023-02-07T14:05:34.425" v="65" actId="478"/>
          <ac:spMkLst>
            <pc:docMk/>
            <pc:sldMk cId="4156345063" sldId="314"/>
            <ac:spMk id="6" creationId="{E9EDF878-44C2-C04D-3120-526093CE1CF3}"/>
          </ac:spMkLst>
        </pc:spChg>
        <pc:spChg chg="del">
          <ac:chgData name="Hoang Minh Hoang 20214900" userId="0114be33-0755-4eb7-a229-7d93e97762ff" providerId="ADAL" clId="{95E1C538-B1B0-4810-9984-0F5465C517AB}" dt="2023-02-07T14:05:39.699" v="66" actId="478"/>
          <ac:spMkLst>
            <pc:docMk/>
            <pc:sldMk cId="4156345063" sldId="314"/>
            <ac:spMk id="7" creationId="{75EDD2B0-E9A7-B8A0-028D-F4799A612B8D}"/>
          </ac:spMkLst>
        </pc:spChg>
        <pc:spChg chg="del">
          <ac:chgData name="Hoang Minh Hoang 20214900" userId="0114be33-0755-4eb7-a229-7d93e97762ff" providerId="ADAL" clId="{95E1C538-B1B0-4810-9984-0F5465C517AB}" dt="2023-02-07T14:08:20.330" v="92" actId="478"/>
          <ac:spMkLst>
            <pc:docMk/>
            <pc:sldMk cId="4156345063" sldId="314"/>
            <ac:spMk id="8" creationId="{DB8BCFA6-DB6E-E981-EB60-6C3A5EB2486A}"/>
          </ac:spMkLst>
        </pc:spChg>
        <pc:spChg chg="del">
          <ac:chgData name="Hoang Minh Hoang 20214900" userId="0114be33-0755-4eb7-a229-7d93e97762ff" providerId="ADAL" clId="{95E1C538-B1B0-4810-9984-0F5465C517AB}" dt="2023-02-07T14:05:39.699" v="66" actId="478"/>
          <ac:spMkLst>
            <pc:docMk/>
            <pc:sldMk cId="4156345063" sldId="314"/>
            <ac:spMk id="9" creationId="{BCDE9F5C-6BD5-6777-2896-26A5BF393E9F}"/>
          </ac:spMkLst>
        </pc:spChg>
        <pc:spChg chg="del">
          <ac:chgData name="Hoang Minh Hoang 20214900" userId="0114be33-0755-4eb7-a229-7d93e97762ff" providerId="ADAL" clId="{95E1C538-B1B0-4810-9984-0F5465C517AB}" dt="2023-02-07T14:08:23.419" v="93" actId="478"/>
          <ac:spMkLst>
            <pc:docMk/>
            <pc:sldMk cId="4156345063" sldId="314"/>
            <ac:spMk id="10" creationId="{1ACB0B32-6E38-E176-3306-C540AD51C9FB}"/>
          </ac:spMkLst>
        </pc:spChg>
        <pc:spChg chg="del">
          <ac:chgData name="Hoang Minh Hoang 20214900" userId="0114be33-0755-4eb7-a229-7d93e97762ff" providerId="ADAL" clId="{95E1C538-B1B0-4810-9984-0F5465C517AB}" dt="2023-02-07T14:05:39.699" v="66" actId="478"/>
          <ac:spMkLst>
            <pc:docMk/>
            <pc:sldMk cId="4156345063" sldId="314"/>
            <ac:spMk id="11" creationId="{6F91C3A5-7E4F-D010-DB9C-171C9D665CCF}"/>
          </ac:spMkLst>
        </pc:spChg>
        <pc:spChg chg="del">
          <ac:chgData name="Hoang Minh Hoang 20214900" userId="0114be33-0755-4eb7-a229-7d93e97762ff" providerId="ADAL" clId="{95E1C538-B1B0-4810-9984-0F5465C517AB}" dt="2023-02-07T14:05:39.699" v="66" actId="478"/>
          <ac:spMkLst>
            <pc:docMk/>
            <pc:sldMk cId="4156345063" sldId="314"/>
            <ac:spMk id="12" creationId="{99E8E66D-00ED-D2CB-32BB-CC5AAE38558A}"/>
          </ac:spMkLst>
        </pc:spChg>
        <pc:spChg chg="del">
          <ac:chgData name="Hoang Minh Hoang 20214900" userId="0114be33-0755-4eb7-a229-7d93e97762ff" providerId="ADAL" clId="{95E1C538-B1B0-4810-9984-0F5465C517AB}" dt="2023-02-07T14:05:39.699" v="66" actId="478"/>
          <ac:spMkLst>
            <pc:docMk/>
            <pc:sldMk cId="4156345063" sldId="314"/>
            <ac:spMk id="13" creationId="{2F7FDCEC-9B47-795B-FA95-5D8FBBCFAC80}"/>
          </ac:spMkLst>
        </pc:spChg>
        <pc:spChg chg="del">
          <ac:chgData name="Hoang Minh Hoang 20214900" userId="0114be33-0755-4eb7-a229-7d93e97762ff" providerId="ADAL" clId="{95E1C538-B1B0-4810-9984-0F5465C517AB}" dt="2023-02-07T14:05:39.699" v="66" actId="478"/>
          <ac:spMkLst>
            <pc:docMk/>
            <pc:sldMk cId="4156345063" sldId="314"/>
            <ac:spMk id="14" creationId="{C1899A8D-97C1-C668-5E54-655D8E1B5765}"/>
          </ac:spMkLst>
        </pc:spChg>
        <pc:spChg chg="del">
          <ac:chgData name="Hoang Minh Hoang 20214900" userId="0114be33-0755-4eb7-a229-7d93e97762ff" providerId="ADAL" clId="{95E1C538-B1B0-4810-9984-0F5465C517AB}" dt="2023-02-07T14:05:39.699" v="66" actId="478"/>
          <ac:spMkLst>
            <pc:docMk/>
            <pc:sldMk cId="4156345063" sldId="314"/>
            <ac:spMk id="15" creationId="{EC58B35A-0DAF-2C1B-D16B-944A4472665D}"/>
          </ac:spMkLst>
        </pc:spChg>
        <pc:spChg chg="del">
          <ac:chgData name="Hoang Minh Hoang 20214900" userId="0114be33-0755-4eb7-a229-7d93e97762ff" providerId="ADAL" clId="{95E1C538-B1B0-4810-9984-0F5465C517AB}" dt="2023-02-07T14:05:39.699" v="66" actId="478"/>
          <ac:spMkLst>
            <pc:docMk/>
            <pc:sldMk cId="4156345063" sldId="314"/>
            <ac:spMk id="16" creationId="{11194C72-9AC2-34B8-324C-6C4FDF8767C5}"/>
          </ac:spMkLst>
        </pc:spChg>
        <pc:spChg chg="del">
          <ac:chgData name="Hoang Minh Hoang 20214900" userId="0114be33-0755-4eb7-a229-7d93e97762ff" providerId="ADAL" clId="{95E1C538-B1B0-4810-9984-0F5465C517AB}" dt="2023-02-07T14:05:39.699" v="66" actId="478"/>
          <ac:spMkLst>
            <pc:docMk/>
            <pc:sldMk cId="4156345063" sldId="314"/>
            <ac:spMk id="17" creationId="{13DB0CAC-70E0-2550-9E94-2C82641C2A2A}"/>
          </ac:spMkLst>
        </pc:spChg>
        <pc:spChg chg="del">
          <ac:chgData name="Hoang Minh Hoang 20214900" userId="0114be33-0755-4eb7-a229-7d93e97762ff" providerId="ADAL" clId="{95E1C538-B1B0-4810-9984-0F5465C517AB}" dt="2023-02-07T14:08:25.862" v="94" actId="478"/>
          <ac:spMkLst>
            <pc:docMk/>
            <pc:sldMk cId="4156345063" sldId="314"/>
            <ac:spMk id="18" creationId="{9888E192-F797-39E3-2F32-F610B2AB0505}"/>
          </ac:spMkLst>
        </pc:spChg>
        <pc:spChg chg="del">
          <ac:chgData name="Hoang Minh Hoang 20214900" userId="0114be33-0755-4eb7-a229-7d93e97762ff" providerId="ADAL" clId="{95E1C538-B1B0-4810-9984-0F5465C517AB}" dt="2023-02-07T14:05:39.699" v="66" actId="478"/>
          <ac:spMkLst>
            <pc:docMk/>
            <pc:sldMk cId="4156345063" sldId="314"/>
            <ac:spMk id="19" creationId="{172537CF-92AC-BDBF-BFEC-A7C6060A9FF4}"/>
          </ac:spMkLst>
        </pc:spChg>
        <pc:spChg chg="del">
          <ac:chgData name="Hoang Minh Hoang 20214900" userId="0114be33-0755-4eb7-a229-7d93e97762ff" providerId="ADAL" clId="{95E1C538-B1B0-4810-9984-0F5465C517AB}" dt="2023-02-07T14:05:39.699" v="66" actId="478"/>
          <ac:spMkLst>
            <pc:docMk/>
            <pc:sldMk cId="4156345063" sldId="314"/>
            <ac:spMk id="20" creationId="{9F63C5CC-C277-DD0D-3728-341DCD1FA989}"/>
          </ac:spMkLst>
        </pc:spChg>
        <pc:spChg chg="add mod">
          <ac:chgData name="Hoang Minh Hoang 20214900" userId="0114be33-0755-4eb7-a229-7d93e97762ff" providerId="ADAL" clId="{95E1C538-B1B0-4810-9984-0F5465C517AB}" dt="2023-02-07T14:14:14.992" v="212" actId="207"/>
          <ac:spMkLst>
            <pc:docMk/>
            <pc:sldMk cId="4156345063" sldId="314"/>
            <ac:spMk id="22" creationId="{DFA3757E-CCB2-619C-B492-5337A369F64D}"/>
          </ac:spMkLst>
        </pc:spChg>
        <pc:picChg chg="add mod">
          <ac:chgData name="Hoang Minh Hoang 20214900" userId="0114be33-0755-4eb7-a229-7d93e97762ff" providerId="ADAL" clId="{95E1C538-B1B0-4810-9984-0F5465C517AB}" dt="2023-02-07T14:10:34.185" v="211" actId="1076"/>
          <ac:picMkLst>
            <pc:docMk/>
            <pc:sldMk cId="4156345063" sldId="314"/>
            <ac:picMk id="23" creationId="{4CF0212E-3AE9-95AA-E9B8-DCF6C53FD0FD}"/>
          </ac:picMkLst>
        </pc:picChg>
        <pc:picChg chg="add del">
          <ac:chgData name="Hoang Minh Hoang 20214900" userId="0114be33-0755-4eb7-a229-7d93e97762ff" providerId="ADAL" clId="{95E1C538-B1B0-4810-9984-0F5465C517AB}" dt="2023-02-07T14:14:31.730" v="214"/>
          <ac:picMkLst>
            <pc:docMk/>
            <pc:sldMk cId="4156345063" sldId="314"/>
            <ac:picMk id="24" creationId="{DDB4F4FF-9C43-C52E-FBF8-B75D14269F71}"/>
          </ac:picMkLst>
        </pc:picChg>
      </pc:sldChg>
      <pc:sldChg chg="new del">
        <pc:chgData name="Hoang Minh Hoang 20214900" userId="0114be33-0755-4eb7-a229-7d93e97762ff" providerId="ADAL" clId="{95E1C538-B1B0-4810-9984-0F5465C517AB}" dt="2023-02-07T14:14:38.414" v="217" actId="47"/>
        <pc:sldMkLst>
          <pc:docMk/>
          <pc:sldMk cId="304316832" sldId="315"/>
        </pc:sldMkLst>
      </pc:sldChg>
      <pc:sldChg chg="addSp delSp modSp add mod">
        <pc:chgData name="Hoang Minh Hoang 20214900" userId="0114be33-0755-4eb7-a229-7d93e97762ff" providerId="ADAL" clId="{95E1C538-B1B0-4810-9984-0F5465C517AB}" dt="2023-02-07T15:24:43.659" v="273" actId="14100"/>
        <pc:sldMkLst>
          <pc:docMk/>
          <pc:sldMk cId="1117459388" sldId="316"/>
        </pc:sldMkLst>
        <pc:spChg chg="mod">
          <ac:chgData name="Hoang Minh Hoang 20214900" userId="0114be33-0755-4eb7-a229-7d93e97762ff" providerId="ADAL" clId="{95E1C538-B1B0-4810-9984-0F5465C517AB}" dt="2023-02-07T15:24:32.883" v="268" actId="1076"/>
          <ac:spMkLst>
            <pc:docMk/>
            <pc:sldMk cId="1117459388" sldId="316"/>
            <ac:spMk id="22" creationId="{DFA3757E-CCB2-619C-B492-5337A369F64D}"/>
          </ac:spMkLst>
        </pc:spChg>
        <pc:picChg chg="del">
          <ac:chgData name="Hoang Minh Hoang 20214900" userId="0114be33-0755-4eb7-a229-7d93e97762ff" providerId="ADAL" clId="{95E1C538-B1B0-4810-9984-0F5465C517AB}" dt="2023-02-07T15:23:57.883" v="258" actId="478"/>
          <ac:picMkLst>
            <pc:docMk/>
            <pc:sldMk cId="1117459388" sldId="316"/>
            <ac:picMk id="23" creationId="{4CF0212E-3AE9-95AA-E9B8-DCF6C53FD0FD}"/>
          </ac:picMkLst>
        </pc:picChg>
        <pc:picChg chg="add del mod">
          <ac:chgData name="Hoang Minh Hoang 20214900" userId="0114be33-0755-4eb7-a229-7d93e97762ff" providerId="ADAL" clId="{95E1C538-B1B0-4810-9984-0F5465C517AB}" dt="2023-02-07T15:24:33.314" v="269"/>
          <ac:picMkLst>
            <pc:docMk/>
            <pc:sldMk cId="1117459388" sldId="316"/>
            <ac:picMk id="1026" creationId="{A7A11700-26E0-6055-B8FB-D5D7F2FC97E2}"/>
          </ac:picMkLst>
        </pc:picChg>
        <pc:picChg chg="add mod">
          <ac:chgData name="Hoang Minh Hoang 20214900" userId="0114be33-0755-4eb7-a229-7d93e97762ff" providerId="ADAL" clId="{95E1C538-B1B0-4810-9984-0F5465C517AB}" dt="2023-02-07T15:24:43.659" v="273" actId="14100"/>
          <ac:picMkLst>
            <pc:docMk/>
            <pc:sldMk cId="1117459388" sldId="316"/>
            <ac:picMk id="1028" creationId="{B44B5FAC-FA30-2E71-03AA-0716D08E07BB}"/>
          </ac:picMkLst>
        </pc:picChg>
      </pc:sldChg>
      <pc:sldChg chg="new del">
        <pc:chgData name="Hoang Minh Hoang 20214900" userId="0114be33-0755-4eb7-a229-7d93e97762ff" providerId="ADAL" clId="{95E1C538-B1B0-4810-9984-0F5465C517AB}" dt="2023-02-07T15:25:01.856" v="276" actId="47"/>
        <pc:sldMkLst>
          <pc:docMk/>
          <pc:sldMk cId="991744977" sldId="317"/>
        </pc:sldMkLst>
      </pc:sldChg>
      <pc:sldChg chg="addSp delSp modSp add mod">
        <pc:chgData name="Hoang Minh Hoang 20214900" userId="0114be33-0755-4eb7-a229-7d93e97762ff" providerId="ADAL" clId="{95E1C538-B1B0-4810-9984-0F5465C517AB}" dt="2023-02-07T15:39:11.009" v="922"/>
        <pc:sldMkLst>
          <pc:docMk/>
          <pc:sldMk cId="2125787867" sldId="318"/>
        </pc:sldMkLst>
        <pc:spChg chg="add del mod">
          <ac:chgData name="Hoang Minh Hoang 20214900" userId="0114be33-0755-4eb7-a229-7d93e97762ff" providerId="ADAL" clId="{95E1C538-B1B0-4810-9984-0F5465C517AB}" dt="2023-02-07T15:35:44.518" v="824" actId="478"/>
          <ac:spMkLst>
            <pc:docMk/>
            <pc:sldMk cId="2125787867" sldId="318"/>
            <ac:spMk id="5" creationId="{558E1779-D3AE-53E6-2E22-A572B15FFA6F}"/>
          </ac:spMkLst>
        </pc:spChg>
        <pc:spChg chg="mod">
          <ac:chgData name="Hoang Minh Hoang 20214900" userId="0114be33-0755-4eb7-a229-7d93e97762ff" providerId="ADAL" clId="{95E1C538-B1B0-4810-9984-0F5465C517AB}" dt="2023-02-07T15:38:50.400" v="920" actId="20577"/>
          <ac:spMkLst>
            <pc:docMk/>
            <pc:sldMk cId="2125787867" sldId="318"/>
            <ac:spMk id="22" creationId="{DFA3757E-CCB2-619C-B492-5337A369F64D}"/>
          </ac:spMkLst>
        </pc:spChg>
        <pc:picChg chg="add del mod">
          <ac:chgData name="Hoang Minh Hoang 20214900" userId="0114be33-0755-4eb7-a229-7d93e97762ff" providerId="ADAL" clId="{95E1C538-B1B0-4810-9984-0F5465C517AB}" dt="2023-02-07T15:33:56.964" v="685" actId="478"/>
          <ac:picMkLst>
            <pc:docMk/>
            <pc:sldMk cId="2125787867" sldId="318"/>
            <ac:picMk id="3" creationId="{A05FD742-7199-93C4-8A35-7C1D4B124910}"/>
          </ac:picMkLst>
        </pc:picChg>
        <pc:picChg chg="add mod">
          <ac:chgData name="Hoang Minh Hoang 20214900" userId="0114be33-0755-4eb7-a229-7d93e97762ff" providerId="ADAL" clId="{95E1C538-B1B0-4810-9984-0F5465C517AB}" dt="2023-02-07T15:38:23.651" v="828" actId="14100"/>
          <ac:picMkLst>
            <pc:docMk/>
            <pc:sldMk cId="2125787867" sldId="318"/>
            <ac:picMk id="6" creationId="{910AA6F0-4A08-33BA-BA0B-6485BCD02962}"/>
          </ac:picMkLst>
        </pc:picChg>
        <pc:picChg chg="add del">
          <ac:chgData name="Hoang Minh Hoang 20214900" userId="0114be33-0755-4eb7-a229-7d93e97762ff" providerId="ADAL" clId="{95E1C538-B1B0-4810-9984-0F5465C517AB}" dt="2023-02-07T15:39:11.009" v="922"/>
          <ac:picMkLst>
            <pc:docMk/>
            <pc:sldMk cId="2125787867" sldId="318"/>
            <ac:picMk id="7" creationId="{906F03FE-7A9E-A43E-0D15-40ECD0592EAB}"/>
          </ac:picMkLst>
        </pc:picChg>
        <pc:picChg chg="del">
          <ac:chgData name="Hoang Minh Hoang 20214900" userId="0114be33-0755-4eb7-a229-7d93e97762ff" providerId="ADAL" clId="{95E1C538-B1B0-4810-9984-0F5465C517AB}" dt="2023-02-07T15:33:12.017" v="680" actId="478"/>
          <ac:picMkLst>
            <pc:docMk/>
            <pc:sldMk cId="2125787867" sldId="318"/>
            <ac:picMk id="1028" creationId="{B44B5FAC-FA30-2E71-03AA-0716D08E07BB}"/>
          </ac:picMkLst>
        </pc:picChg>
      </pc:sldChg>
      <pc:sldChg chg="addSp delSp modSp add mod">
        <pc:chgData name="Hoang Minh Hoang 20214900" userId="0114be33-0755-4eb7-a229-7d93e97762ff" providerId="ADAL" clId="{95E1C538-B1B0-4810-9984-0F5465C517AB}" dt="2023-02-07T15:41:06.429" v="1038" actId="14100"/>
        <pc:sldMkLst>
          <pc:docMk/>
          <pc:sldMk cId="3149565753" sldId="319"/>
        </pc:sldMkLst>
        <pc:spChg chg="del mod">
          <ac:chgData name="Hoang Minh Hoang 20214900" userId="0114be33-0755-4eb7-a229-7d93e97762ff" providerId="ADAL" clId="{95E1C538-B1B0-4810-9984-0F5465C517AB}" dt="2023-02-07T15:39:44.107" v="994" actId="478"/>
          <ac:spMkLst>
            <pc:docMk/>
            <pc:sldMk cId="3149565753" sldId="319"/>
            <ac:spMk id="2" creationId="{AFA7433A-ECC2-86FA-64D9-E02DA6255812}"/>
          </ac:spMkLst>
        </pc:spChg>
        <pc:spChg chg="mod">
          <ac:chgData name="Hoang Minh Hoang 20214900" userId="0114be33-0755-4eb7-a229-7d93e97762ff" providerId="ADAL" clId="{95E1C538-B1B0-4810-9984-0F5465C517AB}" dt="2023-02-07T15:40:03.065" v="1032" actId="20577"/>
          <ac:spMkLst>
            <pc:docMk/>
            <pc:sldMk cId="3149565753" sldId="319"/>
            <ac:spMk id="22" creationId="{DFA3757E-CCB2-619C-B492-5337A369F64D}"/>
          </ac:spMkLst>
        </pc:spChg>
        <pc:picChg chg="add mod">
          <ac:chgData name="Hoang Minh Hoang 20214900" userId="0114be33-0755-4eb7-a229-7d93e97762ff" providerId="ADAL" clId="{95E1C538-B1B0-4810-9984-0F5465C517AB}" dt="2023-02-07T15:41:06.429" v="1038" actId="14100"/>
          <ac:picMkLst>
            <pc:docMk/>
            <pc:sldMk cId="3149565753" sldId="319"/>
            <ac:picMk id="3" creationId="{145F6EA4-B75B-B133-B9EE-2F0773528C65}"/>
          </ac:picMkLst>
        </pc:picChg>
        <pc:picChg chg="del">
          <ac:chgData name="Hoang Minh Hoang 20214900" userId="0114be33-0755-4eb7-a229-7d93e97762ff" providerId="ADAL" clId="{95E1C538-B1B0-4810-9984-0F5465C517AB}" dt="2023-02-07T15:40:05.288" v="1033" actId="478"/>
          <ac:picMkLst>
            <pc:docMk/>
            <pc:sldMk cId="3149565753" sldId="319"/>
            <ac:picMk id="6" creationId="{910AA6F0-4A08-33BA-BA0B-6485BCD02962}"/>
          </ac:picMkLst>
        </pc:picChg>
      </pc:sldChg>
    </pc:docChg>
  </pc:docChgLst>
  <pc:docChgLst>
    <pc:chgData name="Dang Kieu Trinh 20214933" userId="S::trinh.dk214933@sis.hust.edu.vn::e341e205-249c-47f6-9843-d66df222b0f9" providerId="AD" clId="Web-{47BDC977-DB5B-0C1D-2DB9-CE40C92B1DDF}"/>
    <pc:docChg chg="modSld">
      <pc:chgData name="Dang Kieu Trinh 20214933" userId="S::trinh.dk214933@sis.hust.edu.vn::e341e205-249c-47f6-9843-d66df222b0f9" providerId="AD" clId="Web-{47BDC977-DB5B-0C1D-2DB9-CE40C92B1DDF}" dt="2023-02-07T18:25:06.261" v="1" actId="1076"/>
      <pc:docMkLst>
        <pc:docMk/>
      </pc:docMkLst>
      <pc:sldChg chg="modSp">
        <pc:chgData name="Dang Kieu Trinh 20214933" userId="S::trinh.dk214933@sis.hust.edu.vn::e341e205-249c-47f6-9843-d66df222b0f9" providerId="AD" clId="Web-{47BDC977-DB5B-0C1D-2DB9-CE40C92B1DDF}" dt="2023-02-07T18:25:06.261" v="1" actId="1076"/>
        <pc:sldMkLst>
          <pc:docMk/>
          <pc:sldMk cId="1861373250" sldId="320"/>
        </pc:sldMkLst>
        <pc:spChg chg="mod">
          <ac:chgData name="Dang Kieu Trinh 20214933" userId="S::trinh.dk214933@sis.hust.edu.vn::e341e205-249c-47f6-9843-d66df222b0f9" providerId="AD" clId="Web-{47BDC977-DB5B-0C1D-2DB9-CE40C92B1DDF}" dt="2023-02-07T18:25:06.261" v="1" actId="1076"/>
          <ac:spMkLst>
            <pc:docMk/>
            <pc:sldMk cId="1861373250" sldId="320"/>
            <ac:spMk id="7" creationId="{7C3C5B44-8838-DC33-E726-965FC511B4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46498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85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1bc263f502_0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1bc263f502_0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082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1bc263f50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1bc263f50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828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1bc263f50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1bc263f50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126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g11bc263f502_0_2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1" name="Google Shape;2281;g11bc263f502_0_2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331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1bc263f50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1bc263f50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299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11bc263f502_0_2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11bc263f502_0_2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971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1bc263f50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1bc263f50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32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3700" y="1300675"/>
            <a:ext cx="5743200" cy="21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313700" y="3424663"/>
            <a:ext cx="57432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981575" y="-1088575"/>
            <a:ext cx="2279100" cy="1363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952500" y="543325"/>
            <a:ext cx="61389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13400" y="2216763"/>
            <a:ext cx="3210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3400" y="1363238"/>
            <a:ext cx="1620300" cy="9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13399" y="3066863"/>
            <a:ext cx="3210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4956825" y="-672524"/>
            <a:ext cx="4996800" cy="49968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rot="5400000">
            <a:off x="8229016" y="2466531"/>
            <a:ext cx="896100" cy="206100"/>
            <a:chOff x="5733519" y="960358"/>
            <a:chExt cx="896100" cy="206100"/>
          </a:xfrm>
        </p:grpSpPr>
        <p:grpSp>
          <p:nvGrpSpPr>
            <p:cNvPr id="20" name="Google Shape;20;p3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21" name="Google Shape;21;p3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3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" name="Google Shape;23;p3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24" name="Google Shape;24;p3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3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" name="Google Shape;26;p3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4696800" cy="738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2"/>
          </p:nvPr>
        </p:nvSpPr>
        <p:spPr>
          <a:xfrm>
            <a:off x="720125" y="190375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"/>
          </p:nvPr>
        </p:nvSpPr>
        <p:spPr>
          <a:xfrm>
            <a:off x="720125" y="2333289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3"/>
          </p:nvPr>
        </p:nvSpPr>
        <p:spPr>
          <a:xfrm>
            <a:off x="3266675" y="190375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4"/>
          </p:nvPr>
        </p:nvSpPr>
        <p:spPr>
          <a:xfrm>
            <a:off x="3266675" y="2333289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5"/>
          </p:nvPr>
        </p:nvSpPr>
        <p:spPr>
          <a:xfrm>
            <a:off x="720125" y="3558961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6"/>
          </p:nvPr>
        </p:nvSpPr>
        <p:spPr>
          <a:xfrm>
            <a:off x="720125" y="3988500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7"/>
          </p:nvPr>
        </p:nvSpPr>
        <p:spPr>
          <a:xfrm>
            <a:off x="3266675" y="3558961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8"/>
          </p:nvPr>
        </p:nvSpPr>
        <p:spPr>
          <a:xfrm>
            <a:off x="3266675" y="3988500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9" hasCustomPrompt="1"/>
          </p:nvPr>
        </p:nvSpPr>
        <p:spPr>
          <a:xfrm>
            <a:off x="720124" y="1481550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124" y="3136763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14" hasCustomPrompt="1"/>
          </p:nvPr>
        </p:nvSpPr>
        <p:spPr>
          <a:xfrm>
            <a:off x="3266675" y="1481550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15" hasCustomPrompt="1"/>
          </p:nvPr>
        </p:nvSpPr>
        <p:spPr>
          <a:xfrm>
            <a:off x="3266675" y="3136773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16"/>
          </p:nvPr>
        </p:nvSpPr>
        <p:spPr>
          <a:xfrm>
            <a:off x="5813225" y="190375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7"/>
          </p:nvPr>
        </p:nvSpPr>
        <p:spPr>
          <a:xfrm>
            <a:off x="5813225" y="2333289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18"/>
          </p:nvPr>
        </p:nvSpPr>
        <p:spPr>
          <a:xfrm>
            <a:off x="5813225" y="3558961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19"/>
          </p:nvPr>
        </p:nvSpPr>
        <p:spPr>
          <a:xfrm>
            <a:off x="5813225" y="3988500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20" hasCustomPrompt="1"/>
          </p:nvPr>
        </p:nvSpPr>
        <p:spPr>
          <a:xfrm>
            <a:off x="5813225" y="1481550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21" hasCustomPrompt="1"/>
          </p:nvPr>
        </p:nvSpPr>
        <p:spPr>
          <a:xfrm>
            <a:off x="5813225" y="3136773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/>
          <p:nvPr/>
        </p:nvSpPr>
        <p:spPr>
          <a:xfrm>
            <a:off x="7467725" y="-632300"/>
            <a:ext cx="1926000" cy="19260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8754575" y="1422425"/>
            <a:ext cx="1237200" cy="1806600"/>
          </a:xfrm>
          <a:prstGeom prst="roundRect">
            <a:avLst>
              <a:gd name="adj" fmla="val 21468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-1305200" y="3988500"/>
            <a:ext cx="1926000" cy="19260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7972550" y="4792000"/>
            <a:ext cx="1926000" cy="1806600"/>
          </a:xfrm>
          <a:prstGeom prst="plaque">
            <a:avLst>
              <a:gd name="adj" fmla="val 31036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/>
          <p:nvPr/>
        </p:nvSpPr>
        <p:spPr>
          <a:xfrm>
            <a:off x="314400" y="280050"/>
            <a:ext cx="8515200" cy="4583400"/>
          </a:xfrm>
          <a:prstGeom prst="roundRect">
            <a:avLst>
              <a:gd name="adj" fmla="val 8520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title" idx="2"/>
          </p:nvPr>
        </p:nvSpPr>
        <p:spPr>
          <a:xfrm>
            <a:off x="1438775" y="3265050"/>
            <a:ext cx="2657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subTitle" idx="1"/>
          </p:nvPr>
        </p:nvSpPr>
        <p:spPr>
          <a:xfrm>
            <a:off x="1438775" y="3694599"/>
            <a:ext cx="2657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title" idx="3"/>
          </p:nvPr>
        </p:nvSpPr>
        <p:spPr>
          <a:xfrm>
            <a:off x="5048175" y="3265050"/>
            <a:ext cx="2657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subTitle" idx="4"/>
          </p:nvPr>
        </p:nvSpPr>
        <p:spPr>
          <a:xfrm>
            <a:off x="5048175" y="3694599"/>
            <a:ext cx="2657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-1403100" y="663675"/>
            <a:ext cx="2356200" cy="23562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8483850" y="2097475"/>
            <a:ext cx="2127000" cy="21270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_1_1_1_1_1_1_1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>
            <a:spLocks noGrp="1"/>
          </p:cNvSpPr>
          <p:nvPr>
            <p:ph type="title"/>
          </p:nvPr>
        </p:nvSpPr>
        <p:spPr>
          <a:xfrm>
            <a:off x="823800" y="1925250"/>
            <a:ext cx="29481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4"/>
          <p:cNvSpPr txBox="1">
            <a:spLocks noGrp="1"/>
          </p:cNvSpPr>
          <p:nvPr>
            <p:ph type="title" idx="2"/>
          </p:nvPr>
        </p:nvSpPr>
        <p:spPr>
          <a:xfrm>
            <a:off x="4392750" y="1277450"/>
            <a:ext cx="1922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" name="Google Shape;268;p24"/>
          <p:cNvSpPr txBox="1">
            <a:spLocks noGrp="1"/>
          </p:cNvSpPr>
          <p:nvPr>
            <p:ph type="subTitle" idx="1"/>
          </p:nvPr>
        </p:nvSpPr>
        <p:spPr>
          <a:xfrm>
            <a:off x="4392750" y="1706997"/>
            <a:ext cx="1922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title" idx="3"/>
          </p:nvPr>
        </p:nvSpPr>
        <p:spPr>
          <a:xfrm>
            <a:off x="6508612" y="1277450"/>
            <a:ext cx="1922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4"/>
          </p:nvPr>
        </p:nvSpPr>
        <p:spPr>
          <a:xfrm>
            <a:off x="6508613" y="1706998"/>
            <a:ext cx="1922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title" idx="5"/>
          </p:nvPr>
        </p:nvSpPr>
        <p:spPr>
          <a:xfrm>
            <a:off x="4392750" y="3261928"/>
            <a:ext cx="1922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6"/>
          </p:nvPr>
        </p:nvSpPr>
        <p:spPr>
          <a:xfrm>
            <a:off x="4392750" y="3691475"/>
            <a:ext cx="1922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title" idx="7"/>
          </p:nvPr>
        </p:nvSpPr>
        <p:spPr>
          <a:xfrm>
            <a:off x="6508612" y="3261927"/>
            <a:ext cx="1922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8"/>
          </p:nvPr>
        </p:nvSpPr>
        <p:spPr>
          <a:xfrm>
            <a:off x="6508613" y="3691475"/>
            <a:ext cx="1922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8547700" y="199725"/>
            <a:ext cx="411900" cy="4686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5943600" y="4819650"/>
            <a:ext cx="3683700" cy="990600"/>
          </a:xfrm>
          <a:prstGeom prst="roundRect">
            <a:avLst>
              <a:gd name="adj" fmla="val 29808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8547700" y="570388"/>
            <a:ext cx="411900" cy="4686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" name="Google Shape;278;p24"/>
          <p:cNvGrpSpPr/>
          <p:nvPr/>
        </p:nvGrpSpPr>
        <p:grpSpPr>
          <a:xfrm>
            <a:off x="507429" y="351995"/>
            <a:ext cx="210300" cy="206100"/>
            <a:chOff x="5733519" y="960358"/>
            <a:chExt cx="210300" cy="206100"/>
          </a:xfrm>
        </p:grpSpPr>
        <p:cxnSp>
          <p:nvCxnSpPr>
            <p:cNvPr id="279" name="Google Shape;279;p24"/>
            <p:cNvCxnSpPr/>
            <p:nvPr/>
          </p:nvCxnSpPr>
          <p:spPr>
            <a:xfrm>
              <a:off x="5838685" y="960358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24"/>
            <p:cNvCxnSpPr/>
            <p:nvPr/>
          </p:nvCxnSpPr>
          <p:spPr>
            <a:xfrm>
              <a:off x="5733519" y="1063334"/>
              <a:ext cx="21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/>
          <p:nvPr/>
        </p:nvSpPr>
        <p:spPr>
          <a:xfrm>
            <a:off x="-819387" y="3018625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9"/>
          <p:cNvSpPr/>
          <p:nvPr/>
        </p:nvSpPr>
        <p:spPr>
          <a:xfrm>
            <a:off x="-489549" y="-562000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9"/>
          <p:cNvSpPr/>
          <p:nvPr/>
        </p:nvSpPr>
        <p:spPr>
          <a:xfrm>
            <a:off x="7567351" y="4786125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9"/>
          <p:cNvSpPr/>
          <p:nvPr/>
        </p:nvSpPr>
        <p:spPr>
          <a:xfrm>
            <a:off x="8564788" y="275700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7" r:id="rId5"/>
    <p:sldLayoutId id="2147483670" r:id="rId6"/>
    <p:sldLayoutId id="2147483674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/>
          <p:nvPr/>
        </p:nvSpPr>
        <p:spPr>
          <a:xfrm>
            <a:off x="5781675" y="4210050"/>
            <a:ext cx="3683700" cy="1476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3"/>
          <p:cNvSpPr txBox="1">
            <a:spLocks noGrp="1"/>
          </p:cNvSpPr>
          <p:nvPr>
            <p:ph type="ctrTitle"/>
          </p:nvPr>
        </p:nvSpPr>
        <p:spPr>
          <a:xfrm>
            <a:off x="1313700" y="1300675"/>
            <a:ext cx="5743200" cy="1423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Class</a:t>
            </a:r>
            <a:br>
              <a:rPr lang="en" sz="4800" dirty="0"/>
            </a:br>
            <a:r>
              <a:rPr lang="en" sz="4800" dirty="0"/>
              <a:t>Schedule</a:t>
            </a:r>
            <a:endParaRPr sz="4800" dirty="0"/>
          </a:p>
        </p:txBody>
      </p:sp>
      <p:sp>
        <p:nvSpPr>
          <p:cNvPr id="360" name="Google Shape;360;p33"/>
          <p:cNvSpPr txBox="1">
            <a:spLocks noGrp="1"/>
          </p:cNvSpPr>
          <p:nvPr>
            <p:ph type="subTitle" idx="1"/>
          </p:nvPr>
        </p:nvSpPr>
        <p:spPr>
          <a:xfrm>
            <a:off x="1376494" y="2876095"/>
            <a:ext cx="4229204" cy="1704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15: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Pham Tuan Kiet 20214909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Hoang Minh Hoang 20214900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Le Trung Kien 20214907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Dang Kieu Trinh 20214933</a:t>
            </a:r>
          </a:p>
        </p:txBody>
      </p:sp>
      <p:grpSp>
        <p:nvGrpSpPr>
          <p:cNvPr id="361" name="Google Shape;361;p33"/>
          <p:cNvGrpSpPr/>
          <p:nvPr/>
        </p:nvGrpSpPr>
        <p:grpSpPr>
          <a:xfrm>
            <a:off x="304275" y="275275"/>
            <a:ext cx="579625" cy="557161"/>
            <a:chOff x="304275" y="275275"/>
            <a:chExt cx="579625" cy="557161"/>
          </a:xfrm>
        </p:grpSpPr>
        <p:sp>
          <p:nvSpPr>
            <p:cNvPr id="362" name="Google Shape;362;p33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33"/>
          <p:cNvGrpSpPr/>
          <p:nvPr/>
        </p:nvGrpSpPr>
        <p:grpSpPr>
          <a:xfrm>
            <a:off x="6440183" y="3446423"/>
            <a:ext cx="1354679" cy="2315347"/>
            <a:chOff x="1657875" y="610513"/>
            <a:chExt cx="478027" cy="817018"/>
          </a:xfrm>
        </p:grpSpPr>
        <p:sp>
          <p:nvSpPr>
            <p:cNvPr id="372" name="Google Shape;372;p33"/>
            <p:cNvSpPr/>
            <p:nvPr/>
          </p:nvSpPr>
          <p:spPr>
            <a:xfrm>
              <a:off x="1660914" y="1206960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"/>
                  </a:moveTo>
                  <a:lnTo>
                    <a:pt x="14740" y="4"/>
                  </a:lnTo>
                  <a:lnTo>
                    <a:pt x="14740" y="4"/>
                  </a:lnTo>
                  <a:cubicBezTo>
                    <a:pt x="14740" y="3"/>
                    <a:pt x="14740" y="2"/>
                    <a:pt x="14740" y="1"/>
                  </a:cubicBezTo>
                  <a:close/>
                  <a:moveTo>
                    <a:pt x="12" y="1"/>
                  </a:moveTo>
                  <a:lnTo>
                    <a:pt x="0" y="2620"/>
                  </a:lnTo>
                  <a:cubicBezTo>
                    <a:pt x="0" y="2775"/>
                    <a:pt x="96" y="2930"/>
                    <a:pt x="310" y="3049"/>
                  </a:cubicBezTo>
                  <a:lnTo>
                    <a:pt x="6656" y="6716"/>
                  </a:lnTo>
                  <a:cubicBezTo>
                    <a:pt x="6858" y="6835"/>
                    <a:pt x="7123" y="6894"/>
                    <a:pt x="7388" y="6894"/>
                  </a:cubicBezTo>
                  <a:cubicBezTo>
                    <a:pt x="7653" y="6894"/>
                    <a:pt x="7918" y="6835"/>
                    <a:pt x="8120" y="6716"/>
                  </a:cubicBezTo>
                  <a:lnTo>
                    <a:pt x="14431" y="3049"/>
                  </a:lnTo>
                  <a:cubicBezTo>
                    <a:pt x="14633" y="2941"/>
                    <a:pt x="14728" y="2787"/>
                    <a:pt x="14728" y="2632"/>
                  </a:cubicBezTo>
                  <a:lnTo>
                    <a:pt x="14740" y="4"/>
                  </a:lnTo>
                  <a:lnTo>
                    <a:pt x="14740" y="4"/>
                  </a:lnTo>
                  <a:cubicBezTo>
                    <a:pt x="14739" y="158"/>
                    <a:pt x="14643" y="311"/>
                    <a:pt x="14443" y="429"/>
                  </a:cubicBezTo>
                  <a:lnTo>
                    <a:pt x="8132" y="4096"/>
                  </a:lnTo>
                  <a:cubicBezTo>
                    <a:pt x="7930" y="4209"/>
                    <a:pt x="7665" y="4266"/>
                    <a:pt x="7400" y="4266"/>
                  </a:cubicBezTo>
                  <a:cubicBezTo>
                    <a:pt x="7135" y="4266"/>
                    <a:pt x="6870" y="4209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1657875" y="1070620"/>
              <a:ext cx="478027" cy="272843"/>
            </a:xfrm>
            <a:custGeom>
              <a:avLst/>
              <a:gdLst/>
              <a:ahLst/>
              <a:cxnLst/>
              <a:rect l="l" t="t" r="r" b="b"/>
              <a:pathLst>
                <a:path w="14943" h="8529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34"/>
                  </a:lnTo>
                  <a:cubicBezTo>
                    <a:pt x="0" y="4072"/>
                    <a:pt x="0" y="4453"/>
                    <a:pt x="417" y="4691"/>
                  </a:cubicBezTo>
                  <a:lnTo>
                    <a:pt x="6763" y="8358"/>
                  </a:lnTo>
                  <a:cubicBezTo>
                    <a:pt x="6965" y="8471"/>
                    <a:pt x="7230" y="8528"/>
                    <a:pt x="7495" y="8528"/>
                  </a:cubicBezTo>
                  <a:cubicBezTo>
                    <a:pt x="7760" y="8528"/>
                    <a:pt x="8025" y="8471"/>
                    <a:pt x="8227" y="8358"/>
                  </a:cubicBezTo>
                  <a:lnTo>
                    <a:pt x="14538" y="4691"/>
                  </a:lnTo>
                  <a:cubicBezTo>
                    <a:pt x="14942" y="4453"/>
                    <a:pt x="14942" y="4072"/>
                    <a:pt x="14526" y="3834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1941239" y="1347458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8" y="0"/>
                  </a:moveTo>
                  <a:cubicBezTo>
                    <a:pt x="305" y="0"/>
                    <a:pt x="267" y="12"/>
                    <a:pt x="227" y="38"/>
                  </a:cubicBezTo>
                  <a:cubicBezTo>
                    <a:pt x="96" y="109"/>
                    <a:pt x="0" y="288"/>
                    <a:pt x="0" y="443"/>
                  </a:cubicBezTo>
                  <a:cubicBezTo>
                    <a:pt x="0" y="544"/>
                    <a:pt x="49" y="604"/>
                    <a:pt x="124" y="604"/>
                  </a:cubicBezTo>
                  <a:cubicBezTo>
                    <a:pt x="154" y="604"/>
                    <a:pt x="189" y="594"/>
                    <a:pt x="227" y="574"/>
                  </a:cubicBezTo>
                  <a:cubicBezTo>
                    <a:pt x="357" y="502"/>
                    <a:pt x="465" y="323"/>
                    <a:pt x="465" y="169"/>
                  </a:cubicBezTo>
                  <a:cubicBezTo>
                    <a:pt x="465" y="62"/>
                    <a:pt x="413" y="0"/>
                    <a:pt x="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1985417" y="1324841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40" y="0"/>
                  </a:moveTo>
                  <a:cubicBezTo>
                    <a:pt x="310" y="0"/>
                    <a:pt x="276" y="10"/>
                    <a:pt x="239" y="30"/>
                  </a:cubicBezTo>
                  <a:cubicBezTo>
                    <a:pt x="108" y="114"/>
                    <a:pt x="0" y="292"/>
                    <a:pt x="0" y="447"/>
                  </a:cubicBezTo>
                  <a:cubicBezTo>
                    <a:pt x="0" y="549"/>
                    <a:pt x="55" y="608"/>
                    <a:pt x="133" y="608"/>
                  </a:cubicBezTo>
                  <a:cubicBezTo>
                    <a:pt x="165" y="608"/>
                    <a:pt x="201" y="599"/>
                    <a:pt x="239" y="578"/>
                  </a:cubicBezTo>
                  <a:cubicBezTo>
                    <a:pt x="370" y="507"/>
                    <a:pt x="465" y="316"/>
                    <a:pt x="465" y="173"/>
                  </a:cubicBezTo>
                  <a:cubicBezTo>
                    <a:pt x="465" y="62"/>
                    <a:pt x="416" y="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2028827" y="1302321"/>
              <a:ext cx="16795" cy="19354"/>
            </a:xfrm>
            <a:custGeom>
              <a:avLst/>
              <a:gdLst/>
              <a:ahLst/>
              <a:cxnLst/>
              <a:rect l="l" t="t" r="r" b="b"/>
              <a:pathLst>
                <a:path w="525" h="605" extrusionOk="0">
                  <a:moveTo>
                    <a:pt x="361" y="1"/>
                  </a:moveTo>
                  <a:cubicBezTo>
                    <a:pt x="274" y="1"/>
                    <a:pt x="170" y="80"/>
                    <a:pt x="96" y="210"/>
                  </a:cubicBezTo>
                  <a:cubicBezTo>
                    <a:pt x="1" y="365"/>
                    <a:pt x="1" y="532"/>
                    <a:pt x="96" y="591"/>
                  </a:cubicBezTo>
                  <a:cubicBezTo>
                    <a:pt x="114" y="601"/>
                    <a:pt x="134" y="605"/>
                    <a:pt x="155" y="605"/>
                  </a:cubicBezTo>
                  <a:cubicBezTo>
                    <a:pt x="244" y="605"/>
                    <a:pt x="352" y="526"/>
                    <a:pt x="429" y="401"/>
                  </a:cubicBezTo>
                  <a:cubicBezTo>
                    <a:pt x="525" y="246"/>
                    <a:pt x="525" y="68"/>
                    <a:pt x="429" y="20"/>
                  </a:cubicBezTo>
                  <a:cubicBezTo>
                    <a:pt x="409" y="7"/>
                    <a:pt x="385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2074156" y="1279896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1" y="280"/>
                    <a:pt x="1" y="435"/>
                  </a:cubicBezTo>
                  <a:cubicBezTo>
                    <a:pt x="1" y="537"/>
                    <a:pt x="49" y="596"/>
                    <a:pt x="124" y="596"/>
                  </a:cubicBezTo>
                  <a:cubicBezTo>
                    <a:pt x="154" y="596"/>
                    <a:pt x="189" y="587"/>
                    <a:pt x="227" y="566"/>
                  </a:cubicBezTo>
                  <a:cubicBezTo>
                    <a:pt x="358" y="495"/>
                    <a:pt x="465" y="316"/>
                    <a:pt x="465" y="161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1689097" y="1161630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32"/>
                  </a:lnTo>
                  <a:cubicBezTo>
                    <a:pt x="0" y="763"/>
                    <a:pt x="96" y="906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906"/>
                    <a:pt x="12966" y="775"/>
                    <a:pt x="12966" y="632"/>
                  </a:cubicBezTo>
                  <a:lnTo>
                    <a:pt x="12966" y="13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608"/>
                  </a:lnTo>
                  <a:cubicBezTo>
                    <a:pt x="6983" y="3710"/>
                    <a:pt x="6751" y="3760"/>
                    <a:pt x="6518" y="3760"/>
                  </a:cubicBezTo>
                  <a:cubicBezTo>
                    <a:pt x="6284" y="3760"/>
                    <a:pt x="6049" y="3710"/>
                    <a:pt x="5870" y="3608"/>
                  </a:cubicBezTo>
                  <a:lnTo>
                    <a:pt x="286" y="382"/>
                  </a:lnTo>
                  <a:cubicBezTo>
                    <a:pt x="108" y="275"/>
                    <a:pt x="12" y="144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1686793" y="1041765"/>
              <a:ext cx="420157" cy="240181"/>
            </a:xfrm>
            <a:custGeom>
              <a:avLst/>
              <a:gdLst/>
              <a:ahLst/>
              <a:cxnLst/>
              <a:rect l="l" t="t" r="r" b="b"/>
              <a:pathLst>
                <a:path w="13134" h="7508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93"/>
                    <a:pt x="1" y="3926"/>
                    <a:pt x="358" y="4129"/>
                  </a:cubicBezTo>
                  <a:lnTo>
                    <a:pt x="5942" y="7355"/>
                  </a:lnTo>
                  <a:cubicBezTo>
                    <a:pt x="6121" y="7457"/>
                    <a:pt x="6356" y="7507"/>
                    <a:pt x="6590" y="7507"/>
                  </a:cubicBezTo>
                  <a:cubicBezTo>
                    <a:pt x="6823" y="7507"/>
                    <a:pt x="7055" y="7457"/>
                    <a:pt x="7228" y="7355"/>
                  </a:cubicBezTo>
                  <a:lnTo>
                    <a:pt x="12776" y="4129"/>
                  </a:lnTo>
                  <a:cubicBezTo>
                    <a:pt x="13134" y="3926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1689097" y="1122795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1686793" y="100261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1689097" y="1083575"/>
              <a:ext cx="414814" cy="140084"/>
            </a:xfrm>
            <a:custGeom>
              <a:avLst/>
              <a:gdLst/>
              <a:ahLst/>
              <a:cxnLst/>
              <a:rect l="l" t="t" r="r" b="b"/>
              <a:pathLst>
                <a:path w="12967" h="4379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62"/>
                    <a:pt x="96" y="893"/>
                    <a:pt x="274" y="1000"/>
                  </a:cubicBezTo>
                  <a:lnTo>
                    <a:pt x="5858" y="4227"/>
                  </a:lnTo>
                  <a:cubicBezTo>
                    <a:pt x="6037" y="4328"/>
                    <a:pt x="6272" y="4379"/>
                    <a:pt x="6507" y="4379"/>
                  </a:cubicBezTo>
                  <a:cubicBezTo>
                    <a:pt x="6742" y="4379"/>
                    <a:pt x="6977" y="4328"/>
                    <a:pt x="7156" y="4227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31"/>
                  </a:cubicBezTo>
                  <a:lnTo>
                    <a:pt x="12966" y="0"/>
                  </a:lnTo>
                  <a:cubicBezTo>
                    <a:pt x="12966" y="143"/>
                    <a:pt x="12883" y="274"/>
                    <a:pt x="12704" y="381"/>
                  </a:cubicBezTo>
                  <a:lnTo>
                    <a:pt x="7156" y="3596"/>
                  </a:lnTo>
                  <a:cubicBezTo>
                    <a:pt x="6983" y="3703"/>
                    <a:pt x="6751" y="3756"/>
                    <a:pt x="6518" y="3756"/>
                  </a:cubicBezTo>
                  <a:cubicBezTo>
                    <a:pt x="6284" y="3756"/>
                    <a:pt x="6049" y="3703"/>
                    <a:pt x="5870" y="3596"/>
                  </a:cubicBezTo>
                  <a:lnTo>
                    <a:pt x="286" y="381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1686793" y="963678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1660914" y="976922"/>
              <a:ext cx="471565" cy="220539"/>
            </a:xfrm>
            <a:custGeom>
              <a:avLst/>
              <a:gdLst/>
              <a:ahLst/>
              <a:cxnLst/>
              <a:rect l="l" t="t" r="r" b="b"/>
              <a:pathLst>
                <a:path w="14741" h="6894" extrusionOk="0">
                  <a:moveTo>
                    <a:pt x="14740" y="12"/>
                  </a:moveTo>
                  <a:lnTo>
                    <a:pt x="14740" y="15"/>
                  </a:lnTo>
                  <a:lnTo>
                    <a:pt x="14740" y="15"/>
                  </a:lnTo>
                  <a:cubicBezTo>
                    <a:pt x="14740" y="14"/>
                    <a:pt x="14740" y="13"/>
                    <a:pt x="14740" y="12"/>
                  </a:cubicBezTo>
                  <a:close/>
                  <a:moveTo>
                    <a:pt x="12" y="0"/>
                  </a:moveTo>
                  <a:lnTo>
                    <a:pt x="0" y="2632"/>
                  </a:lnTo>
                  <a:cubicBezTo>
                    <a:pt x="0" y="2786"/>
                    <a:pt x="96" y="2941"/>
                    <a:pt x="310" y="3060"/>
                  </a:cubicBezTo>
                  <a:lnTo>
                    <a:pt x="6656" y="6715"/>
                  </a:lnTo>
                  <a:cubicBezTo>
                    <a:pt x="6858" y="6834"/>
                    <a:pt x="7123" y="6894"/>
                    <a:pt x="7388" y="6894"/>
                  </a:cubicBezTo>
                  <a:cubicBezTo>
                    <a:pt x="7653" y="6894"/>
                    <a:pt x="7918" y="6834"/>
                    <a:pt x="8120" y="6715"/>
                  </a:cubicBezTo>
                  <a:lnTo>
                    <a:pt x="14431" y="3060"/>
                  </a:lnTo>
                  <a:cubicBezTo>
                    <a:pt x="14633" y="2941"/>
                    <a:pt x="14728" y="2786"/>
                    <a:pt x="14728" y="2632"/>
                  </a:cubicBezTo>
                  <a:lnTo>
                    <a:pt x="14740" y="15"/>
                  </a:lnTo>
                  <a:lnTo>
                    <a:pt x="14740" y="15"/>
                  </a:lnTo>
                  <a:cubicBezTo>
                    <a:pt x="14739" y="157"/>
                    <a:pt x="14644" y="311"/>
                    <a:pt x="14443" y="429"/>
                  </a:cubicBezTo>
                  <a:lnTo>
                    <a:pt x="8132" y="4096"/>
                  </a:lnTo>
                  <a:cubicBezTo>
                    <a:pt x="7930" y="4215"/>
                    <a:pt x="7665" y="4275"/>
                    <a:pt x="7400" y="4275"/>
                  </a:cubicBezTo>
                  <a:cubicBezTo>
                    <a:pt x="7135" y="4275"/>
                    <a:pt x="6870" y="4215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1657875" y="840550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1"/>
                  </a:moveTo>
                  <a:cubicBezTo>
                    <a:pt x="7182" y="1"/>
                    <a:pt x="6918" y="60"/>
                    <a:pt x="6715" y="179"/>
                  </a:cubicBezTo>
                  <a:lnTo>
                    <a:pt x="405" y="3835"/>
                  </a:lnTo>
                  <a:cubicBezTo>
                    <a:pt x="0" y="4073"/>
                    <a:pt x="0" y="4454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8"/>
                    <a:pt x="7495" y="8538"/>
                  </a:cubicBezTo>
                  <a:cubicBezTo>
                    <a:pt x="7760" y="8538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54"/>
                    <a:pt x="14942" y="4073"/>
                    <a:pt x="14526" y="3835"/>
                  </a:cubicBezTo>
                  <a:lnTo>
                    <a:pt x="8180" y="179"/>
                  </a:lnTo>
                  <a:cubicBezTo>
                    <a:pt x="7977" y="60"/>
                    <a:pt x="7712" y="1"/>
                    <a:pt x="744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1941239" y="1117644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0" y="292"/>
                    <a:pt x="0" y="435"/>
                  </a:cubicBezTo>
                  <a:cubicBezTo>
                    <a:pt x="0" y="542"/>
                    <a:pt x="46" y="604"/>
                    <a:pt x="118" y="604"/>
                  </a:cubicBezTo>
                  <a:cubicBezTo>
                    <a:pt x="149" y="604"/>
                    <a:pt x="186" y="592"/>
                    <a:pt x="227" y="566"/>
                  </a:cubicBezTo>
                  <a:cubicBezTo>
                    <a:pt x="357" y="495"/>
                    <a:pt x="465" y="316"/>
                    <a:pt x="465" y="161"/>
                  </a:cubicBezTo>
                  <a:cubicBezTo>
                    <a:pt x="465" y="60"/>
                    <a:pt x="410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1985417" y="1094932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47" y="0"/>
                  </a:moveTo>
                  <a:cubicBezTo>
                    <a:pt x="316" y="0"/>
                    <a:pt x="279" y="12"/>
                    <a:pt x="239" y="38"/>
                  </a:cubicBezTo>
                  <a:cubicBezTo>
                    <a:pt x="108" y="109"/>
                    <a:pt x="0" y="288"/>
                    <a:pt x="0" y="443"/>
                  </a:cubicBezTo>
                  <a:cubicBezTo>
                    <a:pt x="0" y="544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65" y="312"/>
                    <a:pt x="465" y="169"/>
                  </a:cubicBezTo>
                  <a:cubicBezTo>
                    <a:pt x="465" y="62"/>
                    <a:pt x="419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2029594" y="1072315"/>
              <a:ext cx="15259" cy="19482"/>
            </a:xfrm>
            <a:custGeom>
              <a:avLst/>
              <a:gdLst/>
              <a:ahLst/>
              <a:cxnLst/>
              <a:rect l="l" t="t" r="r" b="b"/>
              <a:pathLst>
                <a:path w="477" h="609" extrusionOk="0">
                  <a:moveTo>
                    <a:pt x="342" y="1"/>
                  </a:moveTo>
                  <a:cubicBezTo>
                    <a:pt x="311" y="1"/>
                    <a:pt x="276" y="10"/>
                    <a:pt x="239" y="31"/>
                  </a:cubicBezTo>
                  <a:cubicBezTo>
                    <a:pt x="108" y="114"/>
                    <a:pt x="1" y="292"/>
                    <a:pt x="1" y="435"/>
                  </a:cubicBezTo>
                  <a:cubicBezTo>
                    <a:pt x="1" y="546"/>
                    <a:pt x="56" y="608"/>
                    <a:pt x="135" y="608"/>
                  </a:cubicBezTo>
                  <a:cubicBezTo>
                    <a:pt x="166" y="608"/>
                    <a:pt x="202" y="598"/>
                    <a:pt x="239" y="578"/>
                  </a:cubicBezTo>
                  <a:cubicBezTo>
                    <a:pt x="370" y="495"/>
                    <a:pt x="477" y="316"/>
                    <a:pt x="477" y="173"/>
                  </a:cubicBezTo>
                  <a:cubicBezTo>
                    <a:pt x="477" y="63"/>
                    <a:pt x="422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2074156" y="1049826"/>
              <a:ext cx="14875" cy="19354"/>
            </a:xfrm>
            <a:custGeom>
              <a:avLst/>
              <a:gdLst/>
              <a:ahLst/>
              <a:cxnLst/>
              <a:rect l="l" t="t" r="r" b="b"/>
              <a:pathLst>
                <a:path w="465" h="605" extrusionOk="0">
                  <a:moveTo>
                    <a:pt x="332" y="1"/>
                  </a:moveTo>
                  <a:cubicBezTo>
                    <a:pt x="300" y="1"/>
                    <a:pt x="264" y="11"/>
                    <a:pt x="227" y="31"/>
                  </a:cubicBezTo>
                  <a:cubicBezTo>
                    <a:pt x="96" y="103"/>
                    <a:pt x="1" y="293"/>
                    <a:pt x="1" y="436"/>
                  </a:cubicBezTo>
                  <a:cubicBezTo>
                    <a:pt x="1" y="543"/>
                    <a:pt x="46" y="605"/>
                    <a:pt x="118" y="605"/>
                  </a:cubicBezTo>
                  <a:cubicBezTo>
                    <a:pt x="150" y="605"/>
                    <a:pt x="187" y="592"/>
                    <a:pt x="227" y="567"/>
                  </a:cubicBezTo>
                  <a:cubicBezTo>
                    <a:pt x="358" y="495"/>
                    <a:pt x="465" y="317"/>
                    <a:pt x="465" y="162"/>
                  </a:cubicBezTo>
                  <a:cubicBezTo>
                    <a:pt x="465" y="60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1689097" y="931977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1686793" y="81179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1689097" y="892725"/>
              <a:ext cx="414814" cy="140020"/>
            </a:xfrm>
            <a:custGeom>
              <a:avLst/>
              <a:gdLst/>
              <a:ahLst/>
              <a:cxnLst/>
              <a:rect l="l" t="t" r="r" b="b"/>
              <a:pathLst>
                <a:path w="12967" h="4377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16"/>
                  </a:lnTo>
                  <a:cubicBezTo>
                    <a:pt x="6037" y="4323"/>
                    <a:pt x="6272" y="4377"/>
                    <a:pt x="6507" y="4377"/>
                  </a:cubicBezTo>
                  <a:cubicBezTo>
                    <a:pt x="6742" y="4377"/>
                    <a:pt x="6977" y="4323"/>
                    <a:pt x="7156" y="4216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597"/>
                  </a:lnTo>
                  <a:cubicBezTo>
                    <a:pt x="6983" y="3698"/>
                    <a:pt x="6751" y="3748"/>
                    <a:pt x="6518" y="3748"/>
                  </a:cubicBezTo>
                  <a:cubicBezTo>
                    <a:pt x="6284" y="3748"/>
                    <a:pt x="6049" y="3698"/>
                    <a:pt x="5870" y="3597"/>
                  </a:cubicBezTo>
                  <a:lnTo>
                    <a:pt x="286" y="370"/>
                  </a:lnTo>
                  <a:cubicBezTo>
                    <a:pt x="108" y="275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1686793" y="77286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1689097" y="853506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4"/>
                    <a:pt x="12704" y="382"/>
                  </a:cubicBezTo>
                  <a:lnTo>
                    <a:pt x="7156" y="3596"/>
                  </a:lnTo>
                  <a:cubicBezTo>
                    <a:pt x="6983" y="3703"/>
                    <a:pt x="6751" y="3757"/>
                    <a:pt x="6518" y="3757"/>
                  </a:cubicBezTo>
                  <a:cubicBezTo>
                    <a:pt x="6284" y="3757"/>
                    <a:pt x="6049" y="3703"/>
                    <a:pt x="5870" y="3596"/>
                  </a:cubicBezTo>
                  <a:lnTo>
                    <a:pt x="286" y="382"/>
                  </a:lnTo>
                  <a:cubicBezTo>
                    <a:pt x="108" y="274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1686793" y="73364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4"/>
                    <a:pt x="358" y="4129"/>
                  </a:cubicBezTo>
                  <a:lnTo>
                    <a:pt x="5942" y="7343"/>
                  </a:lnTo>
                  <a:cubicBezTo>
                    <a:pt x="6121" y="7450"/>
                    <a:pt x="6356" y="7504"/>
                    <a:pt x="6590" y="7504"/>
                  </a:cubicBezTo>
                  <a:cubicBezTo>
                    <a:pt x="6823" y="7504"/>
                    <a:pt x="7055" y="7450"/>
                    <a:pt x="7228" y="7343"/>
                  </a:cubicBezTo>
                  <a:lnTo>
                    <a:pt x="12776" y="4129"/>
                  </a:lnTo>
                  <a:cubicBezTo>
                    <a:pt x="13134" y="3914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1660914" y="746852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3"/>
                  </a:moveTo>
                  <a:lnTo>
                    <a:pt x="14740" y="16"/>
                  </a:lnTo>
                  <a:lnTo>
                    <a:pt x="14740" y="16"/>
                  </a:lnTo>
                  <a:cubicBezTo>
                    <a:pt x="14740" y="15"/>
                    <a:pt x="14740" y="14"/>
                    <a:pt x="14740" y="13"/>
                  </a:cubicBezTo>
                  <a:close/>
                  <a:moveTo>
                    <a:pt x="12" y="1"/>
                  </a:moveTo>
                  <a:lnTo>
                    <a:pt x="0" y="2632"/>
                  </a:lnTo>
                  <a:cubicBezTo>
                    <a:pt x="0" y="2787"/>
                    <a:pt x="96" y="2942"/>
                    <a:pt x="310" y="3061"/>
                  </a:cubicBezTo>
                  <a:lnTo>
                    <a:pt x="6656" y="6716"/>
                  </a:lnTo>
                  <a:cubicBezTo>
                    <a:pt x="6858" y="6835"/>
                    <a:pt x="7123" y="6895"/>
                    <a:pt x="7388" y="6895"/>
                  </a:cubicBezTo>
                  <a:cubicBezTo>
                    <a:pt x="7653" y="6895"/>
                    <a:pt x="7918" y="6835"/>
                    <a:pt x="8120" y="6716"/>
                  </a:cubicBezTo>
                  <a:lnTo>
                    <a:pt x="14431" y="3061"/>
                  </a:lnTo>
                  <a:cubicBezTo>
                    <a:pt x="14633" y="2942"/>
                    <a:pt x="14728" y="2787"/>
                    <a:pt x="14728" y="2632"/>
                  </a:cubicBezTo>
                  <a:lnTo>
                    <a:pt x="14740" y="16"/>
                  </a:lnTo>
                  <a:lnTo>
                    <a:pt x="14740" y="16"/>
                  </a:lnTo>
                  <a:cubicBezTo>
                    <a:pt x="14739" y="170"/>
                    <a:pt x="14643" y="311"/>
                    <a:pt x="14443" y="430"/>
                  </a:cubicBezTo>
                  <a:lnTo>
                    <a:pt x="8132" y="4097"/>
                  </a:lnTo>
                  <a:cubicBezTo>
                    <a:pt x="7930" y="4216"/>
                    <a:pt x="7665" y="4275"/>
                    <a:pt x="7400" y="4275"/>
                  </a:cubicBezTo>
                  <a:cubicBezTo>
                    <a:pt x="7135" y="4275"/>
                    <a:pt x="6870" y="4216"/>
                    <a:pt x="6668" y="4097"/>
                  </a:cubicBezTo>
                  <a:lnTo>
                    <a:pt x="322" y="430"/>
                  </a:lnTo>
                  <a:cubicBezTo>
                    <a:pt x="107" y="310"/>
                    <a:pt x="12" y="156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1657875" y="610513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46"/>
                  </a:lnTo>
                  <a:cubicBezTo>
                    <a:pt x="0" y="4084"/>
                    <a:pt x="0" y="4465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7"/>
                    <a:pt x="7495" y="8537"/>
                  </a:cubicBezTo>
                  <a:cubicBezTo>
                    <a:pt x="7760" y="8537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65"/>
                    <a:pt x="14942" y="4072"/>
                    <a:pt x="14526" y="3846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1941239" y="887575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1"/>
                  </a:moveTo>
                  <a:cubicBezTo>
                    <a:pt x="300" y="1"/>
                    <a:pt x="264" y="10"/>
                    <a:pt x="227" y="31"/>
                  </a:cubicBezTo>
                  <a:cubicBezTo>
                    <a:pt x="96" y="102"/>
                    <a:pt x="0" y="293"/>
                    <a:pt x="0" y="436"/>
                  </a:cubicBezTo>
                  <a:cubicBezTo>
                    <a:pt x="0" y="547"/>
                    <a:pt x="49" y="609"/>
                    <a:pt x="125" y="609"/>
                  </a:cubicBezTo>
                  <a:cubicBezTo>
                    <a:pt x="155" y="609"/>
                    <a:pt x="189" y="599"/>
                    <a:pt x="227" y="579"/>
                  </a:cubicBezTo>
                  <a:cubicBezTo>
                    <a:pt x="357" y="495"/>
                    <a:pt x="465" y="317"/>
                    <a:pt x="465" y="162"/>
                  </a:cubicBezTo>
                  <a:cubicBezTo>
                    <a:pt x="465" y="60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1985417" y="865118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41" y="0"/>
                  </a:moveTo>
                  <a:cubicBezTo>
                    <a:pt x="311" y="0"/>
                    <a:pt x="276" y="10"/>
                    <a:pt x="239" y="31"/>
                  </a:cubicBezTo>
                  <a:cubicBezTo>
                    <a:pt x="108" y="102"/>
                    <a:pt x="0" y="281"/>
                    <a:pt x="0" y="435"/>
                  </a:cubicBezTo>
                  <a:cubicBezTo>
                    <a:pt x="0" y="537"/>
                    <a:pt x="55" y="597"/>
                    <a:pt x="133" y="597"/>
                  </a:cubicBezTo>
                  <a:cubicBezTo>
                    <a:pt x="165" y="597"/>
                    <a:pt x="201" y="587"/>
                    <a:pt x="239" y="566"/>
                  </a:cubicBezTo>
                  <a:cubicBezTo>
                    <a:pt x="370" y="495"/>
                    <a:pt x="465" y="316"/>
                    <a:pt x="465" y="162"/>
                  </a:cubicBezTo>
                  <a:cubicBezTo>
                    <a:pt x="465" y="60"/>
                    <a:pt x="416" y="0"/>
                    <a:pt x="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2029594" y="842406"/>
              <a:ext cx="15259" cy="19354"/>
            </a:xfrm>
            <a:custGeom>
              <a:avLst/>
              <a:gdLst/>
              <a:ahLst/>
              <a:cxnLst/>
              <a:rect l="l" t="t" r="r" b="b"/>
              <a:pathLst>
                <a:path w="477" h="605" extrusionOk="0">
                  <a:moveTo>
                    <a:pt x="350" y="0"/>
                  </a:moveTo>
                  <a:cubicBezTo>
                    <a:pt x="317" y="0"/>
                    <a:pt x="279" y="12"/>
                    <a:pt x="239" y="38"/>
                  </a:cubicBezTo>
                  <a:cubicBezTo>
                    <a:pt x="108" y="110"/>
                    <a:pt x="1" y="288"/>
                    <a:pt x="1" y="443"/>
                  </a:cubicBezTo>
                  <a:cubicBezTo>
                    <a:pt x="1" y="545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77" y="312"/>
                    <a:pt x="477" y="169"/>
                  </a:cubicBezTo>
                  <a:cubicBezTo>
                    <a:pt x="477" y="62"/>
                    <a:pt x="425" y="0"/>
                    <a:pt x="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2074156" y="819789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0"/>
                  </a:moveTo>
                  <a:cubicBezTo>
                    <a:pt x="300" y="0"/>
                    <a:pt x="264" y="10"/>
                    <a:pt x="227" y="31"/>
                  </a:cubicBezTo>
                  <a:cubicBezTo>
                    <a:pt x="96" y="102"/>
                    <a:pt x="1" y="293"/>
                    <a:pt x="1" y="436"/>
                  </a:cubicBezTo>
                  <a:cubicBezTo>
                    <a:pt x="1" y="546"/>
                    <a:pt x="49" y="608"/>
                    <a:pt x="125" y="608"/>
                  </a:cubicBezTo>
                  <a:cubicBezTo>
                    <a:pt x="155" y="608"/>
                    <a:pt x="190" y="599"/>
                    <a:pt x="227" y="578"/>
                  </a:cubicBezTo>
                  <a:cubicBezTo>
                    <a:pt x="358" y="495"/>
                    <a:pt x="465" y="316"/>
                    <a:pt x="465" y="162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1897061" y="721357"/>
              <a:ext cx="142835" cy="112381"/>
            </a:xfrm>
            <a:custGeom>
              <a:avLst/>
              <a:gdLst/>
              <a:ahLst/>
              <a:cxnLst/>
              <a:rect l="l" t="t" r="r" b="b"/>
              <a:pathLst>
                <a:path w="4465" h="3513" extrusionOk="0">
                  <a:moveTo>
                    <a:pt x="4465" y="0"/>
                  </a:moveTo>
                  <a:lnTo>
                    <a:pt x="0" y="2584"/>
                  </a:lnTo>
                  <a:lnTo>
                    <a:pt x="0" y="3513"/>
                  </a:lnTo>
                  <a:lnTo>
                    <a:pt x="4453" y="917"/>
                  </a:lnTo>
                  <a:lnTo>
                    <a:pt x="446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1753460" y="721357"/>
              <a:ext cx="143635" cy="112381"/>
            </a:xfrm>
            <a:custGeom>
              <a:avLst/>
              <a:gdLst/>
              <a:ahLst/>
              <a:cxnLst/>
              <a:rect l="l" t="t" r="r" b="b"/>
              <a:pathLst>
                <a:path w="4490" h="3513" extrusionOk="0">
                  <a:moveTo>
                    <a:pt x="12" y="0"/>
                  </a:moveTo>
                  <a:lnTo>
                    <a:pt x="1" y="917"/>
                  </a:lnTo>
                  <a:lnTo>
                    <a:pt x="4489" y="3513"/>
                  </a:lnTo>
                  <a:lnTo>
                    <a:pt x="4489" y="2584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1753844" y="638312"/>
              <a:ext cx="286055" cy="165708"/>
            </a:xfrm>
            <a:custGeom>
              <a:avLst/>
              <a:gdLst/>
              <a:ahLst/>
              <a:cxnLst/>
              <a:rect l="l" t="t" r="r" b="b"/>
              <a:pathLst>
                <a:path w="8942" h="5180" extrusionOk="0">
                  <a:moveTo>
                    <a:pt x="4453" y="1"/>
                  </a:moveTo>
                  <a:lnTo>
                    <a:pt x="0" y="2596"/>
                  </a:lnTo>
                  <a:lnTo>
                    <a:pt x="4477" y="5180"/>
                  </a:lnTo>
                  <a:lnTo>
                    <a:pt x="8942" y="2596"/>
                  </a:lnTo>
                  <a:lnTo>
                    <a:pt x="4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1806787" y="675675"/>
              <a:ext cx="179816" cy="94466"/>
            </a:xfrm>
            <a:custGeom>
              <a:avLst/>
              <a:gdLst/>
              <a:ahLst/>
              <a:cxnLst/>
              <a:rect l="l" t="t" r="r" b="b"/>
              <a:pathLst>
                <a:path w="5621" h="2953" extrusionOk="0">
                  <a:moveTo>
                    <a:pt x="2790" y="1"/>
                  </a:moveTo>
                  <a:cubicBezTo>
                    <a:pt x="2140" y="1"/>
                    <a:pt x="1492" y="144"/>
                    <a:pt x="1001" y="428"/>
                  </a:cubicBezTo>
                  <a:cubicBezTo>
                    <a:pt x="0" y="1000"/>
                    <a:pt x="0" y="1940"/>
                    <a:pt x="1001" y="2524"/>
                  </a:cubicBezTo>
                  <a:cubicBezTo>
                    <a:pt x="1507" y="2809"/>
                    <a:pt x="2164" y="2952"/>
                    <a:pt x="2819" y="2952"/>
                  </a:cubicBezTo>
                  <a:cubicBezTo>
                    <a:pt x="3474" y="2952"/>
                    <a:pt x="4126" y="2809"/>
                    <a:pt x="4620" y="2524"/>
                  </a:cubicBezTo>
                  <a:cubicBezTo>
                    <a:pt x="5620" y="1952"/>
                    <a:pt x="5608" y="1011"/>
                    <a:pt x="4608" y="440"/>
                  </a:cubicBezTo>
                  <a:cubicBezTo>
                    <a:pt x="4105" y="147"/>
                    <a:pt x="3446" y="1"/>
                    <a:pt x="27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33"/>
          <p:cNvSpPr/>
          <p:nvPr/>
        </p:nvSpPr>
        <p:spPr>
          <a:xfrm>
            <a:off x="6853200" y="2260477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3"/>
          <p:cNvSpPr/>
          <p:nvPr/>
        </p:nvSpPr>
        <p:spPr>
          <a:xfrm>
            <a:off x="6853200" y="2736393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3"/>
          <p:cNvSpPr/>
          <p:nvPr/>
        </p:nvSpPr>
        <p:spPr>
          <a:xfrm>
            <a:off x="7458288" y="-503375"/>
            <a:ext cx="2376600" cy="23766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33"/>
          <p:cNvGrpSpPr/>
          <p:nvPr/>
        </p:nvGrpSpPr>
        <p:grpSpPr>
          <a:xfrm>
            <a:off x="8199987" y="4442720"/>
            <a:ext cx="1062623" cy="1196017"/>
            <a:chOff x="867539" y="598708"/>
            <a:chExt cx="491750" cy="553455"/>
          </a:xfrm>
        </p:grpSpPr>
        <p:sp>
          <p:nvSpPr>
            <p:cNvPr id="410" name="Google Shape;410;p33"/>
            <p:cNvSpPr/>
            <p:nvPr/>
          </p:nvSpPr>
          <p:spPr>
            <a:xfrm>
              <a:off x="867539" y="812751"/>
              <a:ext cx="491750" cy="285319"/>
            </a:xfrm>
            <a:custGeom>
              <a:avLst/>
              <a:gdLst/>
              <a:ahLst/>
              <a:cxnLst/>
              <a:rect l="l" t="t" r="r" b="b"/>
              <a:pathLst>
                <a:path w="15372" h="8919" extrusionOk="0">
                  <a:moveTo>
                    <a:pt x="9609" y="1"/>
                  </a:moveTo>
                  <a:lnTo>
                    <a:pt x="1" y="5585"/>
                  </a:lnTo>
                  <a:lnTo>
                    <a:pt x="5763" y="8918"/>
                  </a:lnTo>
                  <a:lnTo>
                    <a:pt x="15372" y="3334"/>
                  </a:lnTo>
                  <a:lnTo>
                    <a:pt x="96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1051895" y="919405"/>
              <a:ext cx="307392" cy="232759"/>
            </a:xfrm>
            <a:custGeom>
              <a:avLst/>
              <a:gdLst/>
              <a:ahLst/>
              <a:cxnLst/>
              <a:rect l="l" t="t" r="r" b="b"/>
              <a:pathLst>
                <a:path w="9609" h="7276" extrusionOk="0">
                  <a:moveTo>
                    <a:pt x="9609" y="0"/>
                  </a:moveTo>
                  <a:lnTo>
                    <a:pt x="0" y="5584"/>
                  </a:lnTo>
                  <a:lnTo>
                    <a:pt x="0" y="7275"/>
                  </a:lnTo>
                  <a:lnTo>
                    <a:pt x="9609" y="1691"/>
                  </a:lnTo>
                  <a:lnTo>
                    <a:pt x="960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867539" y="991381"/>
              <a:ext cx="184390" cy="160782"/>
            </a:xfrm>
            <a:custGeom>
              <a:avLst/>
              <a:gdLst/>
              <a:ahLst/>
              <a:cxnLst/>
              <a:rect l="l" t="t" r="r" b="b"/>
              <a:pathLst>
                <a:path w="5764" h="5026" extrusionOk="0">
                  <a:moveTo>
                    <a:pt x="1" y="1"/>
                  </a:moveTo>
                  <a:lnTo>
                    <a:pt x="1" y="1691"/>
                  </a:lnTo>
                  <a:lnTo>
                    <a:pt x="5763" y="5025"/>
                  </a:lnTo>
                  <a:lnTo>
                    <a:pt x="5763" y="333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867539" y="705746"/>
              <a:ext cx="491750" cy="285287"/>
            </a:xfrm>
            <a:custGeom>
              <a:avLst/>
              <a:gdLst/>
              <a:ahLst/>
              <a:cxnLst/>
              <a:rect l="l" t="t" r="r" b="b"/>
              <a:pathLst>
                <a:path w="15372" h="8918" extrusionOk="0">
                  <a:moveTo>
                    <a:pt x="9609" y="0"/>
                  </a:moveTo>
                  <a:lnTo>
                    <a:pt x="1" y="5584"/>
                  </a:lnTo>
                  <a:lnTo>
                    <a:pt x="5763" y="8918"/>
                  </a:lnTo>
                  <a:lnTo>
                    <a:pt x="15372" y="3334"/>
                  </a:lnTo>
                  <a:lnTo>
                    <a:pt x="960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051895" y="812367"/>
              <a:ext cx="307392" cy="232759"/>
            </a:xfrm>
            <a:custGeom>
              <a:avLst/>
              <a:gdLst/>
              <a:ahLst/>
              <a:cxnLst/>
              <a:rect l="l" t="t" r="r" b="b"/>
              <a:pathLst>
                <a:path w="9609" h="7276" extrusionOk="0">
                  <a:moveTo>
                    <a:pt x="9609" y="1"/>
                  </a:moveTo>
                  <a:lnTo>
                    <a:pt x="0" y="5585"/>
                  </a:lnTo>
                  <a:lnTo>
                    <a:pt x="0" y="7275"/>
                  </a:lnTo>
                  <a:lnTo>
                    <a:pt x="9609" y="1691"/>
                  </a:lnTo>
                  <a:lnTo>
                    <a:pt x="960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867539" y="884376"/>
              <a:ext cx="184390" cy="160750"/>
            </a:xfrm>
            <a:custGeom>
              <a:avLst/>
              <a:gdLst/>
              <a:ahLst/>
              <a:cxnLst/>
              <a:rect l="l" t="t" r="r" b="b"/>
              <a:pathLst>
                <a:path w="5764" h="5025" extrusionOk="0">
                  <a:moveTo>
                    <a:pt x="1" y="0"/>
                  </a:moveTo>
                  <a:lnTo>
                    <a:pt x="1" y="1691"/>
                  </a:lnTo>
                  <a:lnTo>
                    <a:pt x="5763" y="5024"/>
                  </a:lnTo>
                  <a:lnTo>
                    <a:pt x="5763" y="3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867539" y="598708"/>
              <a:ext cx="491750" cy="284935"/>
            </a:xfrm>
            <a:custGeom>
              <a:avLst/>
              <a:gdLst/>
              <a:ahLst/>
              <a:cxnLst/>
              <a:rect l="l" t="t" r="r" b="b"/>
              <a:pathLst>
                <a:path w="15372" h="8907" extrusionOk="0">
                  <a:moveTo>
                    <a:pt x="9609" y="0"/>
                  </a:moveTo>
                  <a:lnTo>
                    <a:pt x="1" y="5584"/>
                  </a:lnTo>
                  <a:lnTo>
                    <a:pt x="5763" y="8906"/>
                  </a:lnTo>
                  <a:lnTo>
                    <a:pt x="15372" y="3334"/>
                  </a:lnTo>
                  <a:lnTo>
                    <a:pt x="960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051895" y="705362"/>
              <a:ext cx="307392" cy="232343"/>
            </a:xfrm>
            <a:custGeom>
              <a:avLst/>
              <a:gdLst/>
              <a:ahLst/>
              <a:cxnLst/>
              <a:rect l="l" t="t" r="r" b="b"/>
              <a:pathLst>
                <a:path w="9609" h="7263" extrusionOk="0">
                  <a:moveTo>
                    <a:pt x="9609" y="0"/>
                  </a:moveTo>
                  <a:lnTo>
                    <a:pt x="0" y="5572"/>
                  </a:lnTo>
                  <a:lnTo>
                    <a:pt x="0" y="7263"/>
                  </a:lnTo>
                  <a:lnTo>
                    <a:pt x="9609" y="1679"/>
                  </a:lnTo>
                  <a:lnTo>
                    <a:pt x="960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867539" y="777339"/>
              <a:ext cx="184390" cy="160366"/>
            </a:xfrm>
            <a:custGeom>
              <a:avLst/>
              <a:gdLst/>
              <a:ahLst/>
              <a:cxnLst/>
              <a:rect l="l" t="t" r="r" b="b"/>
              <a:pathLst>
                <a:path w="5764" h="5013" extrusionOk="0">
                  <a:moveTo>
                    <a:pt x="1" y="0"/>
                  </a:moveTo>
                  <a:lnTo>
                    <a:pt x="1" y="1691"/>
                  </a:lnTo>
                  <a:lnTo>
                    <a:pt x="5763" y="5013"/>
                  </a:lnTo>
                  <a:lnTo>
                    <a:pt x="5763" y="332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/>
          <p:cNvGrpSpPr/>
          <p:nvPr/>
        </p:nvGrpSpPr>
        <p:grpSpPr>
          <a:xfrm>
            <a:off x="7725463" y="1166334"/>
            <a:ext cx="1645688" cy="2171872"/>
            <a:chOff x="683950" y="1497553"/>
            <a:chExt cx="701636" cy="925974"/>
          </a:xfrm>
        </p:grpSpPr>
        <p:sp>
          <p:nvSpPr>
            <p:cNvPr id="420" name="Google Shape;420;p33"/>
            <p:cNvSpPr/>
            <p:nvPr/>
          </p:nvSpPr>
          <p:spPr>
            <a:xfrm>
              <a:off x="913252" y="2289041"/>
              <a:ext cx="339766" cy="134486"/>
            </a:xfrm>
            <a:custGeom>
              <a:avLst/>
              <a:gdLst/>
              <a:ahLst/>
              <a:cxnLst/>
              <a:rect l="l" t="t" r="r" b="b"/>
              <a:pathLst>
                <a:path w="10621" h="4204" extrusionOk="0">
                  <a:moveTo>
                    <a:pt x="10609" y="0"/>
                  </a:moveTo>
                  <a:cubicBezTo>
                    <a:pt x="10609" y="24"/>
                    <a:pt x="10609" y="48"/>
                    <a:pt x="10597" y="84"/>
                  </a:cubicBezTo>
                  <a:cubicBezTo>
                    <a:pt x="10573" y="167"/>
                    <a:pt x="10502" y="250"/>
                    <a:pt x="10394" y="310"/>
                  </a:cubicBezTo>
                  <a:lnTo>
                    <a:pt x="4453" y="3739"/>
                  </a:lnTo>
                  <a:cubicBezTo>
                    <a:pt x="4418" y="3763"/>
                    <a:pt x="4370" y="3774"/>
                    <a:pt x="4334" y="3798"/>
                  </a:cubicBezTo>
                  <a:lnTo>
                    <a:pt x="4310" y="3798"/>
                  </a:lnTo>
                  <a:cubicBezTo>
                    <a:pt x="4275" y="3810"/>
                    <a:pt x="4251" y="3822"/>
                    <a:pt x="4203" y="3834"/>
                  </a:cubicBezTo>
                  <a:lnTo>
                    <a:pt x="4191" y="3834"/>
                  </a:lnTo>
                  <a:cubicBezTo>
                    <a:pt x="4144" y="3846"/>
                    <a:pt x="4108" y="3858"/>
                    <a:pt x="4060" y="3858"/>
                  </a:cubicBezTo>
                  <a:lnTo>
                    <a:pt x="4048" y="3858"/>
                  </a:lnTo>
                  <a:cubicBezTo>
                    <a:pt x="4001" y="3870"/>
                    <a:pt x="3965" y="3870"/>
                    <a:pt x="3917" y="3870"/>
                  </a:cubicBezTo>
                  <a:lnTo>
                    <a:pt x="3894" y="3870"/>
                  </a:lnTo>
                  <a:cubicBezTo>
                    <a:pt x="3858" y="3870"/>
                    <a:pt x="3810" y="3870"/>
                    <a:pt x="3775" y="3858"/>
                  </a:cubicBezTo>
                  <a:lnTo>
                    <a:pt x="3751" y="3858"/>
                  </a:lnTo>
                  <a:cubicBezTo>
                    <a:pt x="3715" y="3858"/>
                    <a:pt x="3691" y="3846"/>
                    <a:pt x="3656" y="3846"/>
                  </a:cubicBezTo>
                  <a:cubicBezTo>
                    <a:pt x="3632" y="3834"/>
                    <a:pt x="3608" y="3834"/>
                    <a:pt x="3584" y="3822"/>
                  </a:cubicBezTo>
                  <a:cubicBezTo>
                    <a:pt x="3560" y="3810"/>
                    <a:pt x="3536" y="3810"/>
                    <a:pt x="3513" y="3798"/>
                  </a:cubicBezTo>
                  <a:cubicBezTo>
                    <a:pt x="3501" y="3798"/>
                    <a:pt x="3489" y="3798"/>
                    <a:pt x="3477" y="3786"/>
                  </a:cubicBezTo>
                  <a:cubicBezTo>
                    <a:pt x="3441" y="3774"/>
                    <a:pt x="3406" y="3763"/>
                    <a:pt x="3370" y="3739"/>
                  </a:cubicBezTo>
                  <a:lnTo>
                    <a:pt x="227" y="1905"/>
                  </a:lnTo>
                  <a:cubicBezTo>
                    <a:pt x="203" y="1893"/>
                    <a:pt x="191" y="1881"/>
                    <a:pt x="179" y="1869"/>
                  </a:cubicBezTo>
                  <a:cubicBezTo>
                    <a:pt x="155" y="1858"/>
                    <a:pt x="143" y="1846"/>
                    <a:pt x="119" y="1834"/>
                  </a:cubicBezTo>
                  <a:cubicBezTo>
                    <a:pt x="96" y="1810"/>
                    <a:pt x="84" y="1798"/>
                    <a:pt x="60" y="1774"/>
                  </a:cubicBezTo>
                  <a:cubicBezTo>
                    <a:pt x="60" y="1762"/>
                    <a:pt x="60" y="1762"/>
                    <a:pt x="48" y="1762"/>
                  </a:cubicBezTo>
                  <a:cubicBezTo>
                    <a:pt x="36" y="1739"/>
                    <a:pt x="24" y="1715"/>
                    <a:pt x="12" y="1691"/>
                  </a:cubicBezTo>
                  <a:cubicBezTo>
                    <a:pt x="12" y="1679"/>
                    <a:pt x="12" y="1679"/>
                    <a:pt x="12" y="1679"/>
                  </a:cubicBezTo>
                  <a:cubicBezTo>
                    <a:pt x="12" y="1655"/>
                    <a:pt x="0" y="1631"/>
                    <a:pt x="0" y="1596"/>
                  </a:cubicBezTo>
                  <a:lnTo>
                    <a:pt x="0" y="1929"/>
                  </a:lnTo>
                  <a:cubicBezTo>
                    <a:pt x="0" y="1953"/>
                    <a:pt x="0" y="1965"/>
                    <a:pt x="12" y="1977"/>
                  </a:cubicBezTo>
                  <a:cubicBezTo>
                    <a:pt x="12" y="1989"/>
                    <a:pt x="12" y="2000"/>
                    <a:pt x="12" y="2000"/>
                  </a:cubicBezTo>
                  <a:cubicBezTo>
                    <a:pt x="12" y="2012"/>
                    <a:pt x="12" y="2012"/>
                    <a:pt x="12" y="2012"/>
                  </a:cubicBezTo>
                  <a:cubicBezTo>
                    <a:pt x="24" y="2012"/>
                    <a:pt x="24" y="2024"/>
                    <a:pt x="24" y="2024"/>
                  </a:cubicBezTo>
                  <a:cubicBezTo>
                    <a:pt x="24" y="2036"/>
                    <a:pt x="36" y="2048"/>
                    <a:pt x="36" y="2060"/>
                  </a:cubicBezTo>
                  <a:cubicBezTo>
                    <a:pt x="48" y="2072"/>
                    <a:pt x="48" y="2084"/>
                    <a:pt x="48" y="2084"/>
                  </a:cubicBezTo>
                  <a:cubicBezTo>
                    <a:pt x="60" y="2096"/>
                    <a:pt x="60" y="2096"/>
                    <a:pt x="60" y="2096"/>
                  </a:cubicBezTo>
                  <a:cubicBezTo>
                    <a:pt x="60" y="2108"/>
                    <a:pt x="72" y="2108"/>
                    <a:pt x="72" y="2108"/>
                  </a:cubicBezTo>
                  <a:cubicBezTo>
                    <a:pt x="84" y="2131"/>
                    <a:pt x="96" y="2143"/>
                    <a:pt x="119" y="2155"/>
                  </a:cubicBezTo>
                  <a:cubicBezTo>
                    <a:pt x="119" y="2167"/>
                    <a:pt x="119" y="2167"/>
                    <a:pt x="119" y="2167"/>
                  </a:cubicBezTo>
                  <a:cubicBezTo>
                    <a:pt x="143" y="2179"/>
                    <a:pt x="155" y="2191"/>
                    <a:pt x="179" y="2203"/>
                  </a:cubicBezTo>
                  <a:cubicBezTo>
                    <a:pt x="191" y="2215"/>
                    <a:pt x="203" y="2227"/>
                    <a:pt x="215" y="2227"/>
                  </a:cubicBezTo>
                  <a:cubicBezTo>
                    <a:pt x="215" y="2227"/>
                    <a:pt x="215" y="2239"/>
                    <a:pt x="227" y="2239"/>
                  </a:cubicBezTo>
                  <a:lnTo>
                    <a:pt x="3370" y="4072"/>
                  </a:lnTo>
                  <a:cubicBezTo>
                    <a:pt x="3406" y="4084"/>
                    <a:pt x="3441" y="4108"/>
                    <a:pt x="3477" y="4120"/>
                  </a:cubicBezTo>
                  <a:cubicBezTo>
                    <a:pt x="3489" y="4120"/>
                    <a:pt x="3501" y="4120"/>
                    <a:pt x="3513" y="4132"/>
                  </a:cubicBezTo>
                  <a:cubicBezTo>
                    <a:pt x="3525" y="4132"/>
                    <a:pt x="3525" y="4144"/>
                    <a:pt x="3536" y="4144"/>
                  </a:cubicBezTo>
                  <a:cubicBezTo>
                    <a:pt x="3548" y="4144"/>
                    <a:pt x="3572" y="4144"/>
                    <a:pt x="3584" y="4155"/>
                  </a:cubicBezTo>
                  <a:cubicBezTo>
                    <a:pt x="3608" y="4155"/>
                    <a:pt x="3632" y="4167"/>
                    <a:pt x="3656" y="4167"/>
                  </a:cubicBezTo>
                  <a:cubicBezTo>
                    <a:pt x="3667" y="4167"/>
                    <a:pt x="3679" y="4179"/>
                    <a:pt x="3679" y="4179"/>
                  </a:cubicBezTo>
                  <a:cubicBezTo>
                    <a:pt x="3703" y="4179"/>
                    <a:pt x="3727" y="4179"/>
                    <a:pt x="3751" y="4191"/>
                  </a:cubicBezTo>
                  <a:lnTo>
                    <a:pt x="3775" y="4191"/>
                  </a:lnTo>
                  <a:cubicBezTo>
                    <a:pt x="3810" y="4191"/>
                    <a:pt x="3834" y="4191"/>
                    <a:pt x="3870" y="4203"/>
                  </a:cubicBezTo>
                  <a:lnTo>
                    <a:pt x="3941" y="4203"/>
                  </a:lnTo>
                  <a:cubicBezTo>
                    <a:pt x="3965" y="4203"/>
                    <a:pt x="3989" y="4191"/>
                    <a:pt x="4013" y="4191"/>
                  </a:cubicBezTo>
                  <a:lnTo>
                    <a:pt x="4096" y="4191"/>
                  </a:lnTo>
                  <a:cubicBezTo>
                    <a:pt x="4120" y="4179"/>
                    <a:pt x="4144" y="4179"/>
                    <a:pt x="4168" y="4167"/>
                  </a:cubicBezTo>
                  <a:lnTo>
                    <a:pt x="4203" y="4167"/>
                  </a:lnTo>
                  <a:cubicBezTo>
                    <a:pt x="4227" y="4155"/>
                    <a:pt x="4239" y="4155"/>
                    <a:pt x="4251" y="4155"/>
                  </a:cubicBezTo>
                  <a:cubicBezTo>
                    <a:pt x="4275" y="4144"/>
                    <a:pt x="4287" y="4144"/>
                    <a:pt x="4310" y="4132"/>
                  </a:cubicBezTo>
                  <a:cubicBezTo>
                    <a:pt x="4322" y="4132"/>
                    <a:pt x="4322" y="4132"/>
                    <a:pt x="4334" y="4120"/>
                  </a:cubicBezTo>
                  <a:cubicBezTo>
                    <a:pt x="4382" y="4108"/>
                    <a:pt x="4418" y="4096"/>
                    <a:pt x="4441" y="4072"/>
                  </a:cubicBezTo>
                  <a:lnTo>
                    <a:pt x="10394" y="643"/>
                  </a:lnTo>
                  <a:cubicBezTo>
                    <a:pt x="10537" y="548"/>
                    <a:pt x="10621" y="441"/>
                    <a:pt x="10621" y="322"/>
                  </a:cubicBezTo>
                  <a:lnTo>
                    <a:pt x="10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910949" y="2216201"/>
              <a:ext cx="344372" cy="196451"/>
            </a:xfrm>
            <a:custGeom>
              <a:avLst/>
              <a:gdLst/>
              <a:ahLst/>
              <a:cxnLst/>
              <a:rect l="l" t="t" r="r" b="b"/>
              <a:pathLst>
                <a:path w="10765" h="6141" extrusionOk="0">
                  <a:moveTo>
                    <a:pt x="6776" y="0"/>
                  </a:moveTo>
                  <a:cubicBezTo>
                    <a:pt x="6582" y="0"/>
                    <a:pt x="6389" y="45"/>
                    <a:pt x="6240" y="134"/>
                  </a:cubicBezTo>
                  <a:lnTo>
                    <a:pt x="299" y="3563"/>
                  </a:lnTo>
                  <a:cubicBezTo>
                    <a:pt x="1" y="3730"/>
                    <a:pt x="1" y="4016"/>
                    <a:pt x="299" y="4182"/>
                  </a:cubicBezTo>
                  <a:lnTo>
                    <a:pt x="3442" y="6016"/>
                  </a:lnTo>
                  <a:cubicBezTo>
                    <a:pt x="3591" y="6099"/>
                    <a:pt x="3787" y="6141"/>
                    <a:pt x="3984" y="6141"/>
                  </a:cubicBezTo>
                  <a:cubicBezTo>
                    <a:pt x="4180" y="6141"/>
                    <a:pt x="4376" y="6099"/>
                    <a:pt x="4525" y="6016"/>
                  </a:cubicBezTo>
                  <a:lnTo>
                    <a:pt x="10466" y="2587"/>
                  </a:lnTo>
                  <a:cubicBezTo>
                    <a:pt x="10764" y="2408"/>
                    <a:pt x="10764" y="2134"/>
                    <a:pt x="10466" y="1968"/>
                  </a:cubicBezTo>
                  <a:lnTo>
                    <a:pt x="7311" y="134"/>
                  </a:lnTo>
                  <a:cubicBezTo>
                    <a:pt x="7162" y="45"/>
                    <a:pt x="6969" y="0"/>
                    <a:pt x="677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1017986" y="2130213"/>
              <a:ext cx="123066" cy="229688"/>
            </a:xfrm>
            <a:custGeom>
              <a:avLst/>
              <a:gdLst/>
              <a:ahLst/>
              <a:cxnLst/>
              <a:rect l="l" t="t" r="r" b="b"/>
              <a:pathLst>
                <a:path w="3847" h="7180" extrusionOk="0">
                  <a:moveTo>
                    <a:pt x="3822" y="0"/>
                  </a:moveTo>
                  <a:lnTo>
                    <a:pt x="1" y="2203"/>
                  </a:lnTo>
                  <a:lnTo>
                    <a:pt x="12" y="7180"/>
                  </a:lnTo>
                  <a:lnTo>
                    <a:pt x="3846" y="4977"/>
                  </a:lnTo>
                  <a:lnTo>
                    <a:pt x="3822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1005798" y="2193808"/>
              <a:ext cx="12604" cy="166092"/>
            </a:xfrm>
            <a:custGeom>
              <a:avLst/>
              <a:gdLst/>
              <a:ahLst/>
              <a:cxnLst/>
              <a:rect l="l" t="t" r="r" b="b"/>
              <a:pathLst>
                <a:path w="394" h="5192" extrusionOk="0">
                  <a:moveTo>
                    <a:pt x="1" y="1"/>
                  </a:moveTo>
                  <a:lnTo>
                    <a:pt x="12" y="4977"/>
                  </a:lnTo>
                  <a:lnTo>
                    <a:pt x="393" y="5192"/>
                  </a:lnTo>
                  <a:lnTo>
                    <a:pt x="38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1005798" y="2122983"/>
              <a:ext cx="134486" cy="77704"/>
            </a:xfrm>
            <a:custGeom>
              <a:avLst/>
              <a:gdLst/>
              <a:ahLst/>
              <a:cxnLst/>
              <a:rect l="l" t="t" r="r" b="b"/>
              <a:pathLst>
                <a:path w="4204" h="2429" extrusionOk="0">
                  <a:moveTo>
                    <a:pt x="382" y="2429"/>
                  </a:moveTo>
                  <a:lnTo>
                    <a:pt x="1" y="2215"/>
                  </a:lnTo>
                  <a:lnTo>
                    <a:pt x="3834" y="0"/>
                  </a:lnTo>
                  <a:lnTo>
                    <a:pt x="4203" y="226"/>
                  </a:lnTo>
                  <a:close/>
                </a:path>
              </a:pathLst>
            </a:custGeom>
            <a:solidFill>
              <a:srgbClr val="BCB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683950" y="1497553"/>
              <a:ext cx="692871" cy="911107"/>
            </a:xfrm>
            <a:custGeom>
              <a:avLst/>
              <a:gdLst/>
              <a:ahLst/>
              <a:cxnLst/>
              <a:rect l="l" t="t" r="r" b="b"/>
              <a:pathLst>
                <a:path w="21659" h="28481" extrusionOk="0">
                  <a:moveTo>
                    <a:pt x="20546" y="1"/>
                  </a:moveTo>
                  <a:cubicBezTo>
                    <a:pt x="20442" y="1"/>
                    <a:pt x="20324" y="33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69"/>
                    <a:pt x="1" y="12669"/>
                  </a:cubicBezTo>
                  <a:lnTo>
                    <a:pt x="36" y="27445"/>
                  </a:lnTo>
                  <a:cubicBezTo>
                    <a:pt x="36" y="27695"/>
                    <a:pt x="132" y="27874"/>
                    <a:pt x="275" y="27945"/>
                  </a:cubicBezTo>
                  <a:lnTo>
                    <a:pt x="1175" y="28478"/>
                  </a:lnTo>
                  <a:lnTo>
                    <a:pt x="1175" y="28478"/>
                  </a:lnTo>
                  <a:cubicBezTo>
                    <a:pt x="1035" y="28394"/>
                    <a:pt x="953" y="28217"/>
                    <a:pt x="953" y="27981"/>
                  </a:cubicBezTo>
                  <a:lnTo>
                    <a:pt x="906" y="13193"/>
                  </a:lnTo>
                  <a:cubicBezTo>
                    <a:pt x="906" y="12705"/>
                    <a:pt x="1251" y="12098"/>
                    <a:pt x="1680" y="11848"/>
                  </a:cubicBezTo>
                  <a:lnTo>
                    <a:pt x="21099" y="632"/>
                  </a:lnTo>
                  <a:cubicBezTo>
                    <a:pt x="21228" y="564"/>
                    <a:pt x="21346" y="531"/>
                    <a:pt x="21451" y="531"/>
                  </a:cubicBezTo>
                  <a:cubicBezTo>
                    <a:pt x="21528" y="531"/>
                    <a:pt x="21597" y="549"/>
                    <a:pt x="21658" y="584"/>
                  </a:cubicBezTo>
                  <a:lnTo>
                    <a:pt x="20753" y="49"/>
                  </a:lnTo>
                  <a:cubicBezTo>
                    <a:pt x="20693" y="18"/>
                    <a:pt x="20623" y="1"/>
                    <a:pt x="20546" y="1"/>
                  </a:cubicBezTo>
                  <a:close/>
                  <a:moveTo>
                    <a:pt x="1175" y="28478"/>
                  </a:moveTo>
                  <a:cubicBezTo>
                    <a:pt x="1177" y="28479"/>
                    <a:pt x="1178" y="28480"/>
                    <a:pt x="1179" y="28481"/>
                  </a:cubicBezTo>
                  <a:lnTo>
                    <a:pt x="1175" y="2847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712901" y="1514316"/>
              <a:ext cx="672686" cy="895880"/>
            </a:xfrm>
            <a:custGeom>
              <a:avLst/>
              <a:gdLst/>
              <a:ahLst/>
              <a:cxnLst/>
              <a:rect l="l" t="t" r="r" b="b"/>
              <a:pathLst>
                <a:path w="21028" h="28005" extrusionOk="0">
                  <a:moveTo>
                    <a:pt x="20548" y="1"/>
                  </a:moveTo>
                  <a:cubicBezTo>
                    <a:pt x="20442" y="1"/>
                    <a:pt x="20322" y="35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81"/>
                    <a:pt x="1" y="12669"/>
                  </a:cubicBezTo>
                  <a:lnTo>
                    <a:pt x="48" y="27457"/>
                  </a:lnTo>
                  <a:cubicBezTo>
                    <a:pt x="48" y="27802"/>
                    <a:pt x="221" y="28005"/>
                    <a:pt x="474" y="28005"/>
                  </a:cubicBezTo>
                  <a:cubicBezTo>
                    <a:pt x="579" y="28005"/>
                    <a:pt x="697" y="27970"/>
                    <a:pt x="822" y="27897"/>
                  </a:cubicBezTo>
                  <a:lnTo>
                    <a:pt x="20241" y="16682"/>
                  </a:lnTo>
                  <a:cubicBezTo>
                    <a:pt x="20682" y="16443"/>
                    <a:pt x="21027" y="15836"/>
                    <a:pt x="21027" y="15336"/>
                  </a:cubicBezTo>
                  <a:lnTo>
                    <a:pt x="20979" y="561"/>
                  </a:lnTo>
                  <a:cubicBezTo>
                    <a:pt x="20979" y="206"/>
                    <a:pt x="20806" y="1"/>
                    <a:pt x="2054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714052" y="1909676"/>
              <a:ext cx="671534" cy="500516"/>
            </a:xfrm>
            <a:custGeom>
              <a:avLst/>
              <a:gdLst/>
              <a:ahLst/>
              <a:cxnLst/>
              <a:rect l="l" t="t" r="r" b="b"/>
              <a:pathLst>
                <a:path w="20992" h="15646" extrusionOk="0">
                  <a:moveTo>
                    <a:pt x="20979" y="1"/>
                  </a:moveTo>
                  <a:lnTo>
                    <a:pt x="0" y="12109"/>
                  </a:lnTo>
                  <a:lnTo>
                    <a:pt x="12" y="15098"/>
                  </a:lnTo>
                  <a:cubicBezTo>
                    <a:pt x="12" y="15443"/>
                    <a:pt x="185" y="15646"/>
                    <a:pt x="438" y="15646"/>
                  </a:cubicBezTo>
                  <a:cubicBezTo>
                    <a:pt x="543" y="15646"/>
                    <a:pt x="661" y="15611"/>
                    <a:pt x="786" y="15538"/>
                  </a:cubicBezTo>
                  <a:lnTo>
                    <a:pt x="20205" y="4323"/>
                  </a:lnTo>
                  <a:cubicBezTo>
                    <a:pt x="20646" y="4073"/>
                    <a:pt x="20991" y="3477"/>
                    <a:pt x="20991" y="2977"/>
                  </a:cubicBezTo>
                  <a:lnTo>
                    <a:pt x="2097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748697" y="1576824"/>
              <a:ext cx="606786" cy="639864"/>
            </a:xfrm>
            <a:custGeom>
              <a:avLst/>
              <a:gdLst/>
              <a:ahLst/>
              <a:cxnLst/>
              <a:rect l="l" t="t" r="r" b="b"/>
              <a:pathLst>
                <a:path w="18968" h="20002" extrusionOk="0">
                  <a:moveTo>
                    <a:pt x="18503" y="0"/>
                  </a:moveTo>
                  <a:cubicBezTo>
                    <a:pt x="18409" y="0"/>
                    <a:pt x="18304" y="31"/>
                    <a:pt x="18194" y="95"/>
                  </a:cubicBezTo>
                  <a:lnTo>
                    <a:pt x="775" y="10120"/>
                  </a:lnTo>
                  <a:cubicBezTo>
                    <a:pt x="346" y="10358"/>
                    <a:pt x="1" y="11025"/>
                    <a:pt x="1" y="11596"/>
                  </a:cubicBezTo>
                  <a:lnTo>
                    <a:pt x="1" y="19323"/>
                  </a:lnTo>
                  <a:cubicBezTo>
                    <a:pt x="1" y="19748"/>
                    <a:pt x="191" y="20002"/>
                    <a:pt x="465" y="20002"/>
                  </a:cubicBezTo>
                  <a:cubicBezTo>
                    <a:pt x="560" y="20002"/>
                    <a:pt x="664" y="19971"/>
                    <a:pt x="775" y="19907"/>
                  </a:cubicBezTo>
                  <a:lnTo>
                    <a:pt x="18194" y="9894"/>
                  </a:lnTo>
                  <a:cubicBezTo>
                    <a:pt x="18622" y="9644"/>
                    <a:pt x="18967" y="8977"/>
                    <a:pt x="18967" y="8405"/>
                  </a:cubicBezTo>
                  <a:lnTo>
                    <a:pt x="18967" y="678"/>
                  </a:lnTo>
                  <a:cubicBezTo>
                    <a:pt x="18967" y="254"/>
                    <a:pt x="18777" y="0"/>
                    <a:pt x="18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791371" y="1865338"/>
              <a:ext cx="204928" cy="289094"/>
            </a:xfrm>
            <a:custGeom>
              <a:avLst/>
              <a:gdLst/>
              <a:ahLst/>
              <a:cxnLst/>
              <a:rect l="l" t="t" r="r" b="b"/>
              <a:pathLst>
                <a:path w="6406" h="9037" extrusionOk="0">
                  <a:moveTo>
                    <a:pt x="6308" y="1"/>
                  </a:moveTo>
                  <a:cubicBezTo>
                    <a:pt x="6290" y="1"/>
                    <a:pt x="6271" y="6"/>
                    <a:pt x="6251" y="17"/>
                  </a:cubicBezTo>
                  <a:lnTo>
                    <a:pt x="167" y="3530"/>
                  </a:lnTo>
                  <a:cubicBezTo>
                    <a:pt x="72" y="3577"/>
                    <a:pt x="0" y="3720"/>
                    <a:pt x="0" y="3827"/>
                  </a:cubicBezTo>
                  <a:lnTo>
                    <a:pt x="0" y="8899"/>
                  </a:lnTo>
                  <a:cubicBezTo>
                    <a:pt x="0" y="8988"/>
                    <a:pt x="40" y="9037"/>
                    <a:pt x="99" y="9037"/>
                  </a:cubicBezTo>
                  <a:cubicBezTo>
                    <a:pt x="119" y="9037"/>
                    <a:pt x="142" y="9031"/>
                    <a:pt x="167" y="9019"/>
                  </a:cubicBezTo>
                  <a:lnTo>
                    <a:pt x="6251" y="5506"/>
                  </a:lnTo>
                  <a:cubicBezTo>
                    <a:pt x="6334" y="5459"/>
                    <a:pt x="6406" y="5328"/>
                    <a:pt x="6406" y="5209"/>
                  </a:cubicBezTo>
                  <a:lnTo>
                    <a:pt x="6406" y="136"/>
                  </a:lnTo>
                  <a:cubicBezTo>
                    <a:pt x="6406" y="55"/>
                    <a:pt x="6364" y="1"/>
                    <a:pt x="630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791755" y="1950815"/>
              <a:ext cx="204544" cy="203712"/>
            </a:xfrm>
            <a:custGeom>
              <a:avLst/>
              <a:gdLst/>
              <a:ahLst/>
              <a:cxnLst/>
              <a:rect l="l" t="t" r="r" b="b"/>
              <a:pathLst>
                <a:path w="6394" h="6368" extrusionOk="0">
                  <a:moveTo>
                    <a:pt x="6013" y="0"/>
                  </a:moveTo>
                  <a:lnTo>
                    <a:pt x="5513" y="727"/>
                  </a:lnTo>
                  <a:lnTo>
                    <a:pt x="5215" y="72"/>
                  </a:lnTo>
                  <a:lnTo>
                    <a:pt x="4870" y="715"/>
                  </a:lnTo>
                  <a:lnTo>
                    <a:pt x="4513" y="1798"/>
                  </a:lnTo>
                  <a:lnTo>
                    <a:pt x="4156" y="1417"/>
                  </a:lnTo>
                  <a:lnTo>
                    <a:pt x="3739" y="465"/>
                  </a:lnTo>
                  <a:lnTo>
                    <a:pt x="3096" y="2703"/>
                  </a:lnTo>
                  <a:lnTo>
                    <a:pt x="2679" y="2275"/>
                  </a:lnTo>
                  <a:lnTo>
                    <a:pt x="2334" y="2906"/>
                  </a:lnTo>
                  <a:lnTo>
                    <a:pt x="1834" y="2465"/>
                  </a:lnTo>
                  <a:lnTo>
                    <a:pt x="1322" y="3346"/>
                  </a:lnTo>
                  <a:lnTo>
                    <a:pt x="774" y="3370"/>
                  </a:lnTo>
                  <a:lnTo>
                    <a:pt x="179" y="4584"/>
                  </a:lnTo>
                  <a:lnTo>
                    <a:pt x="0" y="4846"/>
                  </a:lnTo>
                  <a:lnTo>
                    <a:pt x="0" y="6263"/>
                  </a:lnTo>
                  <a:cubicBezTo>
                    <a:pt x="0" y="6330"/>
                    <a:pt x="30" y="6368"/>
                    <a:pt x="80" y="6368"/>
                  </a:cubicBezTo>
                  <a:cubicBezTo>
                    <a:pt x="101" y="6368"/>
                    <a:pt x="127" y="6361"/>
                    <a:pt x="155" y="6347"/>
                  </a:cubicBezTo>
                  <a:lnTo>
                    <a:pt x="6239" y="2834"/>
                  </a:lnTo>
                  <a:cubicBezTo>
                    <a:pt x="6322" y="2787"/>
                    <a:pt x="6394" y="2667"/>
                    <a:pt x="6394" y="2560"/>
                  </a:cubicBezTo>
                  <a:lnTo>
                    <a:pt x="6394" y="512"/>
                  </a:lnTo>
                  <a:lnTo>
                    <a:pt x="6191" y="536"/>
                  </a:lnTo>
                  <a:lnTo>
                    <a:pt x="601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1038171" y="1770617"/>
              <a:ext cx="292549" cy="177576"/>
            </a:xfrm>
            <a:custGeom>
              <a:avLst/>
              <a:gdLst/>
              <a:ahLst/>
              <a:cxnLst/>
              <a:rect l="l" t="t" r="r" b="b"/>
              <a:pathLst>
                <a:path w="9145" h="5551" extrusionOk="0">
                  <a:moveTo>
                    <a:pt x="9080" y="0"/>
                  </a:moveTo>
                  <a:cubicBezTo>
                    <a:pt x="9067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4"/>
                    <a:pt x="1" y="5360"/>
                    <a:pt x="1" y="5443"/>
                  </a:cubicBezTo>
                  <a:cubicBezTo>
                    <a:pt x="1" y="5507"/>
                    <a:pt x="36" y="5550"/>
                    <a:pt x="79" y="5550"/>
                  </a:cubicBezTo>
                  <a:cubicBezTo>
                    <a:pt x="92" y="5550"/>
                    <a:pt x="106" y="5546"/>
                    <a:pt x="120" y="5538"/>
                  </a:cubicBezTo>
                  <a:lnTo>
                    <a:pt x="9037" y="323"/>
                  </a:lnTo>
                  <a:cubicBezTo>
                    <a:pt x="9097" y="288"/>
                    <a:pt x="9145" y="192"/>
                    <a:pt x="9145" y="109"/>
                  </a:cubicBezTo>
                  <a:cubicBezTo>
                    <a:pt x="9145" y="38"/>
                    <a:pt x="9118" y="0"/>
                    <a:pt x="90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1038171" y="1739363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1"/>
                  </a:moveTo>
                  <a:cubicBezTo>
                    <a:pt x="9068" y="1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1038171" y="1708141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31"/>
                  </a:cubicBezTo>
                  <a:cubicBezTo>
                    <a:pt x="1" y="5502"/>
                    <a:pt x="34" y="5540"/>
                    <a:pt x="75" y="5540"/>
                  </a:cubicBezTo>
                  <a:cubicBezTo>
                    <a:pt x="89" y="5540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1038171" y="1676536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3"/>
                  </a:cubicBezTo>
                  <a:cubicBezTo>
                    <a:pt x="1" y="5505"/>
                    <a:pt x="33" y="5540"/>
                    <a:pt x="74" y="5540"/>
                  </a:cubicBezTo>
                  <a:cubicBezTo>
                    <a:pt x="89" y="5540"/>
                    <a:pt x="104" y="5536"/>
                    <a:pt x="120" y="5526"/>
                  </a:cubicBezTo>
                  <a:lnTo>
                    <a:pt x="9037" y="323"/>
                  </a:lnTo>
                  <a:cubicBezTo>
                    <a:pt x="9097" y="288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1038171" y="1832293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1"/>
                  </a:moveTo>
                  <a:cubicBezTo>
                    <a:pt x="9068" y="1"/>
                    <a:pt x="9053" y="5"/>
                    <a:pt x="9037" y="15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24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1038171" y="1801071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43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8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790603" y="1792370"/>
              <a:ext cx="223226" cy="148210"/>
            </a:xfrm>
            <a:custGeom>
              <a:avLst/>
              <a:gdLst/>
              <a:ahLst/>
              <a:cxnLst/>
              <a:rect l="l" t="t" r="r" b="b"/>
              <a:pathLst>
                <a:path w="6978" h="4633" extrusionOk="0">
                  <a:moveTo>
                    <a:pt x="6978" y="0"/>
                  </a:moveTo>
                  <a:lnTo>
                    <a:pt x="1" y="4037"/>
                  </a:lnTo>
                  <a:lnTo>
                    <a:pt x="1" y="4632"/>
                  </a:lnTo>
                  <a:lnTo>
                    <a:pt x="6978" y="608"/>
                  </a:lnTo>
                  <a:lnTo>
                    <a:pt x="6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3"/>
          <p:cNvGrpSpPr/>
          <p:nvPr/>
        </p:nvGrpSpPr>
        <p:grpSpPr>
          <a:xfrm>
            <a:off x="8332995" y="3042427"/>
            <a:ext cx="1241789" cy="734416"/>
            <a:chOff x="942970" y="2297423"/>
            <a:chExt cx="529434" cy="313117"/>
          </a:xfrm>
        </p:grpSpPr>
        <p:sp>
          <p:nvSpPr>
            <p:cNvPr id="439" name="Google Shape;439;p33"/>
            <p:cNvSpPr/>
            <p:nvPr/>
          </p:nvSpPr>
          <p:spPr>
            <a:xfrm>
              <a:off x="944090" y="2382355"/>
              <a:ext cx="526811" cy="228185"/>
            </a:xfrm>
            <a:custGeom>
              <a:avLst/>
              <a:gdLst/>
              <a:ahLst/>
              <a:cxnLst/>
              <a:rect l="l" t="t" r="r" b="b"/>
              <a:pathLst>
                <a:path w="16468" h="7133" extrusionOk="0">
                  <a:moveTo>
                    <a:pt x="16467" y="0"/>
                  </a:moveTo>
                  <a:cubicBezTo>
                    <a:pt x="16467" y="72"/>
                    <a:pt x="16419" y="131"/>
                    <a:pt x="16336" y="191"/>
                  </a:cubicBezTo>
                  <a:lnTo>
                    <a:pt x="4906" y="6787"/>
                  </a:lnTo>
                  <a:cubicBezTo>
                    <a:pt x="4817" y="6834"/>
                    <a:pt x="4704" y="6858"/>
                    <a:pt x="4592" y="6858"/>
                  </a:cubicBezTo>
                  <a:cubicBezTo>
                    <a:pt x="4480" y="6858"/>
                    <a:pt x="4370" y="6834"/>
                    <a:pt x="4287" y="6787"/>
                  </a:cubicBezTo>
                  <a:lnTo>
                    <a:pt x="132" y="4370"/>
                  </a:lnTo>
                  <a:cubicBezTo>
                    <a:pt x="48" y="4322"/>
                    <a:pt x="1" y="4263"/>
                    <a:pt x="1" y="4191"/>
                  </a:cubicBezTo>
                  <a:lnTo>
                    <a:pt x="1" y="4465"/>
                  </a:lnTo>
                  <a:cubicBezTo>
                    <a:pt x="1" y="4537"/>
                    <a:pt x="48" y="4596"/>
                    <a:pt x="132" y="4644"/>
                  </a:cubicBezTo>
                  <a:lnTo>
                    <a:pt x="4287" y="7061"/>
                  </a:lnTo>
                  <a:cubicBezTo>
                    <a:pt x="4370" y="7108"/>
                    <a:pt x="4480" y="7132"/>
                    <a:pt x="4592" y="7132"/>
                  </a:cubicBezTo>
                  <a:cubicBezTo>
                    <a:pt x="4704" y="7132"/>
                    <a:pt x="4817" y="7108"/>
                    <a:pt x="4906" y="7061"/>
                  </a:cubicBezTo>
                  <a:lnTo>
                    <a:pt x="16336" y="465"/>
                  </a:lnTo>
                  <a:cubicBezTo>
                    <a:pt x="16431" y="405"/>
                    <a:pt x="16467" y="346"/>
                    <a:pt x="16467" y="274"/>
                  </a:cubicBezTo>
                  <a:lnTo>
                    <a:pt x="1646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942970" y="2297423"/>
              <a:ext cx="529434" cy="304353"/>
            </a:xfrm>
            <a:custGeom>
              <a:avLst/>
              <a:gdLst/>
              <a:ahLst/>
              <a:cxnLst/>
              <a:rect l="l" t="t" r="r" b="b"/>
              <a:pathLst>
                <a:path w="16550" h="9514" extrusionOk="0">
                  <a:moveTo>
                    <a:pt x="11911" y="0"/>
                  </a:moveTo>
                  <a:cubicBezTo>
                    <a:pt x="11799" y="0"/>
                    <a:pt x="11686" y="24"/>
                    <a:pt x="11597" y="72"/>
                  </a:cubicBezTo>
                  <a:lnTo>
                    <a:pt x="167" y="6668"/>
                  </a:lnTo>
                  <a:cubicBezTo>
                    <a:pt x="0" y="6775"/>
                    <a:pt x="0" y="6930"/>
                    <a:pt x="167" y="7025"/>
                  </a:cubicBezTo>
                  <a:lnTo>
                    <a:pt x="4322" y="9442"/>
                  </a:lnTo>
                  <a:cubicBezTo>
                    <a:pt x="4405" y="9489"/>
                    <a:pt x="4515" y="9513"/>
                    <a:pt x="4627" y="9513"/>
                  </a:cubicBezTo>
                  <a:cubicBezTo>
                    <a:pt x="4739" y="9513"/>
                    <a:pt x="4852" y="9489"/>
                    <a:pt x="4941" y="9442"/>
                  </a:cubicBezTo>
                  <a:lnTo>
                    <a:pt x="16371" y="2846"/>
                  </a:lnTo>
                  <a:cubicBezTo>
                    <a:pt x="16550" y="2739"/>
                    <a:pt x="16550" y="2584"/>
                    <a:pt x="16371" y="2489"/>
                  </a:cubicBezTo>
                  <a:lnTo>
                    <a:pt x="12216" y="72"/>
                  </a:lnTo>
                  <a:cubicBezTo>
                    <a:pt x="12132" y="24"/>
                    <a:pt x="12022" y="0"/>
                    <a:pt x="1191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990187" y="2501165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1011908" y="2488625"/>
              <a:ext cx="31638" cy="17914"/>
            </a:xfrm>
            <a:custGeom>
              <a:avLst/>
              <a:gdLst/>
              <a:ahLst/>
              <a:cxnLst/>
              <a:rect l="l" t="t" r="r" b="b"/>
              <a:pathLst>
                <a:path w="989" h="560" extrusionOk="0">
                  <a:moveTo>
                    <a:pt x="488" y="0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1033981" y="2475669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1056086" y="2463097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1078158" y="2450525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1099879" y="2437569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1121952" y="2424997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1144057" y="241242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60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1165778" y="239985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1187851" y="2386930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1209956" y="2374358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1232029" y="2361786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1253750" y="2348830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1275854" y="233625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1297927" y="2323686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1037020" y="2503084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1059125" y="2490128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1080846" y="2477556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87"/>
                  </a:lnTo>
                  <a:lnTo>
                    <a:pt x="500" y="560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1102918" y="2464984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1125023" y="245206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1146712" y="243948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1168817" y="2426917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1190890" y="2413961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1212995" y="2401389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1234716" y="2388817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1256789" y="2375861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1278893" y="2363289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1300582" y="235074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1322687" y="233779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1014947" y="2515656"/>
              <a:ext cx="78120" cy="32406"/>
            </a:xfrm>
            <a:custGeom>
              <a:avLst/>
              <a:gdLst/>
              <a:ahLst/>
              <a:cxnLst/>
              <a:rect l="l" t="t" r="r" b="b"/>
              <a:pathLst>
                <a:path w="2442" h="1013" extrusionOk="0">
                  <a:moveTo>
                    <a:pt x="488" y="0"/>
                  </a:moveTo>
                  <a:lnTo>
                    <a:pt x="0" y="286"/>
                  </a:lnTo>
                  <a:lnTo>
                    <a:pt x="786" y="727"/>
                  </a:lnTo>
                  <a:lnTo>
                    <a:pt x="1012" y="870"/>
                  </a:lnTo>
                  <a:lnTo>
                    <a:pt x="1274" y="1012"/>
                  </a:lnTo>
                  <a:lnTo>
                    <a:pt x="1953" y="620"/>
                  </a:lnTo>
                  <a:lnTo>
                    <a:pt x="2322" y="405"/>
                  </a:lnTo>
                  <a:lnTo>
                    <a:pt x="2441" y="334"/>
                  </a:lnTo>
                  <a:lnTo>
                    <a:pt x="1953" y="48"/>
                  </a:lnTo>
                  <a:lnTo>
                    <a:pt x="1822" y="131"/>
                  </a:lnTo>
                  <a:lnTo>
                    <a:pt x="1465" y="334"/>
                  </a:lnTo>
                  <a:lnTo>
                    <a:pt x="1274" y="45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1083885" y="2504620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1105957" y="2492048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1127678" y="2479092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1149783" y="246652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1171856" y="24539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1193961" y="2440992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1215650" y="2428420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1237755" y="24158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1259860" y="240292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281549" y="2390353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303653" y="237778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74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1325726" y="2364825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1347447" y="2352253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1064851" y="254422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1086924" y="253165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1108645" y="25190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1130717" y="2506123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1152822" y="2493551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1174543" y="24809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1196616" y="2468055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1218721" y="245548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1240794" y="244291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1262515" y="2429956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1284588" y="2417384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306692" y="2404812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328413" y="2392240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0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1350486" y="2379284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1372591" y="2366744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1089579" y="2558682"/>
              <a:ext cx="31670" cy="18330"/>
            </a:xfrm>
            <a:custGeom>
              <a:avLst/>
              <a:gdLst/>
              <a:ahLst/>
              <a:cxnLst/>
              <a:rect l="l" t="t" r="r" b="b"/>
              <a:pathLst>
                <a:path w="990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501" y="572"/>
                  </a:lnTo>
                  <a:lnTo>
                    <a:pt x="989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1111684" y="254611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1133788" y="2533186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1155477" y="2520614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1177582" y="2431875"/>
              <a:ext cx="163437" cy="94083"/>
            </a:xfrm>
            <a:custGeom>
              <a:avLst/>
              <a:gdLst/>
              <a:ahLst/>
              <a:cxnLst/>
              <a:rect l="l" t="t" r="r" b="b"/>
              <a:pathLst>
                <a:path w="5109" h="2941" extrusionOk="0">
                  <a:moveTo>
                    <a:pt x="4608" y="0"/>
                  </a:moveTo>
                  <a:lnTo>
                    <a:pt x="4370" y="143"/>
                  </a:lnTo>
                  <a:lnTo>
                    <a:pt x="4120" y="286"/>
                  </a:lnTo>
                  <a:lnTo>
                    <a:pt x="3929" y="393"/>
                  </a:lnTo>
                  <a:lnTo>
                    <a:pt x="3441" y="679"/>
                  </a:lnTo>
                  <a:lnTo>
                    <a:pt x="3239" y="798"/>
                  </a:lnTo>
                  <a:lnTo>
                    <a:pt x="2751" y="1072"/>
                  </a:lnTo>
                  <a:lnTo>
                    <a:pt x="2548" y="1191"/>
                  </a:lnTo>
                  <a:lnTo>
                    <a:pt x="2060" y="1476"/>
                  </a:lnTo>
                  <a:lnTo>
                    <a:pt x="1870" y="1584"/>
                  </a:lnTo>
                  <a:lnTo>
                    <a:pt x="1381" y="1869"/>
                  </a:lnTo>
                  <a:lnTo>
                    <a:pt x="1179" y="1976"/>
                  </a:lnTo>
                  <a:lnTo>
                    <a:pt x="691" y="2262"/>
                  </a:lnTo>
                  <a:lnTo>
                    <a:pt x="0" y="2655"/>
                  </a:lnTo>
                  <a:lnTo>
                    <a:pt x="488" y="2941"/>
                  </a:lnTo>
                  <a:lnTo>
                    <a:pt x="1179" y="2548"/>
                  </a:lnTo>
                  <a:lnTo>
                    <a:pt x="1667" y="2262"/>
                  </a:lnTo>
                  <a:lnTo>
                    <a:pt x="1870" y="2155"/>
                  </a:lnTo>
                  <a:lnTo>
                    <a:pt x="2358" y="1869"/>
                  </a:lnTo>
                  <a:lnTo>
                    <a:pt x="2560" y="1750"/>
                  </a:lnTo>
                  <a:lnTo>
                    <a:pt x="3048" y="1476"/>
                  </a:lnTo>
                  <a:lnTo>
                    <a:pt x="3239" y="1357"/>
                  </a:lnTo>
                  <a:lnTo>
                    <a:pt x="3727" y="1072"/>
                  </a:lnTo>
                  <a:lnTo>
                    <a:pt x="3929" y="964"/>
                  </a:lnTo>
                  <a:lnTo>
                    <a:pt x="4417" y="679"/>
                  </a:lnTo>
                  <a:lnTo>
                    <a:pt x="4620" y="560"/>
                  </a:lnTo>
                  <a:lnTo>
                    <a:pt x="4858" y="429"/>
                  </a:lnTo>
                  <a:lnTo>
                    <a:pt x="5108" y="286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1331452" y="2419303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1353525" y="2406347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1375630" y="239377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1397351" y="238120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33"/>
          <p:cNvGrpSpPr/>
          <p:nvPr/>
        </p:nvGrpSpPr>
        <p:grpSpPr>
          <a:xfrm>
            <a:off x="9325440" y="2920350"/>
            <a:ext cx="433388" cy="242580"/>
            <a:chOff x="1366097" y="2245375"/>
            <a:chExt cx="184774" cy="103424"/>
          </a:xfrm>
        </p:grpSpPr>
        <p:sp>
          <p:nvSpPr>
            <p:cNvPr id="509" name="Google Shape;509;p33"/>
            <p:cNvSpPr/>
            <p:nvPr/>
          </p:nvSpPr>
          <p:spPr>
            <a:xfrm>
              <a:off x="1366097" y="2249758"/>
              <a:ext cx="184774" cy="99041"/>
            </a:xfrm>
            <a:custGeom>
              <a:avLst/>
              <a:gdLst/>
              <a:ahLst/>
              <a:cxnLst/>
              <a:rect l="l" t="t" r="r" b="b"/>
              <a:pathLst>
                <a:path w="5776" h="3096" extrusionOk="0">
                  <a:moveTo>
                    <a:pt x="2777" y="0"/>
                  </a:moveTo>
                  <a:cubicBezTo>
                    <a:pt x="2319" y="0"/>
                    <a:pt x="1844" y="116"/>
                    <a:pt x="1477" y="347"/>
                  </a:cubicBezTo>
                  <a:lnTo>
                    <a:pt x="739" y="538"/>
                  </a:lnTo>
                  <a:cubicBezTo>
                    <a:pt x="1" y="1002"/>
                    <a:pt x="275" y="1859"/>
                    <a:pt x="1084" y="2193"/>
                  </a:cubicBezTo>
                  <a:lnTo>
                    <a:pt x="2966" y="2943"/>
                  </a:lnTo>
                  <a:cubicBezTo>
                    <a:pt x="3218" y="3046"/>
                    <a:pt x="3511" y="3095"/>
                    <a:pt x="3809" y="3095"/>
                  </a:cubicBezTo>
                  <a:cubicBezTo>
                    <a:pt x="4269" y="3095"/>
                    <a:pt x="4742" y="2976"/>
                    <a:pt x="5097" y="2752"/>
                  </a:cubicBezTo>
                  <a:cubicBezTo>
                    <a:pt x="5680" y="2383"/>
                    <a:pt x="5775" y="1835"/>
                    <a:pt x="5311" y="1454"/>
                  </a:cubicBezTo>
                  <a:lnTo>
                    <a:pt x="3978" y="359"/>
                  </a:lnTo>
                  <a:cubicBezTo>
                    <a:pt x="3684" y="119"/>
                    <a:pt x="3240" y="0"/>
                    <a:pt x="27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1371823" y="2245375"/>
              <a:ext cx="174473" cy="93763"/>
            </a:xfrm>
            <a:custGeom>
              <a:avLst/>
              <a:gdLst/>
              <a:ahLst/>
              <a:cxnLst/>
              <a:rect l="l" t="t" r="r" b="b"/>
              <a:pathLst>
                <a:path w="5454" h="2931" extrusionOk="0">
                  <a:moveTo>
                    <a:pt x="2324" y="0"/>
                  </a:moveTo>
                  <a:cubicBezTo>
                    <a:pt x="1919" y="0"/>
                    <a:pt x="1513" y="88"/>
                    <a:pt x="1203" y="270"/>
                  </a:cubicBezTo>
                  <a:lnTo>
                    <a:pt x="691" y="567"/>
                  </a:lnTo>
                  <a:cubicBezTo>
                    <a:pt x="0" y="960"/>
                    <a:pt x="96" y="1627"/>
                    <a:pt x="893" y="1972"/>
                  </a:cubicBezTo>
                  <a:lnTo>
                    <a:pt x="2763" y="2746"/>
                  </a:lnTo>
                  <a:cubicBezTo>
                    <a:pt x="3047" y="2870"/>
                    <a:pt x="3381" y="2930"/>
                    <a:pt x="3715" y="2930"/>
                  </a:cubicBezTo>
                  <a:cubicBezTo>
                    <a:pt x="4122" y="2930"/>
                    <a:pt x="4527" y="2840"/>
                    <a:pt x="4834" y="2663"/>
                  </a:cubicBezTo>
                  <a:cubicBezTo>
                    <a:pt x="5394" y="2342"/>
                    <a:pt x="5454" y="1830"/>
                    <a:pt x="4989" y="1460"/>
                  </a:cubicBezTo>
                  <a:lnTo>
                    <a:pt x="3632" y="389"/>
                  </a:lnTo>
                  <a:cubicBezTo>
                    <a:pt x="3317" y="133"/>
                    <a:pt x="2821" y="0"/>
                    <a:pt x="232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1419040" y="2259483"/>
              <a:ext cx="35829" cy="19738"/>
            </a:xfrm>
            <a:custGeom>
              <a:avLst/>
              <a:gdLst/>
              <a:ahLst/>
              <a:cxnLst/>
              <a:rect l="l" t="t" r="r" b="b"/>
              <a:pathLst>
                <a:path w="1120" h="617" extrusionOk="0">
                  <a:moveTo>
                    <a:pt x="263" y="1"/>
                  </a:moveTo>
                  <a:cubicBezTo>
                    <a:pt x="205" y="1"/>
                    <a:pt x="143" y="16"/>
                    <a:pt x="96" y="43"/>
                  </a:cubicBezTo>
                  <a:cubicBezTo>
                    <a:pt x="13" y="91"/>
                    <a:pt x="1" y="162"/>
                    <a:pt x="72" y="210"/>
                  </a:cubicBezTo>
                  <a:lnTo>
                    <a:pt x="739" y="591"/>
                  </a:lnTo>
                  <a:cubicBezTo>
                    <a:pt x="772" y="607"/>
                    <a:pt x="818" y="616"/>
                    <a:pt x="866" y="616"/>
                  </a:cubicBezTo>
                  <a:cubicBezTo>
                    <a:pt x="922" y="616"/>
                    <a:pt x="980" y="604"/>
                    <a:pt x="1025" y="579"/>
                  </a:cubicBezTo>
                  <a:cubicBezTo>
                    <a:pt x="1108" y="519"/>
                    <a:pt x="1120" y="448"/>
                    <a:pt x="1049" y="412"/>
                  </a:cubicBezTo>
                  <a:lnTo>
                    <a:pt x="382" y="31"/>
                  </a:lnTo>
                  <a:cubicBezTo>
                    <a:pt x="350" y="10"/>
                    <a:pt x="308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3"/>
          <p:cNvGrpSpPr/>
          <p:nvPr/>
        </p:nvGrpSpPr>
        <p:grpSpPr>
          <a:xfrm>
            <a:off x="7056910" y="387714"/>
            <a:ext cx="1007328" cy="1196023"/>
            <a:chOff x="1673102" y="2206764"/>
            <a:chExt cx="335575" cy="398435"/>
          </a:xfrm>
        </p:grpSpPr>
        <p:sp>
          <p:nvSpPr>
            <p:cNvPr id="513" name="Google Shape;513;p33"/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3"/>
          <p:cNvGrpSpPr/>
          <p:nvPr/>
        </p:nvGrpSpPr>
        <p:grpSpPr>
          <a:xfrm>
            <a:off x="4781025" y="4108125"/>
            <a:ext cx="579625" cy="130500"/>
            <a:chOff x="304275" y="275275"/>
            <a:chExt cx="579625" cy="130500"/>
          </a:xfrm>
        </p:grpSpPr>
        <p:sp>
          <p:nvSpPr>
            <p:cNvPr id="521" name="Google Shape;521;p33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Google Shape;524;p33"/>
          <p:cNvSpPr/>
          <p:nvPr/>
        </p:nvSpPr>
        <p:spPr>
          <a:xfrm>
            <a:off x="363900" y="4337947"/>
            <a:ext cx="349500" cy="397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3"/>
          <p:cNvSpPr txBox="1"/>
          <p:nvPr/>
        </p:nvSpPr>
        <p:spPr>
          <a:xfrm>
            <a:off x="1447900" y="339275"/>
            <a:ext cx="1772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OPTIMIZATION</a:t>
            </a:r>
            <a:endParaRPr b="1" dirty="0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526" name="Google Shape;526;p33"/>
          <p:cNvSpPr txBox="1"/>
          <p:nvPr/>
        </p:nvSpPr>
        <p:spPr>
          <a:xfrm>
            <a:off x="3465250" y="4442725"/>
            <a:ext cx="1895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INVESTMENTS</a:t>
            </a:r>
            <a:endParaRPr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grpSp>
        <p:nvGrpSpPr>
          <p:cNvPr id="527" name="Google Shape;527;p33"/>
          <p:cNvGrpSpPr/>
          <p:nvPr/>
        </p:nvGrpSpPr>
        <p:grpSpPr>
          <a:xfrm>
            <a:off x="5733519" y="960358"/>
            <a:ext cx="896100" cy="205962"/>
            <a:chOff x="5733519" y="960358"/>
            <a:chExt cx="896100" cy="205962"/>
          </a:xfrm>
        </p:grpSpPr>
        <p:grpSp>
          <p:nvGrpSpPr>
            <p:cNvPr id="528" name="Google Shape;528;p33"/>
            <p:cNvGrpSpPr/>
            <p:nvPr/>
          </p:nvGrpSpPr>
          <p:grpSpPr>
            <a:xfrm>
              <a:off x="5733519" y="960358"/>
              <a:ext cx="210300" cy="205962"/>
              <a:chOff x="5733519" y="960358"/>
              <a:chExt cx="210300" cy="205962"/>
            </a:xfrm>
          </p:grpSpPr>
          <p:cxnSp>
            <p:nvCxnSpPr>
              <p:cNvPr id="529" name="Google Shape;529;p33"/>
              <p:cNvCxnSpPr/>
              <p:nvPr/>
            </p:nvCxnSpPr>
            <p:spPr>
              <a:xfrm>
                <a:off x="5838685" y="960358"/>
                <a:ext cx="0" cy="205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33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31" name="Google Shape;531;p33"/>
            <p:cNvGrpSpPr/>
            <p:nvPr/>
          </p:nvGrpSpPr>
          <p:grpSpPr>
            <a:xfrm>
              <a:off x="6076419" y="960358"/>
              <a:ext cx="210300" cy="205962"/>
              <a:chOff x="6076419" y="960358"/>
              <a:chExt cx="210300" cy="205962"/>
            </a:xfrm>
          </p:grpSpPr>
          <p:cxnSp>
            <p:nvCxnSpPr>
              <p:cNvPr id="532" name="Google Shape;532;p33"/>
              <p:cNvCxnSpPr/>
              <p:nvPr/>
            </p:nvCxnSpPr>
            <p:spPr>
              <a:xfrm>
                <a:off x="6181585" y="960358"/>
                <a:ext cx="0" cy="205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33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34" name="Google Shape;534;p33"/>
            <p:cNvGrpSpPr/>
            <p:nvPr/>
          </p:nvGrpSpPr>
          <p:grpSpPr>
            <a:xfrm>
              <a:off x="6419319" y="960358"/>
              <a:ext cx="210300" cy="205962"/>
              <a:chOff x="6419319" y="960358"/>
              <a:chExt cx="210300" cy="205962"/>
            </a:xfrm>
          </p:grpSpPr>
          <p:cxnSp>
            <p:nvCxnSpPr>
              <p:cNvPr id="535" name="Google Shape;535;p33"/>
              <p:cNvCxnSpPr/>
              <p:nvPr/>
            </p:nvCxnSpPr>
            <p:spPr>
              <a:xfrm>
                <a:off x="6524485" y="960358"/>
                <a:ext cx="0" cy="205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33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8"/>
          <p:cNvSpPr txBox="1">
            <a:spLocks noGrp="1"/>
          </p:cNvSpPr>
          <p:nvPr>
            <p:ph type="title"/>
          </p:nvPr>
        </p:nvSpPr>
        <p:spPr>
          <a:xfrm>
            <a:off x="713400" y="2216763"/>
            <a:ext cx="4301126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CP + MIP using Ortools </a:t>
            </a:r>
            <a:endParaRPr dirty="0"/>
          </a:p>
        </p:txBody>
      </p:sp>
      <p:sp>
        <p:nvSpPr>
          <p:cNvPr id="710" name="Google Shape;710;p38"/>
          <p:cNvSpPr txBox="1">
            <a:spLocks noGrp="1"/>
          </p:cNvSpPr>
          <p:nvPr>
            <p:ph type="title" idx="2"/>
          </p:nvPr>
        </p:nvSpPr>
        <p:spPr>
          <a:xfrm>
            <a:off x="713400" y="1363238"/>
            <a:ext cx="1620300" cy="9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712" name="Google Shape;712;p38"/>
          <p:cNvGrpSpPr/>
          <p:nvPr/>
        </p:nvGrpSpPr>
        <p:grpSpPr>
          <a:xfrm>
            <a:off x="5466825" y="2163338"/>
            <a:ext cx="579625" cy="557161"/>
            <a:chOff x="304275" y="275275"/>
            <a:chExt cx="579625" cy="557161"/>
          </a:xfrm>
        </p:grpSpPr>
        <p:sp>
          <p:nvSpPr>
            <p:cNvPr id="713" name="Google Shape;713;p38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8"/>
          <p:cNvGrpSpPr/>
          <p:nvPr/>
        </p:nvGrpSpPr>
        <p:grpSpPr>
          <a:xfrm>
            <a:off x="7087539" y="2071102"/>
            <a:ext cx="1013130" cy="1404123"/>
            <a:chOff x="1667760" y="3714500"/>
            <a:chExt cx="580491" cy="804517"/>
          </a:xfrm>
        </p:grpSpPr>
        <p:sp>
          <p:nvSpPr>
            <p:cNvPr id="723" name="Google Shape;723;p38"/>
            <p:cNvSpPr/>
            <p:nvPr/>
          </p:nvSpPr>
          <p:spPr>
            <a:xfrm>
              <a:off x="1667760" y="3714500"/>
              <a:ext cx="580491" cy="804517"/>
            </a:xfrm>
            <a:custGeom>
              <a:avLst/>
              <a:gdLst/>
              <a:ahLst/>
              <a:cxnLst/>
              <a:rect l="l" t="t" r="r" b="b"/>
              <a:pathLst>
                <a:path w="18146" h="25149" extrusionOk="0">
                  <a:moveTo>
                    <a:pt x="17668" y="1"/>
                  </a:moveTo>
                  <a:cubicBezTo>
                    <a:pt x="17570" y="1"/>
                    <a:pt x="17462" y="33"/>
                    <a:pt x="17348" y="100"/>
                  </a:cubicBezTo>
                  <a:lnTo>
                    <a:pt x="798" y="9649"/>
                  </a:lnTo>
                  <a:cubicBezTo>
                    <a:pt x="358" y="9899"/>
                    <a:pt x="1" y="10590"/>
                    <a:pt x="1" y="11173"/>
                  </a:cubicBezTo>
                  <a:lnTo>
                    <a:pt x="1" y="24449"/>
                  </a:lnTo>
                  <a:cubicBezTo>
                    <a:pt x="1" y="24885"/>
                    <a:pt x="201" y="25149"/>
                    <a:pt x="486" y="25149"/>
                  </a:cubicBezTo>
                  <a:cubicBezTo>
                    <a:pt x="582" y="25149"/>
                    <a:pt x="687" y="25119"/>
                    <a:pt x="798" y="25056"/>
                  </a:cubicBezTo>
                  <a:lnTo>
                    <a:pt x="17348" y="15495"/>
                  </a:lnTo>
                  <a:cubicBezTo>
                    <a:pt x="17789" y="15245"/>
                    <a:pt x="18146" y="14555"/>
                    <a:pt x="18146" y="13971"/>
                  </a:cubicBezTo>
                  <a:lnTo>
                    <a:pt x="18146" y="696"/>
                  </a:lnTo>
                  <a:cubicBezTo>
                    <a:pt x="18146" y="263"/>
                    <a:pt x="17949" y="1"/>
                    <a:pt x="1766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1667760" y="3714724"/>
              <a:ext cx="580491" cy="407105"/>
            </a:xfrm>
            <a:custGeom>
              <a:avLst/>
              <a:gdLst/>
              <a:ahLst/>
              <a:cxnLst/>
              <a:rect l="l" t="t" r="r" b="b"/>
              <a:pathLst>
                <a:path w="18146" h="12726" extrusionOk="0">
                  <a:moveTo>
                    <a:pt x="17670" y="1"/>
                  </a:moveTo>
                  <a:cubicBezTo>
                    <a:pt x="17556" y="1"/>
                    <a:pt x="17426" y="38"/>
                    <a:pt x="17288" y="117"/>
                  </a:cubicBezTo>
                  <a:lnTo>
                    <a:pt x="858" y="9607"/>
                  </a:lnTo>
                  <a:cubicBezTo>
                    <a:pt x="394" y="9880"/>
                    <a:pt x="1" y="10547"/>
                    <a:pt x="1" y="11095"/>
                  </a:cubicBezTo>
                  <a:lnTo>
                    <a:pt x="1" y="12726"/>
                  </a:lnTo>
                  <a:lnTo>
                    <a:pt x="18146" y="2248"/>
                  </a:lnTo>
                  <a:lnTo>
                    <a:pt x="18146" y="617"/>
                  </a:lnTo>
                  <a:cubicBezTo>
                    <a:pt x="18146" y="228"/>
                    <a:pt x="17953" y="1"/>
                    <a:pt x="1767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2200227" y="3754903"/>
              <a:ext cx="20985" cy="26776"/>
            </a:xfrm>
            <a:custGeom>
              <a:avLst/>
              <a:gdLst/>
              <a:ahLst/>
              <a:cxnLst/>
              <a:rect l="l" t="t" r="r" b="b"/>
              <a:pathLst>
                <a:path w="656" h="837" extrusionOk="0">
                  <a:moveTo>
                    <a:pt x="463" y="1"/>
                  </a:moveTo>
                  <a:cubicBezTo>
                    <a:pt x="420" y="1"/>
                    <a:pt x="372" y="13"/>
                    <a:pt x="322" y="40"/>
                  </a:cubicBezTo>
                  <a:cubicBezTo>
                    <a:pt x="143" y="147"/>
                    <a:pt x="1" y="397"/>
                    <a:pt x="1" y="600"/>
                  </a:cubicBezTo>
                  <a:cubicBezTo>
                    <a:pt x="1" y="751"/>
                    <a:pt x="72" y="837"/>
                    <a:pt x="176" y="837"/>
                  </a:cubicBezTo>
                  <a:cubicBezTo>
                    <a:pt x="220" y="837"/>
                    <a:pt x="269" y="822"/>
                    <a:pt x="322" y="790"/>
                  </a:cubicBezTo>
                  <a:cubicBezTo>
                    <a:pt x="501" y="683"/>
                    <a:pt x="655" y="433"/>
                    <a:pt x="655" y="230"/>
                  </a:cubicBezTo>
                  <a:cubicBezTo>
                    <a:pt x="655" y="85"/>
                    <a:pt x="575" y="1"/>
                    <a:pt x="4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2158321" y="3779055"/>
              <a:ext cx="20602" cy="26776"/>
            </a:xfrm>
            <a:custGeom>
              <a:avLst/>
              <a:gdLst/>
              <a:ahLst/>
              <a:cxnLst/>
              <a:rect l="l" t="t" r="r" b="b"/>
              <a:pathLst>
                <a:path w="644" h="837" extrusionOk="0">
                  <a:moveTo>
                    <a:pt x="468" y="0"/>
                  </a:moveTo>
                  <a:cubicBezTo>
                    <a:pt x="425" y="0"/>
                    <a:pt x="375" y="15"/>
                    <a:pt x="322" y="47"/>
                  </a:cubicBezTo>
                  <a:cubicBezTo>
                    <a:pt x="144" y="154"/>
                    <a:pt x="1" y="404"/>
                    <a:pt x="1" y="607"/>
                  </a:cubicBezTo>
                  <a:cubicBezTo>
                    <a:pt x="1" y="752"/>
                    <a:pt x="75" y="836"/>
                    <a:pt x="183" y="836"/>
                  </a:cubicBezTo>
                  <a:cubicBezTo>
                    <a:pt x="225" y="836"/>
                    <a:pt x="272" y="824"/>
                    <a:pt x="322" y="797"/>
                  </a:cubicBezTo>
                  <a:cubicBezTo>
                    <a:pt x="501" y="690"/>
                    <a:pt x="644" y="440"/>
                    <a:pt x="644" y="237"/>
                  </a:cubicBezTo>
                  <a:cubicBezTo>
                    <a:pt x="644" y="86"/>
                    <a:pt x="573" y="0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2116062" y="3803431"/>
              <a:ext cx="20985" cy="26648"/>
            </a:xfrm>
            <a:custGeom>
              <a:avLst/>
              <a:gdLst/>
              <a:ahLst/>
              <a:cxnLst/>
              <a:rect l="l" t="t" r="r" b="b"/>
              <a:pathLst>
                <a:path w="656" h="833" extrusionOk="0">
                  <a:moveTo>
                    <a:pt x="481" y="0"/>
                  </a:moveTo>
                  <a:cubicBezTo>
                    <a:pt x="437" y="0"/>
                    <a:pt x="387" y="15"/>
                    <a:pt x="334" y="47"/>
                  </a:cubicBezTo>
                  <a:cubicBezTo>
                    <a:pt x="155" y="142"/>
                    <a:pt x="0" y="392"/>
                    <a:pt x="0" y="607"/>
                  </a:cubicBezTo>
                  <a:cubicBezTo>
                    <a:pt x="0" y="749"/>
                    <a:pt x="77" y="832"/>
                    <a:pt x="184" y="832"/>
                  </a:cubicBezTo>
                  <a:cubicBezTo>
                    <a:pt x="229" y="832"/>
                    <a:pt x="280" y="817"/>
                    <a:pt x="334" y="785"/>
                  </a:cubicBezTo>
                  <a:cubicBezTo>
                    <a:pt x="512" y="690"/>
                    <a:pt x="655" y="440"/>
                    <a:pt x="655" y="226"/>
                  </a:cubicBezTo>
                  <a:cubicBezTo>
                    <a:pt x="655" y="83"/>
                    <a:pt x="585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8"/>
          <p:cNvGrpSpPr/>
          <p:nvPr/>
        </p:nvGrpSpPr>
        <p:grpSpPr>
          <a:xfrm>
            <a:off x="6448758" y="636036"/>
            <a:ext cx="905486" cy="1947369"/>
            <a:chOff x="830207" y="3488333"/>
            <a:chExt cx="518814" cy="1115779"/>
          </a:xfrm>
        </p:grpSpPr>
        <p:sp>
          <p:nvSpPr>
            <p:cNvPr id="729" name="Google Shape;729;p38"/>
            <p:cNvSpPr/>
            <p:nvPr/>
          </p:nvSpPr>
          <p:spPr>
            <a:xfrm>
              <a:off x="830207" y="3488333"/>
              <a:ext cx="518814" cy="1115779"/>
            </a:xfrm>
            <a:custGeom>
              <a:avLst/>
              <a:gdLst/>
              <a:ahLst/>
              <a:cxnLst/>
              <a:rect l="l" t="t" r="r" b="b"/>
              <a:pathLst>
                <a:path w="16218" h="34879" extrusionOk="0">
                  <a:moveTo>
                    <a:pt x="15786" y="1"/>
                  </a:moveTo>
                  <a:cubicBezTo>
                    <a:pt x="15699" y="1"/>
                    <a:pt x="15603" y="28"/>
                    <a:pt x="15503" y="86"/>
                  </a:cubicBezTo>
                  <a:lnTo>
                    <a:pt x="715" y="8623"/>
                  </a:lnTo>
                  <a:cubicBezTo>
                    <a:pt x="322" y="8849"/>
                    <a:pt x="1" y="9468"/>
                    <a:pt x="1" y="9980"/>
                  </a:cubicBezTo>
                  <a:lnTo>
                    <a:pt x="1" y="34257"/>
                  </a:lnTo>
                  <a:cubicBezTo>
                    <a:pt x="10" y="34647"/>
                    <a:pt x="183" y="34878"/>
                    <a:pt x="433" y="34878"/>
                  </a:cubicBezTo>
                  <a:cubicBezTo>
                    <a:pt x="519" y="34878"/>
                    <a:pt x="614" y="34851"/>
                    <a:pt x="715" y="34793"/>
                  </a:cubicBezTo>
                  <a:lnTo>
                    <a:pt x="15503" y="26256"/>
                  </a:lnTo>
                  <a:cubicBezTo>
                    <a:pt x="15896" y="26030"/>
                    <a:pt x="16217" y="25423"/>
                    <a:pt x="16217" y="24899"/>
                  </a:cubicBezTo>
                  <a:lnTo>
                    <a:pt x="16217" y="622"/>
                  </a:lnTo>
                  <a:cubicBezTo>
                    <a:pt x="16217" y="232"/>
                    <a:pt x="16039" y="1"/>
                    <a:pt x="1578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830591" y="3488781"/>
              <a:ext cx="518430" cy="363790"/>
            </a:xfrm>
            <a:custGeom>
              <a:avLst/>
              <a:gdLst/>
              <a:ahLst/>
              <a:cxnLst/>
              <a:rect l="l" t="t" r="r" b="b"/>
              <a:pathLst>
                <a:path w="16206" h="11372" extrusionOk="0">
                  <a:moveTo>
                    <a:pt x="15784" y="0"/>
                  </a:moveTo>
                  <a:cubicBezTo>
                    <a:pt x="15681" y="0"/>
                    <a:pt x="15565" y="35"/>
                    <a:pt x="15443" y="108"/>
                  </a:cubicBezTo>
                  <a:lnTo>
                    <a:pt x="763" y="8573"/>
                  </a:lnTo>
                  <a:cubicBezTo>
                    <a:pt x="346" y="8823"/>
                    <a:pt x="1" y="9419"/>
                    <a:pt x="1" y="9907"/>
                  </a:cubicBezTo>
                  <a:lnTo>
                    <a:pt x="1" y="11371"/>
                  </a:lnTo>
                  <a:lnTo>
                    <a:pt x="16205" y="2001"/>
                  </a:lnTo>
                  <a:lnTo>
                    <a:pt x="16205" y="537"/>
                  </a:lnTo>
                  <a:cubicBezTo>
                    <a:pt x="16205" y="200"/>
                    <a:pt x="16033" y="0"/>
                    <a:pt x="15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1300231" y="3526689"/>
              <a:ext cx="18682" cy="24024"/>
            </a:xfrm>
            <a:custGeom>
              <a:avLst/>
              <a:gdLst/>
              <a:ahLst/>
              <a:cxnLst/>
              <a:rect l="l" t="t" r="r" b="b"/>
              <a:pathLst>
                <a:path w="584" h="751" extrusionOk="0">
                  <a:moveTo>
                    <a:pt x="427" y="0"/>
                  </a:moveTo>
                  <a:cubicBezTo>
                    <a:pt x="388" y="0"/>
                    <a:pt x="344" y="14"/>
                    <a:pt x="298" y="42"/>
                  </a:cubicBezTo>
                  <a:cubicBezTo>
                    <a:pt x="131" y="137"/>
                    <a:pt x="0" y="364"/>
                    <a:pt x="0" y="542"/>
                  </a:cubicBezTo>
                  <a:cubicBezTo>
                    <a:pt x="0" y="676"/>
                    <a:pt x="65" y="751"/>
                    <a:pt x="161" y="751"/>
                  </a:cubicBezTo>
                  <a:cubicBezTo>
                    <a:pt x="201" y="751"/>
                    <a:pt x="248" y="737"/>
                    <a:pt x="298" y="709"/>
                  </a:cubicBezTo>
                  <a:cubicBezTo>
                    <a:pt x="453" y="614"/>
                    <a:pt x="583" y="387"/>
                    <a:pt x="583" y="209"/>
                  </a:cubicBezTo>
                  <a:cubicBezTo>
                    <a:pt x="583" y="75"/>
                    <a:pt x="519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1262899" y="3548378"/>
              <a:ext cx="18298" cy="24056"/>
            </a:xfrm>
            <a:custGeom>
              <a:avLst/>
              <a:gdLst/>
              <a:ahLst/>
              <a:cxnLst/>
              <a:rect l="l" t="t" r="r" b="b"/>
              <a:pathLst>
                <a:path w="572" h="752" extrusionOk="0">
                  <a:moveTo>
                    <a:pt x="415" y="1"/>
                  </a:moveTo>
                  <a:cubicBezTo>
                    <a:pt x="376" y="1"/>
                    <a:pt x="332" y="14"/>
                    <a:pt x="286" y="43"/>
                  </a:cubicBezTo>
                  <a:cubicBezTo>
                    <a:pt x="131" y="138"/>
                    <a:pt x="0" y="364"/>
                    <a:pt x="0" y="543"/>
                  </a:cubicBezTo>
                  <a:cubicBezTo>
                    <a:pt x="0" y="677"/>
                    <a:pt x="65" y="752"/>
                    <a:pt x="157" y="752"/>
                  </a:cubicBezTo>
                  <a:cubicBezTo>
                    <a:pt x="196" y="752"/>
                    <a:pt x="240" y="738"/>
                    <a:pt x="286" y="710"/>
                  </a:cubicBezTo>
                  <a:cubicBezTo>
                    <a:pt x="453" y="614"/>
                    <a:pt x="572" y="388"/>
                    <a:pt x="572" y="210"/>
                  </a:cubicBezTo>
                  <a:cubicBezTo>
                    <a:pt x="572" y="76"/>
                    <a:pt x="507" y="1"/>
                    <a:pt x="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1225183" y="3570099"/>
              <a:ext cx="18682" cy="23993"/>
            </a:xfrm>
            <a:custGeom>
              <a:avLst/>
              <a:gdLst/>
              <a:ahLst/>
              <a:cxnLst/>
              <a:rect l="l" t="t" r="r" b="b"/>
              <a:pathLst>
                <a:path w="584" h="750" extrusionOk="0">
                  <a:moveTo>
                    <a:pt x="428" y="0"/>
                  </a:moveTo>
                  <a:cubicBezTo>
                    <a:pt x="388" y="0"/>
                    <a:pt x="344" y="14"/>
                    <a:pt x="298" y="42"/>
                  </a:cubicBezTo>
                  <a:cubicBezTo>
                    <a:pt x="132" y="138"/>
                    <a:pt x="1" y="352"/>
                    <a:pt x="1" y="543"/>
                  </a:cubicBezTo>
                  <a:cubicBezTo>
                    <a:pt x="1" y="670"/>
                    <a:pt x="67" y="749"/>
                    <a:pt x="166" y="749"/>
                  </a:cubicBezTo>
                  <a:cubicBezTo>
                    <a:pt x="206" y="749"/>
                    <a:pt x="251" y="736"/>
                    <a:pt x="298" y="709"/>
                  </a:cubicBezTo>
                  <a:cubicBezTo>
                    <a:pt x="453" y="614"/>
                    <a:pt x="584" y="388"/>
                    <a:pt x="584" y="209"/>
                  </a:cubicBezTo>
                  <a:cubicBezTo>
                    <a:pt x="584" y="76"/>
                    <a:pt x="519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891147" y="3843002"/>
              <a:ext cx="137909" cy="237334"/>
            </a:xfrm>
            <a:custGeom>
              <a:avLst/>
              <a:gdLst/>
              <a:ahLst/>
              <a:cxnLst/>
              <a:rect l="l" t="t" r="r" b="b"/>
              <a:pathLst>
                <a:path w="4311" h="7419" extrusionOk="0">
                  <a:moveTo>
                    <a:pt x="4311" y="1"/>
                  </a:moveTo>
                  <a:lnTo>
                    <a:pt x="1" y="2477"/>
                  </a:lnTo>
                  <a:lnTo>
                    <a:pt x="1" y="7418"/>
                  </a:lnTo>
                  <a:lnTo>
                    <a:pt x="4311" y="4930"/>
                  </a:lnTo>
                  <a:lnTo>
                    <a:pt x="4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1061012" y="3686861"/>
              <a:ext cx="244180" cy="154640"/>
            </a:xfrm>
            <a:custGeom>
              <a:avLst/>
              <a:gdLst/>
              <a:ahLst/>
              <a:cxnLst/>
              <a:rect l="l" t="t" r="r" b="b"/>
              <a:pathLst>
                <a:path w="7633" h="4834" extrusionOk="0">
                  <a:moveTo>
                    <a:pt x="7633" y="0"/>
                  </a:moveTo>
                  <a:lnTo>
                    <a:pt x="1" y="4405"/>
                  </a:lnTo>
                  <a:lnTo>
                    <a:pt x="1" y="4834"/>
                  </a:lnTo>
                  <a:lnTo>
                    <a:pt x="7633" y="429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1061012" y="3727616"/>
              <a:ext cx="244180" cy="154640"/>
            </a:xfrm>
            <a:custGeom>
              <a:avLst/>
              <a:gdLst/>
              <a:ahLst/>
              <a:cxnLst/>
              <a:rect l="l" t="t" r="r" b="b"/>
              <a:pathLst>
                <a:path w="7633" h="4834" extrusionOk="0">
                  <a:moveTo>
                    <a:pt x="7633" y="0"/>
                  </a:moveTo>
                  <a:lnTo>
                    <a:pt x="1" y="4405"/>
                  </a:lnTo>
                  <a:lnTo>
                    <a:pt x="1" y="4834"/>
                  </a:lnTo>
                  <a:lnTo>
                    <a:pt x="7633" y="429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1061012" y="3768339"/>
              <a:ext cx="244180" cy="154672"/>
            </a:xfrm>
            <a:custGeom>
              <a:avLst/>
              <a:gdLst/>
              <a:ahLst/>
              <a:cxnLst/>
              <a:rect l="l" t="t" r="r" b="b"/>
              <a:pathLst>
                <a:path w="7633" h="4835" extrusionOk="0">
                  <a:moveTo>
                    <a:pt x="7633" y="1"/>
                  </a:moveTo>
                  <a:lnTo>
                    <a:pt x="1" y="4406"/>
                  </a:lnTo>
                  <a:lnTo>
                    <a:pt x="1" y="4835"/>
                  </a:lnTo>
                  <a:lnTo>
                    <a:pt x="7633" y="430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1061012" y="3809477"/>
              <a:ext cx="244180" cy="154672"/>
            </a:xfrm>
            <a:custGeom>
              <a:avLst/>
              <a:gdLst/>
              <a:ahLst/>
              <a:cxnLst/>
              <a:rect l="l" t="t" r="r" b="b"/>
              <a:pathLst>
                <a:path w="7633" h="4835" extrusionOk="0">
                  <a:moveTo>
                    <a:pt x="7633" y="1"/>
                  </a:moveTo>
                  <a:lnTo>
                    <a:pt x="1" y="4406"/>
                  </a:lnTo>
                  <a:lnTo>
                    <a:pt x="1" y="4835"/>
                  </a:lnTo>
                  <a:lnTo>
                    <a:pt x="7633" y="429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1094153" y="3866611"/>
              <a:ext cx="211806" cy="277321"/>
            </a:xfrm>
            <a:custGeom>
              <a:avLst/>
              <a:gdLst/>
              <a:ahLst/>
              <a:cxnLst/>
              <a:rect l="l" t="t" r="r" b="b"/>
              <a:pathLst>
                <a:path w="6621" h="8669" extrusionOk="0">
                  <a:moveTo>
                    <a:pt x="6561" y="1"/>
                  </a:moveTo>
                  <a:lnTo>
                    <a:pt x="1" y="3894"/>
                  </a:lnTo>
                  <a:lnTo>
                    <a:pt x="60" y="8669"/>
                  </a:lnTo>
                  <a:lnTo>
                    <a:pt x="6621" y="4763"/>
                  </a:lnTo>
                  <a:lnTo>
                    <a:pt x="6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891147" y="4017058"/>
              <a:ext cx="175625" cy="115068"/>
            </a:xfrm>
            <a:custGeom>
              <a:avLst/>
              <a:gdLst/>
              <a:ahLst/>
              <a:cxnLst/>
              <a:rect l="l" t="t" r="r" b="b"/>
              <a:pathLst>
                <a:path w="5490" h="3597" extrusionOk="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891147" y="4057813"/>
              <a:ext cx="175625" cy="115068"/>
            </a:xfrm>
            <a:custGeom>
              <a:avLst/>
              <a:gdLst/>
              <a:ahLst/>
              <a:cxnLst/>
              <a:rect l="l" t="t" r="r" b="b"/>
              <a:pathLst>
                <a:path w="5490" h="3597" extrusionOk="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891147" y="4098951"/>
              <a:ext cx="175625" cy="114684"/>
            </a:xfrm>
            <a:custGeom>
              <a:avLst/>
              <a:gdLst/>
              <a:ahLst/>
              <a:cxnLst/>
              <a:rect l="l" t="t" r="r" b="b"/>
              <a:pathLst>
                <a:path w="5490" h="3585" extrusionOk="0">
                  <a:moveTo>
                    <a:pt x="5490" y="1"/>
                  </a:moveTo>
                  <a:lnTo>
                    <a:pt x="1" y="3156"/>
                  </a:lnTo>
                  <a:lnTo>
                    <a:pt x="1" y="3584"/>
                  </a:lnTo>
                  <a:lnTo>
                    <a:pt x="5490" y="417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891147" y="4139706"/>
              <a:ext cx="175625" cy="115068"/>
            </a:xfrm>
            <a:custGeom>
              <a:avLst/>
              <a:gdLst/>
              <a:ahLst/>
              <a:cxnLst/>
              <a:rect l="l" t="t" r="r" b="b"/>
              <a:pathLst>
                <a:path w="5490" h="3597" extrusionOk="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891147" y="4055542"/>
              <a:ext cx="414814" cy="253297"/>
            </a:xfrm>
            <a:custGeom>
              <a:avLst/>
              <a:gdLst/>
              <a:ahLst/>
              <a:cxnLst/>
              <a:rect l="l" t="t" r="r" b="b"/>
              <a:pathLst>
                <a:path w="12967" h="7918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891147" y="4096296"/>
              <a:ext cx="414814" cy="253297"/>
            </a:xfrm>
            <a:custGeom>
              <a:avLst/>
              <a:gdLst/>
              <a:ahLst/>
              <a:cxnLst/>
              <a:rect l="l" t="t" r="r" b="b"/>
              <a:pathLst>
                <a:path w="12967" h="7918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891147" y="4137435"/>
              <a:ext cx="414814" cy="252913"/>
            </a:xfrm>
            <a:custGeom>
              <a:avLst/>
              <a:gdLst/>
              <a:ahLst/>
              <a:cxnLst/>
              <a:rect l="l" t="t" r="r" b="b"/>
              <a:pathLst>
                <a:path w="12967" h="7906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06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891147" y="4178190"/>
              <a:ext cx="414814" cy="253297"/>
            </a:xfrm>
            <a:custGeom>
              <a:avLst/>
              <a:gdLst/>
              <a:ahLst/>
              <a:cxnLst/>
              <a:rect l="l" t="t" r="r" b="b"/>
              <a:pathLst>
                <a:path w="12967" h="7918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38"/>
          <p:cNvGrpSpPr/>
          <p:nvPr/>
        </p:nvGrpSpPr>
        <p:grpSpPr>
          <a:xfrm>
            <a:off x="7540243" y="862323"/>
            <a:ext cx="445787" cy="1075113"/>
            <a:chOff x="1889064" y="1625288"/>
            <a:chExt cx="188933" cy="455633"/>
          </a:xfrm>
        </p:grpSpPr>
        <p:sp>
          <p:nvSpPr>
            <p:cNvPr id="749" name="Google Shape;749;p38"/>
            <p:cNvSpPr/>
            <p:nvPr/>
          </p:nvSpPr>
          <p:spPr>
            <a:xfrm>
              <a:off x="1889064" y="1625288"/>
              <a:ext cx="183591" cy="454674"/>
            </a:xfrm>
            <a:custGeom>
              <a:avLst/>
              <a:gdLst/>
              <a:ahLst/>
              <a:cxnLst/>
              <a:rect l="l" t="t" r="r" b="b"/>
              <a:pathLst>
                <a:path w="5739" h="14213" extrusionOk="0">
                  <a:moveTo>
                    <a:pt x="5716" y="331"/>
                  </a:moveTo>
                  <a:lnTo>
                    <a:pt x="5739" y="342"/>
                  </a:lnTo>
                  <a:cubicBezTo>
                    <a:pt x="5732" y="338"/>
                    <a:pt x="5724" y="334"/>
                    <a:pt x="5716" y="331"/>
                  </a:cubicBezTo>
                  <a:close/>
                  <a:moveTo>
                    <a:pt x="4982" y="0"/>
                  </a:moveTo>
                  <a:cubicBezTo>
                    <a:pt x="4920" y="0"/>
                    <a:pt x="4849" y="21"/>
                    <a:pt x="4775" y="68"/>
                  </a:cubicBezTo>
                  <a:lnTo>
                    <a:pt x="464" y="2557"/>
                  </a:lnTo>
                  <a:cubicBezTo>
                    <a:pt x="203" y="2699"/>
                    <a:pt x="0" y="3068"/>
                    <a:pt x="0" y="3366"/>
                  </a:cubicBezTo>
                  <a:lnTo>
                    <a:pt x="24" y="13594"/>
                  </a:lnTo>
                  <a:cubicBezTo>
                    <a:pt x="24" y="13736"/>
                    <a:pt x="72" y="13844"/>
                    <a:pt x="155" y="13891"/>
                  </a:cubicBezTo>
                  <a:lnTo>
                    <a:pt x="786" y="14213"/>
                  </a:lnTo>
                  <a:cubicBezTo>
                    <a:pt x="703" y="14153"/>
                    <a:pt x="655" y="14058"/>
                    <a:pt x="655" y="13903"/>
                  </a:cubicBezTo>
                  <a:lnTo>
                    <a:pt x="631" y="3688"/>
                  </a:lnTo>
                  <a:cubicBezTo>
                    <a:pt x="631" y="3378"/>
                    <a:pt x="834" y="3021"/>
                    <a:pt x="1096" y="2866"/>
                  </a:cubicBezTo>
                  <a:lnTo>
                    <a:pt x="5406" y="378"/>
                  </a:lnTo>
                  <a:cubicBezTo>
                    <a:pt x="5484" y="335"/>
                    <a:pt x="5558" y="313"/>
                    <a:pt x="5623" y="313"/>
                  </a:cubicBezTo>
                  <a:cubicBezTo>
                    <a:pt x="5657" y="313"/>
                    <a:pt x="5688" y="319"/>
                    <a:pt x="5716" y="331"/>
                  </a:cubicBezTo>
                  <a:lnTo>
                    <a:pt x="5716" y="331"/>
                  </a:lnTo>
                  <a:lnTo>
                    <a:pt x="5108" y="32"/>
                  </a:lnTo>
                  <a:cubicBezTo>
                    <a:pt x="5072" y="12"/>
                    <a:pt x="5030" y="0"/>
                    <a:pt x="498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1909249" y="1635269"/>
              <a:ext cx="168747" cy="445653"/>
            </a:xfrm>
            <a:custGeom>
              <a:avLst/>
              <a:gdLst/>
              <a:ahLst/>
              <a:cxnLst/>
              <a:rect l="l" t="t" r="r" b="b"/>
              <a:pathLst>
                <a:path w="5275" h="13931" extrusionOk="0">
                  <a:moveTo>
                    <a:pt x="4985" y="0"/>
                  </a:moveTo>
                  <a:cubicBezTo>
                    <a:pt x="4922" y="0"/>
                    <a:pt x="4850" y="21"/>
                    <a:pt x="4775" y="66"/>
                  </a:cubicBezTo>
                  <a:lnTo>
                    <a:pt x="476" y="2554"/>
                  </a:lnTo>
                  <a:cubicBezTo>
                    <a:pt x="214" y="2709"/>
                    <a:pt x="0" y="3066"/>
                    <a:pt x="0" y="3376"/>
                  </a:cubicBezTo>
                  <a:lnTo>
                    <a:pt x="24" y="13591"/>
                  </a:lnTo>
                  <a:cubicBezTo>
                    <a:pt x="24" y="13803"/>
                    <a:pt x="133" y="13930"/>
                    <a:pt x="290" y="13930"/>
                  </a:cubicBezTo>
                  <a:cubicBezTo>
                    <a:pt x="353" y="13930"/>
                    <a:pt x="425" y="13910"/>
                    <a:pt x="500" y="13865"/>
                  </a:cubicBezTo>
                  <a:lnTo>
                    <a:pt x="4798" y="11377"/>
                  </a:lnTo>
                  <a:cubicBezTo>
                    <a:pt x="5060" y="11222"/>
                    <a:pt x="5275" y="10865"/>
                    <a:pt x="5275" y="10555"/>
                  </a:cubicBezTo>
                  <a:lnTo>
                    <a:pt x="5251" y="340"/>
                  </a:lnTo>
                  <a:cubicBezTo>
                    <a:pt x="5251" y="128"/>
                    <a:pt x="5142" y="0"/>
                    <a:pt x="498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1915711" y="1641923"/>
              <a:ext cx="155823" cy="432345"/>
            </a:xfrm>
            <a:custGeom>
              <a:avLst/>
              <a:gdLst/>
              <a:ahLst/>
              <a:cxnLst/>
              <a:rect l="l" t="t" r="r" b="b"/>
              <a:pathLst>
                <a:path w="4871" h="13515" extrusionOk="0">
                  <a:moveTo>
                    <a:pt x="4787" y="1"/>
                  </a:moveTo>
                  <a:cubicBezTo>
                    <a:pt x="4775" y="1"/>
                    <a:pt x="4739" y="12"/>
                    <a:pt x="4680" y="36"/>
                  </a:cubicBezTo>
                  <a:lnTo>
                    <a:pt x="3465" y="751"/>
                  </a:lnTo>
                  <a:lnTo>
                    <a:pt x="3465" y="1084"/>
                  </a:lnTo>
                  <a:lnTo>
                    <a:pt x="1322" y="2322"/>
                  </a:lnTo>
                  <a:lnTo>
                    <a:pt x="1322" y="1977"/>
                  </a:lnTo>
                  <a:lnTo>
                    <a:pt x="370" y="2525"/>
                  </a:lnTo>
                  <a:cubicBezTo>
                    <a:pt x="179" y="2644"/>
                    <a:pt x="1" y="2941"/>
                    <a:pt x="1" y="3168"/>
                  </a:cubicBezTo>
                  <a:lnTo>
                    <a:pt x="24" y="13383"/>
                  </a:lnTo>
                  <a:cubicBezTo>
                    <a:pt x="24" y="13419"/>
                    <a:pt x="36" y="13514"/>
                    <a:pt x="84" y="13514"/>
                  </a:cubicBezTo>
                  <a:cubicBezTo>
                    <a:pt x="96" y="13514"/>
                    <a:pt x="132" y="13514"/>
                    <a:pt x="191" y="13478"/>
                  </a:cubicBezTo>
                  <a:lnTo>
                    <a:pt x="4501" y="10990"/>
                  </a:lnTo>
                  <a:cubicBezTo>
                    <a:pt x="4692" y="10883"/>
                    <a:pt x="4870" y="10585"/>
                    <a:pt x="4870" y="10359"/>
                  </a:cubicBezTo>
                  <a:lnTo>
                    <a:pt x="4846" y="132"/>
                  </a:lnTo>
                  <a:cubicBezTo>
                    <a:pt x="4846" y="96"/>
                    <a:pt x="4835" y="1"/>
                    <a:pt x="4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1963696" y="1669050"/>
              <a:ext cx="57166" cy="36437"/>
            </a:xfrm>
            <a:custGeom>
              <a:avLst/>
              <a:gdLst/>
              <a:ahLst/>
              <a:cxnLst/>
              <a:rect l="l" t="t" r="r" b="b"/>
              <a:pathLst>
                <a:path w="1787" h="1139" extrusionOk="0">
                  <a:moveTo>
                    <a:pt x="1753" y="0"/>
                  </a:moveTo>
                  <a:cubicBezTo>
                    <a:pt x="1745" y="0"/>
                    <a:pt x="1737" y="3"/>
                    <a:pt x="1727" y="10"/>
                  </a:cubicBezTo>
                  <a:lnTo>
                    <a:pt x="72" y="962"/>
                  </a:lnTo>
                  <a:cubicBezTo>
                    <a:pt x="36" y="986"/>
                    <a:pt x="1" y="1034"/>
                    <a:pt x="1" y="1081"/>
                  </a:cubicBezTo>
                  <a:cubicBezTo>
                    <a:pt x="1" y="1116"/>
                    <a:pt x="20" y="1138"/>
                    <a:pt x="44" y="1138"/>
                  </a:cubicBezTo>
                  <a:cubicBezTo>
                    <a:pt x="53" y="1138"/>
                    <a:pt x="63" y="1135"/>
                    <a:pt x="72" y="1129"/>
                  </a:cubicBezTo>
                  <a:lnTo>
                    <a:pt x="1727" y="176"/>
                  </a:lnTo>
                  <a:cubicBezTo>
                    <a:pt x="1763" y="153"/>
                    <a:pt x="1787" y="105"/>
                    <a:pt x="1787" y="57"/>
                  </a:cubicBezTo>
                  <a:cubicBezTo>
                    <a:pt x="1787" y="23"/>
                    <a:pt x="1774" y="0"/>
                    <a:pt x="17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5029203" y="2903159"/>
            <a:ext cx="1671954" cy="988824"/>
            <a:chOff x="942970" y="2297423"/>
            <a:chExt cx="529434" cy="313117"/>
          </a:xfrm>
        </p:grpSpPr>
        <p:sp>
          <p:nvSpPr>
            <p:cNvPr id="754" name="Google Shape;754;p38"/>
            <p:cNvSpPr/>
            <p:nvPr/>
          </p:nvSpPr>
          <p:spPr>
            <a:xfrm>
              <a:off x="944090" y="2382355"/>
              <a:ext cx="526811" cy="228185"/>
            </a:xfrm>
            <a:custGeom>
              <a:avLst/>
              <a:gdLst/>
              <a:ahLst/>
              <a:cxnLst/>
              <a:rect l="l" t="t" r="r" b="b"/>
              <a:pathLst>
                <a:path w="16468" h="7133" extrusionOk="0">
                  <a:moveTo>
                    <a:pt x="16467" y="0"/>
                  </a:moveTo>
                  <a:cubicBezTo>
                    <a:pt x="16467" y="72"/>
                    <a:pt x="16419" y="131"/>
                    <a:pt x="16336" y="191"/>
                  </a:cubicBezTo>
                  <a:lnTo>
                    <a:pt x="4906" y="6787"/>
                  </a:lnTo>
                  <a:cubicBezTo>
                    <a:pt x="4817" y="6834"/>
                    <a:pt x="4704" y="6858"/>
                    <a:pt x="4592" y="6858"/>
                  </a:cubicBezTo>
                  <a:cubicBezTo>
                    <a:pt x="4480" y="6858"/>
                    <a:pt x="4370" y="6834"/>
                    <a:pt x="4287" y="6787"/>
                  </a:cubicBezTo>
                  <a:lnTo>
                    <a:pt x="132" y="4370"/>
                  </a:lnTo>
                  <a:cubicBezTo>
                    <a:pt x="48" y="4322"/>
                    <a:pt x="1" y="4263"/>
                    <a:pt x="1" y="4191"/>
                  </a:cubicBezTo>
                  <a:lnTo>
                    <a:pt x="1" y="4465"/>
                  </a:lnTo>
                  <a:cubicBezTo>
                    <a:pt x="1" y="4537"/>
                    <a:pt x="48" y="4596"/>
                    <a:pt x="132" y="4644"/>
                  </a:cubicBezTo>
                  <a:lnTo>
                    <a:pt x="4287" y="7061"/>
                  </a:lnTo>
                  <a:cubicBezTo>
                    <a:pt x="4370" y="7108"/>
                    <a:pt x="4480" y="7132"/>
                    <a:pt x="4592" y="7132"/>
                  </a:cubicBezTo>
                  <a:cubicBezTo>
                    <a:pt x="4704" y="7132"/>
                    <a:pt x="4817" y="7108"/>
                    <a:pt x="4906" y="7061"/>
                  </a:cubicBezTo>
                  <a:lnTo>
                    <a:pt x="16336" y="465"/>
                  </a:lnTo>
                  <a:cubicBezTo>
                    <a:pt x="16431" y="405"/>
                    <a:pt x="16467" y="346"/>
                    <a:pt x="16467" y="274"/>
                  </a:cubicBezTo>
                  <a:lnTo>
                    <a:pt x="1646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942970" y="2297423"/>
              <a:ext cx="529434" cy="304353"/>
            </a:xfrm>
            <a:custGeom>
              <a:avLst/>
              <a:gdLst/>
              <a:ahLst/>
              <a:cxnLst/>
              <a:rect l="l" t="t" r="r" b="b"/>
              <a:pathLst>
                <a:path w="16550" h="9514" extrusionOk="0">
                  <a:moveTo>
                    <a:pt x="11911" y="0"/>
                  </a:moveTo>
                  <a:cubicBezTo>
                    <a:pt x="11799" y="0"/>
                    <a:pt x="11686" y="24"/>
                    <a:pt x="11597" y="72"/>
                  </a:cubicBezTo>
                  <a:lnTo>
                    <a:pt x="167" y="6668"/>
                  </a:lnTo>
                  <a:cubicBezTo>
                    <a:pt x="0" y="6775"/>
                    <a:pt x="0" y="6930"/>
                    <a:pt x="167" y="7025"/>
                  </a:cubicBezTo>
                  <a:lnTo>
                    <a:pt x="4322" y="9442"/>
                  </a:lnTo>
                  <a:cubicBezTo>
                    <a:pt x="4405" y="9489"/>
                    <a:pt x="4515" y="9513"/>
                    <a:pt x="4627" y="9513"/>
                  </a:cubicBezTo>
                  <a:cubicBezTo>
                    <a:pt x="4739" y="9513"/>
                    <a:pt x="4852" y="9489"/>
                    <a:pt x="4941" y="9442"/>
                  </a:cubicBezTo>
                  <a:lnTo>
                    <a:pt x="16371" y="2846"/>
                  </a:lnTo>
                  <a:cubicBezTo>
                    <a:pt x="16550" y="2739"/>
                    <a:pt x="16550" y="2584"/>
                    <a:pt x="16371" y="2489"/>
                  </a:cubicBezTo>
                  <a:lnTo>
                    <a:pt x="12216" y="72"/>
                  </a:lnTo>
                  <a:cubicBezTo>
                    <a:pt x="12132" y="24"/>
                    <a:pt x="12022" y="0"/>
                    <a:pt x="1191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990187" y="2501165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1011908" y="2488625"/>
              <a:ext cx="31638" cy="17914"/>
            </a:xfrm>
            <a:custGeom>
              <a:avLst/>
              <a:gdLst/>
              <a:ahLst/>
              <a:cxnLst/>
              <a:rect l="l" t="t" r="r" b="b"/>
              <a:pathLst>
                <a:path w="989" h="560" extrusionOk="0">
                  <a:moveTo>
                    <a:pt x="488" y="0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1033981" y="2475669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1056086" y="2463097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1078158" y="2450525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1099879" y="2437569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1121952" y="2424997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1144057" y="241242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60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1165778" y="239985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1187851" y="2386930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1209956" y="2374358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1232029" y="2361786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1253750" y="2348830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1275854" y="233625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297927" y="2323686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1037020" y="2503084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1059125" y="2490128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1080846" y="2477556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87"/>
                  </a:lnTo>
                  <a:lnTo>
                    <a:pt x="500" y="560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1102918" y="2464984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1125023" y="245206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1146712" y="243948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1168817" y="2426917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1190890" y="2413961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1212995" y="2401389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1234716" y="2388817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1256789" y="2375861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1278893" y="2363289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1300582" y="235074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1322687" y="233779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1014947" y="2515656"/>
              <a:ext cx="78120" cy="32406"/>
            </a:xfrm>
            <a:custGeom>
              <a:avLst/>
              <a:gdLst/>
              <a:ahLst/>
              <a:cxnLst/>
              <a:rect l="l" t="t" r="r" b="b"/>
              <a:pathLst>
                <a:path w="2442" h="1013" extrusionOk="0">
                  <a:moveTo>
                    <a:pt x="488" y="0"/>
                  </a:moveTo>
                  <a:lnTo>
                    <a:pt x="0" y="286"/>
                  </a:lnTo>
                  <a:lnTo>
                    <a:pt x="786" y="727"/>
                  </a:lnTo>
                  <a:lnTo>
                    <a:pt x="1012" y="870"/>
                  </a:lnTo>
                  <a:lnTo>
                    <a:pt x="1274" y="1012"/>
                  </a:lnTo>
                  <a:lnTo>
                    <a:pt x="1953" y="620"/>
                  </a:lnTo>
                  <a:lnTo>
                    <a:pt x="2322" y="405"/>
                  </a:lnTo>
                  <a:lnTo>
                    <a:pt x="2441" y="334"/>
                  </a:lnTo>
                  <a:lnTo>
                    <a:pt x="1953" y="48"/>
                  </a:lnTo>
                  <a:lnTo>
                    <a:pt x="1822" y="131"/>
                  </a:lnTo>
                  <a:lnTo>
                    <a:pt x="1465" y="334"/>
                  </a:lnTo>
                  <a:lnTo>
                    <a:pt x="1274" y="45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1083885" y="2504620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1105957" y="2492048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1127678" y="2479092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1149783" y="246652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1171856" y="24539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1193961" y="2440992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1215650" y="2428420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1237755" y="24158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1259860" y="240292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1281549" y="2390353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1303653" y="237778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74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1325726" y="2364825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1347447" y="2352253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1064851" y="254422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1086924" y="253165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1108645" y="25190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1130717" y="2506123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1152822" y="2493551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1174543" y="24809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1196616" y="2468055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1218721" y="245548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1240794" y="244291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1262515" y="2429956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1284588" y="2417384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1306692" y="2404812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1328413" y="2392240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0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1350486" y="2379284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1372591" y="2366744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1089579" y="2558682"/>
              <a:ext cx="31670" cy="18330"/>
            </a:xfrm>
            <a:custGeom>
              <a:avLst/>
              <a:gdLst/>
              <a:ahLst/>
              <a:cxnLst/>
              <a:rect l="l" t="t" r="r" b="b"/>
              <a:pathLst>
                <a:path w="990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501" y="572"/>
                  </a:lnTo>
                  <a:lnTo>
                    <a:pt x="989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1111684" y="254611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1133788" y="2533186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1155477" y="2520614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1177582" y="2431875"/>
              <a:ext cx="163437" cy="94083"/>
            </a:xfrm>
            <a:custGeom>
              <a:avLst/>
              <a:gdLst/>
              <a:ahLst/>
              <a:cxnLst/>
              <a:rect l="l" t="t" r="r" b="b"/>
              <a:pathLst>
                <a:path w="5109" h="2941" extrusionOk="0">
                  <a:moveTo>
                    <a:pt x="4608" y="0"/>
                  </a:moveTo>
                  <a:lnTo>
                    <a:pt x="4370" y="143"/>
                  </a:lnTo>
                  <a:lnTo>
                    <a:pt x="4120" y="286"/>
                  </a:lnTo>
                  <a:lnTo>
                    <a:pt x="3929" y="393"/>
                  </a:lnTo>
                  <a:lnTo>
                    <a:pt x="3441" y="679"/>
                  </a:lnTo>
                  <a:lnTo>
                    <a:pt x="3239" y="798"/>
                  </a:lnTo>
                  <a:lnTo>
                    <a:pt x="2751" y="1072"/>
                  </a:lnTo>
                  <a:lnTo>
                    <a:pt x="2548" y="1191"/>
                  </a:lnTo>
                  <a:lnTo>
                    <a:pt x="2060" y="1476"/>
                  </a:lnTo>
                  <a:lnTo>
                    <a:pt x="1870" y="1584"/>
                  </a:lnTo>
                  <a:lnTo>
                    <a:pt x="1381" y="1869"/>
                  </a:lnTo>
                  <a:lnTo>
                    <a:pt x="1179" y="1976"/>
                  </a:lnTo>
                  <a:lnTo>
                    <a:pt x="691" y="2262"/>
                  </a:lnTo>
                  <a:lnTo>
                    <a:pt x="0" y="2655"/>
                  </a:lnTo>
                  <a:lnTo>
                    <a:pt x="488" y="2941"/>
                  </a:lnTo>
                  <a:lnTo>
                    <a:pt x="1179" y="2548"/>
                  </a:lnTo>
                  <a:lnTo>
                    <a:pt x="1667" y="2262"/>
                  </a:lnTo>
                  <a:lnTo>
                    <a:pt x="1870" y="2155"/>
                  </a:lnTo>
                  <a:lnTo>
                    <a:pt x="2358" y="1869"/>
                  </a:lnTo>
                  <a:lnTo>
                    <a:pt x="2560" y="1750"/>
                  </a:lnTo>
                  <a:lnTo>
                    <a:pt x="3048" y="1476"/>
                  </a:lnTo>
                  <a:lnTo>
                    <a:pt x="3239" y="1357"/>
                  </a:lnTo>
                  <a:lnTo>
                    <a:pt x="3727" y="1072"/>
                  </a:lnTo>
                  <a:lnTo>
                    <a:pt x="3929" y="964"/>
                  </a:lnTo>
                  <a:lnTo>
                    <a:pt x="4417" y="679"/>
                  </a:lnTo>
                  <a:lnTo>
                    <a:pt x="4620" y="560"/>
                  </a:lnTo>
                  <a:lnTo>
                    <a:pt x="4858" y="429"/>
                  </a:lnTo>
                  <a:lnTo>
                    <a:pt x="5108" y="286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1331452" y="2419303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1353525" y="2406347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1375630" y="239377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1397351" y="238120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8"/>
          <p:cNvGrpSpPr/>
          <p:nvPr/>
        </p:nvGrpSpPr>
        <p:grpSpPr>
          <a:xfrm>
            <a:off x="6448738" y="3647907"/>
            <a:ext cx="583517" cy="326612"/>
            <a:chOff x="1366097" y="2245375"/>
            <a:chExt cx="184774" cy="103424"/>
          </a:xfrm>
        </p:grpSpPr>
        <p:sp>
          <p:nvSpPr>
            <p:cNvPr id="824" name="Google Shape;824;p38"/>
            <p:cNvSpPr/>
            <p:nvPr/>
          </p:nvSpPr>
          <p:spPr>
            <a:xfrm>
              <a:off x="1366097" y="2249758"/>
              <a:ext cx="184774" cy="99041"/>
            </a:xfrm>
            <a:custGeom>
              <a:avLst/>
              <a:gdLst/>
              <a:ahLst/>
              <a:cxnLst/>
              <a:rect l="l" t="t" r="r" b="b"/>
              <a:pathLst>
                <a:path w="5776" h="3096" extrusionOk="0">
                  <a:moveTo>
                    <a:pt x="2777" y="0"/>
                  </a:moveTo>
                  <a:cubicBezTo>
                    <a:pt x="2319" y="0"/>
                    <a:pt x="1844" y="116"/>
                    <a:pt x="1477" y="347"/>
                  </a:cubicBezTo>
                  <a:lnTo>
                    <a:pt x="739" y="538"/>
                  </a:lnTo>
                  <a:cubicBezTo>
                    <a:pt x="1" y="1002"/>
                    <a:pt x="275" y="1859"/>
                    <a:pt x="1084" y="2193"/>
                  </a:cubicBezTo>
                  <a:lnTo>
                    <a:pt x="2966" y="2943"/>
                  </a:lnTo>
                  <a:cubicBezTo>
                    <a:pt x="3218" y="3046"/>
                    <a:pt x="3511" y="3095"/>
                    <a:pt x="3809" y="3095"/>
                  </a:cubicBezTo>
                  <a:cubicBezTo>
                    <a:pt x="4269" y="3095"/>
                    <a:pt x="4742" y="2976"/>
                    <a:pt x="5097" y="2752"/>
                  </a:cubicBezTo>
                  <a:cubicBezTo>
                    <a:pt x="5680" y="2383"/>
                    <a:pt x="5775" y="1835"/>
                    <a:pt x="5311" y="1454"/>
                  </a:cubicBezTo>
                  <a:lnTo>
                    <a:pt x="3978" y="359"/>
                  </a:lnTo>
                  <a:cubicBezTo>
                    <a:pt x="3684" y="119"/>
                    <a:pt x="3240" y="0"/>
                    <a:pt x="27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1371823" y="2245375"/>
              <a:ext cx="174473" cy="93763"/>
            </a:xfrm>
            <a:custGeom>
              <a:avLst/>
              <a:gdLst/>
              <a:ahLst/>
              <a:cxnLst/>
              <a:rect l="l" t="t" r="r" b="b"/>
              <a:pathLst>
                <a:path w="5454" h="2931" extrusionOk="0">
                  <a:moveTo>
                    <a:pt x="2324" y="0"/>
                  </a:moveTo>
                  <a:cubicBezTo>
                    <a:pt x="1919" y="0"/>
                    <a:pt x="1513" y="88"/>
                    <a:pt x="1203" y="270"/>
                  </a:cubicBezTo>
                  <a:lnTo>
                    <a:pt x="691" y="567"/>
                  </a:lnTo>
                  <a:cubicBezTo>
                    <a:pt x="0" y="960"/>
                    <a:pt x="96" y="1627"/>
                    <a:pt x="893" y="1972"/>
                  </a:cubicBezTo>
                  <a:lnTo>
                    <a:pt x="2763" y="2746"/>
                  </a:lnTo>
                  <a:cubicBezTo>
                    <a:pt x="3047" y="2870"/>
                    <a:pt x="3381" y="2930"/>
                    <a:pt x="3715" y="2930"/>
                  </a:cubicBezTo>
                  <a:cubicBezTo>
                    <a:pt x="4122" y="2930"/>
                    <a:pt x="4527" y="2840"/>
                    <a:pt x="4834" y="2663"/>
                  </a:cubicBezTo>
                  <a:cubicBezTo>
                    <a:pt x="5394" y="2342"/>
                    <a:pt x="5454" y="1830"/>
                    <a:pt x="4989" y="1460"/>
                  </a:cubicBezTo>
                  <a:lnTo>
                    <a:pt x="3632" y="389"/>
                  </a:lnTo>
                  <a:cubicBezTo>
                    <a:pt x="3317" y="133"/>
                    <a:pt x="2821" y="0"/>
                    <a:pt x="232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1419040" y="2259483"/>
              <a:ext cx="35829" cy="19738"/>
            </a:xfrm>
            <a:custGeom>
              <a:avLst/>
              <a:gdLst/>
              <a:ahLst/>
              <a:cxnLst/>
              <a:rect l="l" t="t" r="r" b="b"/>
              <a:pathLst>
                <a:path w="1120" h="617" extrusionOk="0">
                  <a:moveTo>
                    <a:pt x="263" y="1"/>
                  </a:moveTo>
                  <a:cubicBezTo>
                    <a:pt x="205" y="1"/>
                    <a:pt x="143" y="16"/>
                    <a:pt x="96" y="43"/>
                  </a:cubicBezTo>
                  <a:cubicBezTo>
                    <a:pt x="13" y="91"/>
                    <a:pt x="1" y="162"/>
                    <a:pt x="72" y="210"/>
                  </a:cubicBezTo>
                  <a:lnTo>
                    <a:pt x="739" y="591"/>
                  </a:lnTo>
                  <a:cubicBezTo>
                    <a:pt x="772" y="607"/>
                    <a:pt x="818" y="616"/>
                    <a:pt x="866" y="616"/>
                  </a:cubicBezTo>
                  <a:cubicBezTo>
                    <a:pt x="922" y="616"/>
                    <a:pt x="980" y="604"/>
                    <a:pt x="1025" y="579"/>
                  </a:cubicBezTo>
                  <a:cubicBezTo>
                    <a:pt x="1108" y="519"/>
                    <a:pt x="1120" y="448"/>
                    <a:pt x="1049" y="412"/>
                  </a:cubicBezTo>
                  <a:lnTo>
                    <a:pt x="382" y="31"/>
                  </a:lnTo>
                  <a:cubicBezTo>
                    <a:pt x="350" y="10"/>
                    <a:pt x="308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38"/>
          <p:cNvGrpSpPr/>
          <p:nvPr/>
        </p:nvGrpSpPr>
        <p:grpSpPr>
          <a:xfrm>
            <a:off x="5313835" y="432739"/>
            <a:ext cx="1007328" cy="1196023"/>
            <a:chOff x="1673102" y="2206764"/>
            <a:chExt cx="335575" cy="398435"/>
          </a:xfrm>
        </p:grpSpPr>
        <p:sp>
          <p:nvSpPr>
            <p:cNvPr id="828" name="Google Shape;828;p38"/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38"/>
          <p:cNvSpPr/>
          <p:nvPr/>
        </p:nvSpPr>
        <p:spPr>
          <a:xfrm>
            <a:off x="4657500" y="-169048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8"/>
          <p:cNvSpPr/>
          <p:nvPr/>
        </p:nvSpPr>
        <p:spPr>
          <a:xfrm>
            <a:off x="5648300" y="4193402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8"/>
          <p:cNvSpPr/>
          <p:nvPr/>
        </p:nvSpPr>
        <p:spPr>
          <a:xfrm>
            <a:off x="7467600" y="3647900"/>
            <a:ext cx="1945800" cy="176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8" name="Google Shape;838;p38"/>
          <p:cNvGrpSpPr/>
          <p:nvPr/>
        </p:nvGrpSpPr>
        <p:grpSpPr>
          <a:xfrm>
            <a:off x="7195172" y="3475229"/>
            <a:ext cx="905514" cy="1075098"/>
            <a:chOff x="1673102" y="2206764"/>
            <a:chExt cx="335575" cy="398435"/>
          </a:xfrm>
        </p:grpSpPr>
        <p:sp>
          <p:nvSpPr>
            <p:cNvPr id="839" name="Google Shape;839;p38"/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8552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59"/>
          <p:cNvSpPr/>
          <p:nvPr/>
        </p:nvSpPr>
        <p:spPr>
          <a:xfrm>
            <a:off x="713400" y="543325"/>
            <a:ext cx="31689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59"/>
          <p:cNvSpPr txBox="1">
            <a:spLocks noGrp="1"/>
          </p:cNvSpPr>
          <p:nvPr>
            <p:ph type="title"/>
          </p:nvPr>
        </p:nvSpPr>
        <p:spPr>
          <a:xfrm>
            <a:off x="823800" y="1925250"/>
            <a:ext cx="29481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sp>
        <p:nvSpPr>
          <p:cNvPr id="2238" name="Google Shape;2238;p59"/>
          <p:cNvSpPr txBox="1">
            <a:spLocks noGrp="1"/>
          </p:cNvSpPr>
          <p:nvPr>
            <p:ph type="title" idx="2"/>
          </p:nvPr>
        </p:nvSpPr>
        <p:spPr>
          <a:xfrm>
            <a:off x="4217740" y="1830311"/>
            <a:ext cx="2130914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a.Variables</a:t>
            </a:r>
            <a:endParaRPr dirty="0"/>
          </a:p>
        </p:txBody>
      </p:sp>
      <p:sp>
        <p:nvSpPr>
          <p:cNvPr id="2240" name="Google Shape;2240;p59"/>
          <p:cNvSpPr txBox="1">
            <a:spLocks noGrp="1"/>
          </p:cNvSpPr>
          <p:nvPr>
            <p:ph type="title" idx="3"/>
          </p:nvPr>
        </p:nvSpPr>
        <p:spPr>
          <a:xfrm>
            <a:off x="5450140" y="3843870"/>
            <a:ext cx="253148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b.Constraints </a:t>
            </a:r>
            <a:endParaRPr dirty="0"/>
          </a:p>
        </p:txBody>
      </p:sp>
      <p:sp>
        <p:nvSpPr>
          <p:cNvPr id="2244" name="Google Shape;2244;p59"/>
          <p:cNvSpPr txBox="1">
            <a:spLocks noGrp="1"/>
          </p:cNvSpPr>
          <p:nvPr>
            <p:ph type="title" idx="7"/>
          </p:nvPr>
        </p:nvSpPr>
        <p:spPr>
          <a:xfrm>
            <a:off x="6693103" y="1830311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c.Objectives</a:t>
            </a:r>
            <a:endParaRPr dirty="0"/>
          </a:p>
        </p:txBody>
      </p:sp>
      <p:sp>
        <p:nvSpPr>
          <p:cNvPr id="2250" name="Google Shape;2250;p59"/>
          <p:cNvSpPr/>
          <p:nvPr/>
        </p:nvSpPr>
        <p:spPr>
          <a:xfrm>
            <a:off x="-542712" y="3573325"/>
            <a:ext cx="2376600" cy="23766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1" name="Google Shape;2251;p59"/>
          <p:cNvGrpSpPr/>
          <p:nvPr/>
        </p:nvGrpSpPr>
        <p:grpSpPr>
          <a:xfrm>
            <a:off x="1406925" y="881074"/>
            <a:ext cx="579625" cy="343825"/>
            <a:chOff x="304275" y="488611"/>
            <a:chExt cx="579625" cy="343825"/>
          </a:xfrm>
        </p:grpSpPr>
        <p:sp>
          <p:nvSpPr>
            <p:cNvPr id="2252" name="Google Shape;2252;p59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9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9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9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9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9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8" name="Google Shape;2258;p59"/>
          <p:cNvGrpSpPr/>
          <p:nvPr/>
        </p:nvGrpSpPr>
        <p:grpSpPr>
          <a:xfrm>
            <a:off x="328794" y="1649845"/>
            <a:ext cx="1078140" cy="876139"/>
            <a:chOff x="2395620" y="664415"/>
            <a:chExt cx="387750" cy="315101"/>
          </a:xfrm>
        </p:grpSpPr>
        <p:sp>
          <p:nvSpPr>
            <p:cNvPr id="2259" name="Google Shape;2259;p59"/>
            <p:cNvSpPr/>
            <p:nvPr/>
          </p:nvSpPr>
          <p:spPr>
            <a:xfrm>
              <a:off x="2395620" y="664415"/>
              <a:ext cx="371404" cy="311391"/>
            </a:xfrm>
            <a:custGeom>
              <a:avLst/>
              <a:gdLst/>
              <a:ahLst/>
              <a:cxnLst/>
              <a:rect l="l" t="t" r="r" b="b"/>
              <a:pathLst>
                <a:path w="11610" h="9734" extrusionOk="0">
                  <a:moveTo>
                    <a:pt x="4789" y="1"/>
                  </a:moveTo>
                  <a:cubicBezTo>
                    <a:pt x="4481" y="1"/>
                    <a:pt x="4134" y="103"/>
                    <a:pt x="3763" y="316"/>
                  </a:cubicBezTo>
                  <a:cubicBezTo>
                    <a:pt x="2501" y="1054"/>
                    <a:pt x="1477" y="2816"/>
                    <a:pt x="1477" y="4281"/>
                  </a:cubicBezTo>
                  <a:cubicBezTo>
                    <a:pt x="1477" y="4495"/>
                    <a:pt x="1501" y="4697"/>
                    <a:pt x="1548" y="4876"/>
                  </a:cubicBezTo>
                  <a:cubicBezTo>
                    <a:pt x="679" y="5483"/>
                    <a:pt x="0" y="6733"/>
                    <a:pt x="0" y="7757"/>
                  </a:cubicBezTo>
                  <a:cubicBezTo>
                    <a:pt x="0" y="8305"/>
                    <a:pt x="203" y="8698"/>
                    <a:pt x="512" y="8876"/>
                  </a:cubicBezTo>
                  <a:lnTo>
                    <a:pt x="1985" y="9731"/>
                  </a:lnTo>
                  <a:lnTo>
                    <a:pt x="1985" y="9731"/>
                  </a:lnTo>
                  <a:cubicBezTo>
                    <a:pt x="1678" y="9552"/>
                    <a:pt x="1477" y="9160"/>
                    <a:pt x="1477" y="8614"/>
                  </a:cubicBezTo>
                  <a:cubicBezTo>
                    <a:pt x="1477" y="7579"/>
                    <a:pt x="2155" y="6340"/>
                    <a:pt x="3025" y="5733"/>
                  </a:cubicBezTo>
                  <a:cubicBezTo>
                    <a:pt x="2977" y="5554"/>
                    <a:pt x="2953" y="5352"/>
                    <a:pt x="2953" y="5138"/>
                  </a:cubicBezTo>
                  <a:cubicBezTo>
                    <a:pt x="2953" y="3673"/>
                    <a:pt x="3977" y="1899"/>
                    <a:pt x="5239" y="1173"/>
                  </a:cubicBezTo>
                  <a:cubicBezTo>
                    <a:pt x="5607" y="967"/>
                    <a:pt x="5945" y="860"/>
                    <a:pt x="6254" y="860"/>
                  </a:cubicBezTo>
                  <a:cubicBezTo>
                    <a:pt x="6285" y="860"/>
                    <a:pt x="6316" y="861"/>
                    <a:pt x="6346" y="863"/>
                  </a:cubicBezTo>
                  <a:cubicBezTo>
                    <a:pt x="6227" y="959"/>
                    <a:pt x="6120" y="1054"/>
                    <a:pt x="6025" y="1173"/>
                  </a:cubicBezTo>
                  <a:lnTo>
                    <a:pt x="7501" y="2030"/>
                  </a:lnTo>
                  <a:cubicBezTo>
                    <a:pt x="7728" y="1780"/>
                    <a:pt x="7978" y="1566"/>
                    <a:pt x="8240" y="1411"/>
                  </a:cubicBezTo>
                  <a:cubicBezTo>
                    <a:pt x="8442" y="1292"/>
                    <a:pt x="8632" y="1221"/>
                    <a:pt x="8811" y="1197"/>
                  </a:cubicBezTo>
                  <a:lnTo>
                    <a:pt x="9895" y="1828"/>
                  </a:lnTo>
                  <a:cubicBezTo>
                    <a:pt x="10049" y="1685"/>
                    <a:pt x="10204" y="1566"/>
                    <a:pt x="10371" y="1471"/>
                  </a:cubicBezTo>
                  <a:cubicBezTo>
                    <a:pt x="10654" y="1312"/>
                    <a:pt x="10921" y="1237"/>
                    <a:pt x="11155" y="1237"/>
                  </a:cubicBezTo>
                  <a:cubicBezTo>
                    <a:pt x="11326" y="1237"/>
                    <a:pt x="11479" y="1276"/>
                    <a:pt x="11609" y="1352"/>
                  </a:cubicBezTo>
                  <a:lnTo>
                    <a:pt x="10133" y="494"/>
                  </a:lnTo>
                  <a:cubicBezTo>
                    <a:pt x="10003" y="419"/>
                    <a:pt x="9849" y="380"/>
                    <a:pt x="9679" y="380"/>
                  </a:cubicBezTo>
                  <a:cubicBezTo>
                    <a:pt x="9444" y="380"/>
                    <a:pt x="9177" y="455"/>
                    <a:pt x="8894" y="613"/>
                  </a:cubicBezTo>
                  <a:cubicBezTo>
                    <a:pt x="8799" y="673"/>
                    <a:pt x="8716" y="732"/>
                    <a:pt x="8632" y="792"/>
                  </a:cubicBezTo>
                  <a:lnTo>
                    <a:pt x="8001" y="435"/>
                  </a:lnTo>
                  <a:cubicBezTo>
                    <a:pt x="7866" y="360"/>
                    <a:pt x="7712" y="320"/>
                    <a:pt x="7543" y="320"/>
                  </a:cubicBezTo>
                  <a:cubicBezTo>
                    <a:pt x="7309" y="320"/>
                    <a:pt x="7046" y="395"/>
                    <a:pt x="6763" y="554"/>
                  </a:cubicBezTo>
                  <a:cubicBezTo>
                    <a:pt x="6656" y="613"/>
                    <a:pt x="6549" y="697"/>
                    <a:pt x="6454" y="768"/>
                  </a:cubicBezTo>
                  <a:lnTo>
                    <a:pt x="5394" y="161"/>
                  </a:lnTo>
                  <a:cubicBezTo>
                    <a:pt x="5218" y="55"/>
                    <a:pt x="5014" y="1"/>
                    <a:pt x="4789" y="1"/>
                  </a:cubicBezTo>
                  <a:close/>
                  <a:moveTo>
                    <a:pt x="1985" y="9731"/>
                  </a:moveTo>
                  <a:lnTo>
                    <a:pt x="1985" y="9731"/>
                  </a:lnTo>
                  <a:cubicBezTo>
                    <a:pt x="1986" y="9732"/>
                    <a:pt x="1987" y="9733"/>
                    <a:pt x="1989" y="9734"/>
                  </a:cubicBezTo>
                  <a:lnTo>
                    <a:pt x="1985" y="973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9"/>
            <p:cNvSpPr/>
            <p:nvPr/>
          </p:nvSpPr>
          <p:spPr>
            <a:xfrm>
              <a:off x="2442837" y="691926"/>
              <a:ext cx="340534" cy="287590"/>
            </a:xfrm>
            <a:custGeom>
              <a:avLst/>
              <a:gdLst/>
              <a:ahLst/>
              <a:cxnLst/>
              <a:rect l="l" t="t" r="r" b="b"/>
              <a:pathLst>
                <a:path w="10645" h="8990" extrusionOk="0">
                  <a:moveTo>
                    <a:pt x="4790" y="1"/>
                  </a:moveTo>
                  <a:cubicBezTo>
                    <a:pt x="4480" y="1"/>
                    <a:pt x="4131" y="101"/>
                    <a:pt x="3763" y="313"/>
                  </a:cubicBezTo>
                  <a:cubicBezTo>
                    <a:pt x="2501" y="1051"/>
                    <a:pt x="1477" y="2813"/>
                    <a:pt x="1477" y="4278"/>
                  </a:cubicBezTo>
                  <a:cubicBezTo>
                    <a:pt x="1477" y="4492"/>
                    <a:pt x="1501" y="4694"/>
                    <a:pt x="1549" y="4873"/>
                  </a:cubicBezTo>
                  <a:cubicBezTo>
                    <a:pt x="668" y="5480"/>
                    <a:pt x="1" y="6719"/>
                    <a:pt x="1" y="7754"/>
                  </a:cubicBezTo>
                  <a:cubicBezTo>
                    <a:pt x="1" y="8540"/>
                    <a:pt x="396" y="8989"/>
                    <a:pt x="970" y="8989"/>
                  </a:cubicBezTo>
                  <a:cubicBezTo>
                    <a:pt x="1205" y="8989"/>
                    <a:pt x="1471" y="8914"/>
                    <a:pt x="1751" y="8754"/>
                  </a:cubicBezTo>
                  <a:lnTo>
                    <a:pt x="8907" y="4623"/>
                  </a:lnTo>
                  <a:cubicBezTo>
                    <a:pt x="9871" y="4063"/>
                    <a:pt x="10645" y="2718"/>
                    <a:pt x="10645" y="1611"/>
                  </a:cubicBezTo>
                  <a:cubicBezTo>
                    <a:pt x="10645" y="826"/>
                    <a:pt x="10250" y="376"/>
                    <a:pt x="9676" y="376"/>
                  </a:cubicBezTo>
                  <a:cubicBezTo>
                    <a:pt x="9441" y="376"/>
                    <a:pt x="9175" y="451"/>
                    <a:pt x="8895" y="611"/>
                  </a:cubicBezTo>
                  <a:cubicBezTo>
                    <a:pt x="8728" y="706"/>
                    <a:pt x="8573" y="825"/>
                    <a:pt x="8419" y="968"/>
                  </a:cubicBezTo>
                  <a:cubicBezTo>
                    <a:pt x="8267" y="545"/>
                    <a:pt x="7953" y="313"/>
                    <a:pt x="7546" y="313"/>
                  </a:cubicBezTo>
                  <a:cubicBezTo>
                    <a:pt x="7312" y="313"/>
                    <a:pt x="7046" y="390"/>
                    <a:pt x="6764" y="551"/>
                  </a:cubicBezTo>
                  <a:cubicBezTo>
                    <a:pt x="6502" y="706"/>
                    <a:pt x="6252" y="920"/>
                    <a:pt x="6025" y="1170"/>
                  </a:cubicBezTo>
                  <a:cubicBezTo>
                    <a:pt x="5890" y="419"/>
                    <a:pt x="5421" y="1"/>
                    <a:pt x="479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1" name="Google Shape;2261;p59"/>
          <p:cNvGrpSpPr/>
          <p:nvPr/>
        </p:nvGrpSpPr>
        <p:grpSpPr>
          <a:xfrm>
            <a:off x="2880144" y="146615"/>
            <a:ext cx="891763" cy="876130"/>
            <a:chOff x="3892831" y="707729"/>
            <a:chExt cx="383208" cy="376490"/>
          </a:xfrm>
        </p:grpSpPr>
        <p:sp>
          <p:nvSpPr>
            <p:cNvPr id="2262" name="Google Shape;2262;p59"/>
            <p:cNvSpPr/>
            <p:nvPr/>
          </p:nvSpPr>
          <p:spPr>
            <a:xfrm>
              <a:off x="4170502" y="749412"/>
              <a:ext cx="84965" cy="30614"/>
            </a:xfrm>
            <a:custGeom>
              <a:avLst/>
              <a:gdLst/>
              <a:ahLst/>
              <a:cxnLst/>
              <a:rect l="l" t="t" r="r" b="b"/>
              <a:pathLst>
                <a:path w="2656" h="957" extrusionOk="0">
                  <a:moveTo>
                    <a:pt x="1291" y="1"/>
                  </a:moveTo>
                  <a:cubicBezTo>
                    <a:pt x="995" y="1"/>
                    <a:pt x="661" y="96"/>
                    <a:pt x="310" y="302"/>
                  </a:cubicBezTo>
                  <a:cubicBezTo>
                    <a:pt x="203" y="361"/>
                    <a:pt x="108" y="421"/>
                    <a:pt x="1" y="504"/>
                  </a:cubicBezTo>
                  <a:lnTo>
                    <a:pt x="786" y="957"/>
                  </a:lnTo>
                  <a:cubicBezTo>
                    <a:pt x="882" y="885"/>
                    <a:pt x="989" y="814"/>
                    <a:pt x="1096" y="754"/>
                  </a:cubicBezTo>
                  <a:cubicBezTo>
                    <a:pt x="1451" y="553"/>
                    <a:pt x="1785" y="457"/>
                    <a:pt x="2082" y="457"/>
                  </a:cubicBezTo>
                  <a:cubicBezTo>
                    <a:pt x="2294" y="457"/>
                    <a:pt x="2487" y="505"/>
                    <a:pt x="2656" y="600"/>
                  </a:cubicBezTo>
                  <a:lnTo>
                    <a:pt x="1870" y="147"/>
                  </a:lnTo>
                  <a:cubicBezTo>
                    <a:pt x="1704" y="52"/>
                    <a:pt x="1508" y="1"/>
                    <a:pt x="129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9"/>
            <p:cNvSpPr/>
            <p:nvPr/>
          </p:nvSpPr>
          <p:spPr>
            <a:xfrm>
              <a:off x="3892831" y="707729"/>
              <a:ext cx="282664" cy="373963"/>
            </a:xfrm>
            <a:custGeom>
              <a:avLst/>
              <a:gdLst/>
              <a:ahLst/>
              <a:cxnLst/>
              <a:rect l="l" t="t" r="r" b="b"/>
              <a:pathLst>
                <a:path w="8836" h="11690" extrusionOk="0">
                  <a:moveTo>
                    <a:pt x="7476" y="1"/>
                  </a:moveTo>
                  <a:cubicBezTo>
                    <a:pt x="7179" y="1"/>
                    <a:pt x="6842" y="100"/>
                    <a:pt x="6490" y="307"/>
                  </a:cubicBezTo>
                  <a:cubicBezTo>
                    <a:pt x="5418" y="926"/>
                    <a:pt x="4525" y="2307"/>
                    <a:pt x="4335" y="3581"/>
                  </a:cubicBezTo>
                  <a:cubicBezTo>
                    <a:pt x="4216" y="3629"/>
                    <a:pt x="4097" y="3688"/>
                    <a:pt x="3978" y="3760"/>
                  </a:cubicBezTo>
                  <a:cubicBezTo>
                    <a:pt x="3275" y="4165"/>
                    <a:pt x="2644" y="4855"/>
                    <a:pt x="2192" y="5641"/>
                  </a:cubicBezTo>
                  <a:cubicBezTo>
                    <a:pt x="2001" y="5653"/>
                    <a:pt x="1787" y="5724"/>
                    <a:pt x="1561" y="5855"/>
                  </a:cubicBezTo>
                  <a:cubicBezTo>
                    <a:pt x="715" y="6344"/>
                    <a:pt x="25" y="7534"/>
                    <a:pt x="25" y="8511"/>
                  </a:cubicBezTo>
                  <a:cubicBezTo>
                    <a:pt x="25" y="8880"/>
                    <a:pt x="120" y="9165"/>
                    <a:pt x="299" y="9344"/>
                  </a:cubicBezTo>
                  <a:cubicBezTo>
                    <a:pt x="108" y="9701"/>
                    <a:pt x="1" y="10094"/>
                    <a:pt x="1" y="10439"/>
                  </a:cubicBezTo>
                  <a:cubicBezTo>
                    <a:pt x="1" y="10832"/>
                    <a:pt x="132" y="11106"/>
                    <a:pt x="358" y="11237"/>
                  </a:cubicBezTo>
                  <a:lnTo>
                    <a:pt x="1144" y="11689"/>
                  </a:lnTo>
                  <a:cubicBezTo>
                    <a:pt x="918" y="11559"/>
                    <a:pt x="787" y="11285"/>
                    <a:pt x="775" y="10904"/>
                  </a:cubicBezTo>
                  <a:cubicBezTo>
                    <a:pt x="775" y="10546"/>
                    <a:pt x="894" y="10165"/>
                    <a:pt x="1072" y="9808"/>
                  </a:cubicBezTo>
                  <a:cubicBezTo>
                    <a:pt x="906" y="9618"/>
                    <a:pt x="811" y="9332"/>
                    <a:pt x="811" y="8963"/>
                  </a:cubicBezTo>
                  <a:cubicBezTo>
                    <a:pt x="811" y="7987"/>
                    <a:pt x="1489" y="6796"/>
                    <a:pt x="2346" y="6308"/>
                  </a:cubicBezTo>
                  <a:cubicBezTo>
                    <a:pt x="2573" y="6177"/>
                    <a:pt x="2787" y="6105"/>
                    <a:pt x="2977" y="6094"/>
                  </a:cubicBezTo>
                  <a:cubicBezTo>
                    <a:pt x="3430" y="5308"/>
                    <a:pt x="4061" y="4617"/>
                    <a:pt x="4763" y="4212"/>
                  </a:cubicBezTo>
                  <a:cubicBezTo>
                    <a:pt x="4882" y="4153"/>
                    <a:pt x="5002" y="4093"/>
                    <a:pt x="5121" y="4046"/>
                  </a:cubicBezTo>
                  <a:cubicBezTo>
                    <a:pt x="5311" y="2772"/>
                    <a:pt x="6204" y="1379"/>
                    <a:pt x="7276" y="760"/>
                  </a:cubicBezTo>
                  <a:cubicBezTo>
                    <a:pt x="7626" y="553"/>
                    <a:pt x="7961" y="458"/>
                    <a:pt x="8257" y="458"/>
                  </a:cubicBezTo>
                  <a:cubicBezTo>
                    <a:pt x="8473" y="458"/>
                    <a:pt x="8669" y="509"/>
                    <a:pt x="8835" y="605"/>
                  </a:cubicBezTo>
                  <a:lnTo>
                    <a:pt x="8050" y="152"/>
                  </a:lnTo>
                  <a:cubicBezTo>
                    <a:pt x="7885" y="52"/>
                    <a:pt x="7691" y="1"/>
                    <a:pt x="747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9"/>
            <p:cNvSpPr/>
            <p:nvPr/>
          </p:nvSpPr>
          <p:spPr>
            <a:xfrm>
              <a:off x="3917975" y="722316"/>
              <a:ext cx="358064" cy="361903"/>
            </a:xfrm>
            <a:custGeom>
              <a:avLst/>
              <a:gdLst/>
              <a:ahLst/>
              <a:cxnLst/>
              <a:rect l="l" t="t" r="r" b="b"/>
              <a:pathLst>
                <a:path w="11193" h="11313" extrusionOk="0">
                  <a:moveTo>
                    <a:pt x="7478" y="1"/>
                  </a:moveTo>
                  <a:cubicBezTo>
                    <a:pt x="7181" y="1"/>
                    <a:pt x="6845" y="98"/>
                    <a:pt x="6490" y="304"/>
                  </a:cubicBezTo>
                  <a:cubicBezTo>
                    <a:pt x="5418" y="923"/>
                    <a:pt x="4525" y="2316"/>
                    <a:pt x="4335" y="3590"/>
                  </a:cubicBezTo>
                  <a:cubicBezTo>
                    <a:pt x="4216" y="3637"/>
                    <a:pt x="4096" y="3697"/>
                    <a:pt x="3977" y="3756"/>
                  </a:cubicBezTo>
                  <a:cubicBezTo>
                    <a:pt x="3275" y="4161"/>
                    <a:pt x="2644" y="4852"/>
                    <a:pt x="2191" y="5638"/>
                  </a:cubicBezTo>
                  <a:cubicBezTo>
                    <a:pt x="2001" y="5649"/>
                    <a:pt x="1787" y="5721"/>
                    <a:pt x="1560" y="5852"/>
                  </a:cubicBezTo>
                  <a:cubicBezTo>
                    <a:pt x="715" y="6340"/>
                    <a:pt x="25" y="7531"/>
                    <a:pt x="25" y="8507"/>
                  </a:cubicBezTo>
                  <a:cubicBezTo>
                    <a:pt x="25" y="8876"/>
                    <a:pt x="120" y="9162"/>
                    <a:pt x="298" y="9352"/>
                  </a:cubicBezTo>
                  <a:cubicBezTo>
                    <a:pt x="108" y="9709"/>
                    <a:pt x="1" y="10090"/>
                    <a:pt x="1" y="10448"/>
                  </a:cubicBezTo>
                  <a:cubicBezTo>
                    <a:pt x="1" y="10997"/>
                    <a:pt x="277" y="11313"/>
                    <a:pt x="681" y="11313"/>
                  </a:cubicBezTo>
                  <a:cubicBezTo>
                    <a:pt x="845" y="11313"/>
                    <a:pt x="1031" y="11260"/>
                    <a:pt x="1227" y="11150"/>
                  </a:cubicBezTo>
                  <a:lnTo>
                    <a:pt x="9002" y="6661"/>
                  </a:lnTo>
                  <a:cubicBezTo>
                    <a:pt x="10216" y="5959"/>
                    <a:pt x="11193" y="4256"/>
                    <a:pt x="11193" y="2863"/>
                  </a:cubicBezTo>
                  <a:cubicBezTo>
                    <a:pt x="11193" y="1875"/>
                    <a:pt x="10695" y="1301"/>
                    <a:pt x="9973" y="1301"/>
                  </a:cubicBezTo>
                  <a:cubicBezTo>
                    <a:pt x="9677" y="1301"/>
                    <a:pt x="9343" y="1397"/>
                    <a:pt x="8990" y="1601"/>
                  </a:cubicBezTo>
                  <a:cubicBezTo>
                    <a:pt x="8883" y="1661"/>
                    <a:pt x="8788" y="1732"/>
                    <a:pt x="8680" y="1804"/>
                  </a:cubicBezTo>
                  <a:cubicBezTo>
                    <a:pt x="8692" y="1720"/>
                    <a:pt x="8692" y="1637"/>
                    <a:pt x="8692" y="1566"/>
                  </a:cubicBezTo>
                  <a:cubicBezTo>
                    <a:pt x="8692" y="572"/>
                    <a:pt x="8198" y="1"/>
                    <a:pt x="747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5" name="Google Shape;2265;p59"/>
          <p:cNvGrpSpPr/>
          <p:nvPr/>
        </p:nvGrpSpPr>
        <p:grpSpPr>
          <a:xfrm>
            <a:off x="2424565" y="4263516"/>
            <a:ext cx="1377518" cy="1353369"/>
            <a:chOff x="3892831" y="707729"/>
            <a:chExt cx="383208" cy="376490"/>
          </a:xfrm>
        </p:grpSpPr>
        <p:sp>
          <p:nvSpPr>
            <p:cNvPr id="2266" name="Google Shape;2266;p59"/>
            <p:cNvSpPr/>
            <p:nvPr/>
          </p:nvSpPr>
          <p:spPr>
            <a:xfrm>
              <a:off x="4170502" y="749412"/>
              <a:ext cx="84965" cy="30614"/>
            </a:xfrm>
            <a:custGeom>
              <a:avLst/>
              <a:gdLst/>
              <a:ahLst/>
              <a:cxnLst/>
              <a:rect l="l" t="t" r="r" b="b"/>
              <a:pathLst>
                <a:path w="2656" h="957" extrusionOk="0">
                  <a:moveTo>
                    <a:pt x="1291" y="1"/>
                  </a:moveTo>
                  <a:cubicBezTo>
                    <a:pt x="995" y="1"/>
                    <a:pt x="661" y="96"/>
                    <a:pt x="310" y="302"/>
                  </a:cubicBezTo>
                  <a:cubicBezTo>
                    <a:pt x="203" y="361"/>
                    <a:pt x="108" y="421"/>
                    <a:pt x="1" y="504"/>
                  </a:cubicBezTo>
                  <a:lnTo>
                    <a:pt x="786" y="957"/>
                  </a:lnTo>
                  <a:cubicBezTo>
                    <a:pt x="882" y="885"/>
                    <a:pt x="989" y="814"/>
                    <a:pt x="1096" y="754"/>
                  </a:cubicBezTo>
                  <a:cubicBezTo>
                    <a:pt x="1451" y="553"/>
                    <a:pt x="1785" y="457"/>
                    <a:pt x="2082" y="457"/>
                  </a:cubicBezTo>
                  <a:cubicBezTo>
                    <a:pt x="2294" y="457"/>
                    <a:pt x="2487" y="505"/>
                    <a:pt x="2656" y="600"/>
                  </a:cubicBezTo>
                  <a:lnTo>
                    <a:pt x="1870" y="147"/>
                  </a:lnTo>
                  <a:cubicBezTo>
                    <a:pt x="1704" y="52"/>
                    <a:pt x="1508" y="1"/>
                    <a:pt x="129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9"/>
            <p:cNvSpPr/>
            <p:nvPr/>
          </p:nvSpPr>
          <p:spPr>
            <a:xfrm>
              <a:off x="3892831" y="707729"/>
              <a:ext cx="282664" cy="373963"/>
            </a:xfrm>
            <a:custGeom>
              <a:avLst/>
              <a:gdLst/>
              <a:ahLst/>
              <a:cxnLst/>
              <a:rect l="l" t="t" r="r" b="b"/>
              <a:pathLst>
                <a:path w="8836" h="11690" extrusionOk="0">
                  <a:moveTo>
                    <a:pt x="7476" y="1"/>
                  </a:moveTo>
                  <a:cubicBezTo>
                    <a:pt x="7179" y="1"/>
                    <a:pt x="6842" y="100"/>
                    <a:pt x="6490" y="307"/>
                  </a:cubicBezTo>
                  <a:cubicBezTo>
                    <a:pt x="5418" y="926"/>
                    <a:pt x="4525" y="2307"/>
                    <a:pt x="4335" y="3581"/>
                  </a:cubicBezTo>
                  <a:cubicBezTo>
                    <a:pt x="4216" y="3629"/>
                    <a:pt x="4097" y="3688"/>
                    <a:pt x="3978" y="3760"/>
                  </a:cubicBezTo>
                  <a:cubicBezTo>
                    <a:pt x="3275" y="4165"/>
                    <a:pt x="2644" y="4855"/>
                    <a:pt x="2192" y="5641"/>
                  </a:cubicBezTo>
                  <a:cubicBezTo>
                    <a:pt x="2001" y="5653"/>
                    <a:pt x="1787" y="5724"/>
                    <a:pt x="1561" y="5855"/>
                  </a:cubicBezTo>
                  <a:cubicBezTo>
                    <a:pt x="715" y="6344"/>
                    <a:pt x="25" y="7534"/>
                    <a:pt x="25" y="8511"/>
                  </a:cubicBezTo>
                  <a:cubicBezTo>
                    <a:pt x="25" y="8880"/>
                    <a:pt x="120" y="9165"/>
                    <a:pt x="299" y="9344"/>
                  </a:cubicBezTo>
                  <a:cubicBezTo>
                    <a:pt x="108" y="9701"/>
                    <a:pt x="1" y="10094"/>
                    <a:pt x="1" y="10439"/>
                  </a:cubicBezTo>
                  <a:cubicBezTo>
                    <a:pt x="1" y="10832"/>
                    <a:pt x="132" y="11106"/>
                    <a:pt x="358" y="11237"/>
                  </a:cubicBezTo>
                  <a:lnTo>
                    <a:pt x="1144" y="11689"/>
                  </a:lnTo>
                  <a:cubicBezTo>
                    <a:pt x="918" y="11559"/>
                    <a:pt x="787" y="11285"/>
                    <a:pt x="775" y="10904"/>
                  </a:cubicBezTo>
                  <a:cubicBezTo>
                    <a:pt x="775" y="10546"/>
                    <a:pt x="894" y="10165"/>
                    <a:pt x="1072" y="9808"/>
                  </a:cubicBezTo>
                  <a:cubicBezTo>
                    <a:pt x="906" y="9618"/>
                    <a:pt x="811" y="9332"/>
                    <a:pt x="811" y="8963"/>
                  </a:cubicBezTo>
                  <a:cubicBezTo>
                    <a:pt x="811" y="7987"/>
                    <a:pt x="1489" y="6796"/>
                    <a:pt x="2346" y="6308"/>
                  </a:cubicBezTo>
                  <a:cubicBezTo>
                    <a:pt x="2573" y="6177"/>
                    <a:pt x="2787" y="6105"/>
                    <a:pt x="2977" y="6094"/>
                  </a:cubicBezTo>
                  <a:cubicBezTo>
                    <a:pt x="3430" y="5308"/>
                    <a:pt x="4061" y="4617"/>
                    <a:pt x="4763" y="4212"/>
                  </a:cubicBezTo>
                  <a:cubicBezTo>
                    <a:pt x="4882" y="4153"/>
                    <a:pt x="5002" y="4093"/>
                    <a:pt x="5121" y="4046"/>
                  </a:cubicBezTo>
                  <a:cubicBezTo>
                    <a:pt x="5311" y="2772"/>
                    <a:pt x="6204" y="1379"/>
                    <a:pt x="7276" y="760"/>
                  </a:cubicBezTo>
                  <a:cubicBezTo>
                    <a:pt x="7626" y="553"/>
                    <a:pt x="7961" y="458"/>
                    <a:pt x="8257" y="458"/>
                  </a:cubicBezTo>
                  <a:cubicBezTo>
                    <a:pt x="8473" y="458"/>
                    <a:pt x="8669" y="509"/>
                    <a:pt x="8835" y="605"/>
                  </a:cubicBezTo>
                  <a:lnTo>
                    <a:pt x="8050" y="152"/>
                  </a:lnTo>
                  <a:cubicBezTo>
                    <a:pt x="7885" y="52"/>
                    <a:pt x="7691" y="1"/>
                    <a:pt x="747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9"/>
            <p:cNvSpPr/>
            <p:nvPr/>
          </p:nvSpPr>
          <p:spPr>
            <a:xfrm>
              <a:off x="3917975" y="722316"/>
              <a:ext cx="358064" cy="361903"/>
            </a:xfrm>
            <a:custGeom>
              <a:avLst/>
              <a:gdLst/>
              <a:ahLst/>
              <a:cxnLst/>
              <a:rect l="l" t="t" r="r" b="b"/>
              <a:pathLst>
                <a:path w="11193" h="11313" extrusionOk="0">
                  <a:moveTo>
                    <a:pt x="7478" y="1"/>
                  </a:moveTo>
                  <a:cubicBezTo>
                    <a:pt x="7181" y="1"/>
                    <a:pt x="6845" y="98"/>
                    <a:pt x="6490" y="304"/>
                  </a:cubicBezTo>
                  <a:cubicBezTo>
                    <a:pt x="5418" y="923"/>
                    <a:pt x="4525" y="2316"/>
                    <a:pt x="4335" y="3590"/>
                  </a:cubicBezTo>
                  <a:cubicBezTo>
                    <a:pt x="4216" y="3637"/>
                    <a:pt x="4096" y="3697"/>
                    <a:pt x="3977" y="3756"/>
                  </a:cubicBezTo>
                  <a:cubicBezTo>
                    <a:pt x="3275" y="4161"/>
                    <a:pt x="2644" y="4852"/>
                    <a:pt x="2191" y="5638"/>
                  </a:cubicBezTo>
                  <a:cubicBezTo>
                    <a:pt x="2001" y="5649"/>
                    <a:pt x="1787" y="5721"/>
                    <a:pt x="1560" y="5852"/>
                  </a:cubicBezTo>
                  <a:cubicBezTo>
                    <a:pt x="715" y="6340"/>
                    <a:pt x="25" y="7531"/>
                    <a:pt x="25" y="8507"/>
                  </a:cubicBezTo>
                  <a:cubicBezTo>
                    <a:pt x="25" y="8876"/>
                    <a:pt x="120" y="9162"/>
                    <a:pt x="298" y="9352"/>
                  </a:cubicBezTo>
                  <a:cubicBezTo>
                    <a:pt x="108" y="9709"/>
                    <a:pt x="1" y="10090"/>
                    <a:pt x="1" y="10448"/>
                  </a:cubicBezTo>
                  <a:cubicBezTo>
                    <a:pt x="1" y="10997"/>
                    <a:pt x="277" y="11313"/>
                    <a:pt x="681" y="11313"/>
                  </a:cubicBezTo>
                  <a:cubicBezTo>
                    <a:pt x="845" y="11313"/>
                    <a:pt x="1031" y="11260"/>
                    <a:pt x="1227" y="11150"/>
                  </a:cubicBezTo>
                  <a:lnTo>
                    <a:pt x="9002" y="6661"/>
                  </a:lnTo>
                  <a:cubicBezTo>
                    <a:pt x="10216" y="5959"/>
                    <a:pt x="11193" y="4256"/>
                    <a:pt x="11193" y="2863"/>
                  </a:cubicBezTo>
                  <a:cubicBezTo>
                    <a:pt x="11193" y="1875"/>
                    <a:pt x="10695" y="1301"/>
                    <a:pt x="9973" y="1301"/>
                  </a:cubicBezTo>
                  <a:cubicBezTo>
                    <a:pt x="9677" y="1301"/>
                    <a:pt x="9343" y="1397"/>
                    <a:pt x="8990" y="1601"/>
                  </a:cubicBezTo>
                  <a:cubicBezTo>
                    <a:pt x="8883" y="1661"/>
                    <a:pt x="8788" y="1732"/>
                    <a:pt x="8680" y="1804"/>
                  </a:cubicBezTo>
                  <a:cubicBezTo>
                    <a:pt x="8692" y="1720"/>
                    <a:pt x="8692" y="1637"/>
                    <a:pt x="8692" y="1566"/>
                  </a:cubicBezTo>
                  <a:cubicBezTo>
                    <a:pt x="8692" y="572"/>
                    <a:pt x="8198" y="1"/>
                    <a:pt x="747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9" name="Google Shape;2269;p59"/>
          <p:cNvGrpSpPr/>
          <p:nvPr/>
        </p:nvGrpSpPr>
        <p:grpSpPr>
          <a:xfrm>
            <a:off x="2311891" y="3637770"/>
            <a:ext cx="896100" cy="206100"/>
            <a:chOff x="5733519" y="960358"/>
            <a:chExt cx="896100" cy="206100"/>
          </a:xfrm>
        </p:grpSpPr>
        <p:grpSp>
          <p:nvGrpSpPr>
            <p:cNvPr id="2270" name="Google Shape;2270;p59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2271" name="Google Shape;2271;p59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2" name="Google Shape;2272;p59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73" name="Google Shape;2273;p59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2274" name="Google Shape;2274;p59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5" name="Google Shape;2275;p59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76" name="Google Shape;2276;p59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2277" name="Google Shape;2277;p59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8" name="Google Shape;2278;p59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E7D46137-06AD-C68A-5EE5-2A129AD394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4891830"/>
                  </p:ext>
                </p:extLst>
              </p:nvPr>
            </p:nvGraphicFramePr>
            <p:xfrm>
              <a:off x="4087935" y="567773"/>
              <a:ext cx="2286000" cy="1285875"/>
            </p:xfrm>
            <a:graphic>
              <a:graphicData uri="http://schemas.microsoft.com/office/powerpoint/2016/slidezoom">
                <pslz:sldZm>
                  <pslz:sldZmObj sldId="312" cId="86980142">
                    <pslz:zmPr id="{3F409C53-EDE6-4B54-9655-E99AEBB157BA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extLst>
                  <a:ext uri="{FF2B5EF4-FFF2-40B4-BE49-F238E27FC236}">
                    <a16:creationId xmlns:a16="http://schemas.microsoft.com/office/drawing/2014/main" id="{E7D46137-06AD-C68A-5EE5-2A129AD394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7935" y="567773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E55181DF-6F22-1FDA-ACF8-C514B2DF4AC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45825332"/>
                  </p:ext>
                </p:extLst>
              </p:nvPr>
            </p:nvGraphicFramePr>
            <p:xfrm>
              <a:off x="4114799" y="2580324"/>
              <a:ext cx="2286000" cy="1285875"/>
            </p:xfrm>
            <a:graphic>
              <a:graphicData uri="http://schemas.microsoft.com/office/powerpoint/2016/slidezoom">
                <pslz:sldZm>
                  <pslz:sldZmObj sldId="320" cId="1861373250">
                    <pslz:zmPr id="{C958463A-22DB-4C84-84D2-8426C0DA3236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extLst>
                  <a:ext uri="{FF2B5EF4-FFF2-40B4-BE49-F238E27FC236}">
                    <a16:creationId xmlns:a16="http://schemas.microsoft.com/office/drawing/2014/main" id="{E55181DF-6F22-1FDA-ACF8-C514B2DF4A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14799" y="2580324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4102EEEF-D9BB-1CD8-693E-A2A150251FC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29021563"/>
                  </p:ext>
                </p:extLst>
              </p:nvPr>
            </p:nvGraphicFramePr>
            <p:xfrm>
              <a:off x="6529206" y="2580324"/>
              <a:ext cx="2286000" cy="1285875"/>
            </p:xfrm>
            <a:graphic>
              <a:graphicData uri="http://schemas.microsoft.com/office/powerpoint/2016/slidezoom">
                <pslz:sldZm>
                  <pslz:sldZmObj sldId="326" cId="147431103">
                    <pslz:zmPr id="{1295038A-D985-44BB-BE5D-198BD0EB2A04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extLst>
                  <a:ext uri="{FF2B5EF4-FFF2-40B4-BE49-F238E27FC236}">
                    <a16:creationId xmlns:a16="http://schemas.microsoft.com/office/drawing/2014/main" id="{4102EEEF-D9BB-1CD8-693E-A2A150251F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29206" y="2580324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99162923-42B2-73CE-2827-69D72D4CC21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0297991"/>
                  </p:ext>
                </p:extLst>
              </p:nvPr>
            </p:nvGraphicFramePr>
            <p:xfrm>
              <a:off x="6666239" y="567774"/>
              <a:ext cx="2286000" cy="1285875"/>
            </p:xfrm>
            <a:graphic>
              <a:graphicData uri="http://schemas.microsoft.com/office/powerpoint/2016/slidezoom">
                <pslz:sldZm>
                  <pslz:sldZmObj sldId="327" cId="2883546720">
                    <pslz:zmPr id="{6F4B0E9A-5911-43DE-9E6B-A778FD7D1ACE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Slide Zoom 18">
                <a:extLst>
                  <a:ext uri="{FF2B5EF4-FFF2-40B4-BE49-F238E27FC236}">
                    <a16:creationId xmlns:a16="http://schemas.microsoft.com/office/drawing/2014/main" id="{99162923-42B2-73CE-2827-69D72D4CC2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66239" y="567774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2168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6E2BA1-D549-154A-5321-8BECF4C1914B}"/>
              </a:ext>
            </a:extLst>
          </p:cNvPr>
          <p:cNvSpPr txBox="1"/>
          <p:nvPr/>
        </p:nvSpPr>
        <p:spPr>
          <a:xfrm>
            <a:off x="2686050" y="123586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360;p33">
                <a:extLst>
                  <a:ext uri="{FF2B5EF4-FFF2-40B4-BE49-F238E27FC236}">
                    <a16:creationId xmlns:a16="http://schemas.microsoft.com/office/drawing/2014/main" id="{7C3C5B44-8838-DC33-E726-965FC511B43D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985841" y="635368"/>
                <a:ext cx="6731662" cy="170494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+mj-lt"/>
                  </a:rPr>
                  <a:t>a. Variables: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+mj-lt"/>
                  </a:rPr>
                  <a:t>-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>
                    <a:latin typeface="+mj-lt"/>
                  </a:rPr>
                  <a:t> when in day d, shift s, the class 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 is scheduled in room r. 0 otherwise.</a:t>
                </a:r>
              </a:p>
              <a:p>
                <a:pPr marL="0" lvl="0" indent="0"/>
                <a:r>
                  <a:rPr lang="en-US" sz="16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1,5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1,12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>
                  <a:latin typeface="+mj-l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Google Shape;360;p33">
                <a:extLst>
                  <a:ext uri="{FF2B5EF4-FFF2-40B4-BE49-F238E27FC236}">
                    <a16:creationId xmlns:a16="http://schemas.microsoft.com/office/drawing/2014/main" id="{7C3C5B44-8838-DC33-E726-965FC511B43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85841" y="635368"/>
                <a:ext cx="6731662" cy="1704943"/>
              </a:xfrm>
              <a:prstGeom prst="rect">
                <a:avLst/>
              </a:prstGeom>
              <a:blipFill>
                <a:blip r:embed="rId2"/>
                <a:stretch>
                  <a:fillRect l="-543" b="-1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1606;p46">
            <a:extLst>
              <a:ext uri="{FF2B5EF4-FFF2-40B4-BE49-F238E27FC236}">
                <a16:creationId xmlns:a16="http://schemas.microsoft.com/office/drawing/2014/main" id="{F2D7492D-2F22-245F-7CED-5D3451D9BC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20666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360;p33">
                <a:extLst>
                  <a:ext uri="{FF2B5EF4-FFF2-40B4-BE49-F238E27FC236}">
                    <a16:creationId xmlns:a16="http://schemas.microsoft.com/office/drawing/2014/main" id="{2CE8297E-4432-B8E6-ABCC-2395B07934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732" y="2802245"/>
                <a:ext cx="6731662" cy="17049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hivo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hivo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hivo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hivo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hivo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hivo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hivo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hivo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hivo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defRPr>
                </a:lvl9pPr>
              </a:lstStyle>
              <a:p>
                <a:pPr marL="0" indent="0"/>
                <a:r>
                  <a:rPr lang="en-US" sz="1600" dirty="0">
                    <a:latin typeface="+mj-lt"/>
                  </a:rPr>
                  <a:t>In order to maximize the number of shifts scheduled for each class in a day, we create the two variables:</a:t>
                </a:r>
              </a:p>
              <a:p>
                <a:pPr marL="0" indent="0"/>
                <a:r>
                  <a:rPr lang="en-US" sz="1600" dirty="0">
                    <a:latin typeface="+mj-lt"/>
                  </a:rPr>
                  <a:t>-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>
                    <a:latin typeface="+mj-lt"/>
                  </a:rPr>
                  <a:t>: Represent the maximum number of shifts scheduled for class 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 - of a day in a week</a:t>
                </a:r>
              </a:p>
              <a:p>
                <a:pPr marL="0" indent="0"/>
                <a:r>
                  <a:rPr lang="en-US" sz="1600" dirty="0">
                    <a:latin typeface="+mj-lt"/>
                  </a:rPr>
                  <a:t>-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>
                    <a:latin typeface="+mj-lt"/>
                  </a:rPr>
                  <a:t>: Represent the minimum number of shifts scheduled for class 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 - of a day in a week</a:t>
                </a:r>
              </a:p>
            </p:txBody>
          </p:sp>
        </mc:Choice>
        <mc:Fallback xmlns="">
          <p:sp>
            <p:nvSpPr>
              <p:cNvPr id="9" name="Google Shape;360;p33">
                <a:extLst>
                  <a:ext uri="{FF2B5EF4-FFF2-40B4-BE49-F238E27FC236}">
                    <a16:creationId xmlns:a16="http://schemas.microsoft.com/office/drawing/2014/main" id="{2CE8297E-4432-B8E6-ABCC-2395B0793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32" y="2802245"/>
                <a:ext cx="6731662" cy="1704943"/>
              </a:xfrm>
              <a:prstGeom prst="rect">
                <a:avLst/>
              </a:prstGeom>
              <a:blipFill>
                <a:blip r:embed="rId3"/>
                <a:stretch>
                  <a:fillRect l="-543" r="-2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1604;p46">
            <a:extLst>
              <a:ext uri="{FF2B5EF4-FFF2-40B4-BE49-F238E27FC236}">
                <a16:creationId xmlns:a16="http://schemas.microsoft.com/office/drawing/2014/main" id="{A484B50F-432A-02AB-630D-1795A5C1F81B}"/>
              </a:ext>
            </a:extLst>
          </p:cNvPr>
          <p:cNvSpPr/>
          <p:nvPr/>
        </p:nvSpPr>
        <p:spPr>
          <a:xfrm>
            <a:off x="817419" y="635368"/>
            <a:ext cx="6904976" cy="2225596"/>
          </a:xfrm>
          <a:prstGeom prst="roundRect">
            <a:avLst>
              <a:gd name="adj" fmla="val 9633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0334E35-F935-6C49-4C61-D3C1D539B1DD}"/>
              </a:ext>
            </a:extLst>
          </p:cNvPr>
          <p:cNvSpPr/>
          <p:nvPr/>
        </p:nvSpPr>
        <p:spPr>
          <a:xfrm>
            <a:off x="535784" y="2943227"/>
            <a:ext cx="450057" cy="142875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0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6E2BA1-D549-154A-5321-8BECF4C1914B}"/>
              </a:ext>
            </a:extLst>
          </p:cNvPr>
          <p:cNvSpPr txBox="1"/>
          <p:nvPr/>
        </p:nvSpPr>
        <p:spPr>
          <a:xfrm>
            <a:off x="2686050" y="123586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360;p33">
                <a:extLst>
                  <a:ext uri="{FF2B5EF4-FFF2-40B4-BE49-F238E27FC236}">
                    <a16:creationId xmlns:a16="http://schemas.microsoft.com/office/drawing/2014/main" id="{7C3C5B44-8838-DC33-E726-965FC511B43D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990732" y="1097302"/>
                <a:ext cx="6629268" cy="230426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+mj-lt"/>
                  </a:rPr>
                  <a:t>b. Constraints: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+mj-lt"/>
                  </a:rPr>
                  <a:t>1. Two classes having the same teacher need to be scheduled separately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sz="1600" dirty="0">
                  <a:latin typeface="+mj-l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+mj-lt"/>
                  </a:rPr>
                  <a:t>2. The number of students &lt; the capacity:</a:t>
                </a:r>
              </a:p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∈[1,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∈[1,5]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∈[1,12]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∈[1,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Google Shape;360;p33">
                <a:extLst>
                  <a:ext uri="{FF2B5EF4-FFF2-40B4-BE49-F238E27FC236}">
                    <a16:creationId xmlns:a16="http://schemas.microsoft.com/office/drawing/2014/main" id="{7C3C5B44-8838-DC33-E726-965FC511B43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90732" y="1097302"/>
                <a:ext cx="6629268" cy="2304266"/>
              </a:xfrm>
              <a:prstGeom prst="rect">
                <a:avLst/>
              </a:prstGeom>
              <a:blipFill>
                <a:blip r:embed="rId2"/>
                <a:stretch>
                  <a:fillRect l="-552" b="-2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1606;p46">
            <a:extLst>
              <a:ext uri="{FF2B5EF4-FFF2-40B4-BE49-F238E27FC236}">
                <a16:creationId xmlns:a16="http://schemas.microsoft.com/office/drawing/2014/main" id="{F2D7492D-2F22-245F-7CED-5D3451D9BC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20666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0" name="Google Shape;1604;p46">
            <a:extLst>
              <a:ext uri="{FF2B5EF4-FFF2-40B4-BE49-F238E27FC236}">
                <a16:creationId xmlns:a16="http://schemas.microsoft.com/office/drawing/2014/main" id="{A484B50F-432A-02AB-630D-1795A5C1F81B}"/>
              </a:ext>
            </a:extLst>
          </p:cNvPr>
          <p:cNvSpPr/>
          <p:nvPr/>
        </p:nvSpPr>
        <p:spPr>
          <a:xfrm>
            <a:off x="907257" y="1028699"/>
            <a:ext cx="6993159" cy="2878932"/>
          </a:xfrm>
          <a:prstGeom prst="roundRect">
            <a:avLst>
              <a:gd name="adj" fmla="val 9633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373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6E2BA1-D549-154A-5321-8BECF4C1914B}"/>
              </a:ext>
            </a:extLst>
          </p:cNvPr>
          <p:cNvSpPr txBox="1"/>
          <p:nvPr/>
        </p:nvSpPr>
        <p:spPr>
          <a:xfrm>
            <a:off x="2686050" y="123586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360;p33">
                <a:extLst>
                  <a:ext uri="{FF2B5EF4-FFF2-40B4-BE49-F238E27FC236}">
                    <a16:creationId xmlns:a16="http://schemas.microsoft.com/office/drawing/2014/main" id="{7C3C5B44-8838-DC33-E726-965FC511B43D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990732" y="1097302"/>
                <a:ext cx="6629268" cy="230426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+mj-lt"/>
                  </a:rPr>
                  <a:t>b. Constraints: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+mj-lt"/>
                  </a:rPr>
                  <a:t>3. One class can only be at one room at a moment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]≤1</m:t>
                          </m:r>
                        </m:e>
                      </m:nary>
                    </m:oMath>
                  </m:oMathPara>
                </a14:m>
                <a:endParaRPr lang="en-US" sz="1600" dirty="0">
                  <a:latin typeface="+mj-l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+mj-lt"/>
                  </a:rPr>
                  <a:t>4. One room can only be assigned to one class at a moment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]≤1</m:t>
                          </m:r>
                        </m:e>
                      </m:nary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Google Shape;360;p33">
                <a:extLst>
                  <a:ext uri="{FF2B5EF4-FFF2-40B4-BE49-F238E27FC236}">
                    <a16:creationId xmlns:a16="http://schemas.microsoft.com/office/drawing/2014/main" id="{7C3C5B44-8838-DC33-E726-965FC511B43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90732" y="1097302"/>
                <a:ext cx="6629268" cy="2304266"/>
              </a:xfrm>
              <a:prstGeom prst="rect">
                <a:avLst/>
              </a:prstGeom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1606;p46">
            <a:extLst>
              <a:ext uri="{FF2B5EF4-FFF2-40B4-BE49-F238E27FC236}">
                <a16:creationId xmlns:a16="http://schemas.microsoft.com/office/drawing/2014/main" id="{F2D7492D-2F22-245F-7CED-5D3451D9BC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20666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0" name="Google Shape;1604;p46">
            <a:extLst>
              <a:ext uri="{FF2B5EF4-FFF2-40B4-BE49-F238E27FC236}">
                <a16:creationId xmlns:a16="http://schemas.microsoft.com/office/drawing/2014/main" id="{A484B50F-432A-02AB-630D-1795A5C1F81B}"/>
              </a:ext>
            </a:extLst>
          </p:cNvPr>
          <p:cNvSpPr/>
          <p:nvPr/>
        </p:nvSpPr>
        <p:spPr>
          <a:xfrm>
            <a:off x="907257" y="1028699"/>
            <a:ext cx="6993159" cy="2483428"/>
          </a:xfrm>
          <a:prstGeom prst="roundRect">
            <a:avLst>
              <a:gd name="adj" fmla="val 9633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31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6E2BA1-D549-154A-5321-8BECF4C1914B}"/>
              </a:ext>
            </a:extLst>
          </p:cNvPr>
          <p:cNvSpPr txBox="1"/>
          <p:nvPr/>
        </p:nvSpPr>
        <p:spPr>
          <a:xfrm>
            <a:off x="2686050" y="123586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360;p33">
                <a:extLst>
                  <a:ext uri="{FF2B5EF4-FFF2-40B4-BE49-F238E27FC236}">
                    <a16:creationId xmlns:a16="http://schemas.microsoft.com/office/drawing/2014/main" id="{7C3C5B44-8838-DC33-E726-965FC511B43D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175872" y="865908"/>
                <a:ext cx="6618944" cy="2913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c. </a:t>
                </a:r>
                <a:r>
                  <a:rPr lang="en-US" sz="1600" dirty="0">
                    <a:latin typeface="+mj-lt"/>
                    <a:ea typeface="Cambria Math" panose="02040503050406030204" pitchFamily="18" charset="0"/>
                  </a:rPr>
                  <a:t>Objective Function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+mj-lt"/>
                    <a:ea typeface="Cambria Math" panose="02040503050406030204" pitchFamily="18" charset="0"/>
                  </a:rPr>
                  <a:t>   </a:t>
                </a:r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Maximize the number of classes that can be scheduled and also schedule each class as many shifts in a day as possible.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+ Minimize: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1050" dirty="0">
                  <a:latin typeface="+mj-lt"/>
                  <a:ea typeface="Cambria Math" panose="020405030504060302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+ Maximize: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j-lt"/>
                  <a:ea typeface="Cambria Math" panose="020405030504060302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Objective function:   Maximize: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Google Shape;360;p33">
                <a:extLst>
                  <a:ext uri="{FF2B5EF4-FFF2-40B4-BE49-F238E27FC236}">
                    <a16:creationId xmlns:a16="http://schemas.microsoft.com/office/drawing/2014/main" id="{7C3C5B44-8838-DC33-E726-965FC511B43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75872" y="865908"/>
                <a:ext cx="6618944" cy="2913589"/>
              </a:xfrm>
              <a:prstGeom prst="rect">
                <a:avLst/>
              </a:prstGeom>
              <a:blipFill>
                <a:blip r:embed="rId2"/>
                <a:stretch>
                  <a:fillRect l="-552" r="-460" b="-1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1606;p46">
            <a:extLst>
              <a:ext uri="{FF2B5EF4-FFF2-40B4-BE49-F238E27FC236}">
                <a16:creationId xmlns:a16="http://schemas.microsoft.com/office/drawing/2014/main" id="{F2D7492D-2F22-245F-7CED-5D3451D9BC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20666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0" name="Google Shape;1604;p46">
            <a:extLst>
              <a:ext uri="{FF2B5EF4-FFF2-40B4-BE49-F238E27FC236}">
                <a16:creationId xmlns:a16="http://schemas.microsoft.com/office/drawing/2014/main" id="{A484B50F-432A-02AB-630D-1795A5C1F81B}"/>
              </a:ext>
            </a:extLst>
          </p:cNvPr>
          <p:cNvSpPr/>
          <p:nvPr/>
        </p:nvSpPr>
        <p:spPr>
          <a:xfrm>
            <a:off x="817419" y="759566"/>
            <a:ext cx="7335850" cy="3452215"/>
          </a:xfrm>
          <a:prstGeom prst="roundRect">
            <a:avLst>
              <a:gd name="adj" fmla="val 9633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546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8"/>
          <p:cNvSpPr txBox="1">
            <a:spLocks noGrp="1"/>
          </p:cNvSpPr>
          <p:nvPr>
            <p:ph type="title"/>
          </p:nvPr>
        </p:nvSpPr>
        <p:spPr>
          <a:xfrm>
            <a:off x="713399" y="2216763"/>
            <a:ext cx="3484527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Genetic Algorithm</a:t>
            </a:r>
            <a:endParaRPr dirty="0"/>
          </a:p>
        </p:txBody>
      </p:sp>
      <p:sp>
        <p:nvSpPr>
          <p:cNvPr id="710" name="Google Shape;710;p38"/>
          <p:cNvSpPr txBox="1">
            <a:spLocks noGrp="1"/>
          </p:cNvSpPr>
          <p:nvPr>
            <p:ph type="title" idx="2"/>
          </p:nvPr>
        </p:nvSpPr>
        <p:spPr>
          <a:xfrm>
            <a:off x="713400" y="1363238"/>
            <a:ext cx="1620300" cy="9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11" name="Google Shape;711;p38"/>
          <p:cNvSpPr txBox="1">
            <a:spLocks noGrp="1"/>
          </p:cNvSpPr>
          <p:nvPr>
            <p:ph type="subTitle" idx="1"/>
          </p:nvPr>
        </p:nvSpPr>
        <p:spPr>
          <a:xfrm>
            <a:off x="560976" y="3738408"/>
            <a:ext cx="4591986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An algorithm based on natural process</a:t>
            </a:r>
            <a:endParaRPr lang="vi-VN" sz="1600" dirty="0"/>
          </a:p>
        </p:txBody>
      </p:sp>
      <p:grpSp>
        <p:nvGrpSpPr>
          <p:cNvPr id="712" name="Google Shape;712;p38"/>
          <p:cNvGrpSpPr/>
          <p:nvPr/>
        </p:nvGrpSpPr>
        <p:grpSpPr>
          <a:xfrm>
            <a:off x="5466825" y="2163338"/>
            <a:ext cx="579625" cy="557161"/>
            <a:chOff x="304275" y="275275"/>
            <a:chExt cx="579625" cy="557161"/>
          </a:xfrm>
        </p:grpSpPr>
        <p:sp>
          <p:nvSpPr>
            <p:cNvPr id="713" name="Google Shape;713;p38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8"/>
          <p:cNvGrpSpPr/>
          <p:nvPr/>
        </p:nvGrpSpPr>
        <p:grpSpPr>
          <a:xfrm>
            <a:off x="7087539" y="2071102"/>
            <a:ext cx="1013130" cy="1404123"/>
            <a:chOff x="1667760" y="3714500"/>
            <a:chExt cx="580491" cy="804517"/>
          </a:xfrm>
        </p:grpSpPr>
        <p:sp>
          <p:nvSpPr>
            <p:cNvPr id="723" name="Google Shape;723;p38"/>
            <p:cNvSpPr/>
            <p:nvPr/>
          </p:nvSpPr>
          <p:spPr>
            <a:xfrm>
              <a:off x="1667760" y="3714500"/>
              <a:ext cx="580491" cy="804517"/>
            </a:xfrm>
            <a:custGeom>
              <a:avLst/>
              <a:gdLst/>
              <a:ahLst/>
              <a:cxnLst/>
              <a:rect l="l" t="t" r="r" b="b"/>
              <a:pathLst>
                <a:path w="18146" h="25149" extrusionOk="0">
                  <a:moveTo>
                    <a:pt x="17668" y="1"/>
                  </a:moveTo>
                  <a:cubicBezTo>
                    <a:pt x="17570" y="1"/>
                    <a:pt x="17462" y="33"/>
                    <a:pt x="17348" y="100"/>
                  </a:cubicBezTo>
                  <a:lnTo>
                    <a:pt x="798" y="9649"/>
                  </a:lnTo>
                  <a:cubicBezTo>
                    <a:pt x="358" y="9899"/>
                    <a:pt x="1" y="10590"/>
                    <a:pt x="1" y="11173"/>
                  </a:cubicBezTo>
                  <a:lnTo>
                    <a:pt x="1" y="24449"/>
                  </a:lnTo>
                  <a:cubicBezTo>
                    <a:pt x="1" y="24885"/>
                    <a:pt x="201" y="25149"/>
                    <a:pt x="486" y="25149"/>
                  </a:cubicBezTo>
                  <a:cubicBezTo>
                    <a:pt x="582" y="25149"/>
                    <a:pt x="687" y="25119"/>
                    <a:pt x="798" y="25056"/>
                  </a:cubicBezTo>
                  <a:lnTo>
                    <a:pt x="17348" y="15495"/>
                  </a:lnTo>
                  <a:cubicBezTo>
                    <a:pt x="17789" y="15245"/>
                    <a:pt x="18146" y="14555"/>
                    <a:pt x="18146" y="13971"/>
                  </a:cubicBezTo>
                  <a:lnTo>
                    <a:pt x="18146" y="696"/>
                  </a:lnTo>
                  <a:cubicBezTo>
                    <a:pt x="18146" y="263"/>
                    <a:pt x="17949" y="1"/>
                    <a:pt x="1766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1667760" y="3714724"/>
              <a:ext cx="580491" cy="407105"/>
            </a:xfrm>
            <a:custGeom>
              <a:avLst/>
              <a:gdLst/>
              <a:ahLst/>
              <a:cxnLst/>
              <a:rect l="l" t="t" r="r" b="b"/>
              <a:pathLst>
                <a:path w="18146" h="12726" extrusionOk="0">
                  <a:moveTo>
                    <a:pt x="17670" y="1"/>
                  </a:moveTo>
                  <a:cubicBezTo>
                    <a:pt x="17556" y="1"/>
                    <a:pt x="17426" y="38"/>
                    <a:pt x="17288" y="117"/>
                  </a:cubicBezTo>
                  <a:lnTo>
                    <a:pt x="858" y="9607"/>
                  </a:lnTo>
                  <a:cubicBezTo>
                    <a:pt x="394" y="9880"/>
                    <a:pt x="1" y="10547"/>
                    <a:pt x="1" y="11095"/>
                  </a:cubicBezTo>
                  <a:lnTo>
                    <a:pt x="1" y="12726"/>
                  </a:lnTo>
                  <a:lnTo>
                    <a:pt x="18146" y="2248"/>
                  </a:lnTo>
                  <a:lnTo>
                    <a:pt x="18146" y="617"/>
                  </a:lnTo>
                  <a:cubicBezTo>
                    <a:pt x="18146" y="228"/>
                    <a:pt x="17953" y="1"/>
                    <a:pt x="1767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2200227" y="3754903"/>
              <a:ext cx="20985" cy="26776"/>
            </a:xfrm>
            <a:custGeom>
              <a:avLst/>
              <a:gdLst/>
              <a:ahLst/>
              <a:cxnLst/>
              <a:rect l="l" t="t" r="r" b="b"/>
              <a:pathLst>
                <a:path w="656" h="837" extrusionOk="0">
                  <a:moveTo>
                    <a:pt x="463" y="1"/>
                  </a:moveTo>
                  <a:cubicBezTo>
                    <a:pt x="420" y="1"/>
                    <a:pt x="372" y="13"/>
                    <a:pt x="322" y="40"/>
                  </a:cubicBezTo>
                  <a:cubicBezTo>
                    <a:pt x="143" y="147"/>
                    <a:pt x="1" y="397"/>
                    <a:pt x="1" y="600"/>
                  </a:cubicBezTo>
                  <a:cubicBezTo>
                    <a:pt x="1" y="751"/>
                    <a:pt x="72" y="837"/>
                    <a:pt x="176" y="837"/>
                  </a:cubicBezTo>
                  <a:cubicBezTo>
                    <a:pt x="220" y="837"/>
                    <a:pt x="269" y="822"/>
                    <a:pt x="322" y="790"/>
                  </a:cubicBezTo>
                  <a:cubicBezTo>
                    <a:pt x="501" y="683"/>
                    <a:pt x="655" y="433"/>
                    <a:pt x="655" y="230"/>
                  </a:cubicBezTo>
                  <a:cubicBezTo>
                    <a:pt x="655" y="85"/>
                    <a:pt x="575" y="1"/>
                    <a:pt x="4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2158321" y="3779055"/>
              <a:ext cx="20602" cy="26776"/>
            </a:xfrm>
            <a:custGeom>
              <a:avLst/>
              <a:gdLst/>
              <a:ahLst/>
              <a:cxnLst/>
              <a:rect l="l" t="t" r="r" b="b"/>
              <a:pathLst>
                <a:path w="644" h="837" extrusionOk="0">
                  <a:moveTo>
                    <a:pt x="468" y="0"/>
                  </a:moveTo>
                  <a:cubicBezTo>
                    <a:pt x="425" y="0"/>
                    <a:pt x="375" y="15"/>
                    <a:pt x="322" y="47"/>
                  </a:cubicBezTo>
                  <a:cubicBezTo>
                    <a:pt x="144" y="154"/>
                    <a:pt x="1" y="404"/>
                    <a:pt x="1" y="607"/>
                  </a:cubicBezTo>
                  <a:cubicBezTo>
                    <a:pt x="1" y="752"/>
                    <a:pt x="75" y="836"/>
                    <a:pt x="183" y="836"/>
                  </a:cubicBezTo>
                  <a:cubicBezTo>
                    <a:pt x="225" y="836"/>
                    <a:pt x="272" y="824"/>
                    <a:pt x="322" y="797"/>
                  </a:cubicBezTo>
                  <a:cubicBezTo>
                    <a:pt x="501" y="690"/>
                    <a:pt x="644" y="440"/>
                    <a:pt x="644" y="237"/>
                  </a:cubicBezTo>
                  <a:cubicBezTo>
                    <a:pt x="644" y="86"/>
                    <a:pt x="573" y="0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2116062" y="3803431"/>
              <a:ext cx="20985" cy="26648"/>
            </a:xfrm>
            <a:custGeom>
              <a:avLst/>
              <a:gdLst/>
              <a:ahLst/>
              <a:cxnLst/>
              <a:rect l="l" t="t" r="r" b="b"/>
              <a:pathLst>
                <a:path w="656" h="833" extrusionOk="0">
                  <a:moveTo>
                    <a:pt x="481" y="0"/>
                  </a:moveTo>
                  <a:cubicBezTo>
                    <a:pt x="437" y="0"/>
                    <a:pt x="387" y="15"/>
                    <a:pt x="334" y="47"/>
                  </a:cubicBezTo>
                  <a:cubicBezTo>
                    <a:pt x="155" y="142"/>
                    <a:pt x="0" y="392"/>
                    <a:pt x="0" y="607"/>
                  </a:cubicBezTo>
                  <a:cubicBezTo>
                    <a:pt x="0" y="749"/>
                    <a:pt x="77" y="832"/>
                    <a:pt x="184" y="832"/>
                  </a:cubicBezTo>
                  <a:cubicBezTo>
                    <a:pt x="229" y="832"/>
                    <a:pt x="280" y="817"/>
                    <a:pt x="334" y="785"/>
                  </a:cubicBezTo>
                  <a:cubicBezTo>
                    <a:pt x="512" y="690"/>
                    <a:pt x="655" y="440"/>
                    <a:pt x="655" y="226"/>
                  </a:cubicBezTo>
                  <a:cubicBezTo>
                    <a:pt x="655" y="83"/>
                    <a:pt x="585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8"/>
          <p:cNvGrpSpPr/>
          <p:nvPr/>
        </p:nvGrpSpPr>
        <p:grpSpPr>
          <a:xfrm>
            <a:off x="6448758" y="636036"/>
            <a:ext cx="905486" cy="1947369"/>
            <a:chOff x="830207" y="3488333"/>
            <a:chExt cx="518814" cy="1115779"/>
          </a:xfrm>
        </p:grpSpPr>
        <p:sp>
          <p:nvSpPr>
            <p:cNvPr id="729" name="Google Shape;729;p38"/>
            <p:cNvSpPr/>
            <p:nvPr/>
          </p:nvSpPr>
          <p:spPr>
            <a:xfrm>
              <a:off x="830207" y="3488333"/>
              <a:ext cx="518814" cy="1115779"/>
            </a:xfrm>
            <a:custGeom>
              <a:avLst/>
              <a:gdLst/>
              <a:ahLst/>
              <a:cxnLst/>
              <a:rect l="l" t="t" r="r" b="b"/>
              <a:pathLst>
                <a:path w="16218" h="34879" extrusionOk="0">
                  <a:moveTo>
                    <a:pt x="15786" y="1"/>
                  </a:moveTo>
                  <a:cubicBezTo>
                    <a:pt x="15699" y="1"/>
                    <a:pt x="15603" y="28"/>
                    <a:pt x="15503" y="86"/>
                  </a:cubicBezTo>
                  <a:lnTo>
                    <a:pt x="715" y="8623"/>
                  </a:lnTo>
                  <a:cubicBezTo>
                    <a:pt x="322" y="8849"/>
                    <a:pt x="1" y="9468"/>
                    <a:pt x="1" y="9980"/>
                  </a:cubicBezTo>
                  <a:lnTo>
                    <a:pt x="1" y="34257"/>
                  </a:lnTo>
                  <a:cubicBezTo>
                    <a:pt x="10" y="34647"/>
                    <a:pt x="183" y="34878"/>
                    <a:pt x="433" y="34878"/>
                  </a:cubicBezTo>
                  <a:cubicBezTo>
                    <a:pt x="519" y="34878"/>
                    <a:pt x="614" y="34851"/>
                    <a:pt x="715" y="34793"/>
                  </a:cubicBezTo>
                  <a:lnTo>
                    <a:pt x="15503" y="26256"/>
                  </a:lnTo>
                  <a:cubicBezTo>
                    <a:pt x="15896" y="26030"/>
                    <a:pt x="16217" y="25423"/>
                    <a:pt x="16217" y="24899"/>
                  </a:cubicBezTo>
                  <a:lnTo>
                    <a:pt x="16217" y="622"/>
                  </a:lnTo>
                  <a:cubicBezTo>
                    <a:pt x="16217" y="232"/>
                    <a:pt x="16039" y="1"/>
                    <a:pt x="1578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830591" y="3488781"/>
              <a:ext cx="518430" cy="363790"/>
            </a:xfrm>
            <a:custGeom>
              <a:avLst/>
              <a:gdLst/>
              <a:ahLst/>
              <a:cxnLst/>
              <a:rect l="l" t="t" r="r" b="b"/>
              <a:pathLst>
                <a:path w="16206" h="11372" extrusionOk="0">
                  <a:moveTo>
                    <a:pt x="15784" y="0"/>
                  </a:moveTo>
                  <a:cubicBezTo>
                    <a:pt x="15681" y="0"/>
                    <a:pt x="15565" y="35"/>
                    <a:pt x="15443" y="108"/>
                  </a:cubicBezTo>
                  <a:lnTo>
                    <a:pt x="763" y="8573"/>
                  </a:lnTo>
                  <a:cubicBezTo>
                    <a:pt x="346" y="8823"/>
                    <a:pt x="1" y="9419"/>
                    <a:pt x="1" y="9907"/>
                  </a:cubicBezTo>
                  <a:lnTo>
                    <a:pt x="1" y="11371"/>
                  </a:lnTo>
                  <a:lnTo>
                    <a:pt x="16205" y="2001"/>
                  </a:lnTo>
                  <a:lnTo>
                    <a:pt x="16205" y="537"/>
                  </a:lnTo>
                  <a:cubicBezTo>
                    <a:pt x="16205" y="200"/>
                    <a:pt x="16033" y="0"/>
                    <a:pt x="15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1300231" y="3526689"/>
              <a:ext cx="18682" cy="24024"/>
            </a:xfrm>
            <a:custGeom>
              <a:avLst/>
              <a:gdLst/>
              <a:ahLst/>
              <a:cxnLst/>
              <a:rect l="l" t="t" r="r" b="b"/>
              <a:pathLst>
                <a:path w="584" h="751" extrusionOk="0">
                  <a:moveTo>
                    <a:pt x="427" y="0"/>
                  </a:moveTo>
                  <a:cubicBezTo>
                    <a:pt x="388" y="0"/>
                    <a:pt x="344" y="14"/>
                    <a:pt x="298" y="42"/>
                  </a:cubicBezTo>
                  <a:cubicBezTo>
                    <a:pt x="131" y="137"/>
                    <a:pt x="0" y="364"/>
                    <a:pt x="0" y="542"/>
                  </a:cubicBezTo>
                  <a:cubicBezTo>
                    <a:pt x="0" y="676"/>
                    <a:pt x="65" y="751"/>
                    <a:pt x="161" y="751"/>
                  </a:cubicBezTo>
                  <a:cubicBezTo>
                    <a:pt x="201" y="751"/>
                    <a:pt x="248" y="737"/>
                    <a:pt x="298" y="709"/>
                  </a:cubicBezTo>
                  <a:cubicBezTo>
                    <a:pt x="453" y="614"/>
                    <a:pt x="583" y="387"/>
                    <a:pt x="583" y="209"/>
                  </a:cubicBezTo>
                  <a:cubicBezTo>
                    <a:pt x="583" y="75"/>
                    <a:pt x="519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1262899" y="3548378"/>
              <a:ext cx="18298" cy="24056"/>
            </a:xfrm>
            <a:custGeom>
              <a:avLst/>
              <a:gdLst/>
              <a:ahLst/>
              <a:cxnLst/>
              <a:rect l="l" t="t" r="r" b="b"/>
              <a:pathLst>
                <a:path w="572" h="752" extrusionOk="0">
                  <a:moveTo>
                    <a:pt x="415" y="1"/>
                  </a:moveTo>
                  <a:cubicBezTo>
                    <a:pt x="376" y="1"/>
                    <a:pt x="332" y="14"/>
                    <a:pt x="286" y="43"/>
                  </a:cubicBezTo>
                  <a:cubicBezTo>
                    <a:pt x="131" y="138"/>
                    <a:pt x="0" y="364"/>
                    <a:pt x="0" y="543"/>
                  </a:cubicBezTo>
                  <a:cubicBezTo>
                    <a:pt x="0" y="677"/>
                    <a:pt x="65" y="752"/>
                    <a:pt x="157" y="752"/>
                  </a:cubicBezTo>
                  <a:cubicBezTo>
                    <a:pt x="196" y="752"/>
                    <a:pt x="240" y="738"/>
                    <a:pt x="286" y="710"/>
                  </a:cubicBezTo>
                  <a:cubicBezTo>
                    <a:pt x="453" y="614"/>
                    <a:pt x="572" y="388"/>
                    <a:pt x="572" y="210"/>
                  </a:cubicBezTo>
                  <a:cubicBezTo>
                    <a:pt x="572" y="76"/>
                    <a:pt x="507" y="1"/>
                    <a:pt x="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1225183" y="3570099"/>
              <a:ext cx="18682" cy="23993"/>
            </a:xfrm>
            <a:custGeom>
              <a:avLst/>
              <a:gdLst/>
              <a:ahLst/>
              <a:cxnLst/>
              <a:rect l="l" t="t" r="r" b="b"/>
              <a:pathLst>
                <a:path w="584" h="750" extrusionOk="0">
                  <a:moveTo>
                    <a:pt x="428" y="0"/>
                  </a:moveTo>
                  <a:cubicBezTo>
                    <a:pt x="388" y="0"/>
                    <a:pt x="344" y="14"/>
                    <a:pt x="298" y="42"/>
                  </a:cubicBezTo>
                  <a:cubicBezTo>
                    <a:pt x="132" y="138"/>
                    <a:pt x="1" y="352"/>
                    <a:pt x="1" y="543"/>
                  </a:cubicBezTo>
                  <a:cubicBezTo>
                    <a:pt x="1" y="670"/>
                    <a:pt x="67" y="749"/>
                    <a:pt x="166" y="749"/>
                  </a:cubicBezTo>
                  <a:cubicBezTo>
                    <a:pt x="206" y="749"/>
                    <a:pt x="251" y="736"/>
                    <a:pt x="298" y="709"/>
                  </a:cubicBezTo>
                  <a:cubicBezTo>
                    <a:pt x="453" y="614"/>
                    <a:pt x="584" y="388"/>
                    <a:pt x="584" y="209"/>
                  </a:cubicBezTo>
                  <a:cubicBezTo>
                    <a:pt x="584" y="76"/>
                    <a:pt x="519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891147" y="3843002"/>
              <a:ext cx="137909" cy="237334"/>
            </a:xfrm>
            <a:custGeom>
              <a:avLst/>
              <a:gdLst/>
              <a:ahLst/>
              <a:cxnLst/>
              <a:rect l="l" t="t" r="r" b="b"/>
              <a:pathLst>
                <a:path w="4311" h="7419" extrusionOk="0">
                  <a:moveTo>
                    <a:pt x="4311" y="1"/>
                  </a:moveTo>
                  <a:lnTo>
                    <a:pt x="1" y="2477"/>
                  </a:lnTo>
                  <a:lnTo>
                    <a:pt x="1" y="7418"/>
                  </a:lnTo>
                  <a:lnTo>
                    <a:pt x="4311" y="4930"/>
                  </a:lnTo>
                  <a:lnTo>
                    <a:pt x="4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1061012" y="3686861"/>
              <a:ext cx="244180" cy="154640"/>
            </a:xfrm>
            <a:custGeom>
              <a:avLst/>
              <a:gdLst/>
              <a:ahLst/>
              <a:cxnLst/>
              <a:rect l="l" t="t" r="r" b="b"/>
              <a:pathLst>
                <a:path w="7633" h="4834" extrusionOk="0">
                  <a:moveTo>
                    <a:pt x="7633" y="0"/>
                  </a:moveTo>
                  <a:lnTo>
                    <a:pt x="1" y="4405"/>
                  </a:lnTo>
                  <a:lnTo>
                    <a:pt x="1" y="4834"/>
                  </a:lnTo>
                  <a:lnTo>
                    <a:pt x="7633" y="429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1061012" y="3727616"/>
              <a:ext cx="244180" cy="154640"/>
            </a:xfrm>
            <a:custGeom>
              <a:avLst/>
              <a:gdLst/>
              <a:ahLst/>
              <a:cxnLst/>
              <a:rect l="l" t="t" r="r" b="b"/>
              <a:pathLst>
                <a:path w="7633" h="4834" extrusionOk="0">
                  <a:moveTo>
                    <a:pt x="7633" y="0"/>
                  </a:moveTo>
                  <a:lnTo>
                    <a:pt x="1" y="4405"/>
                  </a:lnTo>
                  <a:lnTo>
                    <a:pt x="1" y="4834"/>
                  </a:lnTo>
                  <a:lnTo>
                    <a:pt x="7633" y="429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1061012" y="3768339"/>
              <a:ext cx="244180" cy="154672"/>
            </a:xfrm>
            <a:custGeom>
              <a:avLst/>
              <a:gdLst/>
              <a:ahLst/>
              <a:cxnLst/>
              <a:rect l="l" t="t" r="r" b="b"/>
              <a:pathLst>
                <a:path w="7633" h="4835" extrusionOk="0">
                  <a:moveTo>
                    <a:pt x="7633" y="1"/>
                  </a:moveTo>
                  <a:lnTo>
                    <a:pt x="1" y="4406"/>
                  </a:lnTo>
                  <a:lnTo>
                    <a:pt x="1" y="4835"/>
                  </a:lnTo>
                  <a:lnTo>
                    <a:pt x="7633" y="430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1061012" y="3809477"/>
              <a:ext cx="244180" cy="154672"/>
            </a:xfrm>
            <a:custGeom>
              <a:avLst/>
              <a:gdLst/>
              <a:ahLst/>
              <a:cxnLst/>
              <a:rect l="l" t="t" r="r" b="b"/>
              <a:pathLst>
                <a:path w="7633" h="4835" extrusionOk="0">
                  <a:moveTo>
                    <a:pt x="7633" y="1"/>
                  </a:moveTo>
                  <a:lnTo>
                    <a:pt x="1" y="4406"/>
                  </a:lnTo>
                  <a:lnTo>
                    <a:pt x="1" y="4835"/>
                  </a:lnTo>
                  <a:lnTo>
                    <a:pt x="7633" y="429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1094153" y="3866611"/>
              <a:ext cx="211806" cy="277321"/>
            </a:xfrm>
            <a:custGeom>
              <a:avLst/>
              <a:gdLst/>
              <a:ahLst/>
              <a:cxnLst/>
              <a:rect l="l" t="t" r="r" b="b"/>
              <a:pathLst>
                <a:path w="6621" h="8669" extrusionOk="0">
                  <a:moveTo>
                    <a:pt x="6561" y="1"/>
                  </a:moveTo>
                  <a:lnTo>
                    <a:pt x="1" y="3894"/>
                  </a:lnTo>
                  <a:lnTo>
                    <a:pt x="60" y="8669"/>
                  </a:lnTo>
                  <a:lnTo>
                    <a:pt x="6621" y="4763"/>
                  </a:lnTo>
                  <a:lnTo>
                    <a:pt x="6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891147" y="4017058"/>
              <a:ext cx="175625" cy="115068"/>
            </a:xfrm>
            <a:custGeom>
              <a:avLst/>
              <a:gdLst/>
              <a:ahLst/>
              <a:cxnLst/>
              <a:rect l="l" t="t" r="r" b="b"/>
              <a:pathLst>
                <a:path w="5490" h="3597" extrusionOk="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891147" y="4057813"/>
              <a:ext cx="175625" cy="115068"/>
            </a:xfrm>
            <a:custGeom>
              <a:avLst/>
              <a:gdLst/>
              <a:ahLst/>
              <a:cxnLst/>
              <a:rect l="l" t="t" r="r" b="b"/>
              <a:pathLst>
                <a:path w="5490" h="3597" extrusionOk="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891147" y="4098951"/>
              <a:ext cx="175625" cy="114684"/>
            </a:xfrm>
            <a:custGeom>
              <a:avLst/>
              <a:gdLst/>
              <a:ahLst/>
              <a:cxnLst/>
              <a:rect l="l" t="t" r="r" b="b"/>
              <a:pathLst>
                <a:path w="5490" h="3585" extrusionOk="0">
                  <a:moveTo>
                    <a:pt x="5490" y="1"/>
                  </a:moveTo>
                  <a:lnTo>
                    <a:pt x="1" y="3156"/>
                  </a:lnTo>
                  <a:lnTo>
                    <a:pt x="1" y="3584"/>
                  </a:lnTo>
                  <a:lnTo>
                    <a:pt x="5490" y="417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891147" y="4139706"/>
              <a:ext cx="175625" cy="115068"/>
            </a:xfrm>
            <a:custGeom>
              <a:avLst/>
              <a:gdLst/>
              <a:ahLst/>
              <a:cxnLst/>
              <a:rect l="l" t="t" r="r" b="b"/>
              <a:pathLst>
                <a:path w="5490" h="3597" extrusionOk="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891147" y="4055542"/>
              <a:ext cx="414814" cy="253297"/>
            </a:xfrm>
            <a:custGeom>
              <a:avLst/>
              <a:gdLst/>
              <a:ahLst/>
              <a:cxnLst/>
              <a:rect l="l" t="t" r="r" b="b"/>
              <a:pathLst>
                <a:path w="12967" h="7918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891147" y="4096296"/>
              <a:ext cx="414814" cy="253297"/>
            </a:xfrm>
            <a:custGeom>
              <a:avLst/>
              <a:gdLst/>
              <a:ahLst/>
              <a:cxnLst/>
              <a:rect l="l" t="t" r="r" b="b"/>
              <a:pathLst>
                <a:path w="12967" h="7918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891147" y="4137435"/>
              <a:ext cx="414814" cy="252913"/>
            </a:xfrm>
            <a:custGeom>
              <a:avLst/>
              <a:gdLst/>
              <a:ahLst/>
              <a:cxnLst/>
              <a:rect l="l" t="t" r="r" b="b"/>
              <a:pathLst>
                <a:path w="12967" h="7906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06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891147" y="4178190"/>
              <a:ext cx="414814" cy="253297"/>
            </a:xfrm>
            <a:custGeom>
              <a:avLst/>
              <a:gdLst/>
              <a:ahLst/>
              <a:cxnLst/>
              <a:rect l="l" t="t" r="r" b="b"/>
              <a:pathLst>
                <a:path w="12967" h="7918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38"/>
          <p:cNvGrpSpPr/>
          <p:nvPr/>
        </p:nvGrpSpPr>
        <p:grpSpPr>
          <a:xfrm>
            <a:off x="7540243" y="862323"/>
            <a:ext cx="445787" cy="1075113"/>
            <a:chOff x="1889064" y="1625288"/>
            <a:chExt cx="188933" cy="455633"/>
          </a:xfrm>
        </p:grpSpPr>
        <p:sp>
          <p:nvSpPr>
            <p:cNvPr id="749" name="Google Shape;749;p38"/>
            <p:cNvSpPr/>
            <p:nvPr/>
          </p:nvSpPr>
          <p:spPr>
            <a:xfrm>
              <a:off x="1889064" y="1625288"/>
              <a:ext cx="183591" cy="454674"/>
            </a:xfrm>
            <a:custGeom>
              <a:avLst/>
              <a:gdLst/>
              <a:ahLst/>
              <a:cxnLst/>
              <a:rect l="l" t="t" r="r" b="b"/>
              <a:pathLst>
                <a:path w="5739" h="14213" extrusionOk="0">
                  <a:moveTo>
                    <a:pt x="5716" y="331"/>
                  </a:moveTo>
                  <a:lnTo>
                    <a:pt x="5739" y="342"/>
                  </a:lnTo>
                  <a:cubicBezTo>
                    <a:pt x="5732" y="338"/>
                    <a:pt x="5724" y="334"/>
                    <a:pt x="5716" y="331"/>
                  </a:cubicBezTo>
                  <a:close/>
                  <a:moveTo>
                    <a:pt x="4982" y="0"/>
                  </a:moveTo>
                  <a:cubicBezTo>
                    <a:pt x="4920" y="0"/>
                    <a:pt x="4849" y="21"/>
                    <a:pt x="4775" y="68"/>
                  </a:cubicBezTo>
                  <a:lnTo>
                    <a:pt x="464" y="2557"/>
                  </a:lnTo>
                  <a:cubicBezTo>
                    <a:pt x="203" y="2699"/>
                    <a:pt x="0" y="3068"/>
                    <a:pt x="0" y="3366"/>
                  </a:cubicBezTo>
                  <a:lnTo>
                    <a:pt x="24" y="13594"/>
                  </a:lnTo>
                  <a:cubicBezTo>
                    <a:pt x="24" y="13736"/>
                    <a:pt x="72" y="13844"/>
                    <a:pt x="155" y="13891"/>
                  </a:cubicBezTo>
                  <a:lnTo>
                    <a:pt x="786" y="14213"/>
                  </a:lnTo>
                  <a:cubicBezTo>
                    <a:pt x="703" y="14153"/>
                    <a:pt x="655" y="14058"/>
                    <a:pt x="655" y="13903"/>
                  </a:cubicBezTo>
                  <a:lnTo>
                    <a:pt x="631" y="3688"/>
                  </a:lnTo>
                  <a:cubicBezTo>
                    <a:pt x="631" y="3378"/>
                    <a:pt x="834" y="3021"/>
                    <a:pt x="1096" y="2866"/>
                  </a:cubicBezTo>
                  <a:lnTo>
                    <a:pt x="5406" y="378"/>
                  </a:lnTo>
                  <a:cubicBezTo>
                    <a:pt x="5484" y="335"/>
                    <a:pt x="5558" y="313"/>
                    <a:pt x="5623" y="313"/>
                  </a:cubicBezTo>
                  <a:cubicBezTo>
                    <a:pt x="5657" y="313"/>
                    <a:pt x="5688" y="319"/>
                    <a:pt x="5716" y="331"/>
                  </a:cubicBezTo>
                  <a:lnTo>
                    <a:pt x="5716" y="331"/>
                  </a:lnTo>
                  <a:lnTo>
                    <a:pt x="5108" y="32"/>
                  </a:lnTo>
                  <a:cubicBezTo>
                    <a:pt x="5072" y="12"/>
                    <a:pt x="5030" y="0"/>
                    <a:pt x="498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1909249" y="1635269"/>
              <a:ext cx="168747" cy="445653"/>
            </a:xfrm>
            <a:custGeom>
              <a:avLst/>
              <a:gdLst/>
              <a:ahLst/>
              <a:cxnLst/>
              <a:rect l="l" t="t" r="r" b="b"/>
              <a:pathLst>
                <a:path w="5275" h="13931" extrusionOk="0">
                  <a:moveTo>
                    <a:pt x="4985" y="0"/>
                  </a:moveTo>
                  <a:cubicBezTo>
                    <a:pt x="4922" y="0"/>
                    <a:pt x="4850" y="21"/>
                    <a:pt x="4775" y="66"/>
                  </a:cubicBezTo>
                  <a:lnTo>
                    <a:pt x="476" y="2554"/>
                  </a:lnTo>
                  <a:cubicBezTo>
                    <a:pt x="214" y="2709"/>
                    <a:pt x="0" y="3066"/>
                    <a:pt x="0" y="3376"/>
                  </a:cubicBezTo>
                  <a:lnTo>
                    <a:pt x="24" y="13591"/>
                  </a:lnTo>
                  <a:cubicBezTo>
                    <a:pt x="24" y="13803"/>
                    <a:pt x="133" y="13930"/>
                    <a:pt x="290" y="13930"/>
                  </a:cubicBezTo>
                  <a:cubicBezTo>
                    <a:pt x="353" y="13930"/>
                    <a:pt x="425" y="13910"/>
                    <a:pt x="500" y="13865"/>
                  </a:cubicBezTo>
                  <a:lnTo>
                    <a:pt x="4798" y="11377"/>
                  </a:lnTo>
                  <a:cubicBezTo>
                    <a:pt x="5060" y="11222"/>
                    <a:pt x="5275" y="10865"/>
                    <a:pt x="5275" y="10555"/>
                  </a:cubicBezTo>
                  <a:lnTo>
                    <a:pt x="5251" y="340"/>
                  </a:lnTo>
                  <a:cubicBezTo>
                    <a:pt x="5251" y="128"/>
                    <a:pt x="5142" y="0"/>
                    <a:pt x="498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1915711" y="1641923"/>
              <a:ext cx="155823" cy="432345"/>
            </a:xfrm>
            <a:custGeom>
              <a:avLst/>
              <a:gdLst/>
              <a:ahLst/>
              <a:cxnLst/>
              <a:rect l="l" t="t" r="r" b="b"/>
              <a:pathLst>
                <a:path w="4871" h="13515" extrusionOk="0">
                  <a:moveTo>
                    <a:pt x="4787" y="1"/>
                  </a:moveTo>
                  <a:cubicBezTo>
                    <a:pt x="4775" y="1"/>
                    <a:pt x="4739" y="12"/>
                    <a:pt x="4680" y="36"/>
                  </a:cubicBezTo>
                  <a:lnTo>
                    <a:pt x="3465" y="751"/>
                  </a:lnTo>
                  <a:lnTo>
                    <a:pt x="3465" y="1084"/>
                  </a:lnTo>
                  <a:lnTo>
                    <a:pt x="1322" y="2322"/>
                  </a:lnTo>
                  <a:lnTo>
                    <a:pt x="1322" y="1977"/>
                  </a:lnTo>
                  <a:lnTo>
                    <a:pt x="370" y="2525"/>
                  </a:lnTo>
                  <a:cubicBezTo>
                    <a:pt x="179" y="2644"/>
                    <a:pt x="1" y="2941"/>
                    <a:pt x="1" y="3168"/>
                  </a:cubicBezTo>
                  <a:lnTo>
                    <a:pt x="24" y="13383"/>
                  </a:lnTo>
                  <a:cubicBezTo>
                    <a:pt x="24" y="13419"/>
                    <a:pt x="36" y="13514"/>
                    <a:pt x="84" y="13514"/>
                  </a:cubicBezTo>
                  <a:cubicBezTo>
                    <a:pt x="96" y="13514"/>
                    <a:pt x="132" y="13514"/>
                    <a:pt x="191" y="13478"/>
                  </a:cubicBezTo>
                  <a:lnTo>
                    <a:pt x="4501" y="10990"/>
                  </a:lnTo>
                  <a:cubicBezTo>
                    <a:pt x="4692" y="10883"/>
                    <a:pt x="4870" y="10585"/>
                    <a:pt x="4870" y="10359"/>
                  </a:cubicBezTo>
                  <a:lnTo>
                    <a:pt x="4846" y="132"/>
                  </a:lnTo>
                  <a:cubicBezTo>
                    <a:pt x="4846" y="96"/>
                    <a:pt x="4835" y="1"/>
                    <a:pt x="4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1963696" y="1669050"/>
              <a:ext cx="57166" cy="36437"/>
            </a:xfrm>
            <a:custGeom>
              <a:avLst/>
              <a:gdLst/>
              <a:ahLst/>
              <a:cxnLst/>
              <a:rect l="l" t="t" r="r" b="b"/>
              <a:pathLst>
                <a:path w="1787" h="1139" extrusionOk="0">
                  <a:moveTo>
                    <a:pt x="1753" y="0"/>
                  </a:moveTo>
                  <a:cubicBezTo>
                    <a:pt x="1745" y="0"/>
                    <a:pt x="1737" y="3"/>
                    <a:pt x="1727" y="10"/>
                  </a:cubicBezTo>
                  <a:lnTo>
                    <a:pt x="72" y="962"/>
                  </a:lnTo>
                  <a:cubicBezTo>
                    <a:pt x="36" y="986"/>
                    <a:pt x="1" y="1034"/>
                    <a:pt x="1" y="1081"/>
                  </a:cubicBezTo>
                  <a:cubicBezTo>
                    <a:pt x="1" y="1116"/>
                    <a:pt x="20" y="1138"/>
                    <a:pt x="44" y="1138"/>
                  </a:cubicBezTo>
                  <a:cubicBezTo>
                    <a:pt x="53" y="1138"/>
                    <a:pt x="63" y="1135"/>
                    <a:pt x="72" y="1129"/>
                  </a:cubicBezTo>
                  <a:lnTo>
                    <a:pt x="1727" y="176"/>
                  </a:lnTo>
                  <a:cubicBezTo>
                    <a:pt x="1763" y="153"/>
                    <a:pt x="1787" y="105"/>
                    <a:pt x="1787" y="57"/>
                  </a:cubicBezTo>
                  <a:cubicBezTo>
                    <a:pt x="1787" y="23"/>
                    <a:pt x="1774" y="0"/>
                    <a:pt x="17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5029203" y="2903159"/>
            <a:ext cx="1671954" cy="988824"/>
            <a:chOff x="942970" y="2297423"/>
            <a:chExt cx="529434" cy="313117"/>
          </a:xfrm>
        </p:grpSpPr>
        <p:sp>
          <p:nvSpPr>
            <p:cNvPr id="754" name="Google Shape;754;p38"/>
            <p:cNvSpPr/>
            <p:nvPr/>
          </p:nvSpPr>
          <p:spPr>
            <a:xfrm>
              <a:off x="944090" y="2382355"/>
              <a:ext cx="526811" cy="228185"/>
            </a:xfrm>
            <a:custGeom>
              <a:avLst/>
              <a:gdLst/>
              <a:ahLst/>
              <a:cxnLst/>
              <a:rect l="l" t="t" r="r" b="b"/>
              <a:pathLst>
                <a:path w="16468" h="7133" extrusionOk="0">
                  <a:moveTo>
                    <a:pt x="16467" y="0"/>
                  </a:moveTo>
                  <a:cubicBezTo>
                    <a:pt x="16467" y="72"/>
                    <a:pt x="16419" y="131"/>
                    <a:pt x="16336" y="191"/>
                  </a:cubicBezTo>
                  <a:lnTo>
                    <a:pt x="4906" y="6787"/>
                  </a:lnTo>
                  <a:cubicBezTo>
                    <a:pt x="4817" y="6834"/>
                    <a:pt x="4704" y="6858"/>
                    <a:pt x="4592" y="6858"/>
                  </a:cubicBezTo>
                  <a:cubicBezTo>
                    <a:pt x="4480" y="6858"/>
                    <a:pt x="4370" y="6834"/>
                    <a:pt x="4287" y="6787"/>
                  </a:cubicBezTo>
                  <a:lnTo>
                    <a:pt x="132" y="4370"/>
                  </a:lnTo>
                  <a:cubicBezTo>
                    <a:pt x="48" y="4322"/>
                    <a:pt x="1" y="4263"/>
                    <a:pt x="1" y="4191"/>
                  </a:cubicBezTo>
                  <a:lnTo>
                    <a:pt x="1" y="4465"/>
                  </a:lnTo>
                  <a:cubicBezTo>
                    <a:pt x="1" y="4537"/>
                    <a:pt x="48" y="4596"/>
                    <a:pt x="132" y="4644"/>
                  </a:cubicBezTo>
                  <a:lnTo>
                    <a:pt x="4287" y="7061"/>
                  </a:lnTo>
                  <a:cubicBezTo>
                    <a:pt x="4370" y="7108"/>
                    <a:pt x="4480" y="7132"/>
                    <a:pt x="4592" y="7132"/>
                  </a:cubicBezTo>
                  <a:cubicBezTo>
                    <a:pt x="4704" y="7132"/>
                    <a:pt x="4817" y="7108"/>
                    <a:pt x="4906" y="7061"/>
                  </a:cubicBezTo>
                  <a:lnTo>
                    <a:pt x="16336" y="465"/>
                  </a:lnTo>
                  <a:cubicBezTo>
                    <a:pt x="16431" y="405"/>
                    <a:pt x="16467" y="346"/>
                    <a:pt x="16467" y="274"/>
                  </a:cubicBezTo>
                  <a:lnTo>
                    <a:pt x="1646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942970" y="2297423"/>
              <a:ext cx="529434" cy="304353"/>
            </a:xfrm>
            <a:custGeom>
              <a:avLst/>
              <a:gdLst/>
              <a:ahLst/>
              <a:cxnLst/>
              <a:rect l="l" t="t" r="r" b="b"/>
              <a:pathLst>
                <a:path w="16550" h="9514" extrusionOk="0">
                  <a:moveTo>
                    <a:pt x="11911" y="0"/>
                  </a:moveTo>
                  <a:cubicBezTo>
                    <a:pt x="11799" y="0"/>
                    <a:pt x="11686" y="24"/>
                    <a:pt x="11597" y="72"/>
                  </a:cubicBezTo>
                  <a:lnTo>
                    <a:pt x="167" y="6668"/>
                  </a:lnTo>
                  <a:cubicBezTo>
                    <a:pt x="0" y="6775"/>
                    <a:pt x="0" y="6930"/>
                    <a:pt x="167" y="7025"/>
                  </a:cubicBezTo>
                  <a:lnTo>
                    <a:pt x="4322" y="9442"/>
                  </a:lnTo>
                  <a:cubicBezTo>
                    <a:pt x="4405" y="9489"/>
                    <a:pt x="4515" y="9513"/>
                    <a:pt x="4627" y="9513"/>
                  </a:cubicBezTo>
                  <a:cubicBezTo>
                    <a:pt x="4739" y="9513"/>
                    <a:pt x="4852" y="9489"/>
                    <a:pt x="4941" y="9442"/>
                  </a:cubicBezTo>
                  <a:lnTo>
                    <a:pt x="16371" y="2846"/>
                  </a:lnTo>
                  <a:cubicBezTo>
                    <a:pt x="16550" y="2739"/>
                    <a:pt x="16550" y="2584"/>
                    <a:pt x="16371" y="2489"/>
                  </a:cubicBezTo>
                  <a:lnTo>
                    <a:pt x="12216" y="72"/>
                  </a:lnTo>
                  <a:cubicBezTo>
                    <a:pt x="12132" y="24"/>
                    <a:pt x="12022" y="0"/>
                    <a:pt x="1191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990187" y="2501165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1011908" y="2488625"/>
              <a:ext cx="31638" cy="17914"/>
            </a:xfrm>
            <a:custGeom>
              <a:avLst/>
              <a:gdLst/>
              <a:ahLst/>
              <a:cxnLst/>
              <a:rect l="l" t="t" r="r" b="b"/>
              <a:pathLst>
                <a:path w="989" h="560" extrusionOk="0">
                  <a:moveTo>
                    <a:pt x="488" y="0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1033981" y="2475669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1056086" y="2463097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1078158" y="2450525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1099879" y="2437569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1121952" y="2424997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1144057" y="241242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60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1165778" y="239985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1187851" y="2386930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1209956" y="2374358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1232029" y="2361786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1253750" y="2348830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1275854" y="233625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297927" y="2323686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1037020" y="2503084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1059125" y="2490128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1080846" y="2477556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87"/>
                  </a:lnTo>
                  <a:lnTo>
                    <a:pt x="500" y="560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1102918" y="2464984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1125023" y="245206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1146712" y="243948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1168817" y="2426917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1190890" y="2413961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1212995" y="2401389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1234716" y="2388817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1256789" y="2375861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1278893" y="2363289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1300582" y="235074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1322687" y="233779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1014947" y="2515656"/>
              <a:ext cx="78120" cy="32406"/>
            </a:xfrm>
            <a:custGeom>
              <a:avLst/>
              <a:gdLst/>
              <a:ahLst/>
              <a:cxnLst/>
              <a:rect l="l" t="t" r="r" b="b"/>
              <a:pathLst>
                <a:path w="2442" h="1013" extrusionOk="0">
                  <a:moveTo>
                    <a:pt x="488" y="0"/>
                  </a:moveTo>
                  <a:lnTo>
                    <a:pt x="0" y="286"/>
                  </a:lnTo>
                  <a:lnTo>
                    <a:pt x="786" y="727"/>
                  </a:lnTo>
                  <a:lnTo>
                    <a:pt x="1012" y="870"/>
                  </a:lnTo>
                  <a:lnTo>
                    <a:pt x="1274" y="1012"/>
                  </a:lnTo>
                  <a:lnTo>
                    <a:pt x="1953" y="620"/>
                  </a:lnTo>
                  <a:lnTo>
                    <a:pt x="2322" y="405"/>
                  </a:lnTo>
                  <a:lnTo>
                    <a:pt x="2441" y="334"/>
                  </a:lnTo>
                  <a:lnTo>
                    <a:pt x="1953" y="48"/>
                  </a:lnTo>
                  <a:lnTo>
                    <a:pt x="1822" y="131"/>
                  </a:lnTo>
                  <a:lnTo>
                    <a:pt x="1465" y="334"/>
                  </a:lnTo>
                  <a:lnTo>
                    <a:pt x="1274" y="45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1083885" y="2504620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1105957" y="2492048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1127678" y="2479092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1149783" y="246652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1171856" y="24539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1193961" y="2440992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1215650" y="2428420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1237755" y="24158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1259860" y="240292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1281549" y="2390353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1303653" y="237778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74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1325726" y="2364825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1347447" y="2352253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1064851" y="254422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1086924" y="253165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1108645" y="25190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1130717" y="2506123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1152822" y="2493551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1174543" y="24809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1196616" y="2468055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1218721" y="245548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1240794" y="244291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1262515" y="2429956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1284588" y="2417384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1306692" y="2404812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1328413" y="2392240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0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1350486" y="2379284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1372591" y="2366744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1089579" y="2558682"/>
              <a:ext cx="31670" cy="18330"/>
            </a:xfrm>
            <a:custGeom>
              <a:avLst/>
              <a:gdLst/>
              <a:ahLst/>
              <a:cxnLst/>
              <a:rect l="l" t="t" r="r" b="b"/>
              <a:pathLst>
                <a:path w="990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501" y="572"/>
                  </a:lnTo>
                  <a:lnTo>
                    <a:pt x="989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1111684" y="254611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1133788" y="2533186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1155477" y="2520614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1177582" y="2431875"/>
              <a:ext cx="163437" cy="94083"/>
            </a:xfrm>
            <a:custGeom>
              <a:avLst/>
              <a:gdLst/>
              <a:ahLst/>
              <a:cxnLst/>
              <a:rect l="l" t="t" r="r" b="b"/>
              <a:pathLst>
                <a:path w="5109" h="2941" extrusionOk="0">
                  <a:moveTo>
                    <a:pt x="4608" y="0"/>
                  </a:moveTo>
                  <a:lnTo>
                    <a:pt x="4370" y="143"/>
                  </a:lnTo>
                  <a:lnTo>
                    <a:pt x="4120" y="286"/>
                  </a:lnTo>
                  <a:lnTo>
                    <a:pt x="3929" y="393"/>
                  </a:lnTo>
                  <a:lnTo>
                    <a:pt x="3441" y="679"/>
                  </a:lnTo>
                  <a:lnTo>
                    <a:pt x="3239" y="798"/>
                  </a:lnTo>
                  <a:lnTo>
                    <a:pt x="2751" y="1072"/>
                  </a:lnTo>
                  <a:lnTo>
                    <a:pt x="2548" y="1191"/>
                  </a:lnTo>
                  <a:lnTo>
                    <a:pt x="2060" y="1476"/>
                  </a:lnTo>
                  <a:lnTo>
                    <a:pt x="1870" y="1584"/>
                  </a:lnTo>
                  <a:lnTo>
                    <a:pt x="1381" y="1869"/>
                  </a:lnTo>
                  <a:lnTo>
                    <a:pt x="1179" y="1976"/>
                  </a:lnTo>
                  <a:lnTo>
                    <a:pt x="691" y="2262"/>
                  </a:lnTo>
                  <a:lnTo>
                    <a:pt x="0" y="2655"/>
                  </a:lnTo>
                  <a:lnTo>
                    <a:pt x="488" y="2941"/>
                  </a:lnTo>
                  <a:lnTo>
                    <a:pt x="1179" y="2548"/>
                  </a:lnTo>
                  <a:lnTo>
                    <a:pt x="1667" y="2262"/>
                  </a:lnTo>
                  <a:lnTo>
                    <a:pt x="1870" y="2155"/>
                  </a:lnTo>
                  <a:lnTo>
                    <a:pt x="2358" y="1869"/>
                  </a:lnTo>
                  <a:lnTo>
                    <a:pt x="2560" y="1750"/>
                  </a:lnTo>
                  <a:lnTo>
                    <a:pt x="3048" y="1476"/>
                  </a:lnTo>
                  <a:lnTo>
                    <a:pt x="3239" y="1357"/>
                  </a:lnTo>
                  <a:lnTo>
                    <a:pt x="3727" y="1072"/>
                  </a:lnTo>
                  <a:lnTo>
                    <a:pt x="3929" y="964"/>
                  </a:lnTo>
                  <a:lnTo>
                    <a:pt x="4417" y="679"/>
                  </a:lnTo>
                  <a:lnTo>
                    <a:pt x="4620" y="560"/>
                  </a:lnTo>
                  <a:lnTo>
                    <a:pt x="4858" y="429"/>
                  </a:lnTo>
                  <a:lnTo>
                    <a:pt x="5108" y="286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1331452" y="2419303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1353525" y="2406347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1375630" y="239377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1397351" y="238120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8"/>
          <p:cNvGrpSpPr/>
          <p:nvPr/>
        </p:nvGrpSpPr>
        <p:grpSpPr>
          <a:xfrm>
            <a:off x="6448738" y="3647907"/>
            <a:ext cx="583517" cy="326612"/>
            <a:chOff x="1366097" y="2245375"/>
            <a:chExt cx="184774" cy="103424"/>
          </a:xfrm>
        </p:grpSpPr>
        <p:sp>
          <p:nvSpPr>
            <p:cNvPr id="824" name="Google Shape;824;p38"/>
            <p:cNvSpPr/>
            <p:nvPr/>
          </p:nvSpPr>
          <p:spPr>
            <a:xfrm>
              <a:off x="1366097" y="2249758"/>
              <a:ext cx="184774" cy="99041"/>
            </a:xfrm>
            <a:custGeom>
              <a:avLst/>
              <a:gdLst/>
              <a:ahLst/>
              <a:cxnLst/>
              <a:rect l="l" t="t" r="r" b="b"/>
              <a:pathLst>
                <a:path w="5776" h="3096" extrusionOk="0">
                  <a:moveTo>
                    <a:pt x="2777" y="0"/>
                  </a:moveTo>
                  <a:cubicBezTo>
                    <a:pt x="2319" y="0"/>
                    <a:pt x="1844" y="116"/>
                    <a:pt x="1477" y="347"/>
                  </a:cubicBezTo>
                  <a:lnTo>
                    <a:pt x="739" y="538"/>
                  </a:lnTo>
                  <a:cubicBezTo>
                    <a:pt x="1" y="1002"/>
                    <a:pt x="275" y="1859"/>
                    <a:pt x="1084" y="2193"/>
                  </a:cubicBezTo>
                  <a:lnTo>
                    <a:pt x="2966" y="2943"/>
                  </a:lnTo>
                  <a:cubicBezTo>
                    <a:pt x="3218" y="3046"/>
                    <a:pt x="3511" y="3095"/>
                    <a:pt x="3809" y="3095"/>
                  </a:cubicBezTo>
                  <a:cubicBezTo>
                    <a:pt x="4269" y="3095"/>
                    <a:pt x="4742" y="2976"/>
                    <a:pt x="5097" y="2752"/>
                  </a:cubicBezTo>
                  <a:cubicBezTo>
                    <a:pt x="5680" y="2383"/>
                    <a:pt x="5775" y="1835"/>
                    <a:pt x="5311" y="1454"/>
                  </a:cubicBezTo>
                  <a:lnTo>
                    <a:pt x="3978" y="359"/>
                  </a:lnTo>
                  <a:cubicBezTo>
                    <a:pt x="3684" y="119"/>
                    <a:pt x="3240" y="0"/>
                    <a:pt x="27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1371823" y="2245375"/>
              <a:ext cx="174473" cy="93763"/>
            </a:xfrm>
            <a:custGeom>
              <a:avLst/>
              <a:gdLst/>
              <a:ahLst/>
              <a:cxnLst/>
              <a:rect l="l" t="t" r="r" b="b"/>
              <a:pathLst>
                <a:path w="5454" h="2931" extrusionOk="0">
                  <a:moveTo>
                    <a:pt x="2324" y="0"/>
                  </a:moveTo>
                  <a:cubicBezTo>
                    <a:pt x="1919" y="0"/>
                    <a:pt x="1513" y="88"/>
                    <a:pt x="1203" y="270"/>
                  </a:cubicBezTo>
                  <a:lnTo>
                    <a:pt x="691" y="567"/>
                  </a:lnTo>
                  <a:cubicBezTo>
                    <a:pt x="0" y="960"/>
                    <a:pt x="96" y="1627"/>
                    <a:pt x="893" y="1972"/>
                  </a:cubicBezTo>
                  <a:lnTo>
                    <a:pt x="2763" y="2746"/>
                  </a:lnTo>
                  <a:cubicBezTo>
                    <a:pt x="3047" y="2870"/>
                    <a:pt x="3381" y="2930"/>
                    <a:pt x="3715" y="2930"/>
                  </a:cubicBezTo>
                  <a:cubicBezTo>
                    <a:pt x="4122" y="2930"/>
                    <a:pt x="4527" y="2840"/>
                    <a:pt x="4834" y="2663"/>
                  </a:cubicBezTo>
                  <a:cubicBezTo>
                    <a:pt x="5394" y="2342"/>
                    <a:pt x="5454" y="1830"/>
                    <a:pt x="4989" y="1460"/>
                  </a:cubicBezTo>
                  <a:lnTo>
                    <a:pt x="3632" y="389"/>
                  </a:lnTo>
                  <a:cubicBezTo>
                    <a:pt x="3317" y="133"/>
                    <a:pt x="2821" y="0"/>
                    <a:pt x="232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1419040" y="2259483"/>
              <a:ext cx="35829" cy="19738"/>
            </a:xfrm>
            <a:custGeom>
              <a:avLst/>
              <a:gdLst/>
              <a:ahLst/>
              <a:cxnLst/>
              <a:rect l="l" t="t" r="r" b="b"/>
              <a:pathLst>
                <a:path w="1120" h="617" extrusionOk="0">
                  <a:moveTo>
                    <a:pt x="263" y="1"/>
                  </a:moveTo>
                  <a:cubicBezTo>
                    <a:pt x="205" y="1"/>
                    <a:pt x="143" y="16"/>
                    <a:pt x="96" y="43"/>
                  </a:cubicBezTo>
                  <a:cubicBezTo>
                    <a:pt x="13" y="91"/>
                    <a:pt x="1" y="162"/>
                    <a:pt x="72" y="210"/>
                  </a:cubicBezTo>
                  <a:lnTo>
                    <a:pt x="739" y="591"/>
                  </a:lnTo>
                  <a:cubicBezTo>
                    <a:pt x="772" y="607"/>
                    <a:pt x="818" y="616"/>
                    <a:pt x="866" y="616"/>
                  </a:cubicBezTo>
                  <a:cubicBezTo>
                    <a:pt x="922" y="616"/>
                    <a:pt x="980" y="604"/>
                    <a:pt x="1025" y="579"/>
                  </a:cubicBezTo>
                  <a:cubicBezTo>
                    <a:pt x="1108" y="519"/>
                    <a:pt x="1120" y="448"/>
                    <a:pt x="1049" y="412"/>
                  </a:cubicBezTo>
                  <a:lnTo>
                    <a:pt x="382" y="31"/>
                  </a:lnTo>
                  <a:cubicBezTo>
                    <a:pt x="350" y="10"/>
                    <a:pt x="308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38"/>
          <p:cNvGrpSpPr/>
          <p:nvPr/>
        </p:nvGrpSpPr>
        <p:grpSpPr>
          <a:xfrm>
            <a:off x="5313835" y="432739"/>
            <a:ext cx="1007328" cy="1196023"/>
            <a:chOff x="1673102" y="2206764"/>
            <a:chExt cx="335575" cy="398435"/>
          </a:xfrm>
        </p:grpSpPr>
        <p:sp>
          <p:nvSpPr>
            <p:cNvPr id="828" name="Google Shape;828;p38"/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38"/>
          <p:cNvSpPr/>
          <p:nvPr/>
        </p:nvSpPr>
        <p:spPr>
          <a:xfrm>
            <a:off x="4657500" y="-169048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8"/>
          <p:cNvSpPr/>
          <p:nvPr/>
        </p:nvSpPr>
        <p:spPr>
          <a:xfrm>
            <a:off x="5648300" y="4193402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8"/>
          <p:cNvSpPr/>
          <p:nvPr/>
        </p:nvSpPr>
        <p:spPr>
          <a:xfrm>
            <a:off x="7467600" y="3647900"/>
            <a:ext cx="1945800" cy="176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8" name="Google Shape;838;p38"/>
          <p:cNvGrpSpPr/>
          <p:nvPr/>
        </p:nvGrpSpPr>
        <p:grpSpPr>
          <a:xfrm>
            <a:off x="7195172" y="3475229"/>
            <a:ext cx="905514" cy="1075098"/>
            <a:chOff x="1673102" y="2206764"/>
            <a:chExt cx="335575" cy="398435"/>
          </a:xfrm>
        </p:grpSpPr>
        <p:sp>
          <p:nvSpPr>
            <p:cNvPr id="839" name="Google Shape;839;p38"/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07523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FA7433A-ECC2-86FA-64D9-E02DA625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74" y="445025"/>
            <a:ext cx="5979519" cy="738900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chemeClr val="accent5">
                    <a:lumMod val="85000"/>
                  </a:schemeClr>
                </a:solidFill>
                <a:effectLst/>
                <a:latin typeface="Roboto" panose="020B0604020202020204" pitchFamily="2" charset="0"/>
              </a:rPr>
              <a:t>To create a class scheduling using genetic algorithm, then we have the following idea: </a:t>
            </a:r>
            <a:endParaRPr lang="en-US" dirty="0">
              <a:solidFill>
                <a:schemeClr val="accent5">
                  <a:lumMod val="85000"/>
                </a:schemeClr>
              </a:solidFill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DFA3757E-CCB2-619C-B492-5337A369F64D}"/>
              </a:ext>
            </a:extLst>
          </p:cNvPr>
          <p:cNvSpPr txBox="1"/>
          <p:nvPr/>
        </p:nvSpPr>
        <p:spPr>
          <a:xfrm>
            <a:off x="720124" y="1478216"/>
            <a:ext cx="798588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Step 1: Initialize the population with its chromosome, where each schedule is a chromosome, each gene represents a class and its value represents the assigned (</a:t>
            </a:r>
            <a:r>
              <a:rPr lang="en-US" b="0" i="0" u="none" strike="noStrike" dirty="0" err="1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day,shift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 and room).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/>
              </a:solidFill>
              <a:latin typeface="Roboto" panose="02000000000000000000" pitchFamily="2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First we </a:t>
            </a:r>
            <a:r>
              <a:rPr lang="en-US" b="0" i="0" u="none" strike="noStrike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create_individual</a:t>
            </a:r>
            <a:r>
              <a:rPr lang="en-US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by making it have different individuals.</a:t>
            </a:r>
            <a:endParaRPr lang="en-US" b="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solidFill>
                  <a:schemeClr val="accent5">
                    <a:lumMod val="75000"/>
                  </a:schemeClr>
                </a:solidFill>
                <a:effectLst/>
              </a:rPr>
            </a:br>
            <a:r>
              <a:rPr lang="en-US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Then: +)individual[</a:t>
            </a:r>
            <a:r>
              <a:rPr lang="en-US" b="0" i="0" u="none" strike="noStrike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] is list of lessons for class </a:t>
            </a:r>
            <a:r>
              <a:rPr lang="en-US" b="0" i="0" u="none" strike="noStrike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i</a:t>
            </a:r>
            <a:endParaRPr lang="en-US" b="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           +)individual[</a:t>
            </a:r>
            <a:r>
              <a:rPr lang="en-US" b="0" i="0" u="none" strike="noStrike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][j] is (</a:t>
            </a:r>
            <a:r>
              <a:rPr lang="en-US" b="0" i="0" u="none" strike="noStrike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day,shift,room</a:t>
            </a:r>
            <a:r>
              <a:rPr lang="en-US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) of lesson j of class </a:t>
            </a:r>
            <a:r>
              <a:rPr lang="en-US" b="0" i="0" u="none" strike="noStrike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, for j in range(t[</a:t>
            </a:r>
            <a:r>
              <a:rPr lang="en-US" b="0" i="0" u="none" strike="noStrike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])</a:t>
            </a:r>
            <a:endParaRPr lang="en-US" b="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           +) </a:t>
            </a:r>
            <a:r>
              <a:rPr lang="en-US" b="0" i="0" u="none" strike="noStrike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schedule_info</a:t>
            </a:r>
            <a:r>
              <a:rPr lang="en-US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[day][shift][room]=1 if that (</a:t>
            </a:r>
            <a:r>
              <a:rPr lang="en-US" b="0" i="0" u="none" strike="noStrike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day,shift,room</a:t>
            </a:r>
            <a:r>
              <a:rPr lang="en-US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) has been assigned.</a:t>
            </a:r>
            <a:endParaRPr lang="en-US" b="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           +) </a:t>
            </a:r>
            <a:r>
              <a:rPr lang="en-US" b="0" i="0" u="none" strike="noStrike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teacher_info</a:t>
            </a:r>
            <a:r>
              <a:rPr lang="en-US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[day][shift][teacher]=1 if that (</a:t>
            </a:r>
            <a:r>
              <a:rPr lang="en-US" b="0" i="0" u="none" strike="noStrike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day,shift,teacher</a:t>
            </a:r>
            <a:r>
              <a:rPr lang="en-US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) has been assigned.</a:t>
            </a:r>
            <a:endParaRPr lang="en-US" b="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      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      Then we have a population of several individuals with an initial size:</a:t>
            </a:r>
          </a:p>
          <a:p>
            <a:br>
              <a:rPr lang="en-US" dirty="0"/>
            </a:br>
            <a:endParaRPr lang="en-US" sz="1400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23" name="Hình ảnh 22">
            <a:extLst>
              <a:ext uri="{FF2B5EF4-FFF2-40B4-BE49-F238E27FC236}">
                <a16:creationId xmlns:a16="http://schemas.microsoft.com/office/drawing/2014/main" id="{4CF0212E-3AE9-95AA-E9B8-DCF6C53FD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82" y="4038471"/>
            <a:ext cx="8063715" cy="33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45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FA7433A-ECC2-86FA-64D9-E02DA625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74" y="445025"/>
            <a:ext cx="5979519" cy="738900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chemeClr val="accent5">
                    <a:lumMod val="85000"/>
                  </a:schemeClr>
                </a:solidFill>
                <a:effectLst/>
                <a:latin typeface="Roboto" panose="020B0604020202020204" pitchFamily="2" charset="0"/>
              </a:rPr>
              <a:t>To create a class scheduling using genetic algorithm, then we have the following idea: </a:t>
            </a:r>
            <a:endParaRPr lang="en-US" dirty="0">
              <a:solidFill>
                <a:schemeClr val="accent5">
                  <a:lumMod val="85000"/>
                </a:schemeClr>
              </a:solidFill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DFA3757E-CCB2-619C-B492-5337A369F64D}"/>
              </a:ext>
            </a:extLst>
          </p:cNvPr>
          <p:cNvSpPr txBox="1"/>
          <p:nvPr/>
        </p:nvSpPr>
        <p:spPr>
          <a:xfrm>
            <a:off x="720124" y="1478216"/>
            <a:ext cx="79858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Step 2: From the population, we calculate fitness of each individual. After that,  we use the </a:t>
            </a:r>
            <a:r>
              <a:rPr lang="en-US" b="0" i="0" u="none" strike="noStrike" err="1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select_parents</a:t>
            </a:r>
            <a:r>
              <a:rPr lang="en-US" b="0" i="0" u="none" strike="noStrike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 function to choose the best individuals from the population to generate the next generation. We have two functions: mutation and crossover to ensure the diversity of the next generation. The genetic algorithm is represented like this:</a:t>
            </a:r>
            <a:endParaRPr lang="en-US">
              <a:solidFill>
                <a:schemeClr val="accent1"/>
              </a:solidFill>
              <a:latin typeface="Roboto" panose="02000000000000000000" pitchFamily="2" charset="0"/>
            </a:endParaRPr>
          </a:p>
          <a:p>
            <a:br>
              <a:rPr lang="en-US" dirty="0"/>
            </a:br>
            <a:endParaRPr lang="en-US" sz="1400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44B5FAC-FA30-2E71-03AA-0716D08E0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08" y="2667761"/>
            <a:ext cx="7587868" cy="203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459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FA7433A-ECC2-86FA-64D9-E02DA625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74" y="445025"/>
            <a:ext cx="5979519" cy="738900"/>
          </a:xfrm>
        </p:spPr>
        <p:txBody>
          <a:bodyPr/>
          <a:lstStyle/>
          <a:p>
            <a:r>
              <a:rPr lang="en-US" sz="1800" b="0" i="0" u="none" strike="noStrike">
                <a:solidFill>
                  <a:schemeClr val="accent5">
                    <a:lumMod val="85000"/>
                  </a:schemeClr>
                </a:solidFill>
                <a:effectLst/>
                <a:latin typeface="Roboto" panose="020B0604020202020204" pitchFamily="2" charset="0"/>
              </a:rPr>
              <a:t>To create a class scheduling using genetic algorithm, then we have the following idea: </a:t>
            </a:r>
            <a:endParaRPr lang="en-US">
              <a:solidFill>
                <a:schemeClr val="accent5">
                  <a:lumMod val="85000"/>
                </a:schemeClr>
              </a:solidFill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DFA3757E-CCB2-619C-B492-5337A369F64D}"/>
              </a:ext>
            </a:extLst>
          </p:cNvPr>
          <p:cNvSpPr txBox="1"/>
          <p:nvPr/>
        </p:nvSpPr>
        <p:spPr>
          <a:xfrm>
            <a:off x="720124" y="1478216"/>
            <a:ext cx="798588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Step 3: Now the best schedule we get is the schedule return after the genetic function. However, after several crossover and mutation, the result </a:t>
            </a:r>
            <a:r>
              <a:rPr lang="en-US">
                <a:solidFill>
                  <a:schemeClr val="accent1"/>
                </a:solidFill>
                <a:latin typeface="Roboto" panose="02000000000000000000" pitchFamily="2" charset="0"/>
              </a:rPr>
              <a:t>doesn’t satisfy the constraint the constraint. Therefore, we have a refine function to make the schedule suitable.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accent1"/>
                </a:solidFill>
                <a:latin typeface="Roboto" panose="02000000000000000000" pitchFamily="2" charset="0"/>
              </a:rPr>
              <a:t>Step 4: After refine, we get the final schedule and now we can print them for observation.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chemeClr val="accent1"/>
              </a:solidFill>
              <a:latin typeface="Roboto" panose="02000000000000000000" pitchFamily="2" charset="0"/>
            </a:endParaRPr>
          </a:p>
          <a:p>
            <a:r>
              <a:rPr lang="en-US">
                <a:solidFill>
                  <a:schemeClr val="accent1"/>
                </a:solidFill>
              </a:rPr>
              <a:t>Here is an example of how the output prints : </a:t>
            </a:r>
            <a:br>
              <a:rPr lang="en-US"/>
            </a:br>
            <a:endParaRPr lang="en-US" sz="1400" b="0" i="0" u="none" strike="noStrike">
              <a:solidFill>
                <a:schemeClr val="accent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910AA6F0-4A08-33BA-BA0B-6485BCD02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74" y="2985825"/>
            <a:ext cx="7516326" cy="156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87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5"/>
          <p:cNvSpPr/>
          <p:nvPr/>
        </p:nvSpPr>
        <p:spPr>
          <a:xfrm>
            <a:off x="-713100" y="-944300"/>
            <a:ext cx="7390200" cy="1806600"/>
          </a:xfrm>
          <a:prstGeom prst="plaque">
            <a:avLst>
              <a:gd name="adj" fmla="val 31036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4696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53" name="Google Shape;553;p35"/>
          <p:cNvSpPr txBox="1">
            <a:spLocks noGrp="1"/>
          </p:cNvSpPr>
          <p:nvPr>
            <p:ph type="subTitle" idx="1"/>
          </p:nvPr>
        </p:nvSpPr>
        <p:spPr>
          <a:xfrm>
            <a:off x="720125" y="2333289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description </a:t>
            </a:r>
            <a:endParaRPr dirty="0"/>
          </a:p>
        </p:txBody>
      </p:sp>
      <p:sp>
        <p:nvSpPr>
          <p:cNvPr id="555" name="Google Shape;555;p35"/>
          <p:cNvSpPr txBox="1">
            <a:spLocks noGrp="1"/>
          </p:cNvSpPr>
          <p:nvPr>
            <p:ph type="subTitle" idx="4"/>
          </p:nvPr>
        </p:nvSpPr>
        <p:spPr>
          <a:xfrm>
            <a:off x="707663" y="3988500"/>
            <a:ext cx="285371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Constraint Programming Mixed-Integer Programming</a:t>
            </a:r>
            <a:endParaRPr dirty="0"/>
          </a:p>
        </p:txBody>
      </p:sp>
      <p:sp>
        <p:nvSpPr>
          <p:cNvPr id="559" name="Google Shape;559;p35"/>
          <p:cNvSpPr txBox="1">
            <a:spLocks noGrp="1"/>
          </p:cNvSpPr>
          <p:nvPr>
            <p:ph type="subTitle" idx="8"/>
          </p:nvPr>
        </p:nvSpPr>
        <p:spPr>
          <a:xfrm>
            <a:off x="3266675" y="3988500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560" name="Google Shape;560;p35"/>
          <p:cNvSpPr txBox="1">
            <a:spLocks noGrp="1"/>
          </p:cNvSpPr>
          <p:nvPr>
            <p:ph type="title" idx="9"/>
          </p:nvPr>
        </p:nvSpPr>
        <p:spPr>
          <a:xfrm>
            <a:off x="707663" y="1872746"/>
            <a:ext cx="2383529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 Problem Introduction</a:t>
            </a:r>
            <a:endParaRPr dirty="0"/>
          </a:p>
        </p:txBody>
      </p:sp>
      <p:sp>
        <p:nvSpPr>
          <p:cNvPr id="561" name="Google Shape;561;p35"/>
          <p:cNvSpPr txBox="1">
            <a:spLocks noGrp="1"/>
          </p:cNvSpPr>
          <p:nvPr>
            <p:ph type="title" idx="13"/>
          </p:nvPr>
        </p:nvSpPr>
        <p:spPr>
          <a:xfrm>
            <a:off x="3219587" y="1498862"/>
            <a:ext cx="2546551" cy="9614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 Greedy Algorithm</a:t>
            </a:r>
            <a:endParaRPr dirty="0"/>
          </a:p>
        </p:txBody>
      </p:sp>
      <p:sp>
        <p:nvSpPr>
          <p:cNvPr id="562" name="Google Shape;562;p35"/>
          <p:cNvSpPr txBox="1">
            <a:spLocks noGrp="1"/>
          </p:cNvSpPr>
          <p:nvPr>
            <p:ph type="title" idx="14"/>
          </p:nvPr>
        </p:nvSpPr>
        <p:spPr>
          <a:xfrm>
            <a:off x="686283" y="3544153"/>
            <a:ext cx="254655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 </a:t>
            </a:r>
            <a:br>
              <a:rPr lang="en" dirty="0"/>
            </a:br>
            <a:r>
              <a:rPr lang="en"/>
              <a:t>CP </a:t>
            </a:r>
            <a:r>
              <a:rPr lang="en" dirty="0"/>
              <a:t>+ MIP</a:t>
            </a:r>
            <a:endParaRPr dirty="0"/>
          </a:p>
        </p:txBody>
      </p:sp>
      <p:sp>
        <p:nvSpPr>
          <p:cNvPr id="563" name="Google Shape;563;p35"/>
          <p:cNvSpPr txBox="1">
            <a:spLocks noGrp="1"/>
          </p:cNvSpPr>
          <p:nvPr>
            <p:ph type="title" idx="15"/>
          </p:nvPr>
        </p:nvSpPr>
        <p:spPr>
          <a:xfrm>
            <a:off x="3266675" y="3148365"/>
            <a:ext cx="2405400" cy="9498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 Genetic Algorithm</a:t>
            </a:r>
            <a:endParaRPr dirty="0"/>
          </a:p>
        </p:txBody>
      </p:sp>
      <p:sp>
        <p:nvSpPr>
          <p:cNvPr id="568" name="Google Shape;568;p35"/>
          <p:cNvSpPr txBox="1">
            <a:spLocks noGrp="1"/>
          </p:cNvSpPr>
          <p:nvPr>
            <p:ph type="title" idx="20"/>
          </p:nvPr>
        </p:nvSpPr>
        <p:spPr>
          <a:xfrm>
            <a:off x="5813225" y="1517002"/>
            <a:ext cx="2262438" cy="9098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 Local Search</a:t>
            </a:r>
            <a:endParaRPr dirty="0"/>
          </a:p>
        </p:txBody>
      </p:sp>
      <p:sp>
        <p:nvSpPr>
          <p:cNvPr id="569" name="Google Shape;569;p35"/>
          <p:cNvSpPr txBox="1">
            <a:spLocks noGrp="1"/>
          </p:cNvSpPr>
          <p:nvPr>
            <p:ph type="title" idx="21"/>
          </p:nvPr>
        </p:nvSpPr>
        <p:spPr>
          <a:xfrm>
            <a:off x="5813225" y="3148365"/>
            <a:ext cx="2371558" cy="9498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 Result Analysis</a:t>
            </a:r>
            <a:endParaRPr dirty="0"/>
          </a:p>
        </p:txBody>
      </p:sp>
      <p:grpSp>
        <p:nvGrpSpPr>
          <p:cNvPr id="570" name="Google Shape;570;p35"/>
          <p:cNvGrpSpPr/>
          <p:nvPr/>
        </p:nvGrpSpPr>
        <p:grpSpPr>
          <a:xfrm>
            <a:off x="7341847" y="539377"/>
            <a:ext cx="1088919" cy="884930"/>
            <a:chOff x="2395620" y="664415"/>
            <a:chExt cx="387750" cy="315101"/>
          </a:xfrm>
        </p:grpSpPr>
        <p:sp>
          <p:nvSpPr>
            <p:cNvPr id="571" name="Google Shape;571;p35"/>
            <p:cNvSpPr/>
            <p:nvPr/>
          </p:nvSpPr>
          <p:spPr>
            <a:xfrm>
              <a:off x="2395620" y="664415"/>
              <a:ext cx="371404" cy="311391"/>
            </a:xfrm>
            <a:custGeom>
              <a:avLst/>
              <a:gdLst/>
              <a:ahLst/>
              <a:cxnLst/>
              <a:rect l="l" t="t" r="r" b="b"/>
              <a:pathLst>
                <a:path w="11610" h="9734" extrusionOk="0">
                  <a:moveTo>
                    <a:pt x="4789" y="1"/>
                  </a:moveTo>
                  <a:cubicBezTo>
                    <a:pt x="4481" y="1"/>
                    <a:pt x="4134" y="103"/>
                    <a:pt x="3763" y="316"/>
                  </a:cubicBezTo>
                  <a:cubicBezTo>
                    <a:pt x="2501" y="1054"/>
                    <a:pt x="1477" y="2816"/>
                    <a:pt x="1477" y="4281"/>
                  </a:cubicBezTo>
                  <a:cubicBezTo>
                    <a:pt x="1477" y="4495"/>
                    <a:pt x="1501" y="4697"/>
                    <a:pt x="1548" y="4876"/>
                  </a:cubicBezTo>
                  <a:cubicBezTo>
                    <a:pt x="679" y="5483"/>
                    <a:pt x="0" y="6733"/>
                    <a:pt x="0" y="7757"/>
                  </a:cubicBezTo>
                  <a:cubicBezTo>
                    <a:pt x="0" y="8305"/>
                    <a:pt x="203" y="8698"/>
                    <a:pt x="512" y="8876"/>
                  </a:cubicBezTo>
                  <a:lnTo>
                    <a:pt x="1985" y="9731"/>
                  </a:lnTo>
                  <a:lnTo>
                    <a:pt x="1985" y="9731"/>
                  </a:lnTo>
                  <a:cubicBezTo>
                    <a:pt x="1678" y="9552"/>
                    <a:pt x="1477" y="9160"/>
                    <a:pt x="1477" y="8614"/>
                  </a:cubicBezTo>
                  <a:cubicBezTo>
                    <a:pt x="1477" y="7579"/>
                    <a:pt x="2155" y="6340"/>
                    <a:pt x="3025" y="5733"/>
                  </a:cubicBezTo>
                  <a:cubicBezTo>
                    <a:pt x="2977" y="5554"/>
                    <a:pt x="2953" y="5352"/>
                    <a:pt x="2953" y="5138"/>
                  </a:cubicBezTo>
                  <a:cubicBezTo>
                    <a:pt x="2953" y="3673"/>
                    <a:pt x="3977" y="1899"/>
                    <a:pt x="5239" y="1173"/>
                  </a:cubicBezTo>
                  <a:cubicBezTo>
                    <a:pt x="5607" y="967"/>
                    <a:pt x="5945" y="860"/>
                    <a:pt x="6254" y="860"/>
                  </a:cubicBezTo>
                  <a:cubicBezTo>
                    <a:pt x="6285" y="860"/>
                    <a:pt x="6316" y="861"/>
                    <a:pt x="6346" y="863"/>
                  </a:cubicBezTo>
                  <a:cubicBezTo>
                    <a:pt x="6227" y="959"/>
                    <a:pt x="6120" y="1054"/>
                    <a:pt x="6025" y="1173"/>
                  </a:cubicBezTo>
                  <a:lnTo>
                    <a:pt x="7501" y="2030"/>
                  </a:lnTo>
                  <a:cubicBezTo>
                    <a:pt x="7728" y="1780"/>
                    <a:pt x="7978" y="1566"/>
                    <a:pt x="8240" y="1411"/>
                  </a:cubicBezTo>
                  <a:cubicBezTo>
                    <a:pt x="8442" y="1292"/>
                    <a:pt x="8632" y="1221"/>
                    <a:pt x="8811" y="1197"/>
                  </a:cubicBezTo>
                  <a:lnTo>
                    <a:pt x="9895" y="1828"/>
                  </a:lnTo>
                  <a:cubicBezTo>
                    <a:pt x="10049" y="1685"/>
                    <a:pt x="10204" y="1566"/>
                    <a:pt x="10371" y="1471"/>
                  </a:cubicBezTo>
                  <a:cubicBezTo>
                    <a:pt x="10654" y="1312"/>
                    <a:pt x="10921" y="1237"/>
                    <a:pt x="11155" y="1237"/>
                  </a:cubicBezTo>
                  <a:cubicBezTo>
                    <a:pt x="11326" y="1237"/>
                    <a:pt x="11479" y="1276"/>
                    <a:pt x="11609" y="1352"/>
                  </a:cubicBezTo>
                  <a:lnTo>
                    <a:pt x="10133" y="494"/>
                  </a:lnTo>
                  <a:cubicBezTo>
                    <a:pt x="10003" y="419"/>
                    <a:pt x="9849" y="380"/>
                    <a:pt x="9679" y="380"/>
                  </a:cubicBezTo>
                  <a:cubicBezTo>
                    <a:pt x="9444" y="380"/>
                    <a:pt x="9177" y="455"/>
                    <a:pt x="8894" y="613"/>
                  </a:cubicBezTo>
                  <a:cubicBezTo>
                    <a:pt x="8799" y="673"/>
                    <a:pt x="8716" y="732"/>
                    <a:pt x="8632" y="792"/>
                  </a:cubicBezTo>
                  <a:lnTo>
                    <a:pt x="8001" y="435"/>
                  </a:lnTo>
                  <a:cubicBezTo>
                    <a:pt x="7866" y="360"/>
                    <a:pt x="7712" y="320"/>
                    <a:pt x="7543" y="320"/>
                  </a:cubicBezTo>
                  <a:cubicBezTo>
                    <a:pt x="7309" y="320"/>
                    <a:pt x="7046" y="395"/>
                    <a:pt x="6763" y="554"/>
                  </a:cubicBezTo>
                  <a:cubicBezTo>
                    <a:pt x="6656" y="613"/>
                    <a:pt x="6549" y="697"/>
                    <a:pt x="6454" y="768"/>
                  </a:cubicBezTo>
                  <a:lnTo>
                    <a:pt x="5394" y="161"/>
                  </a:lnTo>
                  <a:cubicBezTo>
                    <a:pt x="5218" y="55"/>
                    <a:pt x="5014" y="1"/>
                    <a:pt x="4789" y="1"/>
                  </a:cubicBezTo>
                  <a:close/>
                  <a:moveTo>
                    <a:pt x="1985" y="9731"/>
                  </a:moveTo>
                  <a:lnTo>
                    <a:pt x="1985" y="9731"/>
                  </a:lnTo>
                  <a:cubicBezTo>
                    <a:pt x="1986" y="9732"/>
                    <a:pt x="1987" y="9733"/>
                    <a:pt x="1989" y="9734"/>
                  </a:cubicBezTo>
                  <a:lnTo>
                    <a:pt x="1985" y="973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2442837" y="691926"/>
              <a:ext cx="340534" cy="287590"/>
            </a:xfrm>
            <a:custGeom>
              <a:avLst/>
              <a:gdLst/>
              <a:ahLst/>
              <a:cxnLst/>
              <a:rect l="l" t="t" r="r" b="b"/>
              <a:pathLst>
                <a:path w="10645" h="8990" extrusionOk="0">
                  <a:moveTo>
                    <a:pt x="4790" y="1"/>
                  </a:moveTo>
                  <a:cubicBezTo>
                    <a:pt x="4480" y="1"/>
                    <a:pt x="4131" y="101"/>
                    <a:pt x="3763" y="313"/>
                  </a:cubicBezTo>
                  <a:cubicBezTo>
                    <a:pt x="2501" y="1051"/>
                    <a:pt x="1477" y="2813"/>
                    <a:pt x="1477" y="4278"/>
                  </a:cubicBezTo>
                  <a:cubicBezTo>
                    <a:pt x="1477" y="4492"/>
                    <a:pt x="1501" y="4694"/>
                    <a:pt x="1549" y="4873"/>
                  </a:cubicBezTo>
                  <a:cubicBezTo>
                    <a:pt x="668" y="5480"/>
                    <a:pt x="1" y="6719"/>
                    <a:pt x="1" y="7754"/>
                  </a:cubicBezTo>
                  <a:cubicBezTo>
                    <a:pt x="1" y="8540"/>
                    <a:pt x="396" y="8989"/>
                    <a:pt x="970" y="8989"/>
                  </a:cubicBezTo>
                  <a:cubicBezTo>
                    <a:pt x="1205" y="8989"/>
                    <a:pt x="1471" y="8914"/>
                    <a:pt x="1751" y="8754"/>
                  </a:cubicBezTo>
                  <a:lnTo>
                    <a:pt x="8907" y="4623"/>
                  </a:lnTo>
                  <a:cubicBezTo>
                    <a:pt x="9871" y="4063"/>
                    <a:pt x="10645" y="2718"/>
                    <a:pt x="10645" y="1611"/>
                  </a:cubicBezTo>
                  <a:cubicBezTo>
                    <a:pt x="10645" y="826"/>
                    <a:pt x="10250" y="376"/>
                    <a:pt x="9676" y="376"/>
                  </a:cubicBezTo>
                  <a:cubicBezTo>
                    <a:pt x="9441" y="376"/>
                    <a:pt x="9175" y="451"/>
                    <a:pt x="8895" y="611"/>
                  </a:cubicBezTo>
                  <a:cubicBezTo>
                    <a:pt x="8728" y="706"/>
                    <a:pt x="8573" y="825"/>
                    <a:pt x="8419" y="968"/>
                  </a:cubicBezTo>
                  <a:cubicBezTo>
                    <a:pt x="8267" y="545"/>
                    <a:pt x="7953" y="313"/>
                    <a:pt x="7546" y="313"/>
                  </a:cubicBezTo>
                  <a:cubicBezTo>
                    <a:pt x="7312" y="313"/>
                    <a:pt x="7046" y="390"/>
                    <a:pt x="6764" y="551"/>
                  </a:cubicBezTo>
                  <a:cubicBezTo>
                    <a:pt x="6502" y="706"/>
                    <a:pt x="6252" y="920"/>
                    <a:pt x="6025" y="1170"/>
                  </a:cubicBezTo>
                  <a:cubicBezTo>
                    <a:pt x="5890" y="419"/>
                    <a:pt x="5421" y="1"/>
                    <a:pt x="479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5"/>
          <p:cNvGrpSpPr/>
          <p:nvPr/>
        </p:nvGrpSpPr>
        <p:grpSpPr>
          <a:xfrm>
            <a:off x="7718352" y="761281"/>
            <a:ext cx="466436" cy="661137"/>
            <a:chOff x="2529689" y="743430"/>
            <a:chExt cx="166092" cy="235414"/>
          </a:xfrm>
        </p:grpSpPr>
        <p:sp>
          <p:nvSpPr>
            <p:cNvPr id="574" name="Google Shape;574;p35"/>
            <p:cNvSpPr/>
            <p:nvPr/>
          </p:nvSpPr>
          <p:spPr>
            <a:xfrm>
              <a:off x="2645459" y="841702"/>
              <a:ext cx="50320" cy="28983"/>
            </a:xfrm>
            <a:custGeom>
              <a:avLst/>
              <a:gdLst/>
              <a:ahLst/>
              <a:cxnLst/>
              <a:rect l="l" t="t" r="r" b="b"/>
              <a:pathLst>
                <a:path w="1573" h="906" extrusionOk="0">
                  <a:moveTo>
                    <a:pt x="918" y="1"/>
                  </a:moveTo>
                  <a:lnTo>
                    <a:pt x="1" y="524"/>
                  </a:lnTo>
                  <a:lnTo>
                    <a:pt x="644" y="905"/>
                  </a:lnTo>
                  <a:lnTo>
                    <a:pt x="1573" y="370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2529689" y="743430"/>
              <a:ext cx="136373" cy="193923"/>
            </a:xfrm>
            <a:custGeom>
              <a:avLst/>
              <a:gdLst/>
              <a:ahLst/>
              <a:cxnLst/>
              <a:rect l="l" t="t" r="r" b="b"/>
              <a:pathLst>
                <a:path w="4263" h="6062" extrusionOk="0">
                  <a:moveTo>
                    <a:pt x="3608" y="1"/>
                  </a:moveTo>
                  <a:lnTo>
                    <a:pt x="905" y="1572"/>
                  </a:lnTo>
                  <a:lnTo>
                    <a:pt x="917" y="5156"/>
                  </a:lnTo>
                  <a:lnTo>
                    <a:pt x="0" y="5692"/>
                  </a:lnTo>
                  <a:lnTo>
                    <a:pt x="643" y="6061"/>
                  </a:lnTo>
                  <a:lnTo>
                    <a:pt x="1560" y="5537"/>
                  </a:lnTo>
                  <a:lnTo>
                    <a:pt x="1548" y="1941"/>
                  </a:lnTo>
                  <a:lnTo>
                    <a:pt x="4263" y="382"/>
                  </a:lnTo>
                  <a:lnTo>
                    <a:pt x="360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2550258" y="755618"/>
              <a:ext cx="145523" cy="223226"/>
            </a:xfrm>
            <a:custGeom>
              <a:avLst/>
              <a:gdLst/>
              <a:ahLst/>
              <a:cxnLst/>
              <a:rect l="l" t="t" r="r" b="b"/>
              <a:pathLst>
                <a:path w="4549" h="6978" extrusionOk="0">
                  <a:moveTo>
                    <a:pt x="3620" y="1"/>
                  </a:moveTo>
                  <a:lnTo>
                    <a:pt x="905" y="1560"/>
                  </a:lnTo>
                  <a:lnTo>
                    <a:pt x="917" y="5156"/>
                  </a:lnTo>
                  <a:lnTo>
                    <a:pt x="0" y="5680"/>
                  </a:lnTo>
                  <a:lnTo>
                    <a:pt x="2274" y="6978"/>
                  </a:lnTo>
                  <a:lnTo>
                    <a:pt x="4549" y="3061"/>
                  </a:lnTo>
                  <a:lnTo>
                    <a:pt x="3620" y="3596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35"/>
          <p:cNvGrpSpPr/>
          <p:nvPr/>
        </p:nvGrpSpPr>
        <p:grpSpPr>
          <a:xfrm>
            <a:off x="8075663" y="1600225"/>
            <a:ext cx="355063" cy="557161"/>
            <a:chOff x="528838" y="275275"/>
            <a:chExt cx="355063" cy="557161"/>
          </a:xfrm>
        </p:grpSpPr>
        <p:sp>
          <p:nvSpPr>
            <p:cNvPr id="578" name="Google Shape;578;p35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5"/>
          <p:cNvGrpSpPr/>
          <p:nvPr/>
        </p:nvGrpSpPr>
        <p:grpSpPr>
          <a:xfrm>
            <a:off x="824029" y="1229758"/>
            <a:ext cx="896100" cy="206100"/>
            <a:chOff x="5733519" y="960358"/>
            <a:chExt cx="896100" cy="206100"/>
          </a:xfrm>
        </p:grpSpPr>
        <p:grpSp>
          <p:nvGrpSpPr>
            <p:cNvPr id="584" name="Google Shape;584;p35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585" name="Google Shape;585;p35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35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7" name="Google Shape;587;p35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588" name="Google Shape;588;p35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35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90" name="Google Shape;590;p35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591" name="Google Shape;591;p35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35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" name="Google Shape;553;p35">
            <a:extLst>
              <a:ext uri="{FF2B5EF4-FFF2-40B4-BE49-F238E27FC236}">
                <a16:creationId xmlns:a16="http://schemas.microsoft.com/office/drawing/2014/main" id="{D73BEE24-19CC-D857-89E6-8C5E299AE0AD}"/>
              </a:ext>
            </a:extLst>
          </p:cNvPr>
          <p:cNvSpPr txBox="1">
            <a:spLocks/>
          </p:cNvSpPr>
          <p:nvPr/>
        </p:nvSpPr>
        <p:spPr>
          <a:xfrm>
            <a:off x="3232342" y="2333913"/>
            <a:ext cx="2405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/>
            <a:r>
              <a:rPr lang="en-US" dirty="0"/>
              <a:t>An naïve approach to the problem</a:t>
            </a:r>
          </a:p>
        </p:txBody>
      </p:sp>
    </p:spTree>
    <p:extLst>
      <p:ext uri="{BB962C8B-B14F-4D97-AF65-F5344CB8AC3E}">
        <p14:creationId xmlns:p14="http://schemas.microsoft.com/office/powerpoint/2010/main" val="2731511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DFA3757E-CCB2-619C-B492-5337A369F64D}"/>
              </a:ext>
            </a:extLst>
          </p:cNvPr>
          <p:cNvSpPr txBox="1"/>
          <p:nvPr/>
        </p:nvSpPr>
        <p:spPr>
          <a:xfrm>
            <a:off x="713274" y="63359"/>
            <a:ext cx="798588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chemeClr val="accent1"/>
              </a:solidFill>
              <a:latin typeface="Roboto" panose="02000000000000000000" pitchFamily="2" charset="0"/>
            </a:endParaRPr>
          </a:p>
          <a:p>
            <a:r>
              <a:rPr lang="en-US">
                <a:solidFill>
                  <a:schemeClr val="accent1"/>
                </a:solidFill>
              </a:rPr>
              <a:t>Another example</a:t>
            </a:r>
            <a:r>
              <a:rPr lang="en-US">
                <a:solidFill>
                  <a:schemeClr val="accent1"/>
                </a:solidFill>
                <a:sym typeface="Wingdings" panose="05000000000000000000" pitchFamily="2" charset="2"/>
              </a:rPr>
              <a:t>: (print in 2 ways)</a:t>
            </a:r>
            <a:br>
              <a:rPr lang="en-US"/>
            </a:br>
            <a:endParaRPr lang="en-US" sz="1400" b="0" i="0" u="none" strike="noStrike">
              <a:solidFill>
                <a:schemeClr val="accent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145F6EA4-B75B-B133-B9EE-2F077352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13" y="616222"/>
            <a:ext cx="4717575" cy="440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65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8"/>
          <p:cNvSpPr txBox="1">
            <a:spLocks noGrp="1"/>
          </p:cNvSpPr>
          <p:nvPr>
            <p:ph type="title"/>
          </p:nvPr>
        </p:nvSpPr>
        <p:spPr>
          <a:xfrm>
            <a:off x="713400" y="2216763"/>
            <a:ext cx="4301126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Introduction</a:t>
            </a:r>
            <a:endParaRPr dirty="0"/>
          </a:p>
        </p:txBody>
      </p:sp>
      <p:sp>
        <p:nvSpPr>
          <p:cNvPr id="710" name="Google Shape;710;p38"/>
          <p:cNvSpPr txBox="1">
            <a:spLocks noGrp="1"/>
          </p:cNvSpPr>
          <p:nvPr>
            <p:ph type="title" idx="2"/>
          </p:nvPr>
        </p:nvSpPr>
        <p:spPr>
          <a:xfrm>
            <a:off x="713400" y="1363238"/>
            <a:ext cx="1620300" cy="9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712" name="Google Shape;712;p38"/>
          <p:cNvGrpSpPr/>
          <p:nvPr/>
        </p:nvGrpSpPr>
        <p:grpSpPr>
          <a:xfrm>
            <a:off x="5466825" y="2163338"/>
            <a:ext cx="579625" cy="557161"/>
            <a:chOff x="304275" y="275275"/>
            <a:chExt cx="579625" cy="557161"/>
          </a:xfrm>
        </p:grpSpPr>
        <p:sp>
          <p:nvSpPr>
            <p:cNvPr id="713" name="Google Shape;713;p38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8"/>
          <p:cNvGrpSpPr/>
          <p:nvPr/>
        </p:nvGrpSpPr>
        <p:grpSpPr>
          <a:xfrm>
            <a:off x="7087539" y="2071102"/>
            <a:ext cx="1013130" cy="1404123"/>
            <a:chOff x="1667760" y="3714500"/>
            <a:chExt cx="580491" cy="804517"/>
          </a:xfrm>
        </p:grpSpPr>
        <p:sp>
          <p:nvSpPr>
            <p:cNvPr id="723" name="Google Shape;723;p38"/>
            <p:cNvSpPr/>
            <p:nvPr/>
          </p:nvSpPr>
          <p:spPr>
            <a:xfrm>
              <a:off x="1667760" y="3714500"/>
              <a:ext cx="580491" cy="804517"/>
            </a:xfrm>
            <a:custGeom>
              <a:avLst/>
              <a:gdLst/>
              <a:ahLst/>
              <a:cxnLst/>
              <a:rect l="l" t="t" r="r" b="b"/>
              <a:pathLst>
                <a:path w="18146" h="25149" extrusionOk="0">
                  <a:moveTo>
                    <a:pt x="17668" y="1"/>
                  </a:moveTo>
                  <a:cubicBezTo>
                    <a:pt x="17570" y="1"/>
                    <a:pt x="17462" y="33"/>
                    <a:pt x="17348" y="100"/>
                  </a:cubicBezTo>
                  <a:lnTo>
                    <a:pt x="798" y="9649"/>
                  </a:lnTo>
                  <a:cubicBezTo>
                    <a:pt x="358" y="9899"/>
                    <a:pt x="1" y="10590"/>
                    <a:pt x="1" y="11173"/>
                  </a:cubicBezTo>
                  <a:lnTo>
                    <a:pt x="1" y="24449"/>
                  </a:lnTo>
                  <a:cubicBezTo>
                    <a:pt x="1" y="24885"/>
                    <a:pt x="201" y="25149"/>
                    <a:pt x="486" y="25149"/>
                  </a:cubicBezTo>
                  <a:cubicBezTo>
                    <a:pt x="582" y="25149"/>
                    <a:pt x="687" y="25119"/>
                    <a:pt x="798" y="25056"/>
                  </a:cubicBezTo>
                  <a:lnTo>
                    <a:pt x="17348" y="15495"/>
                  </a:lnTo>
                  <a:cubicBezTo>
                    <a:pt x="17789" y="15245"/>
                    <a:pt x="18146" y="14555"/>
                    <a:pt x="18146" y="13971"/>
                  </a:cubicBezTo>
                  <a:lnTo>
                    <a:pt x="18146" y="696"/>
                  </a:lnTo>
                  <a:cubicBezTo>
                    <a:pt x="18146" y="263"/>
                    <a:pt x="17949" y="1"/>
                    <a:pt x="1766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1667760" y="3714724"/>
              <a:ext cx="580491" cy="407105"/>
            </a:xfrm>
            <a:custGeom>
              <a:avLst/>
              <a:gdLst/>
              <a:ahLst/>
              <a:cxnLst/>
              <a:rect l="l" t="t" r="r" b="b"/>
              <a:pathLst>
                <a:path w="18146" h="12726" extrusionOk="0">
                  <a:moveTo>
                    <a:pt x="17670" y="1"/>
                  </a:moveTo>
                  <a:cubicBezTo>
                    <a:pt x="17556" y="1"/>
                    <a:pt x="17426" y="38"/>
                    <a:pt x="17288" y="117"/>
                  </a:cubicBezTo>
                  <a:lnTo>
                    <a:pt x="858" y="9607"/>
                  </a:lnTo>
                  <a:cubicBezTo>
                    <a:pt x="394" y="9880"/>
                    <a:pt x="1" y="10547"/>
                    <a:pt x="1" y="11095"/>
                  </a:cubicBezTo>
                  <a:lnTo>
                    <a:pt x="1" y="12726"/>
                  </a:lnTo>
                  <a:lnTo>
                    <a:pt x="18146" y="2248"/>
                  </a:lnTo>
                  <a:lnTo>
                    <a:pt x="18146" y="617"/>
                  </a:lnTo>
                  <a:cubicBezTo>
                    <a:pt x="18146" y="228"/>
                    <a:pt x="17953" y="1"/>
                    <a:pt x="1767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2200227" y="3754903"/>
              <a:ext cx="20985" cy="26776"/>
            </a:xfrm>
            <a:custGeom>
              <a:avLst/>
              <a:gdLst/>
              <a:ahLst/>
              <a:cxnLst/>
              <a:rect l="l" t="t" r="r" b="b"/>
              <a:pathLst>
                <a:path w="656" h="837" extrusionOk="0">
                  <a:moveTo>
                    <a:pt x="463" y="1"/>
                  </a:moveTo>
                  <a:cubicBezTo>
                    <a:pt x="420" y="1"/>
                    <a:pt x="372" y="13"/>
                    <a:pt x="322" y="40"/>
                  </a:cubicBezTo>
                  <a:cubicBezTo>
                    <a:pt x="143" y="147"/>
                    <a:pt x="1" y="397"/>
                    <a:pt x="1" y="600"/>
                  </a:cubicBezTo>
                  <a:cubicBezTo>
                    <a:pt x="1" y="751"/>
                    <a:pt x="72" y="837"/>
                    <a:pt x="176" y="837"/>
                  </a:cubicBezTo>
                  <a:cubicBezTo>
                    <a:pt x="220" y="837"/>
                    <a:pt x="269" y="822"/>
                    <a:pt x="322" y="790"/>
                  </a:cubicBezTo>
                  <a:cubicBezTo>
                    <a:pt x="501" y="683"/>
                    <a:pt x="655" y="433"/>
                    <a:pt x="655" y="230"/>
                  </a:cubicBezTo>
                  <a:cubicBezTo>
                    <a:pt x="655" y="85"/>
                    <a:pt x="575" y="1"/>
                    <a:pt x="4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2158321" y="3779055"/>
              <a:ext cx="20602" cy="26776"/>
            </a:xfrm>
            <a:custGeom>
              <a:avLst/>
              <a:gdLst/>
              <a:ahLst/>
              <a:cxnLst/>
              <a:rect l="l" t="t" r="r" b="b"/>
              <a:pathLst>
                <a:path w="644" h="837" extrusionOk="0">
                  <a:moveTo>
                    <a:pt x="468" y="0"/>
                  </a:moveTo>
                  <a:cubicBezTo>
                    <a:pt x="425" y="0"/>
                    <a:pt x="375" y="15"/>
                    <a:pt x="322" y="47"/>
                  </a:cubicBezTo>
                  <a:cubicBezTo>
                    <a:pt x="144" y="154"/>
                    <a:pt x="1" y="404"/>
                    <a:pt x="1" y="607"/>
                  </a:cubicBezTo>
                  <a:cubicBezTo>
                    <a:pt x="1" y="752"/>
                    <a:pt x="75" y="836"/>
                    <a:pt x="183" y="836"/>
                  </a:cubicBezTo>
                  <a:cubicBezTo>
                    <a:pt x="225" y="836"/>
                    <a:pt x="272" y="824"/>
                    <a:pt x="322" y="797"/>
                  </a:cubicBezTo>
                  <a:cubicBezTo>
                    <a:pt x="501" y="690"/>
                    <a:pt x="644" y="440"/>
                    <a:pt x="644" y="237"/>
                  </a:cubicBezTo>
                  <a:cubicBezTo>
                    <a:pt x="644" y="86"/>
                    <a:pt x="573" y="0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2116062" y="3803431"/>
              <a:ext cx="20985" cy="26648"/>
            </a:xfrm>
            <a:custGeom>
              <a:avLst/>
              <a:gdLst/>
              <a:ahLst/>
              <a:cxnLst/>
              <a:rect l="l" t="t" r="r" b="b"/>
              <a:pathLst>
                <a:path w="656" h="833" extrusionOk="0">
                  <a:moveTo>
                    <a:pt x="481" y="0"/>
                  </a:moveTo>
                  <a:cubicBezTo>
                    <a:pt x="437" y="0"/>
                    <a:pt x="387" y="15"/>
                    <a:pt x="334" y="47"/>
                  </a:cubicBezTo>
                  <a:cubicBezTo>
                    <a:pt x="155" y="142"/>
                    <a:pt x="0" y="392"/>
                    <a:pt x="0" y="607"/>
                  </a:cubicBezTo>
                  <a:cubicBezTo>
                    <a:pt x="0" y="749"/>
                    <a:pt x="77" y="832"/>
                    <a:pt x="184" y="832"/>
                  </a:cubicBezTo>
                  <a:cubicBezTo>
                    <a:pt x="229" y="832"/>
                    <a:pt x="280" y="817"/>
                    <a:pt x="334" y="785"/>
                  </a:cubicBezTo>
                  <a:cubicBezTo>
                    <a:pt x="512" y="690"/>
                    <a:pt x="655" y="440"/>
                    <a:pt x="655" y="226"/>
                  </a:cubicBezTo>
                  <a:cubicBezTo>
                    <a:pt x="655" y="83"/>
                    <a:pt x="585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8"/>
          <p:cNvGrpSpPr/>
          <p:nvPr/>
        </p:nvGrpSpPr>
        <p:grpSpPr>
          <a:xfrm>
            <a:off x="6448758" y="636036"/>
            <a:ext cx="905486" cy="1947369"/>
            <a:chOff x="830207" y="3488333"/>
            <a:chExt cx="518814" cy="1115779"/>
          </a:xfrm>
        </p:grpSpPr>
        <p:sp>
          <p:nvSpPr>
            <p:cNvPr id="729" name="Google Shape;729;p38"/>
            <p:cNvSpPr/>
            <p:nvPr/>
          </p:nvSpPr>
          <p:spPr>
            <a:xfrm>
              <a:off x="830207" y="3488333"/>
              <a:ext cx="518814" cy="1115779"/>
            </a:xfrm>
            <a:custGeom>
              <a:avLst/>
              <a:gdLst/>
              <a:ahLst/>
              <a:cxnLst/>
              <a:rect l="l" t="t" r="r" b="b"/>
              <a:pathLst>
                <a:path w="16218" h="34879" extrusionOk="0">
                  <a:moveTo>
                    <a:pt x="15786" y="1"/>
                  </a:moveTo>
                  <a:cubicBezTo>
                    <a:pt x="15699" y="1"/>
                    <a:pt x="15603" y="28"/>
                    <a:pt x="15503" y="86"/>
                  </a:cubicBezTo>
                  <a:lnTo>
                    <a:pt x="715" y="8623"/>
                  </a:lnTo>
                  <a:cubicBezTo>
                    <a:pt x="322" y="8849"/>
                    <a:pt x="1" y="9468"/>
                    <a:pt x="1" y="9980"/>
                  </a:cubicBezTo>
                  <a:lnTo>
                    <a:pt x="1" y="34257"/>
                  </a:lnTo>
                  <a:cubicBezTo>
                    <a:pt x="10" y="34647"/>
                    <a:pt x="183" y="34878"/>
                    <a:pt x="433" y="34878"/>
                  </a:cubicBezTo>
                  <a:cubicBezTo>
                    <a:pt x="519" y="34878"/>
                    <a:pt x="614" y="34851"/>
                    <a:pt x="715" y="34793"/>
                  </a:cubicBezTo>
                  <a:lnTo>
                    <a:pt x="15503" y="26256"/>
                  </a:lnTo>
                  <a:cubicBezTo>
                    <a:pt x="15896" y="26030"/>
                    <a:pt x="16217" y="25423"/>
                    <a:pt x="16217" y="24899"/>
                  </a:cubicBezTo>
                  <a:lnTo>
                    <a:pt x="16217" y="622"/>
                  </a:lnTo>
                  <a:cubicBezTo>
                    <a:pt x="16217" y="232"/>
                    <a:pt x="16039" y="1"/>
                    <a:pt x="1578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830591" y="3488781"/>
              <a:ext cx="518430" cy="363790"/>
            </a:xfrm>
            <a:custGeom>
              <a:avLst/>
              <a:gdLst/>
              <a:ahLst/>
              <a:cxnLst/>
              <a:rect l="l" t="t" r="r" b="b"/>
              <a:pathLst>
                <a:path w="16206" h="11372" extrusionOk="0">
                  <a:moveTo>
                    <a:pt x="15784" y="0"/>
                  </a:moveTo>
                  <a:cubicBezTo>
                    <a:pt x="15681" y="0"/>
                    <a:pt x="15565" y="35"/>
                    <a:pt x="15443" y="108"/>
                  </a:cubicBezTo>
                  <a:lnTo>
                    <a:pt x="763" y="8573"/>
                  </a:lnTo>
                  <a:cubicBezTo>
                    <a:pt x="346" y="8823"/>
                    <a:pt x="1" y="9419"/>
                    <a:pt x="1" y="9907"/>
                  </a:cubicBezTo>
                  <a:lnTo>
                    <a:pt x="1" y="11371"/>
                  </a:lnTo>
                  <a:lnTo>
                    <a:pt x="16205" y="2001"/>
                  </a:lnTo>
                  <a:lnTo>
                    <a:pt x="16205" y="537"/>
                  </a:lnTo>
                  <a:cubicBezTo>
                    <a:pt x="16205" y="200"/>
                    <a:pt x="16033" y="0"/>
                    <a:pt x="15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1300231" y="3526689"/>
              <a:ext cx="18682" cy="24024"/>
            </a:xfrm>
            <a:custGeom>
              <a:avLst/>
              <a:gdLst/>
              <a:ahLst/>
              <a:cxnLst/>
              <a:rect l="l" t="t" r="r" b="b"/>
              <a:pathLst>
                <a:path w="584" h="751" extrusionOk="0">
                  <a:moveTo>
                    <a:pt x="427" y="0"/>
                  </a:moveTo>
                  <a:cubicBezTo>
                    <a:pt x="388" y="0"/>
                    <a:pt x="344" y="14"/>
                    <a:pt x="298" y="42"/>
                  </a:cubicBezTo>
                  <a:cubicBezTo>
                    <a:pt x="131" y="137"/>
                    <a:pt x="0" y="364"/>
                    <a:pt x="0" y="542"/>
                  </a:cubicBezTo>
                  <a:cubicBezTo>
                    <a:pt x="0" y="676"/>
                    <a:pt x="65" y="751"/>
                    <a:pt x="161" y="751"/>
                  </a:cubicBezTo>
                  <a:cubicBezTo>
                    <a:pt x="201" y="751"/>
                    <a:pt x="248" y="737"/>
                    <a:pt x="298" y="709"/>
                  </a:cubicBezTo>
                  <a:cubicBezTo>
                    <a:pt x="453" y="614"/>
                    <a:pt x="583" y="387"/>
                    <a:pt x="583" y="209"/>
                  </a:cubicBezTo>
                  <a:cubicBezTo>
                    <a:pt x="583" y="75"/>
                    <a:pt x="519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1262899" y="3548378"/>
              <a:ext cx="18298" cy="24056"/>
            </a:xfrm>
            <a:custGeom>
              <a:avLst/>
              <a:gdLst/>
              <a:ahLst/>
              <a:cxnLst/>
              <a:rect l="l" t="t" r="r" b="b"/>
              <a:pathLst>
                <a:path w="572" h="752" extrusionOk="0">
                  <a:moveTo>
                    <a:pt x="415" y="1"/>
                  </a:moveTo>
                  <a:cubicBezTo>
                    <a:pt x="376" y="1"/>
                    <a:pt x="332" y="14"/>
                    <a:pt x="286" y="43"/>
                  </a:cubicBezTo>
                  <a:cubicBezTo>
                    <a:pt x="131" y="138"/>
                    <a:pt x="0" y="364"/>
                    <a:pt x="0" y="543"/>
                  </a:cubicBezTo>
                  <a:cubicBezTo>
                    <a:pt x="0" y="677"/>
                    <a:pt x="65" y="752"/>
                    <a:pt x="157" y="752"/>
                  </a:cubicBezTo>
                  <a:cubicBezTo>
                    <a:pt x="196" y="752"/>
                    <a:pt x="240" y="738"/>
                    <a:pt x="286" y="710"/>
                  </a:cubicBezTo>
                  <a:cubicBezTo>
                    <a:pt x="453" y="614"/>
                    <a:pt x="572" y="388"/>
                    <a:pt x="572" y="210"/>
                  </a:cubicBezTo>
                  <a:cubicBezTo>
                    <a:pt x="572" y="76"/>
                    <a:pt x="507" y="1"/>
                    <a:pt x="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1225183" y="3570099"/>
              <a:ext cx="18682" cy="23993"/>
            </a:xfrm>
            <a:custGeom>
              <a:avLst/>
              <a:gdLst/>
              <a:ahLst/>
              <a:cxnLst/>
              <a:rect l="l" t="t" r="r" b="b"/>
              <a:pathLst>
                <a:path w="584" h="750" extrusionOk="0">
                  <a:moveTo>
                    <a:pt x="428" y="0"/>
                  </a:moveTo>
                  <a:cubicBezTo>
                    <a:pt x="388" y="0"/>
                    <a:pt x="344" y="14"/>
                    <a:pt x="298" y="42"/>
                  </a:cubicBezTo>
                  <a:cubicBezTo>
                    <a:pt x="132" y="138"/>
                    <a:pt x="1" y="352"/>
                    <a:pt x="1" y="543"/>
                  </a:cubicBezTo>
                  <a:cubicBezTo>
                    <a:pt x="1" y="670"/>
                    <a:pt x="67" y="749"/>
                    <a:pt x="166" y="749"/>
                  </a:cubicBezTo>
                  <a:cubicBezTo>
                    <a:pt x="206" y="749"/>
                    <a:pt x="251" y="736"/>
                    <a:pt x="298" y="709"/>
                  </a:cubicBezTo>
                  <a:cubicBezTo>
                    <a:pt x="453" y="614"/>
                    <a:pt x="584" y="388"/>
                    <a:pt x="584" y="209"/>
                  </a:cubicBezTo>
                  <a:cubicBezTo>
                    <a:pt x="584" y="76"/>
                    <a:pt x="519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891147" y="3843002"/>
              <a:ext cx="137909" cy="237334"/>
            </a:xfrm>
            <a:custGeom>
              <a:avLst/>
              <a:gdLst/>
              <a:ahLst/>
              <a:cxnLst/>
              <a:rect l="l" t="t" r="r" b="b"/>
              <a:pathLst>
                <a:path w="4311" h="7419" extrusionOk="0">
                  <a:moveTo>
                    <a:pt x="4311" y="1"/>
                  </a:moveTo>
                  <a:lnTo>
                    <a:pt x="1" y="2477"/>
                  </a:lnTo>
                  <a:lnTo>
                    <a:pt x="1" y="7418"/>
                  </a:lnTo>
                  <a:lnTo>
                    <a:pt x="4311" y="4930"/>
                  </a:lnTo>
                  <a:lnTo>
                    <a:pt x="4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1061012" y="3686861"/>
              <a:ext cx="244180" cy="154640"/>
            </a:xfrm>
            <a:custGeom>
              <a:avLst/>
              <a:gdLst/>
              <a:ahLst/>
              <a:cxnLst/>
              <a:rect l="l" t="t" r="r" b="b"/>
              <a:pathLst>
                <a:path w="7633" h="4834" extrusionOk="0">
                  <a:moveTo>
                    <a:pt x="7633" y="0"/>
                  </a:moveTo>
                  <a:lnTo>
                    <a:pt x="1" y="4405"/>
                  </a:lnTo>
                  <a:lnTo>
                    <a:pt x="1" y="4834"/>
                  </a:lnTo>
                  <a:lnTo>
                    <a:pt x="7633" y="429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1061012" y="3727616"/>
              <a:ext cx="244180" cy="154640"/>
            </a:xfrm>
            <a:custGeom>
              <a:avLst/>
              <a:gdLst/>
              <a:ahLst/>
              <a:cxnLst/>
              <a:rect l="l" t="t" r="r" b="b"/>
              <a:pathLst>
                <a:path w="7633" h="4834" extrusionOk="0">
                  <a:moveTo>
                    <a:pt x="7633" y="0"/>
                  </a:moveTo>
                  <a:lnTo>
                    <a:pt x="1" y="4405"/>
                  </a:lnTo>
                  <a:lnTo>
                    <a:pt x="1" y="4834"/>
                  </a:lnTo>
                  <a:lnTo>
                    <a:pt x="7633" y="429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1061012" y="3768339"/>
              <a:ext cx="244180" cy="154672"/>
            </a:xfrm>
            <a:custGeom>
              <a:avLst/>
              <a:gdLst/>
              <a:ahLst/>
              <a:cxnLst/>
              <a:rect l="l" t="t" r="r" b="b"/>
              <a:pathLst>
                <a:path w="7633" h="4835" extrusionOk="0">
                  <a:moveTo>
                    <a:pt x="7633" y="1"/>
                  </a:moveTo>
                  <a:lnTo>
                    <a:pt x="1" y="4406"/>
                  </a:lnTo>
                  <a:lnTo>
                    <a:pt x="1" y="4835"/>
                  </a:lnTo>
                  <a:lnTo>
                    <a:pt x="7633" y="430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1061012" y="3809477"/>
              <a:ext cx="244180" cy="154672"/>
            </a:xfrm>
            <a:custGeom>
              <a:avLst/>
              <a:gdLst/>
              <a:ahLst/>
              <a:cxnLst/>
              <a:rect l="l" t="t" r="r" b="b"/>
              <a:pathLst>
                <a:path w="7633" h="4835" extrusionOk="0">
                  <a:moveTo>
                    <a:pt x="7633" y="1"/>
                  </a:moveTo>
                  <a:lnTo>
                    <a:pt x="1" y="4406"/>
                  </a:lnTo>
                  <a:lnTo>
                    <a:pt x="1" y="4835"/>
                  </a:lnTo>
                  <a:lnTo>
                    <a:pt x="7633" y="429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1094153" y="3866611"/>
              <a:ext cx="211806" cy="277321"/>
            </a:xfrm>
            <a:custGeom>
              <a:avLst/>
              <a:gdLst/>
              <a:ahLst/>
              <a:cxnLst/>
              <a:rect l="l" t="t" r="r" b="b"/>
              <a:pathLst>
                <a:path w="6621" h="8669" extrusionOk="0">
                  <a:moveTo>
                    <a:pt x="6561" y="1"/>
                  </a:moveTo>
                  <a:lnTo>
                    <a:pt x="1" y="3894"/>
                  </a:lnTo>
                  <a:lnTo>
                    <a:pt x="60" y="8669"/>
                  </a:lnTo>
                  <a:lnTo>
                    <a:pt x="6621" y="4763"/>
                  </a:lnTo>
                  <a:lnTo>
                    <a:pt x="6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891147" y="4017058"/>
              <a:ext cx="175625" cy="115068"/>
            </a:xfrm>
            <a:custGeom>
              <a:avLst/>
              <a:gdLst/>
              <a:ahLst/>
              <a:cxnLst/>
              <a:rect l="l" t="t" r="r" b="b"/>
              <a:pathLst>
                <a:path w="5490" h="3597" extrusionOk="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891147" y="4057813"/>
              <a:ext cx="175625" cy="115068"/>
            </a:xfrm>
            <a:custGeom>
              <a:avLst/>
              <a:gdLst/>
              <a:ahLst/>
              <a:cxnLst/>
              <a:rect l="l" t="t" r="r" b="b"/>
              <a:pathLst>
                <a:path w="5490" h="3597" extrusionOk="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891147" y="4098951"/>
              <a:ext cx="175625" cy="114684"/>
            </a:xfrm>
            <a:custGeom>
              <a:avLst/>
              <a:gdLst/>
              <a:ahLst/>
              <a:cxnLst/>
              <a:rect l="l" t="t" r="r" b="b"/>
              <a:pathLst>
                <a:path w="5490" h="3585" extrusionOk="0">
                  <a:moveTo>
                    <a:pt x="5490" y="1"/>
                  </a:moveTo>
                  <a:lnTo>
                    <a:pt x="1" y="3156"/>
                  </a:lnTo>
                  <a:lnTo>
                    <a:pt x="1" y="3584"/>
                  </a:lnTo>
                  <a:lnTo>
                    <a:pt x="5490" y="417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891147" y="4139706"/>
              <a:ext cx="175625" cy="115068"/>
            </a:xfrm>
            <a:custGeom>
              <a:avLst/>
              <a:gdLst/>
              <a:ahLst/>
              <a:cxnLst/>
              <a:rect l="l" t="t" r="r" b="b"/>
              <a:pathLst>
                <a:path w="5490" h="3597" extrusionOk="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891147" y="4055542"/>
              <a:ext cx="414814" cy="253297"/>
            </a:xfrm>
            <a:custGeom>
              <a:avLst/>
              <a:gdLst/>
              <a:ahLst/>
              <a:cxnLst/>
              <a:rect l="l" t="t" r="r" b="b"/>
              <a:pathLst>
                <a:path w="12967" h="7918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891147" y="4096296"/>
              <a:ext cx="414814" cy="253297"/>
            </a:xfrm>
            <a:custGeom>
              <a:avLst/>
              <a:gdLst/>
              <a:ahLst/>
              <a:cxnLst/>
              <a:rect l="l" t="t" r="r" b="b"/>
              <a:pathLst>
                <a:path w="12967" h="7918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891147" y="4137435"/>
              <a:ext cx="414814" cy="252913"/>
            </a:xfrm>
            <a:custGeom>
              <a:avLst/>
              <a:gdLst/>
              <a:ahLst/>
              <a:cxnLst/>
              <a:rect l="l" t="t" r="r" b="b"/>
              <a:pathLst>
                <a:path w="12967" h="7906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06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891147" y="4178190"/>
              <a:ext cx="414814" cy="253297"/>
            </a:xfrm>
            <a:custGeom>
              <a:avLst/>
              <a:gdLst/>
              <a:ahLst/>
              <a:cxnLst/>
              <a:rect l="l" t="t" r="r" b="b"/>
              <a:pathLst>
                <a:path w="12967" h="7918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38"/>
          <p:cNvGrpSpPr/>
          <p:nvPr/>
        </p:nvGrpSpPr>
        <p:grpSpPr>
          <a:xfrm>
            <a:off x="7540243" y="862323"/>
            <a:ext cx="445787" cy="1075113"/>
            <a:chOff x="1889064" y="1625288"/>
            <a:chExt cx="188933" cy="455633"/>
          </a:xfrm>
        </p:grpSpPr>
        <p:sp>
          <p:nvSpPr>
            <p:cNvPr id="749" name="Google Shape;749;p38"/>
            <p:cNvSpPr/>
            <p:nvPr/>
          </p:nvSpPr>
          <p:spPr>
            <a:xfrm>
              <a:off x="1889064" y="1625288"/>
              <a:ext cx="183591" cy="454674"/>
            </a:xfrm>
            <a:custGeom>
              <a:avLst/>
              <a:gdLst/>
              <a:ahLst/>
              <a:cxnLst/>
              <a:rect l="l" t="t" r="r" b="b"/>
              <a:pathLst>
                <a:path w="5739" h="14213" extrusionOk="0">
                  <a:moveTo>
                    <a:pt x="5716" y="331"/>
                  </a:moveTo>
                  <a:lnTo>
                    <a:pt x="5739" y="342"/>
                  </a:lnTo>
                  <a:cubicBezTo>
                    <a:pt x="5732" y="338"/>
                    <a:pt x="5724" y="334"/>
                    <a:pt x="5716" y="331"/>
                  </a:cubicBezTo>
                  <a:close/>
                  <a:moveTo>
                    <a:pt x="4982" y="0"/>
                  </a:moveTo>
                  <a:cubicBezTo>
                    <a:pt x="4920" y="0"/>
                    <a:pt x="4849" y="21"/>
                    <a:pt x="4775" y="68"/>
                  </a:cubicBezTo>
                  <a:lnTo>
                    <a:pt x="464" y="2557"/>
                  </a:lnTo>
                  <a:cubicBezTo>
                    <a:pt x="203" y="2699"/>
                    <a:pt x="0" y="3068"/>
                    <a:pt x="0" y="3366"/>
                  </a:cubicBezTo>
                  <a:lnTo>
                    <a:pt x="24" y="13594"/>
                  </a:lnTo>
                  <a:cubicBezTo>
                    <a:pt x="24" y="13736"/>
                    <a:pt x="72" y="13844"/>
                    <a:pt x="155" y="13891"/>
                  </a:cubicBezTo>
                  <a:lnTo>
                    <a:pt x="786" y="14213"/>
                  </a:lnTo>
                  <a:cubicBezTo>
                    <a:pt x="703" y="14153"/>
                    <a:pt x="655" y="14058"/>
                    <a:pt x="655" y="13903"/>
                  </a:cubicBezTo>
                  <a:lnTo>
                    <a:pt x="631" y="3688"/>
                  </a:lnTo>
                  <a:cubicBezTo>
                    <a:pt x="631" y="3378"/>
                    <a:pt x="834" y="3021"/>
                    <a:pt x="1096" y="2866"/>
                  </a:cubicBezTo>
                  <a:lnTo>
                    <a:pt x="5406" y="378"/>
                  </a:lnTo>
                  <a:cubicBezTo>
                    <a:pt x="5484" y="335"/>
                    <a:pt x="5558" y="313"/>
                    <a:pt x="5623" y="313"/>
                  </a:cubicBezTo>
                  <a:cubicBezTo>
                    <a:pt x="5657" y="313"/>
                    <a:pt x="5688" y="319"/>
                    <a:pt x="5716" y="331"/>
                  </a:cubicBezTo>
                  <a:lnTo>
                    <a:pt x="5716" y="331"/>
                  </a:lnTo>
                  <a:lnTo>
                    <a:pt x="5108" y="32"/>
                  </a:lnTo>
                  <a:cubicBezTo>
                    <a:pt x="5072" y="12"/>
                    <a:pt x="5030" y="0"/>
                    <a:pt x="498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1909249" y="1635269"/>
              <a:ext cx="168747" cy="445653"/>
            </a:xfrm>
            <a:custGeom>
              <a:avLst/>
              <a:gdLst/>
              <a:ahLst/>
              <a:cxnLst/>
              <a:rect l="l" t="t" r="r" b="b"/>
              <a:pathLst>
                <a:path w="5275" h="13931" extrusionOk="0">
                  <a:moveTo>
                    <a:pt x="4985" y="0"/>
                  </a:moveTo>
                  <a:cubicBezTo>
                    <a:pt x="4922" y="0"/>
                    <a:pt x="4850" y="21"/>
                    <a:pt x="4775" y="66"/>
                  </a:cubicBezTo>
                  <a:lnTo>
                    <a:pt x="476" y="2554"/>
                  </a:lnTo>
                  <a:cubicBezTo>
                    <a:pt x="214" y="2709"/>
                    <a:pt x="0" y="3066"/>
                    <a:pt x="0" y="3376"/>
                  </a:cubicBezTo>
                  <a:lnTo>
                    <a:pt x="24" y="13591"/>
                  </a:lnTo>
                  <a:cubicBezTo>
                    <a:pt x="24" y="13803"/>
                    <a:pt x="133" y="13930"/>
                    <a:pt x="290" y="13930"/>
                  </a:cubicBezTo>
                  <a:cubicBezTo>
                    <a:pt x="353" y="13930"/>
                    <a:pt x="425" y="13910"/>
                    <a:pt x="500" y="13865"/>
                  </a:cubicBezTo>
                  <a:lnTo>
                    <a:pt x="4798" y="11377"/>
                  </a:lnTo>
                  <a:cubicBezTo>
                    <a:pt x="5060" y="11222"/>
                    <a:pt x="5275" y="10865"/>
                    <a:pt x="5275" y="10555"/>
                  </a:cubicBezTo>
                  <a:lnTo>
                    <a:pt x="5251" y="340"/>
                  </a:lnTo>
                  <a:cubicBezTo>
                    <a:pt x="5251" y="128"/>
                    <a:pt x="5142" y="0"/>
                    <a:pt x="498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1915711" y="1641923"/>
              <a:ext cx="155823" cy="432345"/>
            </a:xfrm>
            <a:custGeom>
              <a:avLst/>
              <a:gdLst/>
              <a:ahLst/>
              <a:cxnLst/>
              <a:rect l="l" t="t" r="r" b="b"/>
              <a:pathLst>
                <a:path w="4871" h="13515" extrusionOk="0">
                  <a:moveTo>
                    <a:pt x="4787" y="1"/>
                  </a:moveTo>
                  <a:cubicBezTo>
                    <a:pt x="4775" y="1"/>
                    <a:pt x="4739" y="12"/>
                    <a:pt x="4680" y="36"/>
                  </a:cubicBezTo>
                  <a:lnTo>
                    <a:pt x="3465" y="751"/>
                  </a:lnTo>
                  <a:lnTo>
                    <a:pt x="3465" y="1084"/>
                  </a:lnTo>
                  <a:lnTo>
                    <a:pt x="1322" y="2322"/>
                  </a:lnTo>
                  <a:lnTo>
                    <a:pt x="1322" y="1977"/>
                  </a:lnTo>
                  <a:lnTo>
                    <a:pt x="370" y="2525"/>
                  </a:lnTo>
                  <a:cubicBezTo>
                    <a:pt x="179" y="2644"/>
                    <a:pt x="1" y="2941"/>
                    <a:pt x="1" y="3168"/>
                  </a:cubicBezTo>
                  <a:lnTo>
                    <a:pt x="24" y="13383"/>
                  </a:lnTo>
                  <a:cubicBezTo>
                    <a:pt x="24" y="13419"/>
                    <a:pt x="36" y="13514"/>
                    <a:pt x="84" y="13514"/>
                  </a:cubicBezTo>
                  <a:cubicBezTo>
                    <a:pt x="96" y="13514"/>
                    <a:pt x="132" y="13514"/>
                    <a:pt x="191" y="13478"/>
                  </a:cubicBezTo>
                  <a:lnTo>
                    <a:pt x="4501" y="10990"/>
                  </a:lnTo>
                  <a:cubicBezTo>
                    <a:pt x="4692" y="10883"/>
                    <a:pt x="4870" y="10585"/>
                    <a:pt x="4870" y="10359"/>
                  </a:cubicBezTo>
                  <a:lnTo>
                    <a:pt x="4846" y="132"/>
                  </a:lnTo>
                  <a:cubicBezTo>
                    <a:pt x="4846" y="96"/>
                    <a:pt x="4835" y="1"/>
                    <a:pt x="4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1963696" y="1669050"/>
              <a:ext cx="57166" cy="36437"/>
            </a:xfrm>
            <a:custGeom>
              <a:avLst/>
              <a:gdLst/>
              <a:ahLst/>
              <a:cxnLst/>
              <a:rect l="l" t="t" r="r" b="b"/>
              <a:pathLst>
                <a:path w="1787" h="1139" extrusionOk="0">
                  <a:moveTo>
                    <a:pt x="1753" y="0"/>
                  </a:moveTo>
                  <a:cubicBezTo>
                    <a:pt x="1745" y="0"/>
                    <a:pt x="1737" y="3"/>
                    <a:pt x="1727" y="10"/>
                  </a:cubicBezTo>
                  <a:lnTo>
                    <a:pt x="72" y="962"/>
                  </a:lnTo>
                  <a:cubicBezTo>
                    <a:pt x="36" y="986"/>
                    <a:pt x="1" y="1034"/>
                    <a:pt x="1" y="1081"/>
                  </a:cubicBezTo>
                  <a:cubicBezTo>
                    <a:pt x="1" y="1116"/>
                    <a:pt x="20" y="1138"/>
                    <a:pt x="44" y="1138"/>
                  </a:cubicBezTo>
                  <a:cubicBezTo>
                    <a:pt x="53" y="1138"/>
                    <a:pt x="63" y="1135"/>
                    <a:pt x="72" y="1129"/>
                  </a:cubicBezTo>
                  <a:lnTo>
                    <a:pt x="1727" y="176"/>
                  </a:lnTo>
                  <a:cubicBezTo>
                    <a:pt x="1763" y="153"/>
                    <a:pt x="1787" y="105"/>
                    <a:pt x="1787" y="57"/>
                  </a:cubicBezTo>
                  <a:cubicBezTo>
                    <a:pt x="1787" y="23"/>
                    <a:pt x="1774" y="0"/>
                    <a:pt x="17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5029203" y="2903159"/>
            <a:ext cx="1671954" cy="988824"/>
            <a:chOff x="942970" y="2297423"/>
            <a:chExt cx="529434" cy="313117"/>
          </a:xfrm>
        </p:grpSpPr>
        <p:sp>
          <p:nvSpPr>
            <p:cNvPr id="754" name="Google Shape;754;p38"/>
            <p:cNvSpPr/>
            <p:nvPr/>
          </p:nvSpPr>
          <p:spPr>
            <a:xfrm>
              <a:off x="944090" y="2382355"/>
              <a:ext cx="526811" cy="228185"/>
            </a:xfrm>
            <a:custGeom>
              <a:avLst/>
              <a:gdLst/>
              <a:ahLst/>
              <a:cxnLst/>
              <a:rect l="l" t="t" r="r" b="b"/>
              <a:pathLst>
                <a:path w="16468" h="7133" extrusionOk="0">
                  <a:moveTo>
                    <a:pt x="16467" y="0"/>
                  </a:moveTo>
                  <a:cubicBezTo>
                    <a:pt x="16467" y="72"/>
                    <a:pt x="16419" y="131"/>
                    <a:pt x="16336" y="191"/>
                  </a:cubicBezTo>
                  <a:lnTo>
                    <a:pt x="4906" y="6787"/>
                  </a:lnTo>
                  <a:cubicBezTo>
                    <a:pt x="4817" y="6834"/>
                    <a:pt x="4704" y="6858"/>
                    <a:pt x="4592" y="6858"/>
                  </a:cubicBezTo>
                  <a:cubicBezTo>
                    <a:pt x="4480" y="6858"/>
                    <a:pt x="4370" y="6834"/>
                    <a:pt x="4287" y="6787"/>
                  </a:cubicBezTo>
                  <a:lnTo>
                    <a:pt x="132" y="4370"/>
                  </a:lnTo>
                  <a:cubicBezTo>
                    <a:pt x="48" y="4322"/>
                    <a:pt x="1" y="4263"/>
                    <a:pt x="1" y="4191"/>
                  </a:cubicBezTo>
                  <a:lnTo>
                    <a:pt x="1" y="4465"/>
                  </a:lnTo>
                  <a:cubicBezTo>
                    <a:pt x="1" y="4537"/>
                    <a:pt x="48" y="4596"/>
                    <a:pt x="132" y="4644"/>
                  </a:cubicBezTo>
                  <a:lnTo>
                    <a:pt x="4287" y="7061"/>
                  </a:lnTo>
                  <a:cubicBezTo>
                    <a:pt x="4370" y="7108"/>
                    <a:pt x="4480" y="7132"/>
                    <a:pt x="4592" y="7132"/>
                  </a:cubicBezTo>
                  <a:cubicBezTo>
                    <a:pt x="4704" y="7132"/>
                    <a:pt x="4817" y="7108"/>
                    <a:pt x="4906" y="7061"/>
                  </a:cubicBezTo>
                  <a:lnTo>
                    <a:pt x="16336" y="465"/>
                  </a:lnTo>
                  <a:cubicBezTo>
                    <a:pt x="16431" y="405"/>
                    <a:pt x="16467" y="346"/>
                    <a:pt x="16467" y="274"/>
                  </a:cubicBezTo>
                  <a:lnTo>
                    <a:pt x="1646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942970" y="2297423"/>
              <a:ext cx="529434" cy="304353"/>
            </a:xfrm>
            <a:custGeom>
              <a:avLst/>
              <a:gdLst/>
              <a:ahLst/>
              <a:cxnLst/>
              <a:rect l="l" t="t" r="r" b="b"/>
              <a:pathLst>
                <a:path w="16550" h="9514" extrusionOk="0">
                  <a:moveTo>
                    <a:pt x="11911" y="0"/>
                  </a:moveTo>
                  <a:cubicBezTo>
                    <a:pt x="11799" y="0"/>
                    <a:pt x="11686" y="24"/>
                    <a:pt x="11597" y="72"/>
                  </a:cubicBezTo>
                  <a:lnTo>
                    <a:pt x="167" y="6668"/>
                  </a:lnTo>
                  <a:cubicBezTo>
                    <a:pt x="0" y="6775"/>
                    <a:pt x="0" y="6930"/>
                    <a:pt x="167" y="7025"/>
                  </a:cubicBezTo>
                  <a:lnTo>
                    <a:pt x="4322" y="9442"/>
                  </a:lnTo>
                  <a:cubicBezTo>
                    <a:pt x="4405" y="9489"/>
                    <a:pt x="4515" y="9513"/>
                    <a:pt x="4627" y="9513"/>
                  </a:cubicBezTo>
                  <a:cubicBezTo>
                    <a:pt x="4739" y="9513"/>
                    <a:pt x="4852" y="9489"/>
                    <a:pt x="4941" y="9442"/>
                  </a:cubicBezTo>
                  <a:lnTo>
                    <a:pt x="16371" y="2846"/>
                  </a:lnTo>
                  <a:cubicBezTo>
                    <a:pt x="16550" y="2739"/>
                    <a:pt x="16550" y="2584"/>
                    <a:pt x="16371" y="2489"/>
                  </a:cubicBezTo>
                  <a:lnTo>
                    <a:pt x="12216" y="72"/>
                  </a:lnTo>
                  <a:cubicBezTo>
                    <a:pt x="12132" y="24"/>
                    <a:pt x="12022" y="0"/>
                    <a:pt x="1191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990187" y="2501165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1011908" y="2488625"/>
              <a:ext cx="31638" cy="17914"/>
            </a:xfrm>
            <a:custGeom>
              <a:avLst/>
              <a:gdLst/>
              <a:ahLst/>
              <a:cxnLst/>
              <a:rect l="l" t="t" r="r" b="b"/>
              <a:pathLst>
                <a:path w="989" h="560" extrusionOk="0">
                  <a:moveTo>
                    <a:pt x="488" y="0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1033981" y="2475669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1056086" y="2463097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1078158" y="2450525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1099879" y="2437569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1121952" y="2424997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1144057" y="241242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60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1165778" y="239985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1187851" y="2386930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1209956" y="2374358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1232029" y="2361786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1253750" y="2348830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1275854" y="233625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297927" y="2323686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1037020" y="2503084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1059125" y="2490128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1080846" y="2477556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87"/>
                  </a:lnTo>
                  <a:lnTo>
                    <a:pt x="500" y="560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1102918" y="2464984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1125023" y="245206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1146712" y="243948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1168817" y="2426917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1190890" y="2413961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1212995" y="2401389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1234716" y="2388817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1256789" y="2375861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1278893" y="2363289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1300582" y="235074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1322687" y="233779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1014947" y="2515656"/>
              <a:ext cx="78120" cy="32406"/>
            </a:xfrm>
            <a:custGeom>
              <a:avLst/>
              <a:gdLst/>
              <a:ahLst/>
              <a:cxnLst/>
              <a:rect l="l" t="t" r="r" b="b"/>
              <a:pathLst>
                <a:path w="2442" h="1013" extrusionOk="0">
                  <a:moveTo>
                    <a:pt x="488" y="0"/>
                  </a:moveTo>
                  <a:lnTo>
                    <a:pt x="0" y="286"/>
                  </a:lnTo>
                  <a:lnTo>
                    <a:pt x="786" y="727"/>
                  </a:lnTo>
                  <a:lnTo>
                    <a:pt x="1012" y="870"/>
                  </a:lnTo>
                  <a:lnTo>
                    <a:pt x="1274" y="1012"/>
                  </a:lnTo>
                  <a:lnTo>
                    <a:pt x="1953" y="620"/>
                  </a:lnTo>
                  <a:lnTo>
                    <a:pt x="2322" y="405"/>
                  </a:lnTo>
                  <a:lnTo>
                    <a:pt x="2441" y="334"/>
                  </a:lnTo>
                  <a:lnTo>
                    <a:pt x="1953" y="48"/>
                  </a:lnTo>
                  <a:lnTo>
                    <a:pt x="1822" y="131"/>
                  </a:lnTo>
                  <a:lnTo>
                    <a:pt x="1465" y="334"/>
                  </a:lnTo>
                  <a:lnTo>
                    <a:pt x="1274" y="45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1083885" y="2504620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1105957" y="2492048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1127678" y="2479092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1149783" y="246652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1171856" y="24539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1193961" y="2440992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1215650" y="2428420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1237755" y="24158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1259860" y="240292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1281549" y="2390353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1303653" y="237778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74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1325726" y="2364825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1347447" y="2352253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1064851" y="254422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1086924" y="253165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1108645" y="25190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1130717" y="2506123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1152822" y="2493551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1174543" y="24809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1196616" y="2468055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1218721" y="245548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1240794" y="244291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1262515" y="2429956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1284588" y="2417384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1306692" y="2404812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1328413" y="2392240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0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1350486" y="2379284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1372591" y="2366744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1089579" y="2558682"/>
              <a:ext cx="31670" cy="18330"/>
            </a:xfrm>
            <a:custGeom>
              <a:avLst/>
              <a:gdLst/>
              <a:ahLst/>
              <a:cxnLst/>
              <a:rect l="l" t="t" r="r" b="b"/>
              <a:pathLst>
                <a:path w="990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501" y="572"/>
                  </a:lnTo>
                  <a:lnTo>
                    <a:pt x="989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1111684" y="254611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1133788" y="2533186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1155477" y="2520614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1177582" y="2431875"/>
              <a:ext cx="163437" cy="94083"/>
            </a:xfrm>
            <a:custGeom>
              <a:avLst/>
              <a:gdLst/>
              <a:ahLst/>
              <a:cxnLst/>
              <a:rect l="l" t="t" r="r" b="b"/>
              <a:pathLst>
                <a:path w="5109" h="2941" extrusionOk="0">
                  <a:moveTo>
                    <a:pt x="4608" y="0"/>
                  </a:moveTo>
                  <a:lnTo>
                    <a:pt x="4370" y="143"/>
                  </a:lnTo>
                  <a:lnTo>
                    <a:pt x="4120" y="286"/>
                  </a:lnTo>
                  <a:lnTo>
                    <a:pt x="3929" y="393"/>
                  </a:lnTo>
                  <a:lnTo>
                    <a:pt x="3441" y="679"/>
                  </a:lnTo>
                  <a:lnTo>
                    <a:pt x="3239" y="798"/>
                  </a:lnTo>
                  <a:lnTo>
                    <a:pt x="2751" y="1072"/>
                  </a:lnTo>
                  <a:lnTo>
                    <a:pt x="2548" y="1191"/>
                  </a:lnTo>
                  <a:lnTo>
                    <a:pt x="2060" y="1476"/>
                  </a:lnTo>
                  <a:lnTo>
                    <a:pt x="1870" y="1584"/>
                  </a:lnTo>
                  <a:lnTo>
                    <a:pt x="1381" y="1869"/>
                  </a:lnTo>
                  <a:lnTo>
                    <a:pt x="1179" y="1976"/>
                  </a:lnTo>
                  <a:lnTo>
                    <a:pt x="691" y="2262"/>
                  </a:lnTo>
                  <a:lnTo>
                    <a:pt x="0" y="2655"/>
                  </a:lnTo>
                  <a:lnTo>
                    <a:pt x="488" y="2941"/>
                  </a:lnTo>
                  <a:lnTo>
                    <a:pt x="1179" y="2548"/>
                  </a:lnTo>
                  <a:lnTo>
                    <a:pt x="1667" y="2262"/>
                  </a:lnTo>
                  <a:lnTo>
                    <a:pt x="1870" y="2155"/>
                  </a:lnTo>
                  <a:lnTo>
                    <a:pt x="2358" y="1869"/>
                  </a:lnTo>
                  <a:lnTo>
                    <a:pt x="2560" y="1750"/>
                  </a:lnTo>
                  <a:lnTo>
                    <a:pt x="3048" y="1476"/>
                  </a:lnTo>
                  <a:lnTo>
                    <a:pt x="3239" y="1357"/>
                  </a:lnTo>
                  <a:lnTo>
                    <a:pt x="3727" y="1072"/>
                  </a:lnTo>
                  <a:lnTo>
                    <a:pt x="3929" y="964"/>
                  </a:lnTo>
                  <a:lnTo>
                    <a:pt x="4417" y="679"/>
                  </a:lnTo>
                  <a:lnTo>
                    <a:pt x="4620" y="560"/>
                  </a:lnTo>
                  <a:lnTo>
                    <a:pt x="4858" y="429"/>
                  </a:lnTo>
                  <a:lnTo>
                    <a:pt x="5108" y="286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1331452" y="2419303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1353525" y="2406347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1375630" y="239377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1397351" y="238120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8"/>
          <p:cNvGrpSpPr/>
          <p:nvPr/>
        </p:nvGrpSpPr>
        <p:grpSpPr>
          <a:xfrm>
            <a:off x="6448738" y="3647907"/>
            <a:ext cx="583517" cy="326612"/>
            <a:chOff x="1366097" y="2245375"/>
            <a:chExt cx="184774" cy="103424"/>
          </a:xfrm>
        </p:grpSpPr>
        <p:sp>
          <p:nvSpPr>
            <p:cNvPr id="824" name="Google Shape;824;p38"/>
            <p:cNvSpPr/>
            <p:nvPr/>
          </p:nvSpPr>
          <p:spPr>
            <a:xfrm>
              <a:off x="1366097" y="2249758"/>
              <a:ext cx="184774" cy="99041"/>
            </a:xfrm>
            <a:custGeom>
              <a:avLst/>
              <a:gdLst/>
              <a:ahLst/>
              <a:cxnLst/>
              <a:rect l="l" t="t" r="r" b="b"/>
              <a:pathLst>
                <a:path w="5776" h="3096" extrusionOk="0">
                  <a:moveTo>
                    <a:pt x="2777" y="0"/>
                  </a:moveTo>
                  <a:cubicBezTo>
                    <a:pt x="2319" y="0"/>
                    <a:pt x="1844" y="116"/>
                    <a:pt x="1477" y="347"/>
                  </a:cubicBezTo>
                  <a:lnTo>
                    <a:pt x="739" y="538"/>
                  </a:lnTo>
                  <a:cubicBezTo>
                    <a:pt x="1" y="1002"/>
                    <a:pt x="275" y="1859"/>
                    <a:pt x="1084" y="2193"/>
                  </a:cubicBezTo>
                  <a:lnTo>
                    <a:pt x="2966" y="2943"/>
                  </a:lnTo>
                  <a:cubicBezTo>
                    <a:pt x="3218" y="3046"/>
                    <a:pt x="3511" y="3095"/>
                    <a:pt x="3809" y="3095"/>
                  </a:cubicBezTo>
                  <a:cubicBezTo>
                    <a:pt x="4269" y="3095"/>
                    <a:pt x="4742" y="2976"/>
                    <a:pt x="5097" y="2752"/>
                  </a:cubicBezTo>
                  <a:cubicBezTo>
                    <a:pt x="5680" y="2383"/>
                    <a:pt x="5775" y="1835"/>
                    <a:pt x="5311" y="1454"/>
                  </a:cubicBezTo>
                  <a:lnTo>
                    <a:pt x="3978" y="359"/>
                  </a:lnTo>
                  <a:cubicBezTo>
                    <a:pt x="3684" y="119"/>
                    <a:pt x="3240" y="0"/>
                    <a:pt x="27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1371823" y="2245375"/>
              <a:ext cx="174473" cy="93763"/>
            </a:xfrm>
            <a:custGeom>
              <a:avLst/>
              <a:gdLst/>
              <a:ahLst/>
              <a:cxnLst/>
              <a:rect l="l" t="t" r="r" b="b"/>
              <a:pathLst>
                <a:path w="5454" h="2931" extrusionOk="0">
                  <a:moveTo>
                    <a:pt x="2324" y="0"/>
                  </a:moveTo>
                  <a:cubicBezTo>
                    <a:pt x="1919" y="0"/>
                    <a:pt x="1513" y="88"/>
                    <a:pt x="1203" y="270"/>
                  </a:cubicBezTo>
                  <a:lnTo>
                    <a:pt x="691" y="567"/>
                  </a:lnTo>
                  <a:cubicBezTo>
                    <a:pt x="0" y="960"/>
                    <a:pt x="96" y="1627"/>
                    <a:pt x="893" y="1972"/>
                  </a:cubicBezTo>
                  <a:lnTo>
                    <a:pt x="2763" y="2746"/>
                  </a:lnTo>
                  <a:cubicBezTo>
                    <a:pt x="3047" y="2870"/>
                    <a:pt x="3381" y="2930"/>
                    <a:pt x="3715" y="2930"/>
                  </a:cubicBezTo>
                  <a:cubicBezTo>
                    <a:pt x="4122" y="2930"/>
                    <a:pt x="4527" y="2840"/>
                    <a:pt x="4834" y="2663"/>
                  </a:cubicBezTo>
                  <a:cubicBezTo>
                    <a:pt x="5394" y="2342"/>
                    <a:pt x="5454" y="1830"/>
                    <a:pt x="4989" y="1460"/>
                  </a:cubicBezTo>
                  <a:lnTo>
                    <a:pt x="3632" y="389"/>
                  </a:lnTo>
                  <a:cubicBezTo>
                    <a:pt x="3317" y="133"/>
                    <a:pt x="2821" y="0"/>
                    <a:pt x="232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1419040" y="2259483"/>
              <a:ext cx="35829" cy="19738"/>
            </a:xfrm>
            <a:custGeom>
              <a:avLst/>
              <a:gdLst/>
              <a:ahLst/>
              <a:cxnLst/>
              <a:rect l="l" t="t" r="r" b="b"/>
              <a:pathLst>
                <a:path w="1120" h="617" extrusionOk="0">
                  <a:moveTo>
                    <a:pt x="263" y="1"/>
                  </a:moveTo>
                  <a:cubicBezTo>
                    <a:pt x="205" y="1"/>
                    <a:pt x="143" y="16"/>
                    <a:pt x="96" y="43"/>
                  </a:cubicBezTo>
                  <a:cubicBezTo>
                    <a:pt x="13" y="91"/>
                    <a:pt x="1" y="162"/>
                    <a:pt x="72" y="210"/>
                  </a:cubicBezTo>
                  <a:lnTo>
                    <a:pt x="739" y="591"/>
                  </a:lnTo>
                  <a:cubicBezTo>
                    <a:pt x="772" y="607"/>
                    <a:pt x="818" y="616"/>
                    <a:pt x="866" y="616"/>
                  </a:cubicBezTo>
                  <a:cubicBezTo>
                    <a:pt x="922" y="616"/>
                    <a:pt x="980" y="604"/>
                    <a:pt x="1025" y="579"/>
                  </a:cubicBezTo>
                  <a:cubicBezTo>
                    <a:pt x="1108" y="519"/>
                    <a:pt x="1120" y="448"/>
                    <a:pt x="1049" y="412"/>
                  </a:cubicBezTo>
                  <a:lnTo>
                    <a:pt x="382" y="31"/>
                  </a:lnTo>
                  <a:cubicBezTo>
                    <a:pt x="350" y="10"/>
                    <a:pt x="308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38"/>
          <p:cNvGrpSpPr/>
          <p:nvPr/>
        </p:nvGrpSpPr>
        <p:grpSpPr>
          <a:xfrm>
            <a:off x="5313835" y="432739"/>
            <a:ext cx="1007328" cy="1196023"/>
            <a:chOff x="1673102" y="2206764"/>
            <a:chExt cx="335575" cy="398435"/>
          </a:xfrm>
        </p:grpSpPr>
        <p:sp>
          <p:nvSpPr>
            <p:cNvPr id="828" name="Google Shape;828;p38"/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38"/>
          <p:cNvSpPr/>
          <p:nvPr/>
        </p:nvSpPr>
        <p:spPr>
          <a:xfrm>
            <a:off x="4657500" y="-169048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8"/>
          <p:cNvSpPr/>
          <p:nvPr/>
        </p:nvSpPr>
        <p:spPr>
          <a:xfrm>
            <a:off x="5648300" y="4193402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8"/>
          <p:cNvSpPr/>
          <p:nvPr/>
        </p:nvSpPr>
        <p:spPr>
          <a:xfrm>
            <a:off x="7467600" y="3647900"/>
            <a:ext cx="1945800" cy="176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8" name="Google Shape;838;p38"/>
          <p:cNvGrpSpPr/>
          <p:nvPr/>
        </p:nvGrpSpPr>
        <p:grpSpPr>
          <a:xfrm>
            <a:off x="7195172" y="3475229"/>
            <a:ext cx="905514" cy="1075098"/>
            <a:chOff x="1673102" y="2206764"/>
            <a:chExt cx="335575" cy="398435"/>
          </a:xfrm>
        </p:grpSpPr>
        <p:sp>
          <p:nvSpPr>
            <p:cNvPr id="839" name="Google Shape;839;p38"/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39361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06;p46">
            <a:extLst>
              <a:ext uri="{FF2B5EF4-FFF2-40B4-BE49-F238E27FC236}">
                <a16:creationId xmlns:a16="http://schemas.microsoft.com/office/drawing/2014/main" id="{48F0396B-A701-890B-CEF1-6FEFE36FA3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20666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Arranging Timetable</a:t>
            </a:r>
            <a:endParaRPr dirty="0"/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89F785B2-83AD-35EB-871B-35EDCFAF5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358" y="1223928"/>
            <a:ext cx="5125642" cy="3417094"/>
          </a:xfrm>
          <a:prstGeom prst="rect">
            <a:avLst/>
          </a:prstGeom>
        </p:spPr>
      </p:pic>
      <p:sp>
        <p:nvSpPr>
          <p:cNvPr id="6" name="Google Shape;1604;p46">
            <a:extLst>
              <a:ext uri="{FF2B5EF4-FFF2-40B4-BE49-F238E27FC236}">
                <a16:creationId xmlns:a16="http://schemas.microsoft.com/office/drawing/2014/main" id="{7E824078-6340-CB11-68DA-D566CC6BB868}"/>
              </a:ext>
            </a:extLst>
          </p:cNvPr>
          <p:cNvSpPr/>
          <p:nvPr/>
        </p:nvSpPr>
        <p:spPr>
          <a:xfrm>
            <a:off x="57150" y="697122"/>
            <a:ext cx="4014788" cy="4425712"/>
          </a:xfrm>
          <a:prstGeom prst="roundRect">
            <a:avLst>
              <a:gd name="adj" fmla="val 9633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867;p68">
            <a:extLst>
              <a:ext uri="{FF2B5EF4-FFF2-40B4-BE49-F238E27FC236}">
                <a16:creationId xmlns:a16="http://schemas.microsoft.com/office/drawing/2014/main" id="{1464D014-809C-AE7A-0FA2-070D3FC2B034}"/>
              </a:ext>
            </a:extLst>
          </p:cNvPr>
          <p:cNvSpPr txBox="1">
            <a:spLocks/>
          </p:cNvSpPr>
          <p:nvPr/>
        </p:nvSpPr>
        <p:spPr>
          <a:xfrm>
            <a:off x="218814" y="700918"/>
            <a:ext cx="3767397" cy="3749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/>
            <a:r>
              <a:rPr lang="en-US" sz="1100" dirty="0"/>
              <a:t>There are N classes 1, 2, …, N that need to be scheduled. Each class </a:t>
            </a:r>
            <a:r>
              <a:rPr lang="en-US" sz="1100" dirty="0" err="1"/>
              <a:t>i</a:t>
            </a:r>
            <a:r>
              <a:rPr lang="en-US" sz="1100" dirty="0"/>
              <a:t> have: t[</a:t>
            </a:r>
            <a:r>
              <a:rPr lang="en-US" sz="1100" dirty="0" err="1"/>
              <a:t>i</a:t>
            </a:r>
            <a:r>
              <a:rPr lang="en-US" sz="1100" dirty="0"/>
              <a:t>] is the number of lessons, g[</a:t>
            </a:r>
            <a:r>
              <a:rPr lang="en-US" sz="1100" dirty="0" err="1"/>
              <a:t>i</a:t>
            </a:r>
            <a:r>
              <a:rPr lang="en-US" sz="1100" dirty="0"/>
              <a:t>] is the teacher teaching class </a:t>
            </a:r>
            <a:r>
              <a:rPr lang="en-US" sz="1100" dirty="0" err="1"/>
              <a:t>i</a:t>
            </a:r>
            <a:r>
              <a:rPr lang="en-US" sz="1100" dirty="0"/>
              <a:t> and s[</a:t>
            </a:r>
            <a:r>
              <a:rPr lang="en-US" sz="1100" dirty="0" err="1"/>
              <a:t>i</a:t>
            </a:r>
            <a:r>
              <a:rPr lang="en-US" sz="1100" dirty="0"/>
              <a:t>] is the number of students of class </a:t>
            </a:r>
            <a:r>
              <a:rPr lang="en-US" sz="1100" dirty="0" err="1"/>
              <a:t>i</a:t>
            </a:r>
            <a:r>
              <a:rPr lang="en-US" sz="1100" dirty="0"/>
              <a:t>.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</a:pPr>
            <a:r>
              <a:rPr lang="en-US" sz="1100" dirty="0"/>
              <a:t>There are M rooms 1, 2, …, M and c[</a:t>
            </a:r>
            <a:r>
              <a:rPr lang="en-US" sz="1100" dirty="0" err="1"/>
              <a:t>i</a:t>
            </a:r>
            <a:r>
              <a:rPr lang="en-US" sz="1100" dirty="0"/>
              <a:t>] is the number of seats in the room </a:t>
            </a:r>
            <a:r>
              <a:rPr lang="en-US" sz="1100" dirty="0" err="1"/>
              <a:t>i</a:t>
            </a:r>
            <a:r>
              <a:rPr lang="en-US" sz="1100" dirty="0"/>
              <a:t>.</a:t>
            </a:r>
          </a:p>
          <a:p>
            <a:pPr marL="0" indent="0">
              <a:spcAft>
                <a:spcPts val="600"/>
              </a:spcAft>
            </a:pPr>
            <a:r>
              <a:rPr lang="en-US" sz="1100" dirty="0"/>
              <a:t>In a week, there are 5 days (from Monday to Friday), each day is divided into 12 shifts (6 morning shifts and 6 afternoon shifts).</a:t>
            </a:r>
          </a:p>
          <a:p>
            <a:pPr marL="0" indent="0"/>
            <a:r>
              <a:rPr lang="en-US" sz="1100" dirty="0"/>
              <a:t>Create a schedule (assign day, shift and room to each class) that satisfies:</a:t>
            </a:r>
          </a:p>
          <a:p>
            <a:pPr marL="228600" indent="-228600">
              <a:buSzPct val="100000"/>
              <a:buFont typeface="+mj-lt"/>
              <a:buAutoNum type="alphaLcPeriod"/>
            </a:pPr>
            <a:r>
              <a:rPr lang="en-US" sz="1100" dirty="0"/>
              <a:t>Two class having the same teacher need to be scheduled separately.</a:t>
            </a:r>
          </a:p>
          <a:p>
            <a:pPr marL="228600" indent="-228600">
              <a:buSzPct val="100000"/>
              <a:buFont typeface="+mj-lt"/>
              <a:buAutoNum type="alphaLcPeriod"/>
            </a:pPr>
            <a:r>
              <a:rPr lang="en-US" sz="1100" dirty="0"/>
              <a:t>The number of students in each class has to be smaller than the capacity of the room.</a:t>
            </a:r>
          </a:p>
          <a:p>
            <a:pPr marL="228600" indent="-228600">
              <a:buSzPct val="100000"/>
              <a:buFont typeface="+mj-lt"/>
              <a:buAutoNum type="alphaLcPeriod"/>
            </a:pPr>
            <a:r>
              <a:rPr lang="en-US" sz="1100" dirty="0"/>
              <a:t>The numbers of classes scheduled is maximized</a:t>
            </a:r>
          </a:p>
          <a:p>
            <a:pPr marL="171450" indent="-171450">
              <a:spcBef>
                <a:spcPts val="60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US" sz="1100" dirty="0"/>
              <a:t>Input:</a:t>
            </a:r>
          </a:p>
          <a:p>
            <a:pPr marL="0" indent="0">
              <a:spcBef>
                <a:spcPts val="600"/>
              </a:spcBef>
              <a:buSzPct val="100000"/>
            </a:pPr>
            <a:r>
              <a:rPr lang="en-US" sz="11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+ The first line: N and M.</a:t>
            </a:r>
          </a:p>
          <a:p>
            <a:pPr marL="0" indent="0">
              <a:spcBef>
                <a:spcPts val="600"/>
              </a:spcBef>
              <a:buSzPct val="100000"/>
            </a:pPr>
            <a:r>
              <a:rPr lang="en-US" sz="11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+ The next N line, each line write: t(</a:t>
            </a:r>
            <a:r>
              <a:rPr lang="en-US" sz="11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US" sz="11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), g(</a:t>
            </a:r>
            <a:r>
              <a:rPr lang="en-US" sz="11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US" sz="11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) and s(</a:t>
            </a:r>
            <a:r>
              <a:rPr lang="en-US" sz="11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US" sz="11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).</a:t>
            </a:r>
          </a:p>
          <a:p>
            <a:pPr marL="0" indent="0">
              <a:spcBef>
                <a:spcPts val="600"/>
              </a:spcBef>
              <a:buSzPct val="100000"/>
            </a:pPr>
            <a:r>
              <a:rPr lang="en-US" sz="11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+ The next line: c(1), c(2), …, c(n).</a:t>
            </a:r>
          </a:p>
          <a:p>
            <a:pPr marL="171450" indent="-171450">
              <a:spcBef>
                <a:spcPts val="60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US" sz="1100" dirty="0"/>
              <a:t>Output: </a:t>
            </a:r>
            <a:r>
              <a:rPr lang="en-US" sz="11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Timetable</a:t>
            </a:r>
          </a:p>
        </p:txBody>
      </p:sp>
    </p:spTree>
    <p:extLst>
      <p:ext uri="{BB962C8B-B14F-4D97-AF65-F5344CB8AC3E}">
        <p14:creationId xmlns:p14="http://schemas.microsoft.com/office/powerpoint/2010/main" val="3668742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06;p46">
            <a:extLst>
              <a:ext uri="{FF2B5EF4-FFF2-40B4-BE49-F238E27FC236}">
                <a16:creationId xmlns:a16="http://schemas.microsoft.com/office/drawing/2014/main" id="{48F0396B-A701-890B-CEF1-6FEFE36FA3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20666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Arranging Timetable</a:t>
            </a:r>
            <a:endParaRPr dirty="0"/>
          </a:p>
        </p:txBody>
      </p:sp>
      <p:sp>
        <p:nvSpPr>
          <p:cNvPr id="6" name="Google Shape;1604;p46">
            <a:extLst>
              <a:ext uri="{FF2B5EF4-FFF2-40B4-BE49-F238E27FC236}">
                <a16:creationId xmlns:a16="http://schemas.microsoft.com/office/drawing/2014/main" id="{7E824078-6340-CB11-68DA-D566CC6BB868}"/>
              </a:ext>
            </a:extLst>
          </p:cNvPr>
          <p:cNvSpPr/>
          <p:nvPr/>
        </p:nvSpPr>
        <p:spPr>
          <a:xfrm>
            <a:off x="2407444" y="2721768"/>
            <a:ext cx="4493419" cy="2151710"/>
          </a:xfrm>
          <a:prstGeom prst="roundRect">
            <a:avLst>
              <a:gd name="adj" fmla="val 9633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6E754-F8F4-E7D5-927E-E99D6939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84" y="792789"/>
            <a:ext cx="7205510" cy="1812269"/>
          </a:xfrm>
          <a:prstGeom prst="rect">
            <a:avLst/>
          </a:prstGeom>
        </p:spPr>
      </p:pic>
      <p:sp>
        <p:nvSpPr>
          <p:cNvPr id="8" name="Google Shape;2454;p65">
            <a:extLst>
              <a:ext uri="{FF2B5EF4-FFF2-40B4-BE49-F238E27FC236}">
                <a16:creationId xmlns:a16="http://schemas.microsoft.com/office/drawing/2014/main" id="{1365F3C1-5804-67F2-48F1-F16C0656960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185" y="2677936"/>
            <a:ext cx="4071937" cy="2122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N: The number of classes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M: The number of rooms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t[</a:t>
            </a:r>
            <a:r>
              <a:rPr lang="en-GB" sz="1600" dirty="0" err="1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i</a:t>
            </a:r>
            <a:r>
              <a:rPr lang="en-GB" sz="1600" dirty="0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]: The number of shifts in class </a:t>
            </a:r>
            <a:r>
              <a:rPr lang="en-GB" sz="1600" dirty="0" err="1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i</a:t>
            </a:r>
            <a:endParaRPr lang="en-GB" sz="1600" dirty="0">
              <a:latin typeface="Chivo" panose="020B0604020202020204" charset="0"/>
              <a:ea typeface="Chivo" panose="020B0604020202020204" charset="0"/>
              <a:cs typeface="Chivo" panose="020B0604020202020204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g[</a:t>
            </a:r>
            <a:r>
              <a:rPr lang="en-GB" sz="1600" dirty="0" err="1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i</a:t>
            </a:r>
            <a:r>
              <a:rPr lang="en-GB" sz="1600" dirty="0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]: The teacher teaching class </a:t>
            </a:r>
            <a:r>
              <a:rPr lang="en-GB" sz="1600" dirty="0" err="1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i</a:t>
            </a:r>
            <a:endParaRPr lang="en-GB" sz="1600" dirty="0">
              <a:latin typeface="Chivo" panose="020B0604020202020204" charset="0"/>
              <a:ea typeface="Chivo" panose="020B0604020202020204" charset="0"/>
              <a:cs typeface="Chivo" panose="020B0604020202020204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s[</a:t>
            </a:r>
            <a:r>
              <a:rPr lang="en-GB" sz="1600" dirty="0" err="1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i</a:t>
            </a:r>
            <a:r>
              <a:rPr lang="en-GB" sz="1600" dirty="0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]: The number of students in class </a:t>
            </a:r>
            <a:r>
              <a:rPr lang="en-GB" sz="1600" dirty="0" err="1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i</a:t>
            </a:r>
            <a:endParaRPr lang="en-GB" sz="1600" dirty="0">
              <a:latin typeface="Chivo" panose="020B0604020202020204" charset="0"/>
              <a:ea typeface="Chivo" panose="020B0604020202020204" charset="0"/>
              <a:cs typeface="Chivo" panose="020B0604020202020204" charset="0"/>
            </a:endParaRPr>
          </a:p>
          <a:p>
            <a:pPr marL="285750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c[r]: The capacity of room r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Chivo" panose="020B0604020202020204" charset="0"/>
              <a:ea typeface="Chivo" panose="020B0604020202020204" charset="0"/>
              <a:cs typeface="Chiv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549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8"/>
          <p:cNvSpPr txBox="1">
            <a:spLocks noGrp="1"/>
          </p:cNvSpPr>
          <p:nvPr>
            <p:ph type="title"/>
          </p:nvPr>
        </p:nvSpPr>
        <p:spPr>
          <a:xfrm>
            <a:off x="713400" y="2216763"/>
            <a:ext cx="4301126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Greedy Algorithm</a:t>
            </a:r>
            <a:endParaRPr dirty="0"/>
          </a:p>
        </p:txBody>
      </p:sp>
      <p:sp>
        <p:nvSpPr>
          <p:cNvPr id="710" name="Google Shape;710;p38"/>
          <p:cNvSpPr txBox="1">
            <a:spLocks noGrp="1"/>
          </p:cNvSpPr>
          <p:nvPr>
            <p:ph type="title" idx="2"/>
          </p:nvPr>
        </p:nvSpPr>
        <p:spPr>
          <a:xfrm>
            <a:off x="713400" y="1363238"/>
            <a:ext cx="1620300" cy="9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712" name="Google Shape;712;p38"/>
          <p:cNvGrpSpPr/>
          <p:nvPr/>
        </p:nvGrpSpPr>
        <p:grpSpPr>
          <a:xfrm>
            <a:off x="5466825" y="2163338"/>
            <a:ext cx="579625" cy="557161"/>
            <a:chOff x="304275" y="275275"/>
            <a:chExt cx="579625" cy="557161"/>
          </a:xfrm>
        </p:grpSpPr>
        <p:sp>
          <p:nvSpPr>
            <p:cNvPr id="713" name="Google Shape;713;p38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8"/>
          <p:cNvGrpSpPr/>
          <p:nvPr/>
        </p:nvGrpSpPr>
        <p:grpSpPr>
          <a:xfrm>
            <a:off x="7087539" y="2071102"/>
            <a:ext cx="1013130" cy="1404123"/>
            <a:chOff x="1667760" y="3714500"/>
            <a:chExt cx="580491" cy="804517"/>
          </a:xfrm>
        </p:grpSpPr>
        <p:sp>
          <p:nvSpPr>
            <p:cNvPr id="723" name="Google Shape;723;p38"/>
            <p:cNvSpPr/>
            <p:nvPr/>
          </p:nvSpPr>
          <p:spPr>
            <a:xfrm>
              <a:off x="1667760" y="3714500"/>
              <a:ext cx="580491" cy="804517"/>
            </a:xfrm>
            <a:custGeom>
              <a:avLst/>
              <a:gdLst/>
              <a:ahLst/>
              <a:cxnLst/>
              <a:rect l="l" t="t" r="r" b="b"/>
              <a:pathLst>
                <a:path w="18146" h="25149" extrusionOk="0">
                  <a:moveTo>
                    <a:pt x="17668" y="1"/>
                  </a:moveTo>
                  <a:cubicBezTo>
                    <a:pt x="17570" y="1"/>
                    <a:pt x="17462" y="33"/>
                    <a:pt x="17348" y="100"/>
                  </a:cubicBezTo>
                  <a:lnTo>
                    <a:pt x="798" y="9649"/>
                  </a:lnTo>
                  <a:cubicBezTo>
                    <a:pt x="358" y="9899"/>
                    <a:pt x="1" y="10590"/>
                    <a:pt x="1" y="11173"/>
                  </a:cubicBezTo>
                  <a:lnTo>
                    <a:pt x="1" y="24449"/>
                  </a:lnTo>
                  <a:cubicBezTo>
                    <a:pt x="1" y="24885"/>
                    <a:pt x="201" y="25149"/>
                    <a:pt x="486" y="25149"/>
                  </a:cubicBezTo>
                  <a:cubicBezTo>
                    <a:pt x="582" y="25149"/>
                    <a:pt x="687" y="25119"/>
                    <a:pt x="798" y="25056"/>
                  </a:cubicBezTo>
                  <a:lnTo>
                    <a:pt x="17348" y="15495"/>
                  </a:lnTo>
                  <a:cubicBezTo>
                    <a:pt x="17789" y="15245"/>
                    <a:pt x="18146" y="14555"/>
                    <a:pt x="18146" y="13971"/>
                  </a:cubicBezTo>
                  <a:lnTo>
                    <a:pt x="18146" y="696"/>
                  </a:lnTo>
                  <a:cubicBezTo>
                    <a:pt x="18146" y="263"/>
                    <a:pt x="17949" y="1"/>
                    <a:pt x="1766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1667760" y="3714724"/>
              <a:ext cx="580491" cy="407105"/>
            </a:xfrm>
            <a:custGeom>
              <a:avLst/>
              <a:gdLst/>
              <a:ahLst/>
              <a:cxnLst/>
              <a:rect l="l" t="t" r="r" b="b"/>
              <a:pathLst>
                <a:path w="18146" h="12726" extrusionOk="0">
                  <a:moveTo>
                    <a:pt x="17670" y="1"/>
                  </a:moveTo>
                  <a:cubicBezTo>
                    <a:pt x="17556" y="1"/>
                    <a:pt x="17426" y="38"/>
                    <a:pt x="17288" y="117"/>
                  </a:cubicBezTo>
                  <a:lnTo>
                    <a:pt x="858" y="9607"/>
                  </a:lnTo>
                  <a:cubicBezTo>
                    <a:pt x="394" y="9880"/>
                    <a:pt x="1" y="10547"/>
                    <a:pt x="1" y="11095"/>
                  </a:cubicBezTo>
                  <a:lnTo>
                    <a:pt x="1" y="12726"/>
                  </a:lnTo>
                  <a:lnTo>
                    <a:pt x="18146" y="2248"/>
                  </a:lnTo>
                  <a:lnTo>
                    <a:pt x="18146" y="617"/>
                  </a:lnTo>
                  <a:cubicBezTo>
                    <a:pt x="18146" y="228"/>
                    <a:pt x="17953" y="1"/>
                    <a:pt x="1767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2200227" y="3754903"/>
              <a:ext cx="20985" cy="26776"/>
            </a:xfrm>
            <a:custGeom>
              <a:avLst/>
              <a:gdLst/>
              <a:ahLst/>
              <a:cxnLst/>
              <a:rect l="l" t="t" r="r" b="b"/>
              <a:pathLst>
                <a:path w="656" h="837" extrusionOk="0">
                  <a:moveTo>
                    <a:pt x="463" y="1"/>
                  </a:moveTo>
                  <a:cubicBezTo>
                    <a:pt x="420" y="1"/>
                    <a:pt x="372" y="13"/>
                    <a:pt x="322" y="40"/>
                  </a:cubicBezTo>
                  <a:cubicBezTo>
                    <a:pt x="143" y="147"/>
                    <a:pt x="1" y="397"/>
                    <a:pt x="1" y="600"/>
                  </a:cubicBezTo>
                  <a:cubicBezTo>
                    <a:pt x="1" y="751"/>
                    <a:pt x="72" y="837"/>
                    <a:pt x="176" y="837"/>
                  </a:cubicBezTo>
                  <a:cubicBezTo>
                    <a:pt x="220" y="837"/>
                    <a:pt x="269" y="822"/>
                    <a:pt x="322" y="790"/>
                  </a:cubicBezTo>
                  <a:cubicBezTo>
                    <a:pt x="501" y="683"/>
                    <a:pt x="655" y="433"/>
                    <a:pt x="655" y="230"/>
                  </a:cubicBezTo>
                  <a:cubicBezTo>
                    <a:pt x="655" y="85"/>
                    <a:pt x="575" y="1"/>
                    <a:pt x="4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2158321" y="3779055"/>
              <a:ext cx="20602" cy="26776"/>
            </a:xfrm>
            <a:custGeom>
              <a:avLst/>
              <a:gdLst/>
              <a:ahLst/>
              <a:cxnLst/>
              <a:rect l="l" t="t" r="r" b="b"/>
              <a:pathLst>
                <a:path w="644" h="837" extrusionOk="0">
                  <a:moveTo>
                    <a:pt x="468" y="0"/>
                  </a:moveTo>
                  <a:cubicBezTo>
                    <a:pt x="425" y="0"/>
                    <a:pt x="375" y="15"/>
                    <a:pt x="322" y="47"/>
                  </a:cubicBezTo>
                  <a:cubicBezTo>
                    <a:pt x="144" y="154"/>
                    <a:pt x="1" y="404"/>
                    <a:pt x="1" y="607"/>
                  </a:cubicBezTo>
                  <a:cubicBezTo>
                    <a:pt x="1" y="752"/>
                    <a:pt x="75" y="836"/>
                    <a:pt x="183" y="836"/>
                  </a:cubicBezTo>
                  <a:cubicBezTo>
                    <a:pt x="225" y="836"/>
                    <a:pt x="272" y="824"/>
                    <a:pt x="322" y="797"/>
                  </a:cubicBezTo>
                  <a:cubicBezTo>
                    <a:pt x="501" y="690"/>
                    <a:pt x="644" y="440"/>
                    <a:pt x="644" y="237"/>
                  </a:cubicBezTo>
                  <a:cubicBezTo>
                    <a:pt x="644" y="86"/>
                    <a:pt x="573" y="0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2116062" y="3803431"/>
              <a:ext cx="20985" cy="26648"/>
            </a:xfrm>
            <a:custGeom>
              <a:avLst/>
              <a:gdLst/>
              <a:ahLst/>
              <a:cxnLst/>
              <a:rect l="l" t="t" r="r" b="b"/>
              <a:pathLst>
                <a:path w="656" h="833" extrusionOk="0">
                  <a:moveTo>
                    <a:pt x="481" y="0"/>
                  </a:moveTo>
                  <a:cubicBezTo>
                    <a:pt x="437" y="0"/>
                    <a:pt x="387" y="15"/>
                    <a:pt x="334" y="47"/>
                  </a:cubicBezTo>
                  <a:cubicBezTo>
                    <a:pt x="155" y="142"/>
                    <a:pt x="0" y="392"/>
                    <a:pt x="0" y="607"/>
                  </a:cubicBezTo>
                  <a:cubicBezTo>
                    <a:pt x="0" y="749"/>
                    <a:pt x="77" y="832"/>
                    <a:pt x="184" y="832"/>
                  </a:cubicBezTo>
                  <a:cubicBezTo>
                    <a:pt x="229" y="832"/>
                    <a:pt x="280" y="817"/>
                    <a:pt x="334" y="785"/>
                  </a:cubicBezTo>
                  <a:cubicBezTo>
                    <a:pt x="512" y="690"/>
                    <a:pt x="655" y="440"/>
                    <a:pt x="655" y="226"/>
                  </a:cubicBezTo>
                  <a:cubicBezTo>
                    <a:pt x="655" y="83"/>
                    <a:pt x="585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8"/>
          <p:cNvGrpSpPr/>
          <p:nvPr/>
        </p:nvGrpSpPr>
        <p:grpSpPr>
          <a:xfrm>
            <a:off x="6448758" y="636036"/>
            <a:ext cx="905486" cy="1947369"/>
            <a:chOff x="830207" y="3488333"/>
            <a:chExt cx="518814" cy="1115779"/>
          </a:xfrm>
        </p:grpSpPr>
        <p:sp>
          <p:nvSpPr>
            <p:cNvPr id="729" name="Google Shape;729;p38"/>
            <p:cNvSpPr/>
            <p:nvPr/>
          </p:nvSpPr>
          <p:spPr>
            <a:xfrm>
              <a:off x="830207" y="3488333"/>
              <a:ext cx="518814" cy="1115779"/>
            </a:xfrm>
            <a:custGeom>
              <a:avLst/>
              <a:gdLst/>
              <a:ahLst/>
              <a:cxnLst/>
              <a:rect l="l" t="t" r="r" b="b"/>
              <a:pathLst>
                <a:path w="16218" h="34879" extrusionOk="0">
                  <a:moveTo>
                    <a:pt x="15786" y="1"/>
                  </a:moveTo>
                  <a:cubicBezTo>
                    <a:pt x="15699" y="1"/>
                    <a:pt x="15603" y="28"/>
                    <a:pt x="15503" y="86"/>
                  </a:cubicBezTo>
                  <a:lnTo>
                    <a:pt x="715" y="8623"/>
                  </a:lnTo>
                  <a:cubicBezTo>
                    <a:pt x="322" y="8849"/>
                    <a:pt x="1" y="9468"/>
                    <a:pt x="1" y="9980"/>
                  </a:cubicBezTo>
                  <a:lnTo>
                    <a:pt x="1" y="34257"/>
                  </a:lnTo>
                  <a:cubicBezTo>
                    <a:pt x="10" y="34647"/>
                    <a:pt x="183" y="34878"/>
                    <a:pt x="433" y="34878"/>
                  </a:cubicBezTo>
                  <a:cubicBezTo>
                    <a:pt x="519" y="34878"/>
                    <a:pt x="614" y="34851"/>
                    <a:pt x="715" y="34793"/>
                  </a:cubicBezTo>
                  <a:lnTo>
                    <a:pt x="15503" y="26256"/>
                  </a:lnTo>
                  <a:cubicBezTo>
                    <a:pt x="15896" y="26030"/>
                    <a:pt x="16217" y="25423"/>
                    <a:pt x="16217" y="24899"/>
                  </a:cubicBezTo>
                  <a:lnTo>
                    <a:pt x="16217" y="622"/>
                  </a:lnTo>
                  <a:cubicBezTo>
                    <a:pt x="16217" y="232"/>
                    <a:pt x="16039" y="1"/>
                    <a:pt x="1578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830591" y="3488781"/>
              <a:ext cx="518430" cy="363790"/>
            </a:xfrm>
            <a:custGeom>
              <a:avLst/>
              <a:gdLst/>
              <a:ahLst/>
              <a:cxnLst/>
              <a:rect l="l" t="t" r="r" b="b"/>
              <a:pathLst>
                <a:path w="16206" h="11372" extrusionOk="0">
                  <a:moveTo>
                    <a:pt x="15784" y="0"/>
                  </a:moveTo>
                  <a:cubicBezTo>
                    <a:pt x="15681" y="0"/>
                    <a:pt x="15565" y="35"/>
                    <a:pt x="15443" y="108"/>
                  </a:cubicBezTo>
                  <a:lnTo>
                    <a:pt x="763" y="8573"/>
                  </a:lnTo>
                  <a:cubicBezTo>
                    <a:pt x="346" y="8823"/>
                    <a:pt x="1" y="9419"/>
                    <a:pt x="1" y="9907"/>
                  </a:cubicBezTo>
                  <a:lnTo>
                    <a:pt x="1" y="11371"/>
                  </a:lnTo>
                  <a:lnTo>
                    <a:pt x="16205" y="2001"/>
                  </a:lnTo>
                  <a:lnTo>
                    <a:pt x="16205" y="537"/>
                  </a:lnTo>
                  <a:cubicBezTo>
                    <a:pt x="16205" y="200"/>
                    <a:pt x="16033" y="0"/>
                    <a:pt x="15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1300231" y="3526689"/>
              <a:ext cx="18682" cy="24024"/>
            </a:xfrm>
            <a:custGeom>
              <a:avLst/>
              <a:gdLst/>
              <a:ahLst/>
              <a:cxnLst/>
              <a:rect l="l" t="t" r="r" b="b"/>
              <a:pathLst>
                <a:path w="584" h="751" extrusionOk="0">
                  <a:moveTo>
                    <a:pt x="427" y="0"/>
                  </a:moveTo>
                  <a:cubicBezTo>
                    <a:pt x="388" y="0"/>
                    <a:pt x="344" y="14"/>
                    <a:pt x="298" y="42"/>
                  </a:cubicBezTo>
                  <a:cubicBezTo>
                    <a:pt x="131" y="137"/>
                    <a:pt x="0" y="364"/>
                    <a:pt x="0" y="542"/>
                  </a:cubicBezTo>
                  <a:cubicBezTo>
                    <a:pt x="0" y="676"/>
                    <a:pt x="65" y="751"/>
                    <a:pt x="161" y="751"/>
                  </a:cubicBezTo>
                  <a:cubicBezTo>
                    <a:pt x="201" y="751"/>
                    <a:pt x="248" y="737"/>
                    <a:pt x="298" y="709"/>
                  </a:cubicBezTo>
                  <a:cubicBezTo>
                    <a:pt x="453" y="614"/>
                    <a:pt x="583" y="387"/>
                    <a:pt x="583" y="209"/>
                  </a:cubicBezTo>
                  <a:cubicBezTo>
                    <a:pt x="583" y="75"/>
                    <a:pt x="519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1262899" y="3548378"/>
              <a:ext cx="18298" cy="24056"/>
            </a:xfrm>
            <a:custGeom>
              <a:avLst/>
              <a:gdLst/>
              <a:ahLst/>
              <a:cxnLst/>
              <a:rect l="l" t="t" r="r" b="b"/>
              <a:pathLst>
                <a:path w="572" h="752" extrusionOk="0">
                  <a:moveTo>
                    <a:pt x="415" y="1"/>
                  </a:moveTo>
                  <a:cubicBezTo>
                    <a:pt x="376" y="1"/>
                    <a:pt x="332" y="14"/>
                    <a:pt x="286" y="43"/>
                  </a:cubicBezTo>
                  <a:cubicBezTo>
                    <a:pt x="131" y="138"/>
                    <a:pt x="0" y="364"/>
                    <a:pt x="0" y="543"/>
                  </a:cubicBezTo>
                  <a:cubicBezTo>
                    <a:pt x="0" y="677"/>
                    <a:pt x="65" y="752"/>
                    <a:pt x="157" y="752"/>
                  </a:cubicBezTo>
                  <a:cubicBezTo>
                    <a:pt x="196" y="752"/>
                    <a:pt x="240" y="738"/>
                    <a:pt x="286" y="710"/>
                  </a:cubicBezTo>
                  <a:cubicBezTo>
                    <a:pt x="453" y="614"/>
                    <a:pt x="572" y="388"/>
                    <a:pt x="572" y="210"/>
                  </a:cubicBezTo>
                  <a:cubicBezTo>
                    <a:pt x="572" y="76"/>
                    <a:pt x="507" y="1"/>
                    <a:pt x="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1225183" y="3570099"/>
              <a:ext cx="18682" cy="23993"/>
            </a:xfrm>
            <a:custGeom>
              <a:avLst/>
              <a:gdLst/>
              <a:ahLst/>
              <a:cxnLst/>
              <a:rect l="l" t="t" r="r" b="b"/>
              <a:pathLst>
                <a:path w="584" h="750" extrusionOk="0">
                  <a:moveTo>
                    <a:pt x="428" y="0"/>
                  </a:moveTo>
                  <a:cubicBezTo>
                    <a:pt x="388" y="0"/>
                    <a:pt x="344" y="14"/>
                    <a:pt x="298" y="42"/>
                  </a:cubicBezTo>
                  <a:cubicBezTo>
                    <a:pt x="132" y="138"/>
                    <a:pt x="1" y="352"/>
                    <a:pt x="1" y="543"/>
                  </a:cubicBezTo>
                  <a:cubicBezTo>
                    <a:pt x="1" y="670"/>
                    <a:pt x="67" y="749"/>
                    <a:pt x="166" y="749"/>
                  </a:cubicBezTo>
                  <a:cubicBezTo>
                    <a:pt x="206" y="749"/>
                    <a:pt x="251" y="736"/>
                    <a:pt x="298" y="709"/>
                  </a:cubicBezTo>
                  <a:cubicBezTo>
                    <a:pt x="453" y="614"/>
                    <a:pt x="584" y="388"/>
                    <a:pt x="584" y="209"/>
                  </a:cubicBezTo>
                  <a:cubicBezTo>
                    <a:pt x="584" y="76"/>
                    <a:pt x="519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891147" y="3843002"/>
              <a:ext cx="137909" cy="237334"/>
            </a:xfrm>
            <a:custGeom>
              <a:avLst/>
              <a:gdLst/>
              <a:ahLst/>
              <a:cxnLst/>
              <a:rect l="l" t="t" r="r" b="b"/>
              <a:pathLst>
                <a:path w="4311" h="7419" extrusionOk="0">
                  <a:moveTo>
                    <a:pt x="4311" y="1"/>
                  </a:moveTo>
                  <a:lnTo>
                    <a:pt x="1" y="2477"/>
                  </a:lnTo>
                  <a:lnTo>
                    <a:pt x="1" y="7418"/>
                  </a:lnTo>
                  <a:lnTo>
                    <a:pt x="4311" y="4930"/>
                  </a:lnTo>
                  <a:lnTo>
                    <a:pt x="4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1061012" y="3686861"/>
              <a:ext cx="244180" cy="154640"/>
            </a:xfrm>
            <a:custGeom>
              <a:avLst/>
              <a:gdLst/>
              <a:ahLst/>
              <a:cxnLst/>
              <a:rect l="l" t="t" r="r" b="b"/>
              <a:pathLst>
                <a:path w="7633" h="4834" extrusionOk="0">
                  <a:moveTo>
                    <a:pt x="7633" y="0"/>
                  </a:moveTo>
                  <a:lnTo>
                    <a:pt x="1" y="4405"/>
                  </a:lnTo>
                  <a:lnTo>
                    <a:pt x="1" y="4834"/>
                  </a:lnTo>
                  <a:lnTo>
                    <a:pt x="7633" y="429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1061012" y="3727616"/>
              <a:ext cx="244180" cy="154640"/>
            </a:xfrm>
            <a:custGeom>
              <a:avLst/>
              <a:gdLst/>
              <a:ahLst/>
              <a:cxnLst/>
              <a:rect l="l" t="t" r="r" b="b"/>
              <a:pathLst>
                <a:path w="7633" h="4834" extrusionOk="0">
                  <a:moveTo>
                    <a:pt x="7633" y="0"/>
                  </a:moveTo>
                  <a:lnTo>
                    <a:pt x="1" y="4405"/>
                  </a:lnTo>
                  <a:lnTo>
                    <a:pt x="1" y="4834"/>
                  </a:lnTo>
                  <a:lnTo>
                    <a:pt x="7633" y="429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1061012" y="3768339"/>
              <a:ext cx="244180" cy="154672"/>
            </a:xfrm>
            <a:custGeom>
              <a:avLst/>
              <a:gdLst/>
              <a:ahLst/>
              <a:cxnLst/>
              <a:rect l="l" t="t" r="r" b="b"/>
              <a:pathLst>
                <a:path w="7633" h="4835" extrusionOk="0">
                  <a:moveTo>
                    <a:pt x="7633" y="1"/>
                  </a:moveTo>
                  <a:lnTo>
                    <a:pt x="1" y="4406"/>
                  </a:lnTo>
                  <a:lnTo>
                    <a:pt x="1" y="4835"/>
                  </a:lnTo>
                  <a:lnTo>
                    <a:pt x="7633" y="430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1061012" y="3809477"/>
              <a:ext cx="244180" cy="154672"/>
            </a:xfrm>
            <a:custGeom>
              <a:avLst/>
              <a:gdLst/>
              <a:ahLst/>
              <a:cxnLst/>
              <a:rect l="l" t="t" r="r" b="b"/>
              <a:pathLst>
                <a:path w="7633" h="4835" extrusionOk="0">
                  <a:moveTo>
                    <a:pt x="7633" y="1"/>
                  </a:moveTo>
                  <a:lnTo>
                    <a:pt x="1" y="4406"/>
                  </a:lnTo>
                  <a:lnTo>
                    <a:pt x="1" y="4835"/>
                  </a:lnTo>
                  <a:lnTo>
                    <a:pt x="7633" y="429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1094153" y="3866611"/>
              <a:ext cx="211806" cy="277321"/>
            </a:xfrm>
            <a:custGeom>
              <a:avLst/>
              <a:gdLst/>
              <a:ahLst/>
              <a:cxnLst/>
              <a:rect l="l" t="t" r="r" b="b"/>
              <a:pathLst>
                <a:path w="6621" h="8669" extrusionOk="0">
                  <a:moveTo>
                    <a:pt x="6561" y="1"/>
                  </a:moveTo>
                  <a:lnTo>
                    <a:pt x="1" y="3894"/>
                  </a:lnTo>
                  <a:lnTo>
                    <a:pt x="60" y="8669"/>
                  </a:lnTo>
                  <a:lnTo>
                    <a:pt x="6621" y="4763"/>
                  </a:lnTo>
                  <a:lnTo>
                    <a:pt x="6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891147" y="4017058"/>
              <a:ext cx="175625" cy="115068"/>
            </a:xfrm>
            <a:custGeom>
              <a:avLst/>
              <a:gdLst/>
              <a:ahLst/>
              <a:cxnLst/>
              <a:rect l="l" t="t" r="r" b="b"/>
              <a:pathLst>
                <a:path w="5490" h="3597" extrusionOk="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891147" y="4057813"/>
              <a:ext cx="175625" cy="115068"/>
            </a:xfrm>
            <a:custGeom>
              <a:avLst/>
              <a:gdLst/>
              <a:ahLst/>
              <a:cxnLst/>
              <a:rect l="l" t="t" r="r" b="b"/>
              <a:pathLst>
                <a:path w="5490" h="3597" extrusionOk="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891147" y="4098951"/>
              <a:ext cx="175625" cy="114684"/>
            </a:xfrm>
            <a:custGeom>
              <a:avLst/>
              <a:gdLst/>
              <a:ahLst/>
              <a:cxnLst/>
              <a:rect l="l" t="t" r="r" b="b"/>
              <a:pathLst>
                <a:path w="5490" h="3585" extrusionOk="0">
                  <a:moveTo>
                    <a:pt x="5490" y="1"/>
                  </a:moveTo>
                  <a:lnTo>
                    <a:pt x="1" y="3156"/>
                  </a:lnTo>
                  <a:lnTo>
                    <a:pt x="1" y="3584"/>
                  </a:lnTo>
                  <a:lnTo>
                    <a:pt x="5490" y="417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891147" y="4139706"/>
              <a:ext cx="175625" cy="115068"/>
            </a:xfrm>
            <a:custGeom>
              <a:avLst/>
              <a:gdLst/>
              <a:ahLst/>
              <a:cxnLst/>
              <a:rect l="l" t="t" r="r" b="b"/>
              <a:pathLst>
                <a:path w="5490" h="3597" extrusionOk="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891147" y="4055542"/>
              <a:ext cx="414814" cy="253297"/>
            </a:xfrm>
            <a:custGeom>
              <a:avLst/>
              <a:gdLst/>
              <a:ahLst/>
              <a:cxnLst/>
              <a:rect l="l" t="t" r="r" b="b"/>
              <a:pathLst>
                <a:path w="12967" h="7918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891147" y="4096296"/>
              <a:ext cx="414814" cy="253297"/>
            </a:xfrm>
            <a:custGeom>
              <a:avLst/>
              <a:gdLst/>
              <a:ahLst/>
              <a:cxnLst/>
              <a:rect l="l" t="t" r="r" b="b"/>
              <a:pathLst>
                <a:path w="12967" h="7918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891147" y="4137435"/>
              <a:ext cx="414814" cy="252913"/>
            </a:xfrm>
            <a:custGeom>
              <a:avLst/>
              <a:gdLst/>
              <a:ahLst/>
              <a:cxnLst/>
              <a:rect l="l" t="t" r="r" b="b"/>
              <a:pathLst>
                <a:path w="12967" h="7906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06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891147" y="4178190"/>
              <a:ext cx="414814" cy="253297"/>
            </a:xfrm>
            <a:custGeom>
              <a:avLst/>
              <a:gdLst/>
              <a:ahLst/>
              <a:cxnLst/>
              <a:rect l="l" t="t" r="r" b="b"/>
              <a:pathLst>
                <a:path w="12967" h="7918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38"/>
          <p:cNvGrpSpPr/>
          <p:nvPr/>
        </p:nvGrpSpPr>
        <p:grpSpPr>
          <a:xfrm>
            <a:off x="7540243" y="862323"/>
            <a:ext cx="445787" cy="1075113"/>
            <a:chOff x="1889064" y="1625288"/>
            <a:chExt cx="188933" cy="455633"/>
          </a:xfrm>
        </p:grpSpPr>
        <p:sp>
          <p:nvSpPr>
            <p:cNvPr id="749" name="Google Shape;749;p38"/>
            <p:cNvSpPr/>
            <p:nvPr/>
          </p:nvSpPr>
          <p:spPr>
            <a:xfrm>
              <a:off x="1889064" y="1625288"/>
              <a:ext cx="183591" cy="454674"/>
            </a:xfrm>
            <a:custGeom>
              <a:avLst/>
              <a:gdLst/>
              <a:ahLst/>
              <a:cxnLst/>
              <a:rect l="l" t="t" r="r" b="b"/>
              <a:pathLst>
                <a:path w="5739" h="14213" extrusionOk="0">
                  <a:moveTo>
                    <a:pt x="5716" y="331"/>
                  </a:moveTo>
                  <a:lnTo>
                    <a:pt x="5739" y="342"/>
                  </a:lnTo>
                  <a:cubicBezTo>
                    <a:pt x="5732" y="338"/>
                    <a:pt x="5724" y="334"/>
                    <a:pt x="5716" y="331"/>
                  </a:cubicBezTo>
                  <a:close/>
                  <a:moveTo>
                    <a:pt x="4982" y="0"/>
                  </a:moveTo>
                  <a:cubicBezTo>
                    <a:pt x="4920" y="0"/>
                    <a:pt x="4849" y="21"/>
                    <a:pt x="4775" y="68"/>
                  </a:cubicBezTo>
                  <a:lnTo>
                    <a:pt x="464" y="2557"/>
                  </a:lnTo>
                  <a:cubicBezTo>
                    <a:pt x="203" y="2699"/>
                    <a:pt x="0" y="3068"/>
                    <a:pt x="0" y="3366"/>
                  </a:cubicBezTo>
                  <a:lnTo>
                    <a:pt x="24" y="13594"/>
                  </a:lnTo>
                  <a:cubicBezTo>
                    <a:pt x="24" y="13736"/>
                    <a:pt x="72" y="13844"/>
                    <a:pt x="155" y="13891"/>
                  </a:cubicBezTo>
                  <a:lnTo>
                    <a:pt x="786" y="14213"/>
                  </a:lnTo>
                  <a:cubicBezTo>
                    <a:pt x="703" y="14153"/>
                    <a:pt x="655" y="14058"/>
                    <a:pt x="655" y="13903"/>
                  </a:cubicBezTo>
                  <a:lnTo>
                    <a:pt x="631" y="3688"/>
                  </a:lnTo>
                  <a:cubicBezTo>
                    <a:pt x="631" y="3378"/>
                    <a:pt x="834" y="3021"/>
                    <a:pt x="1096" y="2866"/>
                  </a:cubicBezTo>
                  <a:lnTo>
                    <a:pt x="5406" y="378"/>
                  </a:lnTo>
                  <a:cubicBezTo>
                    <a:pt x="5484" y="335"/>
                    <a:pt x="5558" y="313"/>
                    <a:pt x="5623" y="313"/>
                  </a:cubicBezTo>
                  <a:cubicBezTo>
                    <a:pt x="5657" y="313"/>
                    <a:pt x="5688" y="319"/>
                    <a:pt x="5716" y="331"/>
                  </a:cubicBezTo>
                  <a:lnTo>
                    <a:pt x="5716" y="331"/>
                  </a:lnTo>
                  <a:lnTo>
                    <a:pt x="5108" y="32"/>
                  </a:lnTo>
                  <a:cubicBezTo>
                    <a:pt x="5072" y="12"/>
                    <a:pt x="5030" y="0"/>
                    <a:pt x="498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1909249" y="1635269"/>
              <a:ext cx="168747" cy="445653"/>
            </a:xfrm>
            <a:custGeom>
              <a:avLst/>
              <a:gdLst/>
              <a:ahLst/>
              <a:cxnLst/>
              <a:rect l="l" t="t" r="r" b="b"/>
              <a:pathLst>
                <a:path w="5275" h="13931" extrusionOk="0">
                  <a:moveTo>
                    <a:pt x="4985" y="0"/>
                  </a:moveTo>
                  <a:cubicBezTo>
                    <a:pt x="4922" y="0"/>
                    <a:pt x="4850" y="21"/>
                    <a:pt x="4775" y="66"/>
                  </a:cubicBezTo>
                  <a:lnTo>
                    <a:pt x="476" y="2554"/>
                  </a:lnTo>
                  <a:cubicBezTo>
                    <a:pt x="214" y="2709"/>
                    <a:pt x="0" y="3066"/>
                    <a:pt x="0" y="3376"/>
                  </a:cubicBezTo>
                  <a:lnTo>
                    <a:pt x="24" y="13591"/>
                  </a:lnTo>
                  <a:cubicBezTo>
                    <a:pt x="24" y="13803"/>
                    <a:pt x="133" y="13930"/>
                    <a:pt x="290" y="13930"/>
                  </a:cubicBezTo>
                  <a:cubicBezTo>
                    <a:pt x="353" y="13930"/>
                    <a:pt x="425" y="13910"/>
                    <a:pt x="500" y="13865"/>
                  </a:cubicBezTo>
                  <a:lnTo>
                    <a:pt x="4798" y="11377"/>
                  </a:lnTo>
                  <a:cubicBezTo>
                    <a:pt x="5060" y="11222"/>
                    <a:pt x="5275" y="10865"/>
                    <a:pt x="5275" y="10555"/>
                  </a:cubicBezTo>
                  <a:lnTo>
                    <a:pt x="5251" y="340"/>
                  </a:lnTo>
                  <a:cubicBezTo>
                    <a:pt x="5251" y="128"/>
                    <a:pt x="5142" y="0"/>
                    <a:pt x="498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1915711" y="1641923"/>
              <a:ext cx="155823" cy="432345"/>
            </a:xfrm>
            <a:custGeom>
              <a:avLst/>
              <a:gdLst/>
              <a:ahLst/>
              <a:cxnLst/>
              <a:rect l="l" t="t" r="r" b="b"/>
              <a:pathLst>
                <a:path w="4871" h="13515" extrusionOk="0">
                  <a:moveTo>
                    <a:pt x="4787" y="1"/>
                  </a:moveTo>
                  <a:cubicBezTo>
                    <a:pt x="4775" y="1"/>
                    <a:pt x="4739" y="12"/>
                    <a:pt x="4680" y="36"/>
                  </a:cubicBezTo>
                  <a:lnTo>
                    <a:pt x="3465" y="751"/>
                  </a:lnTo>
                  <a:lnTo>
                    <a:pt x="3465" y="1084"/>
                  </a:lnTo>
                  <a:lnTo>
                    <a:pt x="1322" y="2322"/>
                  </a:lnTo>
                  <a:lnTo>
                    <a:pt x="1322" y="1977"/>
                  </a:lnTo>
                  <a:lnTo>
                    <a:pt x="370" y="2525"/>
                  </a:lnTo>
                  <a:cubicBezTo>
                    <a:pt x="179" y="2644"/>
                    <a:pt x="1" y="2941"/>
                    <a:pt x="1" y="3168"/>
                  </a:cubicBezTo>
                  <a:lnTo>
                    <a:pt x="24" y="13383"/>
                  </a:lnTo>
                  <a:cubicBezTo>
                    <a:pt x="24" y="13419"/>
                    <a:pt x="36" y="13514"/>
                    <a:pt x="84" y="13514"/>
                  </a:cubicBezTo>
                  <a:cubicBezTo>
                    <a:pt x="96" y="13514"/>
                    <a:pt x="132" y="13514"/>
                    <a:pt x="191" y="13478"/>
                  </a:cubicBezTo>
                  <a:lnTo>
                    <a:pt x="4501" y="10990"/>
                  </a:lnTo>
                  <a:cubicBezTo>
                    <a:pt x="4692" y="10883"/>
                    <a:pt x="4870" y="10585"/>
                    <a:pt x="4870" y="10359"/>
                  </a:cubicBezTo>
                  <a:lnTo>
                    <a:pt x="4846" y="132"/>
                  </a:lnTo>
                  <a:cubicBezTo>
                    <a:pt x="4846" y="96"/>
                    <a:pt x="4835" y="1"/>
                    <a:pt x="4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1963696" y="1669050"/>
              <a:ext cx="57166" cy="36437"/>
            </a:xfrm>
            <a:custGeom>
              <a:avLst/>
              <a:gdLst/>
              <a:ahLst/>
              <a:cxnLst/>
              <a:rect l="l" t="t" r="r" b="b"/>
              <a:pathLst>
                <a:path w="1787" h="1139" extrusionOk="0">
                  <a:moveTo>
                    <a:pt x="1753" y="0"/>
                  </a:moveTo>
                  <a:cubicBezTo>
                    <a:pt x="1745" y="0"/>
                    <a:pt x="1737" y="3"/>
                    <a:pt x="1727" y="10"/>
                  </a:cubicBezTo>
                  <a:lnTo>
                    <a:pt x="72" y="962"/>
                  </a:lnTo>
                  <a:cubicBezTo>
                    <a:pt x="36" y="986"/>
                    <a:pt x="1" y="1034"/>
                    <a:pt x="1" y="1081"/>
                  </a:cubicBezTo>
                  <a:cubicBezTo>
                    <a:pt x="1" y="1116"/>
                    <a:pt x="20" y="1138"/>
                    <a:pt x="44" y="1138"/>
                  </a:cubicBezTo>
                  <a:cubicBezTo>
                    <a:pt x="53" y="1138"/>
                    <a:pt x="63" y="1135"/>
                    <a:pt x="72" y="1129"/>
                  </a:cubicBezTo>
                  <a:lnTo>
                    <a:pt x="1727" y="176"/>
                  </a:lnTo>
                  <a:cubicBezTo>
                    <a:pt x="1763" y="153"/>
                    <a:pt x="1787" y="105"/>
                    <a:pt x="1787" y="57"/>
                  </a:cubicBezTo>
                  <a:cubicBezTo>
                    <a:pt x="1787" y="23"/>
                    <a:pt x="1774" y="0"/>
                    <a:pt x="17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5029203" y="2903159"/>
            <a:ext cx="1671954" cy="988824"/>
            <a:chOff x="942970" y="2297423"/>
            <a:chExt cx="529434" cy="313117"/>
          </a:xfrm>
        </p:grpSpPr>
        <p:sp>
          <p:nvSpPr>
            <p:cNvPr id="754" name="Google Shape;754;p38"/>
            <p:cNvSpPr/>
            <p:nvPr/>
          </p:nvSpPr>
          <p:spPr>
            <a:xfrm>
              <a:off x="944090" y="2382355"/>
              <a:ext cx="526811" cy="228185"/>
            </a:xfrm>
            <a:custGeom>
              <a:avLst/>
              <a:gdLst/>
              <a:ahLst/>
              <a:cxnLst/>
              <a:rect l="l" t="t" r="r" b="b"/>
              <a:pathLst>
                <a:path w="16468" h="7133" extrusionOk="0">
                  <a:moveTo>
                    <a:pt x="16467" y="0"/>
                  </a:moveTo>
                  <a:cubicBezTo>
                    <a:pt x="16467" y="72"/>
                    <a:pt x="16419" y="131"/>
                    <a:pt x="16336" y="191"/>
                  </a:cubicBezTo>
                  <a:lnTo>
                    <a:pt x="4906" y="6787"/>
                  </a:lnTo>
                  <a:cubicBezTo>
                    <a:pt x="4817" y="6834"/>
                    <a:pt x="4704" y="6858"/>
                    <a:pt x="4592" y="6858"/>
                  </a:cubicBezTo>
                  <a:cubicBezTo>
                    <a:pt x="4480" y="6858"/>
                    <a:pt x="4370" y="6834"/>
                    <a:pt x="4287" y="6787"/>
                  </a:cubicBezTo>
                  <a:lnTo>
                    <a:pt x="132" y="4370"/>
                  </a:lnTo>
                  <a:cubicBezTo>
                    <a:pt x="48" y="4322"/>
                    <a:pt x="1" y="4263"/>
                    <a:pt x="1" y="4191"/>
                  </a:cubicBezTo>
                  <a:lnTo>
                    <a:pt x="1" y="4465"/>
                  </a:lnTo>
                  <a:cubicBezTo>
                    <a:pt x="1" y="4537"/>
                    <a:pt x="48" y="4596"/>
                    <a:pt x="132" y="4644"/>
                  </a:cubicBezTo>
                  <a:lnTo>
                    <a:pt x="4287" y="7061"/>
                  </a:lnTo>
                  <a:cubicBezTo>
                    <a:pt x="4370" y="7108"/>
                    <a:pt x="4480" y="7132"/>
                    <a:pt x="4592" y="7132"/>
                  </a:cubicBezTo>
                  <a:cubicBezTo>
                    <a:pt x="4704" y="7132"/>
                    <a:pt x="4817" y="7108"/>
                    <a:pt x="4906" y="7061"/>
                  </a:cubicBezTo>
                  <a:lnTo>
                    <a:pt x="16336" y="465"/>
                  </a:lnTo>
                  <a:cubicBezTo>
                    <a:pt x="16431" y="405"/>
                    <a:pt x="16467" y="346"/>
                    <a:pt x="16467" y="274"/>
                  </a:cubicBezTo>
                  <a:lnTo>
                    <a:pt x="1646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942970" y="2297423"/>
              <a:ext cx="529434" cy="304353"/>
            </a:xfrm>
            <a:custGeom>
              <a:avLst/>
              <a:gdLst/>
              <a:ahLst/>
              <a:cxnLst/>
              <a:rect l="l" t="t" r="r" b="b"/>
              <a:pathLst>
                <a:path w="16550" h="9514" extrusionOk="0">
                  <a:moveTo>
                    <a:pt x="11911" y="0"/>
                  </a:moveTo>
                  <a:cubicBezTo>
                    <a:pt x="11799" y="0"/>
                    <a:pt x="11686" y="24"/>
                    <a:pt x="11597" y="72"/>
                  </a:cubicBezTo>
                  <a:lnTo>
                    <a:pt x="167" y="6668"/>
                  </a:lnTo>
                  <a:cubicBezTo>
                    <a:pt x="0" y="6775"/>
                    <a:pt x="0" y="6930"/>
                    <a:pt x="167" y="7025"/>
                  </a:cubicBezTo>
                  <a:lnTo>
                    <a:pt x="4322" y="9442"/>
                  </a:lnTo>
                  <a:cubicBezTo>
                    <a:pt x="4405" y="9489"/>
                    <a:pt x="4515" y="9513"/>
                    <a:pt x="4627" y="9513"/>
                  </a:cubicBezTo>
                  <a:cubicBezTo>
                    <a:pt x="4739" y="9513"/>
                    <a:pt x="4852" y="9489"/>
                    <a:pt x="4941" y="9442"/>
                  </a:cubicBezTo>
                  <a:lnTo>
                    <a:pt x="16371" y="2846"/>
                  </a:lnTo>
                  <a:cubicBezTo>
                    <a:pt x="16550" y="2739"/>
                    <a:pt x="16550" y="2584"/>
                    <a:pt x="16371" y="2489"/>
                  </a:cubicBezTo>
                  <a:lnTo>
                    <a:pt x="12216" y="72"/>
                  </a:lnTo>
                  <a:cubicBezTo>
                    <a:pt x="12132" y="24"/>
                    <a:pt x="12022" y="0"/>
                    <a:pt x="1191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990187" y="2501165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1011908" y="2488625"/>
              <a:ext cx="31638" cy="17914"/>
            </a:xfrm>
            <a:custGeom>
              <a:avLst/>
              <a:gdLst/>
              <a:ahLst/>
              <a:cxnLst/>
              <a:rect l="l" t="t" r="r" b="b"/>
              <a:pathLst>
                <a:path w="989" h="560" extrusionOk="0">
                  <a:moveTo>
                    <a:pt x="488" y="0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1033981" y="2475669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1056086" y="2463097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1078158" y="2450525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1099879" y="2437569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1121952" y="2424997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1144057" y="241242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60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1165778" y="239985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1187851" y="2386930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1209956" y="2374358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1232029" y="2361786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1253750" y="2348830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1275854" y="233625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297927" y="2323686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1037020" y="2503084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1059125" y="2490128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1080846" y="2477556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87"/>
                  </a:lnTo>
                  <a:lnTo>
                    <a:pt x="500" y="560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1102918" y="2464984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1125023" y="245206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1146712" y="243948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1168817" y="2426917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1190890" y="2413961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1212995" y="2401389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1234716" y="2388817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1256789" y="2375861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1278893" y="2363289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1300582" y="235074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1322687" y="233779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1014947" y="2515656"/>
              <a:ext cx="78120" cy="32406"/>
            </a:xfrm>
            <a:custGeom>
              <a:avLst/>
              <a:gdLst/>
              <a:ahLst/>
              <a:cxnLst/>
              <a:rect l="l" t="t" r="r" b="b"/>
              <a:pathLst>
                <a:path w="2442" h="1013" extrusionOk="0">
                  <a:moveTo>
                    <a:pt x="488" y="0"/>
                  </a:moveTo>
                  <a:lnTo>
                    <a:pt x="0" y="286"/>
                  </a:lnTo>
                  <a:lnTo>
                    <a:pt x="786" y="727"/>
                  </a:lnTo>
                  <a:lnTo>
                    <a:pt x="1012" y="870"/>
                  </a:lnTo>
                  <a:lnTo>
                    <a:pt x="1274" y="1012"/>
                  </a:lnTo>
                  <a:lnTo>
                    <a:pt x="1953" y="620"/>
                  </a:lnTo>
                  <a:lnTo>
                    <a:pt x="2322" y="405"/>
                  </a:lnTo>
                  <a:lnTo>
                    <a:pt x="2441" y="334"/>
                  </a:lnTo>
                  <a:lnTo>
                    <a:pt x="1953" y="48"/>
                  </a:lnTo>
                  <a:lnTo>
                    <a:pt x="1822" y="131"/>
                  </a:lnTo>
                  <a:lnTo>
                    <a:pt x="1465" y="334"/>
                  </a:lnTo>
                  <a:lnTo>
                    <a:pt x="1274" y="45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1083885" y="2504620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1105957" y="2492048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1127678" y="2479092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1149783" y="246652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1171856" y="24539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1193961" y="2440992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1215650" y="2428420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1237755" y="24158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1259860" y="240292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1281549" y="2390353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1303653" y="237778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74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1325726" y="2364825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1347447" y="2352253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1064851" y="254422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1086924" y="253165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1108645" y="25190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1130717" y="2506123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1152822" y="2493551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1174543" y="24809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1196616" y="2468055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1218721" y="245548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1240794" y="244291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1262515" y="2429956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1284588" y="2417384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1306692" y="2404812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1328413" y="2392240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0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1350486" y="2379284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1372591" y="2366744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1089579" y="2558682"/>
              <a:ext cx="31670" cy="18330"/>
            </a:xfrm>
            <a:custGeom>
              <a:avLst/>
              <a:gdLst/>
              <a:ahLst/>
              <a:cxnLst/>
              <a:rect l="l" t="t" r="r" b="b"/>
              <a:pathLst>
                <a:path w="990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501" y="572"/>
                  </a:lnTo>
                  <a:lnTo>
                    <a:pt x="989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1111684" y="254611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1133788" y="2533186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1155477" y="2520614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1177582" y="2431875"/>
              <a:ext cx="163437" cy="94083"/>
            </a:xfrm>
            <a:custGeom>
              <a:avLst/>
              <a:gdLst/>
              <a:ahLst/>
              <a:cxnLst/>
              <a:rect l="l" t="t" r="r" b="b"/>
              <a:pathLst>
                <a:path w="5109" h="2941" extrusionOk="0">
                  <a:moveTo>
                    <a:pt x="4608" y="0"/>
                  </a:moveTo>
                  <a:lnTo>
                    <a:pt x="4370" y="143"/>
                  </a:lnTo>
                  <a:lnTo>
                    <a:pt x="4120" y="286"/>
                  </a:lnTo>
                  <a:lnTo>
                    <a:pt x="3929" y="393"/>
                  </a:lnTo>
                  <a:lnTo>
                    <a:pt x="3441" y="679"/>
                  </a:lnTo>
                  <a:lnTo>
                    <a:pt x="3239" y="798"/>
                  </a:lnTo>
                  <a:lnTo>
                    <a:pt x="2751" y="1072"/>
                  </a:lnTo>
                  <a:lnTo>
                    <a:pt x="2548" y="1191"/>
                  </a:lnTo>
                  <a:lnTo>
                    <a:pt x="2060" y="1476"/>
                  </a:lnTo>
                  <a:lnTo>
                    <a:pt x="1870" y="1584"/>
                  </a:lnTo>
                  <a:lnTo>
                    <a:pt x="1381" y="1869"/>
                  </a:lnTo>
                  <a:lnTo>
                    <a:pt x="1179" y="1976"/>
                  </a:lnTo>
                  <a:lnTo>
                    <a:pt x="691" y="2262"/>
                  </a:lnTo>
                  <a:lnTo>
                    <a:pt x="0" y="2655"/>
                  </a:lnTo>
                  <a:lnTo>
                    <a:pt x="488" y="2941"/>
                  </a:lnTo>
                  <a:lnTo>
                    <a:pt x="1179" y="2548"/>
                  </a:lnTo>
                  <a:lnTo>
                    <a:pt x="1667" y="2262"/>
                  </a:lnTo>
                  <a:lnTo>
                    <a:pt x="1870" y="2155"/>
                  </a:lnTo>
                  <a:lnTo>
                    <a:pt x="2358" y="1869"/>
                  </a:lnTo>
                  <a:lnTo>
                    <a:pt x="2560" y="1750"/>
                  </a:lnTo>
                  <a:lnTo>
                    <a:pt x="3048" y="1476"/>
                  </a:lnTo>
                  <a:lnTo>
                    <a:pt x="3239" y="1357"/>
                  </a:lnTo>
                  <a:lnTo>
                    <a:pt x="3727" y="1072"/>
                  </a:lnTo>
                  <a:lnTo>
                    <a:pt x="3929" y="964"/>
                  </a:lnTo>
                  <a:lnTo>
                    <a:pt x="4417" y="679"/>
                  </a:lnTo>
                  <a:lnTo>
                    <a:pt x="4620" y="560"/>
                  </a:lnTo>
                  <a:lnTo>
                    <a:pt x="4858" y="429"/>
                  </a:lnTo>
                  <a:lnTo>
                    <a:pt x="5108" y="286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1331452" y="2419303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1353525" y="2406347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1375630" y="239377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1397351" y="238120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8"/>
          <p:cNvGrpSpPr/>
          <p:nvPr/>
        </p:nvGrpSpPr>
        <p:grpSpPr>
          <a:xfrm>
            <a:off x="6448738" y="3647907"/>
            <a:ext cx="583517" cy="326612"/>
            <a:chOff x="1366097" y="2245375"/>
            <a:chExt cx="184774" cy="103424"/>
          </a:xfrm>
        </p:grpSpPr>
        <p:sp>
          <p:nvSpPr>
            <p:cNvPr id="824" name="Google Shape;824;p38"/>
            <p:cNvSpPr/>
            <p:nvPr/>
          </p:nvSpPr>
          <p:spPr>
            <a:xfrm>
              <a:off x="1366097" y="2249758"/>
              <a:ext cx="184774" cy="99041"/>
            </a:xfrm>
            <a:custGeom>
              <a:avLst/>
              <a:gdLst/>
              <a:ahLst/>
              <a:cxnLst/>
              <a:rect l="l" t="t" r="r" b="b"/>
              <a:pathLst>
                <a:path w="5776" h="3096" extrusionOk="0">
                  <a:moveTo>
                    <a:pt x="2777" y="0"/>
                  </a:moveTo>
                  <a:cubicBezTo>
                    <a:pt x="2319" y="0"/>
                    <a:pt x="1844" y="116"/>
                    <a:pt x="1477" y="347"/>
                  </a:cubicBezTo>
                  <a:lnTo>
                    <a:pt x="739" y="538"/>
                  </a:lnTo>
                  <a:cubicBezTo>
                    <a:pt x="1" y="1002"/>
                    <a:pt x="275" y="1859"/>
                    <a:pt x="1084" y="2193"/>
                  </a:cubicBezTo>
                  <a:lnTo>
                    <a:pt x="2966" y="2943"/>
                  </a:lnTo>
                  <a:cubicBezTo>
                    <a:pt x="3218" y="3046"/>
                    <a:pt x="3511" y="3095"/>
                    <a:pt x="3809" y="3095"/>
                  </a:cubicBezTo>
                  <a:cubicBezTo>
                    <a:pt x="4269" y="3095"/>
                    <a:pt x="4742" y="2976"/>
                    <a:pt x="5097" y="2752"/>
                  </a:cubicBezTo>
                  <a:cubicBezTo>
                    <a:pt x="5680" y="2383"/>
                    <a:pt x="5775" y="1835"/>
                    <a:pt x="5311" y="1454"/>
                  </a:cubicBezTo>
                  <a:lnTo>
                    <a:pt x="3978" y="359"/>
                  </a:lnTo>
                  <a:cubicBezTo>
                    <a:pt x="3684" y="119"/>
                    <a:pt x="3240" y="0"/>
                    <a:pt x="27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1371823" y="2245375"/>
              <a:ext cx="174473" cy="93763"/>
            </a:xfrm>
            <a:custGeom>
              <a:avLst/>
              <a:gdLst/>
              <a:ahLst/>
              <a:cxnLst/>
              <a:rect l="l" t="t" r="r" b="b"/>
              <a:pathLst>
                <a:path w="5454" h="2931" extrusionOk="0">
                  <a:moveTo>
                    <a:pt x="2324" y="0"/>
                  </a:moveTo>
                  <a:cubicBezTo>
                    <a:pt x="1919" y="0"/>
                    <a:pt x="1513" y="88"/>
                    <a:pt x="1203" y="270"/>
                  </a:cubicBezTo>
                  <a:lnTo>
                    <a:pt x="691" y="567"/>
                  </a:lnTo>
                  <a:cubicBezTo>
                    <a:pt x="0" y="960"/>
                    <a:pt x="96" y="1627"/>
                    <a:pt x="893" y="1972"/>
                  </a:cubicBezTo>
                  <a:lnTo>
                    <a:pt x="2763" y="2746"/>
                  </a:lnTo>
                  <a:cubicBezTo>
                    <a:pt x="3047" y="2870"/>
                    <a:pt x="3381" y="2930"/>
                    <a:pt x="3715" y="2930"/>
                  </a:cubicBezTo>
                  <a:cubicBezTo>
                    <a:pt x="4122" y="2930"/>
                    <a:pt x="4527" y="2840"/>
                    <a:pt x="4834" y="2663"/>
                  </a:cubicBezTo>
                  <a:cubicBezTo>
                    <a:pt x="5394" y="2342"/>
                    <a:pt x="5454" y="1830"/>
                    <a:pt x="4989" y="1460"/>
                  </a:cubicBezTo>
                  <a:lnTo>
                    <a:pt x="3632" y="389"/>
                  </a:lnTo>
                  <a:cubicBezTo>
                    <a:pt x="3317" y="133"/>
                    <a:pt x="2821" y="0"/>
                    <a:pt x="232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1419040" y="2259483"/>
              <a:ext cx="35829" cy="19738"/>
            </a:xfrm>
            <a:custGeom>
              <a:avLst/>
              <a:gdLst/>
              <a:ahLst/>
              <a:cxnLst/>
              <a:rect l="l" t="t" r="r" b="b"/>
              <a:pathLst>
                <a:path w="1120" h="617" extrusionOk="0">
                  <a:moveTo>
                    <a:pt x="263" y="1"/>
                  </a:moveTo>
                  <a:cubicBezTo>
                    <a:pt x="205" y="1"/>
                    <a:pt x="143" y="16"/>
                    <a:pt x="96" y="43"/>
                  </a:cubicBezTo>
                  <a:cubicBezTo>
                    <a:pt x="13" y="91"/>
                    <a:pt x="1" y="162"/>
                    <a:pt x="72" y="210"/>
                  </a:cubicBezTo>
                  <a:lnTo>
                    <a:pt x="739" y="591"/>
                  </a:lnTo>
                  <a:cubicBezTo>
                    <a:pt x="772" y="607"/>
                    <a:pt x="818" y="616"/>
                    <a:pt x="866" y="616"/>
                  </a:cubicBezTo>
                  <a:cubicBezTo>
                    <a:pt x="922" y="616"/>
                    <a:pt x="980" y="604"/>
                    <a:pt x="1025" y="579"/>
                  </a:cubicBezTo>
                  <a:cubicBezTo>
                    <a:pt x="1108" y="519"/>
                    <a:pt x="1120" y="448"/>
                    <a:pt x="1049" y="412"/>
                  </a:cubicBezTo>
                  <a:lnTo>
                    <a:pt x="382" y="31"/>
                  </a:lnTo>
                  <a:cubicBezTo>
                    <a:pt x="350" y="10"/>
                    <a:pt x="308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38"/>
          <p:cNvGrpSpPr/>
          <p:nvPr/>
        </p:nvGrpSpPr>
        <p:grpSpPr>
          <a:xfrm>
            <a:off x="5313835" y="432739"/>
            <a:ext cx="1007328" cy="1196023"/>
            <a:chOff x="1673102" y="2206764"/>
            <a:chExt cx="335575" cy="398435"/>
          </a:xfrm>
        </p:grpSpPr>
        <p:sp>
          <p:nvSpPr>
            <p:cNvPr id="828" name="Google Shape;828;p38"/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38"/>
          <p:cNvSpPr/>
          <p:nvPr/>
        </p:nvSpPr>
        <p:spPr>
          <a:xfrm>
            <a:off x="4657500" y="-169048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8"/>
          <p:cNvSpPr/>
          <p:nvPr/>
        </p:nvSpPr>
        <p:spPr>
          <a:xfrm>
            <a:off x="5648300" y="4193402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8"/>
          <p:cNvSpPr/>
          <p:nvPr/>
        </p:nvSpPr>
        <p:spPr>
          <a:xfrm>
            <a:off x="7467600" y="3647900"/>
            <a:ext cx="1945800" cy="176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8" name="Google Shape;838;p38"/>
          <p:cNvGrpSpPr/>
          <p:nvPr/>
        </p:nvGrpSpPr>
        <p:grpSpPr>
          <a:xfrm>
            <a:off x="7195172" y="3475229"/>
            <a:ext cx="905514" cy="1075098"/>
            <a:chOff x="1673102" y="2206764"/>
            <a:chExt cx="335575" cy="398435"/>
          </a:xfrm>
        </p:grpSpPr>
        <p:sp>
          <p:nvSpPr>
            <p:cNvPr id="839" name="Google Shape;839;p38"/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19222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p60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 Greedy Algorithm</a:t>
            </a:r>
            <a:endParaRPr dirty="0"/>
          </a:p>
        </p:txBody>
      </p:sp>
      <p:sp>
        <p:nvSpPr>
          <p:cNvPr id="2284" name="Google Shape;2284;p60"/>
          <p:cNvSpPr txBox="1">
            <a:spLocks noGrp="1"/>
          </p:cNvSpPr>
          <p:nvPr>
            <p:ph type="title" idx="2"/>
          </p:nvPr>
        </p:nvSpPr>
        <p:spPr>
          <a:xfrm>
            <a:off x="1456744" y="3350132"/>
            <a:ext cx="2657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</a:t>
            </a:r>
            <a:endParaRPr dirty="0"/>
          </a:p>
        </p:txBody>
      </p:sp>
      <p:sp>
        <p:nvSpPr>
          <p:cNvPr id="2286" name="Google Shape;2286;p60"/>
          <p:cNvSpPr txBox="1">
            <a:spLocks noGrp="1"/>
          </p:cNvSpPr>
          <p:nvPr>
            <p:ph type="title" idx="3"/>
          </p:nvPr>
        </p:nvSpPr>
        <p:spPr>
          <a:xfrm>
            <a:off x="5105538" y="3304957"/>
            <a:ext cx="2657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Pseudo code</a:t>
            </a:r>
            <a:endParaRPr dirty="0"/>
          </a:p>
        </p:txBody>
      </p:sp>
      <p:sp>
        <p:nvSpPr>
          <p:cNvPr id="2288" name="Google Shape;2288;p60"/>
          <p:cNvSpPr/>
          <p:nvPr/>
        </p:nvSpPr>
        <p:spPr>
          <a:xfrm>
            <a:off x="2607694" y="3858324"/>
            <a:ext cx="355200" cy="4041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9" name="Google Shape;2289;p60"/>
          <p:cNvGrpSpPr/>
          <p:nvPr/>
        </p:nvGrpSpPr>
        <p:grpSpPr>
          <a:xfrm>
            <a:off x="1116025" y="1183913"/>
            <a:ext cx="579625" cy="557161"/>
            <a:chOff x="304275" y="275275"/>
            <a:chExt cx="579625" cy="557161"/>
          </a:xfrm>
        </p:grpSpPr>
        <p:sp>
          <p:nvSpPr>
            <p:cNvPr id="2290" name="Google Shape;2290;p60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0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0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0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0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0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0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0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0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9" name="Google Shape;2299;p60"/>
          <p:cNvGrpSpPr/>
          <p:nvPr/>
        </p:nvGrpSpPr>
        <p:grpSpPr>
          <a:xfrm>
            <a:off x="7463575" y="2547938"/>
            <a:ext cx="355063" cy="343836"/>
            <a:chOff x="528838" y="275275"/>
            <a:chExt cx="355063" cy="343836"/>
          </a:xfrm>
        </p:grpSpPr>
        <p:sp>
          <p:nvSpPr>
            <p:cNvPr id="2300" name="Google Shape;2300;p60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0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0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0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6" name="Google Shape;2306;p60"/>
          <p:cNvGrpSpPr/>
          <p:nvPr/>
        </p:nvGrpSpPr>
        <p:grpSpPr>
          <a:xfrm>
            <a:off x="4591163" y="1841888"/>
            <a:ext cx="579625" cy="343836"/>
            <a:chOff x="304275" y="275275"/>
            <a:chExt cx="579625" cy="343836"/>
          </a:xfrm>
        </p:grpSpPr>
        <p:sp>
          <p:nvSpPr>
            <p:cNvPr id="2307" name="Google Shape;2307;p60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0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0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0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0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2" name="Google Shape;2312;p60"/>
          <p:cNvSpPr/>
          <p:nvPr/>
        </p:nvSpPr>
        <p:spPr>
          <a:xfrm>
            <a:off x="6348218" y="3832657"/>
            <a:ext cx="355200" cy="4041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4" name="Google Shape;2314;p60"/>
          <p:cNvGrpSpPr/>
          <p:nvPr/>
        </p:nvGrpSpPr>
        <p:grpSpPr>
          <a:xfrm rot="5400000">
            <a:off x="1129166" y="2702170"/>
            <a:ext cx="553200" cy="206100"/>
            <a:chOff x="6076419" y="960358"/>
            <a:chExt cx="553200" cy="206100"/>
          </a:xfrm>
        </p:grpSpPr>
        <p:grpSp>
          <p:nvGrpSpPr>
            <p:cNvPr id="2315" name="Google Shape;2315;p60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2316" name="Google Shape;2316;p60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7" name="Google Shape;2317;p60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18" name="Google Shape;2318;p60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2319" name="Google Shape;2319;p60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0" name="Google Shape;2320;p60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321" name="Google Shape;2321;p60"/>
          <p:cNvGrpSpPr/>
          <p:nvPr/>
        </p:nvGrpSpPr>
        <p:grpSpPr>
          <a:xfrm>
            <a:off x="4960491" y="1409857"/>
            <a:ext cx="210300" cy="206100"/>
            <a:chOff x="5733519" y="960358"/>
            <a:chExt cx="210300" cy="206100"/>
          </a:xfrm>
        </p:grpSpPr>
        <p:cxnSp>
          <p:nvCxnSpPr>
            <p:cNvPr id="2322" name="Google Shape;2322;p60"/>
            <p:cNvCxnSpPr/>
            <p:nvPr/>
          </p:nvCxnSpPr>
          <p:spPr>
            <a:xfrm>
              <a:off x="5838685" y="960358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3" name="Google Shape;2323;p60"/>
            <p:cNvCxnSpPr/>
            <p:nvPr/>
          </p:nvCxnSpPr>
          <p:spPr>
            <a:xfrm>
              <a:off x="5733519" y="1063334"/>
              <a:ext cx="21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24" name="Google Shape;2324;p60"/>
          <p:cNvGrpSpPr/>
          <p:nvPr/>
        </p:nvGrpSpPr>
        <p:grpSpPr>
          <a:xfrm>
            <a:off x="8222629" y="2185582"/>
            <a:ext cx="210300" cy="206100"/>
            <a:chOff x="5733519" y="960358"/>
            <a:chExt cx="210300" cy="206100"/>
          </a:xfrm>
        </p:grpSpPr>
        <p:cxnSp>
          <p:nvCxnSpPr>
            <p:cNvPr id="2325" name="Google Shape;2325;p60"/>
            <p:cNvCxnSpPr/>
            <p:nvPr/>
          </p:nvCxnSpPr>
          <p:spPr>
            <a:xfrm>
              <a:off x="5838685" y="960358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6" name="Google Shape;2326;p60"/>
            <p:cNvCxnSpPr/>
            <p:nvPr/>
          </p:nvCxnSpPr>
          <p:spPr>
            <a:xfrm>
              <a:off x="5733519" y="1063334"/>
              <a:ext cx="21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C102D9DC-DDA9-6386-3186-7FE1CC47AFA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91198329"/>
                  </p:ext>
                </p:extLst>
              </p:nvPr>
            </p:nvGraphicFramePr>
            <p:xfrm>
              <a:off x="1143402" y="1471218"/>
              <a:ext cx="3283784" cy="1847129"/>
            </p:xfrm>
            <a:graphic>
              <a:graphicData uri="http://schemas.microsoft.com/office/powerpoint/2016/slidezoom">
                <pslz:sldZm>
                  <pslz:sldZmObj sldId="323" cId="683313825">
                    <pslz:zmPr id="{5D53DC94-702B-4543-A9BD-78232C55CEE7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83784" cy="184712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extLst>
                  <a:ext uri="{FF2B5EF4-FFF2-40B4-BE49-F238E27FC236}">
                    <a16:creationId xmlns:a16="http://schemas.microsoft.com/office/drawing/2014/main" id="{C102D9DC-DDA9-6386-3186-7FE1CC47AF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3402" y="1471218"/>
                <a:ext cx="3283784" cy="184712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4775931A-346E-2C91-4D23-5E213A60F8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42924442"/>
                  </p:ext>
                </p:extLst>
              </p:nvPr>
            </p:nvGraphicFramePr>
            <p:xfrm>
              <a:off x="4665823" y="1462499"/>
              <a:ext cx="3283783" cy="1847128"/>
            </p:xfrm>
            <a:graphic>
              <a:graphicData uri="http://schemas.microsoft.com/office/powerpoint/2016/slidezoom">
                <pslz:sldZm>
                  <pslz:sldZmObj sldId="324" cId="3919498351">
                    <pslz:zmPr id="{A13D71C5-700A-4CAA-841D-0951A98AEAEA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83783" cy="18471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extLst>
                  <a:ext uri="{FF2B5EF4-FFF2-40B4-BE49-F238E27FC236}">
                    <a16:creationId xmlns:a16="http://schemas.microsoft.com/office/drawing/2014/main" id="{4775931A-346E-2C91-4D23-5E213A60F8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65823" y="1462499"/>
                <a:ext cx="3283783" cy="184712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2473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6E2BA1-D549-154A-5321-8BECF4C1914B}"/>
              </a:ext>
            </a:extLst>
          </p:cNvPr>
          <p:cNvSpPr txBox="1"/>
          <p:nvPr/>
        </p:nvSpPr>
        <p:spPr>
          <a:xfrm>
            <a:off x="2686050" y="123586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Google Shape;360;p33">
            <a:extLst>
              <a:ext uri="{FF2B5EF4-FFF2-40B4-BE49-F238E27FC236}">
                <a16:creationId xmlns:a16="http://schemas.microsoft.com/office/drawing/2014/main" id="{7C3C5B44-8838-DC33-E726-965FC511B43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13448" y="1097302"/>
            <a:ext cx="6580777" cy="1978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hovi"/>
              </a:rPr>
              <a:t>- We will sort all class by their student number in decreasing order and sort the rooms by their capacity in increasing order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hovi"/>
              </a:rPr>
              <a:t>→ 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hovi"/>
              </a:rPr>
              <a:t>increase the chance of finding a feasible solution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hovi"/>
              </a:rPr>
              <a:t>- At each step, the algorithm tries to assign a class with the largest number of students to a room with the smallest number of capacity and a latest time slot.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hovi"/>
              </a:rPr>
              <a:t>- The algorithm ends when no more class can be filled</a:t>
            </a:r>
          </a:p>
        </p:txBody>
      </p:sp>
      <p:sp>
        <p:nvSpPr>
          <p:cNvPr id="8" name="Google Shape;1606;p46">
            <a:extLst>
              <a:ext uri="{FF2B5EF4-FFF2-40B4-BE49-F238E27FC236}">
                <a16:creationId xmlns:a16="http://schemas.microsoft.com/office/drawing/2014/main" id="{F2D7492D-2F22-245F-7CED-5D3451D9BC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20666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</a:t>
            </a:r>
            <a:endParaRPr dirty="0"/>
          </a:p>
        </p:txBody>
      </p:sp>
      <p:sp>
        <p:nvSpPr>
          <p:cNvPr id="10" name="Google Shape;1604;p46">
            <a:extLst>
              <a:ext uri="{FF2B5EF4-FFF2-40B4-BE49-F238E27FC236}">
                <a16:creationId xmlns:a16="http://schemas.microsoft.com/office/drawing/2014/main" id="{A484B50F-432A-02AB-630D-1795A5C1F81B}"/>
              </a:ext>
            </a:extLst>
          </p:cNvPr>
          <p:cNvSpPr/>
          <p:nvPr/>
        </p:nvSpPr>
        <p:spPr>
          <a:xfrm>
            <a:off x="907257" y="1028699"/>
            <a:ext cx="6993159" cy="2469574"/>
          </a:xfrm>
          <a:prstGeom prst="roundRect">
            <a:avLst>
              <a:gd name="adj" fmla="val 9633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313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60;p33">
            <a:extLst>
              <a:ext uri="{FF2B5EF4-FFF2-40B4-BE49-F238E27FC236}">
                <a16:creationId xmlns:a16="http://schemas.microsoft.com/office/drawing/2014/main" id="{7C3C5B44-8838-DC33-E726-965FC511B43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4636" y="1803908"/>
            <a:ext cx="3152125" cy="839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Chovi"/>
              </a:rPr>
              <a:t>Select</a:t>
            </a:r>
            <a:r>
              <a:rPr lang="en-US" dirty="0">
                <a:latin typeface="Chovi"/>
              </a:rPr>
              <a:t> function: select a class and check if it can be scheduled using the 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Chovi"/>
              </a:rPr>
              <a:t>feasible</a:t>
            </a:r>
            <a:r>
              <a:rPr lang="en-US" dirty="0">
                <a:latin typeface="Chovi"/>
              </a:rPr>
              <a:t> function, return the shift and room index</a:t>
            </a:r>
          </a:p>
        </p:txBody>
      </p:sp>
      <p:sp>
        <p:nvSpPr>
          <p:cNvPr id="8" name="Google Shape;1606;p46">
            <a:extLst>
              <a:ext uri="{FF2B5EF4-FFF2-40B4-BE49-F238E27FC236}">
                <a16:creationId xmlns:a16="http://schemas.microsoft.com/office/drawing/2014/main" id="{F2D7492D-2F22-245F-7CED-5D3451D9BC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20666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Pseudo code</a:t>
            </a:r>
            <a:endParaRPr dirty="0"/>
          </a:p>
        </p:txBody>
      </p:sp>
      <p:sp>
        <p:nvSpPr>
          <p:cNvPr id="10" name="Google Shape;1604;p46">
            <a:extLst>
              <a:ext uri="{FF2B5EF4-FFF2-40B4-BE49-F238E27FC236}">
                <a16:creationId xmlns:a16="http://schemas.microsoft.com/office/drawing/2014/main" id="{A484B50F-432A-02AB-630D-1795A5C1F81B}"/>
              </a:ext>
            </a:extLst>
          </p:cNvPr>
          <p:cNvSpPr/>
          <p:nvPr/>
        </p:nvSpPr>
        <p:spPr>
          <a:xfrm>
            <a:off x="644636" y="1827507"/>
            <a:ext cx="3152125" cy="784080"/>
          </a:xfrm>
          <a:prstGeom prst="roundRect">
            <a:avLst>
              <a:gd name="adj" fmla="val 9633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60;p33">
            <a:extLst>
              <a:ext uri="{FF2B5EF4-FFF2-40B4-BE49-F238E27FC236}">
                <a16:creationId xmlns:a16="http://schemas.microsoft.com/office/drawing/2014/main" id="{4FF3699C-BBE0-4EA8-D86A-3150DD54842F}"/>
              </a:ext>
            </a:extLst>
          </p:cNvPr>
          <p:cNvSpPr txBox="1">
            <a:spLocks/>
          </p:cNvSpPr>
          <p:nvPr/>
        </p:nvSpPr>
        <p:spPr>
          <a:xfrm>
            <a:off x="187035" y="2689707"/>
            <a:ext cx="4053474" cy="17947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/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Select(</a:t>
            </a:r>
            <a:r>
              <a:rPr lang="en-US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current_class</a:t>
            </a:r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pPr marL="0" indent="0"/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g := The teacher teaches </a:t>
            </a:r>
            <a:r>
              <a:rPr lang="en-US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current_class</a:t>
            </a:r>
            <a:endParaRPr lang="en-US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/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for p in range(60):</a:t>
            </a:r>
          </a:p>
          <a:p>
            <a:pPr marL="0" indent="0"/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for room in </a:t>
            </a:r>
            <a:r>
              <a:rPr lang="en-US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rooms_sort</a:t>
            </a:r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marL="0" indent="0"/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if Feasible(</a:t>
            </a:r>
            <a:r>
              <a:rPr lang="en-US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current_class</a:t>
            </a:r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p, room):</a:t>
            </a:r>
          </a:p>
          <a:p>
            <a:pPr marL="0" indent="0"/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return p, room</a:t>
            </a:r>
          </a:p>
          <a:p>
            <a:pPr marL="0" indent="0"/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return “FAILURE”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088A87A-9051-B629-CD3A-18B58DB0A5EE}"/>
              </a:ext>
            </a:extLst>
          </p:cNvPr>
          <p:cNvGrpSpPr/>
          <p:nvPr/>
        </p:nvGrpSpPr>
        <p:grpSpPr>
          <a:xfrm>
            <a:off x="3035242" y="659062"/>
            <a:ext cx="2198468" cy="785766"/>
            <a:chOff x="3035242" y="659062"/>
            <a:chExt cx="2198468" cy="785766"/>
          </a:xfrm>
        </p:grpSpPr>
        <p:sp>
          <p:nvSpPr>
            <p:cNvPr id="3" name="Google Shape;360;p33">
              <a:extLst>
                <a:ext uri="{FF2B5EF4-FFF2-40B4-BE49-F238E27FC236}">
                  <a16:creationId xmlns:a16="http://schemas.microsoft.com/office/drawing/2014/main" id="{2C2CFCEF-A126-6E3D-95B7-7B7A05566694}"/>
                </a:ext>
              </a:extLst>
            </p:cNvPr>
            <p:cNvSpPr txBox="1">
              <a:spLocks/>
            </p:cNvSpPr>
            <p:nvPr/>
          </p:nvSpPr>
          <p:spPr>
            <a:xfrm>
              <a:off x="3035242" y="835766"/>
              <a:ext cx="1187668" cy="576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9pPr>
            </a:lstStyle>
            <a:p>
              <a:pPr marL="0" indent="0"/>
              <a:r>
                <a:rPr lang="en-US" sz="1700" dirty="0">
                  <a:latin typeface="Chovi"/>
                </a:rPr>
                <a:t>Notation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D397D7EF-ED06-3DA8-F197-135E3F3886C4}"/>
                </a:ext>
              </a:extLst>
            </p:cNvPr>
            <p:cNvSpPr/>
            <p:nvPr/>
          </p:nvSpPr>
          <p:spPr>
            <a:xfrm>
              <a:off x="3996721" y="1016618"/>
              <a:ext cx="332509" cy="129878"/>
            </a:xfrm>
            <a:prstGeom prst="rightArrow">
              <a:avLst>
                <a:gd name="adj1" fmla="val 50000"/>
                <a:gd name="adj2" fmla="val 401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009E2161-99C2-A547-8D14-CC2DD43ED1B2}"/>
                </a:ext>
              </a:extLst>
            </p:cNvPr>
            <p:cNvSpPr/>
            <p:nvPr/>
          </p:nvSpPr>
          <p:spPr>
            <a:xfrm rot="1080000">
              <a:off x="3991716" y="1198842"/>
              <a:ext cx="332509" cy="129878"/>
            </a:xfrm>
            <a:prstGeom prst="rightArrow">
              <a:avLst>
                <a:gd name="adj1" fmla="val 50000"/>
                <a:gd name="adj2" fmla="val 401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C6772406-103B-D700-CE6A-EDB097097BA2}"/>
                </a:ext>
              </a:extLst>
            </p:cNvPr>
            <p:cNvSpPr/>
            <p:nvPr/>
          </p:nvSpPr>
          <p:spPr>
            <a:xfrm rot="-1080000">
              <a:off x="3996720" y="839914"/>
              <a:ext cx="332509" cy="129878"/>
            </a:xfrm>
            <a:prstGeom prst="rightArrow">
              <a:avLst>
                <a:gd name="adj1" fmla="val 50000"/>
                <a:gd name="adj2" fmla="val 401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oogle Shape;360;p33">
              <a:extLst>
                <a:ext uri="{FF2B5EF4-FFF2-40B4-BE49-F238E27FC236}">
                  <a16:creationId xmlns:a16="http://schemas.microsoft.com/office/drawing/2014/main" id="{CB0F650C-BC7E-BE0E-BDD3-78DB1F9F1618}"/>
                </a:ext>
              </a:extLst>
            </p:cNvPr>
            <p:cNvSpPr txBox="1">
              <a:spLocks/>
            </p:cNvSpPr>
            <p:nvPr/>
          </p:nvSpPr>
          <p:spPr>
            <a:xfrm>
              <a:off x="4303169" y="659062"/>
              <a:ext cx="930541" cy="353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9pPr>
            </a:lstStyle>
            <a:p>
              <a:pPr marL="0" indent="0"/>
              <a:r>
                <a:rPr lang="en-US" dirty="0">
                  <a:latin typeface="Chovi"/>
                </a:rPr>
                <a:t>p: shifts</a:t>
              </a:r>
            </a:p>
          </p:txBody>
        </p:sp>
        <p:sp>
          <p:nvSpPr>
            <p:cNvPr id="15" name="Google Shape;360;p33">
              <a:extLst>
                <a:ext uri="{FF2B5EF4-FFF2-40B4-BE49-F238E27FC236}">
                  <a16:creationId xmlns:a16="http://schemas.microsoft.com/office/drawing/2014/main" id="{2BEE67F3-2EA5-AE99-DF26-8CA3927D5C30}"/>
                </a:ext>
              </a:extLst>
            </p:cNvPr>
            <p:cNvSpPr txBox="1">
              <a:spLocks/>
            </p:cNvSpPr>
            <p:nvPr/>
          </p:nvSpPr>
          <p:spPr>
            <a:xfrm>
              <a:off x="4303169" y="875241"/>
              <a:ext cx="930541" cy="353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9pPr>
            </a:lstStyle>
            <a:p>
              <a:pPr marL="0" indent="0"/>
              <a:r>
                <a:rPr lang="en-US" dirty="0">
                  <a:latin typeface="Chovi"/>
                </a:rPr>
                <a:t>i: class </a:t>
              </a:r>
              <a:r>
                <a:rPr lang="en-US" dirty="0" err="1">
                  <a:latin typeface="Chovi"/>
                </a:rPr>
                <a:t>i</a:t>
              </a:r>
              <a:endParaRPr lang="en-US" dirty="0">
                <a:latin typeface="Chovi"/>
              </a:endParaRPr>
            </a:p>
          </p:txBody>
        </p:sp>
        <p:sp>
          <p:nvSpPr>
            <p:cNvPr id="16" name="Google Shape;360;p33">
              <a:extLst>
                <a:ext uri="{FF2B5EF4-FFF2-40B4-BE49-F238E27FC236}">
                  <a16:creationId xmlns:a16="http://schemas.microsoft.com/office/drawing/2014/main" id="{7BAF7DEF-AF4E-5D57-9013-7CB8CFD981C1}"/>
                </a:ext>
              </a:extLst>
            </p:cNvPr>
            <p:cNvSpPr txBox="1">
              <a:spLocks/>
            </p:cNvSpPr>
            <p:nvPr/>
          </p:nvSpPr>
          <p:spPr>
            <a:xfrm>
              <a:off x="4303169" y="1091420"/>
              <a:ext cx="930541" cy="353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9pPr>
            </a:lstStyle>
            <a:p>
              <a:pPr marL="0" indent="0"/>
              <a:r>
                <a:rPr lang="en-US" dirty="0">
                  <a:latin typeface="Chovi"/>
                </a:rPr>
                <a:t>r: room 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EFABF9-D288-C70C-7825-C8B28D313ABE}"/>
              </a:ext>
            </a:extLst>
          </p:cNvPr>
          <p:cNvGrpSpPr/>
          <p:nvPr/>
        </p:nvGrpSpPr>
        <p:grpSpPr>
          <a:xfrm>
            <a:off x="4951980" y="1803908"/>
            <a:ext cx="3152930" cy="839314"/>
            <a:chOff x="4855001" y="1810841"/>
            <a:chExt cx="3152930" cy="839314"/>
          </a:xfrm>
        </p:grpSpPr>
        <p:sp>
          <p:nvSpPr>
            <p:cNvPr id="17" name="Google Shape;360;p33">
              <a:extLst>
                <a:ext uri="{FF2B5EF4-FFF2-40B4-BE49-F238E27FC236}">
                  <a16:creationId xmlns:a16="http://schemas.microsoft.com/office/drawing/2014/main" id="{0BB7464D-D23A-CCCB-B839-3F26E0FD210A}"/>
                </a:ext>
              </a:extLst>
            </p:cNvPr>
            <p:cNvSpPr txBox="1">
              <a:spLocks/>
            </p:cNvSpPr>
            <p:nvPr/>
          </p:nvSpPr>
          <p:spPr>
            <a:xfrm>
              <a:off x="4855002" y="1810841"/>
              <a:ext cx="3152929" cy="839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hivo"/>
                <a:buNone/>
                <a:defRPr sz="1400" b="0" i="0" u="none" strike="noStrike" cap="none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defRPr>
              </a:lvl9pPr>
            </a:lstStyle>
            <a:p>
              <a:pPr marL="0" indent="0"/>
              <a:r>
                <a:rPr lang="en-US" b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hovi"/>
                </a:rPr>
                <a:t>greedy</a:t>
              </a:r>
              <a:r>
                <a:rPr lang="en-US">
                  <a:latin typeface="Chovi"/>
                </a:rPr>
                <a:t> function: the algorithm, class i’s schedule is stored in a dictionary </a:t>
              </a:r>
              <a:r>
                <a:rPr lang="en-US" b="1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hovi"/>
                </a:rPr>
                <a:t>time_table</a:t>
              </a:r>
              <a:r>
                <a:rPr lang="en-US" b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hovi"/>
                </a:rPr>
                <a:t>[</a:t>
              </a:r>
              <a:r>
                <a:rPr lang="en-US" b="1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hovi"/>
                </a:rPr>
                <a:t>i</a:t>
              </a:r>
              <a:r>
                <a:rPr lang="en-US" b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hovi"/>
                </a:rPr>
                <a:t>] = (p, r)</a:t>
              </a:r>
            </a:p>
          </p:txBody>
        </p:sp>
        <p:sp>
          <p:nvSpPr>
            <p:cNvPr id="18" name="Google Shape;1604;p46">
              <a:extLst>
                <a:ext uri="{FF2B5EF4-FFF2-40B4-BE49-F238E27FC236}">
                  <a16:creationId xmlns:a16="http://schemas.microsoft.com/office/drawing/2014/main" id="{C6405C68-C269-AAF9-0CD7-B215DFAF411F}"/>
                </a:ext>
              </a:extLst>
            </p:cNvPr>
            <p:cNvSpPr/>
            <p:nvPr/>
          </p:nvSpPr>
          <p:spPr>
            <a:xfrm>
              <a:off x="4855001" y="1834440"/>
              <a:ext cx="3152125" cy="784080"/>
            </a:xfrm>
            <a:prstGeom prst="roundRect">
              <a:avLst>
                <a:gd name="adj" fmla="val 9633"/>
              </a:avLst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360;p33">
            <a:extLst>
              <a:ext uri="{FF2B5EF4-FFF2-40B4-BE49-F238E27FC236}">
                <a16:creationId xmlns:a16="http://schemas.microsoft.com/office/drawing/2014/main" id="{983B0553-1F57-9A43-71F5-C4D6A97B9B57}"/>
              </a:ext>
            </a:extLst>
          </p:cNvPr>
          <p:cNvSpPr txBox="1">
            <a:spLocks/>
          </p:cNvSpPr>
          <p:nvPr/>
        </p:nvSpPr>
        <p:spPr>
          <a:xfrm>
            <a:off x="4633326" y="2696640"/>
            <a:ext cx="4399838" cy="178779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400" b="0" i="0" u="none" strike="noStrike" cap="none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/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greedy( ):</a:t>
            </a:r>
          </a:p>
          <a:p>
            <a:pPr marL="0" indent="0"/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for </a:t>
            </a:r>
            <a:r>
              <a:rPr lang="en-US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current_class</a:t>
            </a:r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in </a:t>
            </a:r>
            <a:r>
              <a:rPr lang="en-US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classes_sort</a:t>
            </a:r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marL="0" indent="0"/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t := the number of shift of </a:t>
            </a:r>
            <a:r>
              <a:rPr lang="en-US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current_class</a:t>
            </a:r>
            <a:endParaRPr lang="en-US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/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:= the index of </a:t>
            </a:r>
            <a:r>
              <a:rPr lang="en-US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current_class</a:t>
            </a:r>
            <a:endParaRPr lang="en-US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/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for j in t:</a:t>
            </a:r>
          </a:p>
          <a:p>
            <a:pPr marL="0" indent="0"/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x := Select(</a:t>
            </a:r>
            <a:r>
              <a:rPr lang="en-US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current_class</a:t>
            </a:r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/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if x = “FAILURE”:	</a:t>
            </a:r>
          </a:p>
          <a:p>
            <a:pPr marL="0" indent="0"/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continue</a:t>
            </a:r>
          </a:p>
          <a:p>
            <a:pPr marL="0" indent="0"/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timetable[</a:t>
            </a:r>
            <a:r>
              <a:rPr lang="en-US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].push(x)	</a:t>
            </a:r>
          </a:p>
        </p:txBody>
      </p:sp>
    </p:spTree>
    <p:extLst>
      <p:ext uri="{BB962C8B-B14F-4D97-AF65-F5344CB8AC3E}">
        <p14:creationId xmlns:p14="http://schemas.microsoft.com/office/powerpoint/2010/main" val="3919498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lobal Technology Investments Project Proposal by Slidesgo">
  <a:themeElements>
    <a:clrScheme name="Simple Light">
      <a:dk1>
        <a:srgbClr val="97ACDE"/>
      </a:dk1>
      <a:lt1>
        <a:srgbClr val="050B31"/>
      </a:lt1>
      <a:dk2>
        <a:srgbClr val="322457"/>
      </a:dk2>
      <a:lt2>
        <a:srgbClr val="57428A"/>
      </a:lt2>
      <a:accent1>
        <a:srgbClr val="A1FFF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1250</Words>
  <Application>Microsoft Office PowerPoint</Application>
  <PresentationFormat>On-screen Show (16:9)</PresentationFormat>
  <Paragraphs>133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Roboto</vt:lpstr>
      <vt:lpstr>Cambria Math</vt:lpstr>
      <vt:lpstr>Chivo</vt:lpstr>
      <vt:lpstr>Wingdings</vt:lpstr>
      <vt:lpstr>Nirmala UI</vt:lpstr>
      <vt:lpstr>Source Code Pro</vt:lpstr>
      <vt:lpstr>Fahkwang</vt:lpstr>
      <vt:lpstr>Chovi</vt:lpstr>
      <vt:lpstr>Global Technology Investments Project Proposal by Slidesgo</vt:lpstr>
      <vt:lpstr>Class Schedule</vt:lpstr>
      <vt:lpstr>Table of contents</vt:lpstr>
      <vt:lpstr>Problem Introduction</vt:lpstr>
      <vt:lpstr>Arranging Timetable</vt:lpstr>
      <vt:lpstr>Arranging Timetable</vt:lpstr>
      <vt:lpstr>Greedy Algorithm</vt:lpstr>
      <vt:lpstr>02. Greedy Algorithm</vt:lpstr>
      <vt:lpstr>Idea</vt:lpstr>
      <vt:lpstr>Pseudo code</vt:lpstr>
      <vt:lpstr>CP + MIP using Ortools </vt:lpstr>
      <vt:lpstr>Modeling</vt:lpstr>
      <vt:lpstr>Modeling</vt:lpstr>
      <vt:lpstr>Modeling</vt:lpstr>
      <vt:lpstr>Modeling</vt:lpstr>
      <vt:lpstr>Modeling</vt:lpstr>
      <vt:lpstr>Genetic Algorithm</vt:lpstr>
      <vt:lpstr>To create a class scheduling using genetic algorithm, then we have the following idea: </vt:lpstr>
      <vt:lpstr>To create a class scheduling using genetic algorithm, then we have the following idea: </vt:lpstr>
      <vt:lpstr>To create a class scheduling using genetic algorithm, then we have the following idea: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Schedule</dc:title>
  <cp:lastModifiedBy>Pham Tuan Kiet 20214909</cp:lastModifiedBy>
  <cp:revision>3</cp:revision>
  <dcterms:modified xsi:type="dcterms:W3CDTF">2023-02-07T19:48:26Z</dcterms:modified>
</cp:coreProperties>
</file>