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8" r:id="rId3"/>
    <p:sldId id="354" r:id="rId4"/>
    <p:sldId id="341" r:id="rId5"/>
    <p:sldId id="278" r:id="rId6"/>
    <p:sldId id="279" r:id="rId7"/>
    <p:sldId id="280" r:id="rId8"/>
    <p:sldId id="343" r:id="rId9"/>
    <p:sldId id="281" r:id="rId10"/>
    <p:sldId id="342" r:id="rId11"/>
    <p:sldId id="321" r:id="rId12"/>
    <p:sldId id="338" r:id="rId13"/>
    <p:sldId id="283" r:id="rId14"/>
    <p:sldId id="284" r:id="rId15"/>
    <p:sldId id="285" r:id="rId16"/>
    <p:sldId id="287" r:id="rId17"/>
    <p:sldId id="325" r:id="rId18"/>
    <p:sldId id="286" r:id="rId19"/>
    <p:sldId id="335" r:id="rId20"/>
    <p:sldId id="288" r:id="rId21"/>
    <p:sldId id="345" r:id="rId22"/>
    <p:sldId id="289" r:id="rId23"/>
    <p:sldId id="290" r:id="rId24"/>
    <p:sldId id="291" r:id="rId25"/>
    <p:sldId id="327" r:id="rId26"/>
    <p:sldId id="313" r:id="rId27"/>
    <p:sldId id="292" r:id="rId28"/>
    <p:sldId id="333" r:id="rId29"/>
    <p:sldId id="347" r:id="rId30"/>
    <p:sldId id="324" r:id="rId31"/>
    <p:sldId id="352" r:id="rId32"/>
    <p:sldId id="351" r:id="rId33"/>
    <p:sldId id="349" r:id="rId34"/>
    <p:sldId id="344" r:id="rId35"/>
    <p:sldId id="350" r:id="rId36"/>
    <p:sldId id="353" r:id="rId37"/>
    <p:sldId id="339" r:id="rId38"/>
    <p:sldId id="293" r:id="rId39"/>
    <p:sldId id="294" r:id="rId40"/>
    <p:sldId id="295" r:id="rId41"/>
    <p:sldId id="296" r:id="rId42"/>
    <p:sldId id="297" r:id="rId43"/>
    <p:sldId id="298" r:id="rId44"/>
    <p:sldId id="299" r:id="rId45"/>
    <p:sldId id="300" r:id="rId46"/>
    <p:sldId id="301" r:id="rId47"/>
    <p:sldId id="302" r:id="rId48"/>
    <p:sldId id="304" r:id="rId49"/>
    <p:sldId id="305" r:id="rId50"/>
    <p:sldId id="346" r:id="rId51"/>
    <p:sldId id="314" r:id="rId52"/>
    <p:sldId id="318" r:id="rId53"/>
    <p:sldId id="27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52" autoAdjust="0"/>
  </p:normalViewPr>
  <p:slideViewPr>
    <p:cSldViewPr snapToGrid="0">
      <p:cViewPr varScale="1">
        <p:scale>
          <a:sx n="97" d="100"/>
          <a:sy n="97"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E7B8D0-D7BB-4DB8-9054-0F825B86D2C3}" type="doc">
      <dgm:prSet loTypeId="urn:microsoft.com/office/officeart/2005/8/layout/hProcess9" loCatId="process" qsTypeId="urn:microsoft.com/office/officeart/2005/8/quickstyle/simple1" qsCatId="simple" csTypeId="urn:microsoft.com/office/officeart/2005/8/colors/colorful1" csCatId="colorful" phldr="1"/>
      <dgm:spPr/>
    </dgm:pt>
    <dgm:pt modelId="{E6B909F7-84EA-4EC9-8D74-62249FFB398A}">
      <dgm:prSet phldrT="[Text]"/>
      <dgm:spPr/>
      <dgm:t>
        <a:bodyPr/>
        <a:lstStyle/>
        <a:p>
          <a:r>
            <a:rPr lang="en-US" dirty="0">
              <a:latin typeface="Arial" panose="020B0604020202020204" pitchFamily="34" charset="0"/>
              <a:ea typeface="Tahoma" panose="020B0604030504040204" pitchFamily="34" charset="0"/>
              <a:cs typeface="Arial" panose="020B0604020202020204" pitchFamily="34" charset="0"/>
            </a:rPr>
            <a:t>Thông </a:t>
          </a:r>
          <a:r>
            <a:rPr lang="en-US" dirty="0" err="1">
              <a:latin typeface="Arial" panose="020B0604020202020204" pitchFamily="34" charset="0"/>
              <a:ea typeface="Tahoma" panose="020B0604030504040204" pitchFamily="34" charset="0"/>
              <a:cs typeface="Arial" panose="020B0604020202020204" pitchFamily="34" charset="0"/>
            </a:rPr>
            <a:t>số</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hóa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bài</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toán</a:t>
          </a:r>
          <a:endParaRPr lang="en-US" dirty="0"/>
        </a:p>
      </dgm:t>
    </dgm:pt>
    <dgm:pt modelId="{4DEF01FD-BEC5-41E3-A486-6F63DEF46FA3}" type="parTrans" cxnId="{0C8CB570-AF35-4CC7-B91D-27C4FF2F6564}">
      <dgm:prSet/>
      <dgm:spPr/>
      <dgm:t>
        <a:bodyPr/>
        <a:lstStyle/>
        <a:p>
          <a:endParaRPr lang="en-US"/>
        </a:p>
      </dgm:t>
    </dgm:pt>
    <dgm:pt modelId="{B057F0B6-CEDE-449E-8C2E-F5A72132DE7B}" type="sibTrans" cxnId="{0C8CB570-AF35-4CC7-B91D-27C4FF2F6564}">
      <dgm:prSet/>
      <dgm:spPr/>
      <dgm:t>
        <a:bodyPr/>
        <a:lstStyle/>
        <a:p>
          <a:endParaRPr lang="en-US"/>
        </a:p>
      </dgm:t>
    </dgm:pt>
    <dgm:pt modelId="{E1A94AD9-AEAF-45E0-8714-CB147114051B}">
      <dgm:prSet phldrT="[Text]"/>
      <dgm:spPr/>
      <dgm:t>
        <a:bodyPr/>
        <a:lstStyle/>
        <a:p>
          <a:r>
            <a:rPr lang="en-US" dirty="0" err="1">
              <a:latin typeface="Arial" panose="020B0604020202020204" pitchFamily="34" charset="0"/>
              <a:ea typeface="Tahoma" panose="020B0604030504040204" pitchFamily="34" charset="0"/>
              <a:cs typeface="Arial" panose="020B0604020202020204" pitchFamily="34" charset="0"/>
            </a:rPr>
            <a:t>Tìm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tr</a:t>
          </a:r>
          <a:r>
            <a:rPr lang="vi-VN" dirty="0">
              <a:latin typeface="Arial" panose="020B0604020202020204" pitchFamily="34" charset="0"/>
              <a:ea typeface="Tahoma" panose="020B0604030504040204" pitchFamily="34" charset="0"/>
              <a:cs typeface="Arial" panose="020B0604020202020204" pitchFamily="34" charset="0"/>
            </a:rPr>
            <a:t>ườ</a:t>
          </a:r>
          <a:r>
            <a:rPr lang="en-US" dirty="0">
              <a:latin typeface="Arial" panose="020B0604020202020204" pitchFamily="34" charset="0"/>
              <a:ea typeface="Tahoma" panose="020B0604030504040204" pitchFamily="34" charset="0"/>
              <a:cs typeface="Arial" panose="020B0604020202020204" pitchFamily="34" charset="0"/>
            </a:rPr>
            <a:t>ng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sở</a:t>
          </a:r>
          <a:endParaRPr lang="en-US" dirty="0"/>
        </a:p>
      </dgm:t>
    </dgm:pt>
    <dgm:pt modelId="{4CC1CF0E-F1FA-4865-8CEB-468CB7424DFC}" type="parTrans" cxnId="{6A3E2E9C-AFBA-4076-94DE-3245B78A5CB4}">
      <dgm:prSet/>
      <dgm:spPr/>
      <dgm:t>
        <a:bodyPr/>
        <a:lstStyle/>
        <a:p>
          <a:endParaRPr lang="en-US"/>
        </a:p>
      </dgm:t>
    </dgm:pt>
    <dgm:pt modelId="{A6049108-A188-4935-AB4A-83F8A8FDE97D}" type="sibTrans" cxnId="{6A3E2E9C-AFBA-4076-94DE-3245B78A5CB4}">
      <dgm:prSet/>
      <dgm:spPr/>
      <dgm:t>
        <a:bodyPr/>
        <a:lstStyle/>
        <a:p>
          <a:endParaRPr lang="en-US"/>
        </a:p>
      </dgm:t>
    </dgm:pt>
    <dgm:pt modelId="{CFEEA491-F0ED-448E-8B32-188C5929B861}">
      <dgm:prSet phldrT="[Text]"/>
      <dgm:spPr/>
      <dgm:t>
        <a:bodyPr/>
        <a:lstStyle/>
        <a:p>
          <a:r>
            <a:rPr lang="en-US" dirty="0" err="1">
              <a:latin typeface="Arial" panose="020B0604020202020204" pitchFamily="34" charset="0"/>
              <a:ea typeface="Tahoma" panose="020B0604030504040204" pitchFamily="34" charset="0"/>
              <a:cs typeface="Arial" panose="020B0604020202020204" pitchFamily="34" charset="0"/>
            </a:rPr>
            <a:t>Tìm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thức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trường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quát</a:t>
          </a:r>
          <a:endParaRPr lang="en-US" dirty="0"/>
        </a:p>
      </dgm:t>
    </dgm:pt>
    <dgm:pt modelId="{9EFE54C6-CE4F-4FD5-997D-093B35DD1CA6}" type="parTrans" cxnId="{F0686277-FAA0-4C85-9764-018F79CE5619}">
      <dgm:prSet/>
      <dgm:spPr/>
      <dgm:t>
        <a:bodyPr/>
        <a:lstStyle/>
        <a:p>
          <a:endParaRPr lang="en-US"/>
        </a:p>
      </dgm:t>
    </dgm:pt>
    <dgm:pt modelId="{87C409A1-836B-4DE0-B72F-0B99C2A1BE1C}" type="sibTrans" cxnId="{F0686277-FAA0-4C85-9764-018F79CE5619}">
      <dgm:prSet/>
      <dgm:spPr/>
      <dgm:t>
        <a:bodyPr/>
        <a:lstStyle/>
        <a:p>
          <a:endParaRPr lang="en-US"/>
        </a:p>
      </dgm:t>
    </dgm:pt>
    <dgm:pt modelId="{C67B069E-58DA-4A49-9AE4-B8CC10E275DA}" type="pres">
      <dgm:prSet presAssocID="{D6E7B8D0-D7BB-4DB8-9054-0F825B86D2C3}" presName="CompostProcess" presStyleCnt="0">
        <dgm:presLayoutVars>
          <dgm:dir/>
          <dgm:resizeHandles val="exact"/>
        </dgm:presLayoutVars>
      </dgm:prSet>
      <dgm:spPr/>
    </dgm:pt>
    <dgm:pt modelId="{6F09FDB9-0884-45EE-9D55-28FACD5F8C3A}" type="pres">
      <dgm:prSet presAssocID="{D6E7B8D0-D7BB-4DB8-9054-0F825B86D2C3}" presName="arrow" presStyleLbl="bgShp" presStyleIdx="0" presStyleCnt="1"/>
      <dgm:spPr/>
    </dgm:pt>
    <dgm:pt modelId="{E69D9393-6AC3-41F9-A272-E660E47839B4}" type="pres">
      <dgm:prSet presAssocID="{D6E7B8D0-D7BB-4DB8-9054-0F825B86D2C3}" presName="linearProcess" presStyleCnt="0"/>
      <dgm:spPr/>
    </dgm:pt>
    <dgm:pt modelId="{D5FC67EB-7602-4ECA-A409-9CCF6032E572}" type="pres">
      <dgm:prSet presAssocID="{E6B909F7-84EA-4EC9-8D74-62249FFB398A}" presName="textNode" presStyleLbl="node1" presStyleIdx="0" presStyleCnt="3">
        <dgm:presLayoutVars>
          <dgm:bulletEnabled val="1"/>
        </dgm:presLayoutVars>
      </dgm:prSet>
      <dgm:spPr/>
    </dgm:pt>
    <dgm:pt modelId="{13F4C093-9F6F-43AB-95EA-CDCA06843018}" type="pres">
      <dgm:prSet presAssocID="{B057F0B6-CEDE-449E-8C2E-F5A72132DE7B}" presName="sibTrans" presStyleCnt="0"/>
      <dgm:spPr/>
    </dgm:pt>
    <dgm:pt modelId="{1F67D105-A955-4704-96E7-8034155E5B4B}" type="pres">
      <dgm:prSet presAssocID="{E1A94AD9-AEAF-45E0-8714-CB147114051B}" presName="textNode" presStyleLbl="node1" presStyleIdx="1" presStyleCnt="3">
        <dgm:presLayoutVars>
          <dgm:bulletEnabled val="1"/>
        </dgm:presLayoutVars>
      </dgm:prSet>
      <dgm:spPr/>
    </dgm:pt>
    <dgm:pt modelId="{DD4D4945-BE08-46EA-B639-81FDA47112DC}" type="pres">
      <dgm:prSet presAssocID="{A6049108-A188-4935-AB4A-83F8A8FDE97D}" presName="sibTrans" presStyleCnt="0"/>
      <dgm:spPr/>
    </dgm:pt>
    <dgm:pt modelId="{A8B1B7AA-CC36-4A08-9485-981B17C5A80C}" type="pres">
      <dgm:prSet presAssocID="{CFEEA491-F0ED-448E-8B32-188C5929B861}" presName="textNode" presStyleLbl="node1" presStyleIdx="2" presStyleCnt="3">
        <dgm:presLayoutVars>
          <dgm:bulletEnabled val="1"/>
        </dgm:presLayoutVars>
      </dgm:prSet>
      <dgm:spPr/>
    </dgm:pt>
  </dgm:ptLst>
  <dgm:cxnLst>
    <dgm:cxn modelId="{396C7142-2C1C-47A2-86C7-6EDA3AD5C1B7}" type="presOf" srcId="{E6B909F7-84EA-4EC9-8D74-62249FFB398A}" destId="{D5FC67EB-7602-4ECA-A409-9CCF6032E572}" srcOrd="0" destOrd="0" presId="urn:microsoft.com/office/officeart/2005/8/layout/hProcess9"/>
    <dgm:cxn modelId="{42F08F6F-C18E-4EE4-8C97-6C748A68EBC4}" type="presOf" srcId="{E1A94AD9-AEAF-45E0-8714-CB147114051B}" destId="{1F67D105-A955-4704-96E7-8034155E5B4B}" srcOrd="0" destOrd="0" presId="urn:microsoft.com/office/officeart/2005/8/layout/hProcess9"/>
    <dgm:cxn modelId="{0C8CB570-AF35-4CC7-B91D-27C4FF2F6564}" srcId="{D6E7B8D0-D7BB-4DB8-9054-0F825B86D2C3}" destId="{E6B909F7-84EA-4EC9-8D74-62249FFB398A}" srcOrd="0" destOrd="0" parTransId="{4DEF01FD-BEC5-41E3-A486-6F63DEF46FA3}" sibTransId="{B057F0B6-CEDE-449E-8C2E-F5A72132DE7B}"/>
    <dgm:cxn modelId="{F0686277-FAA0-4C85-9764-018F79CE5619}" srcId="{D6E7B8D0-D7BB-4DB8-9054-0F825B86D2C3}" destId="{CFEEA491-F0ED-448E-8B32-188C5929B861}" srcOrd="2" destOrd="0" parTransId="{9EFE54C6-CE4F-4FD5-997D-093B35DD1CA6}" sibTransId="{87C409A1-836B-4DE0-B72F-0B99C2A1BE1C}"/>
    <dgm:cxn modelId="{149EEF89-76F7-44DE-B831-A6DAE6C78456}" type="presOf" srcId="{D6E7B8D0-D7BB-4DB8-9054-0F825B86D2C3}" destId="{C67B069E-58DA-4A49-9AE4-B8CC10E275DA}" srcOrd="0" destOrd="0" presId="urn:microsoft.com/office/officeart/2005/8/layout/hProcess9"/>
    <dgm:cxn modelId="{6A3E2E9C-AFBA-4076-94DE-3245B78A5CB4}" srcId="{D6E7B8D0-D7BB-4DB8-9054-0F825B86D2C3}" destId="{E1A94AD9-AEAF-45E0-8714-CB147114051B}" srcOrd="1" destOrd="0" parTransId="{4CC1CF0E-F1FA-4865-8CEB-468CB7424DFC}" sibTransId="{A6049108-A188-4935-AB4A-83F8A8FDE97D}"/>
    <dgm:cxn modelId="{4F80BDC0-DC80-4A90-9B12-1B2ADDE90A95}" type="presOf" srcId="{CFEEA491-F0ED-448E-8B32-188C5929B861}" destId="{A8B1B7AA-CC36-4A08-9485-981B17C5A80C}" srcOrd="0" destOrd="0" presId="urn:microsoft.com/office/officeart/2005/8/layout/hProcess9"/>
    <dgm:cxn modelId="{90C86BC9-30B6-424D-B8B1-3C56E0514BFD}" type="presParOf" srcId="{C67B069E-58DA-4A49-9AE4-B8CC10E275DA}" destId="{6F09FDB9-0884-45EE-9D55-28FACD5F8C3A}" srcOrd="0" destOrd="0" presId="urn:microsoft.com/office/officeart/2005/8/layout/hProcess9"/>
    <dgm:cxn modelId="{23484EFD-37FF-4CB3-8E7D-C3865D7E4ACD}" type="presParOf" srcId="{C67B069E-58DA-4A49-9AE4-B8CC10E275DA}" destId="{E69D9393-6AC3-41F9-A272-E660E47839B4}" srcOrd="1" destOrd="0" presId="urn:microsoft.com/office/officeart/2005/8/layout/hProcess9"/>
    <dgm:cxn modelId="{A9E17FBB-8BC9-4D3E-9E81-8B0705FE7F62}" type="presParOf" srcId="{E69D9393-6AC3-41F9-A272-E660E47839B4}" destId="{D5FC67EB-7602-4ECA-A409-9CCF6032E572}" srcOrd="0" destOrd="0" presId="urn:microsoft.com/office/officeart/2005/8/layout/hProcess9"/>
    <dgm:cxn modelId="{8D25F08C-3E36-421F-92DA-7806D4FE088B}" type="presParOf" srcId="{E69D9393-6AC3-41F9-A272-E660E47839B4}" destId="{13F4C093-9F6F-43AB-95EA-CDCA06843018}" srcOrd="1" destOrd="0" presId="urn:microsoft.com/office/officeart/2005/8/layout/hProcess9"/>
    <dgm:cxn modelId="{E8F4E9D0-A391-4380-A672-6F1289567AAD}" type="presParOf" srcId="{E69D9393-6AC3-41F9-A272-E660E47839B4}" destId="{1F67D105-A955-4704-96E7-8034155E5B4B}" srcOrd="2" destOrd="0" presId="urn:microsoft.com/office/officeart/2005/8/layout/hProcess9"/>
    <dgm:cxn modelId="{8728F225-D7A6-4610-897C-6EC9826D55C8}" type="presParOf" srcId="{E69D9393-6AC3-41F9-A272-E660E47839B4}" destId="{DD4D4945-BE08-46EA-B639-81FDA47112DC}" srcOrd="3" destOrd="0" presId="urn:microsoft.com/office/officeart/2005/8/layout/hProcess9"/>
    <dgm:cxn modelId="{E783CC9D-B0C7-402E-9C72-75407365F52F}" type="presParOf" srcId="{E69D9393-6AC3-41F9-A272-E660E47839B4}" destId="{A8B1B7AA-CC36-4A08-9485-981B17C5A80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9FDB9-0884-45EE-9D55-28FACD5F8C3A}">
      <dsp:nvSpPr>
        <dsp:cNvPr id="0" name=""/>
        <dsp:cNvSpPr/>
      </dsp:nvSpPr>
      <dsp:spPr>
        <a:xfrm>
          <a:off x="714714" y="0"/>
          <a:ext cx="8100095"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FC67EB-7602-4ECA-A409-9CCF6032E572}">
      <dsp:nvSpPr>
        <dsp:cNvPr id="0" name=""/>
        <dsp:cNvSpPr/>
      </dsp:nvSpPr>
      <dsp:spPr>
        <a:xfrm>
          <a:off x="4653" y="1625600"/>
          <a:ext cx="3071038" cy="21674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Arial" panose="020B0604020202020204" pitchFamily="34" charset="0"/>
              <a:ea typeface="Tahoma" panose="020B0604030504040204" pitchFamily="34" charset="0"/>
              <a:cs typeface="Arial" panose="020B0604020202020204" pitchFamily="34" charset="0"/>
            </a:rPr>
            <a:t>Thông </a:t>
          </a:r>
          <a:r>
            <a:rPr lang="en-US" sz="3300" kern="1200" dirty="0" err="1">
              <a:latin typeface="Arial" panose="020B0604020202020204" pitchFamily="34" charset="0"/>
              <a:ea typeface="Tahoma" panose="020B0604030504040204" pitchFamily="34" charset="0"/>
              <a:cs typeface="Arial" panose="020B0604020202020204" pitchFamily="34" charset="0"/>
            </a:rPr>
            <a:t>số</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hóa</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bài</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toán</a:t>
          </a:r>
          <a:endParaRPr lang="en-US" sz="3300" kern="1200" dirty="0"/>
        </a:p>
      </dsp:txBody>
      <dsp:txXfrm>
        <a:off x="110460" y="1731407"/>
        <a:ext cx="2859424" cy="1955852"/>
      </dsp:txXfrm>
    </dsp:sp>
    <dsp:sp modelId="{1F67D105-A955-4704-96E7-8034155E5B4B}">
      <dsp:nvSpPr>
        <dsp:cNvPr id="0" name=""/>
        <dsp:cNvSpPr/>
      </dsp:nvSpPr>
      <dsp:spPr>
        <a:xfrm>
          <a:off x="3229242" y="1625600"/>
          <a:ext cx="3071038" cy="216746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latin typeface="Arial" panose="020B0604020202020204" pitchFamily="34" charset="0"/>
              <a:ea typeface="Tahoma" panose="020B0604030504040204" pitchFamily="34" charset="0"/>
              <a:cs typeface="Arial" panose="020B0604020202020204" pitchFamily="34" charset="0"/>
            </a:rPr>
            <a:t>Tìm</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các</a:t>
          </a:r>
          <a:r>
            <a:rPr lang="en-US" sz="3300" kern="1200" dirty="0">
              <a:latin typeface="Arial" panose="020B0604020202020204" pitchFamily="34" charset="0"/>
              <a:ea typeface="Tahoma" panose="020B0604030504040204" pitchFamily="34" charset="0"/>
              <a:cs typeface="Arial" panose="020B0604020202020204" pitchFamily="34" charset="0"/>
            </a:rPr>
            <a:t> tr</a:t>
          </a:r>
          <a:r>
            <a:rPr lang="vi-VN" sz="3300" kern="1200" dirty="0">
              <a:latin typeface="Arial" panose="020B0604020202020204" pitchFamily="34" charset="0"/>
              <a:ea typeface="Tahoma" panose="020B0604030504040204" pitchFamily="34" charset="0"/>
              <a:cs typeface="Arial" panose="020B0604020202020204" pitchFamily="34" charset="0"/>
            </a:rPr>
            <a:t>ườ</a:t>
          </a:r>
          <a:r>
            <a:rPr lang="en-US" sz="3300" kern="1200" dirty="0">
              <a:latin typeface="Arial" panose="020B0604020202020204" pitchFamily="34" charset="0"/>
              <a:ea typeface="Tahoma" panose="020B0604030504040204" pitchFamily="34" charset="0"/>
              <a:cs typeface="Arial" panose="020B0604020202020204" pitchFamily="34" charset="0"/>
            </a:rPr>
            <a:t>ng </a:t>
          </a:r>
          <a:r>
            <a:rPr lang="en-US" sz="3300" kern="1200" dirty="0" err="1">
              <a:latin typeface="Arial" panose="020B0604020202020204" pitchFamily="34" charset="0"/>
              <a:ea typeface="Tahoma" panose="020B0604030504040204" pitchFamily="34" charset="0"/>
              <a:cs typeface="Arial" panose="020B0604020202020204" pitchFamily="34" charset="0"/>
            </a:rPr>
            <a:t>hợp</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cơ</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sở</a:t>
          </a:r>
          <a:endParaRPr lang="en-US" sz="3300" kern="1200" dirty="0"/>
        </a:p>
      </dsp:txBody>
      <dsp:txXfrm>
        <a:off x="3335049" y="1731407"/>
        <a:ext cx="2859424" cy="1955852"/>
      </dsp:txXfrm>
    </dsp:sp>
    <dsp:sp modelId="{A8B1B7AA-CC36-4A08-9485-981B17C5A80C}">
      <dsp:nvSpPr>
        <dsp:cNvPr id="0" name=""/>
        <dsp:cNvSpPr/>
      </dsp:nvSpPr>
      <dsp:spPr>
        <a:xfrm>
          <a:off x="6453832" y="1625600"/>
          <a:ext cx="3071038" cy="216746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latin typeface="Arial" panose="020B0604020202020204" pitchFamily="34" charset="0"/>
              <a:ea typeface="Tahoma" panose="020B0604030504040204" pitchFamily="34" charset="0"/>
              <a:cs typeface="Arial" panose="020B0604020202020204" pitchFamily="34" charset="0"/>
            </a:rPr>
            <a:t>Tìm</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công</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thức</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trường</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hợp</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tổng</a:t>
          </a:r>
          <a:r>
            <a:rPr lang="en-US" sz="3300" kern="1200" dirty="0">
              <a:latin typeface="Arial" panose="020B0604020202020204" pitchFamily="34" charset="0"/>
              <a:ea typeface="Tahoma" panose="020B0604030504040204" pitchFamily="34" charset="0"/>
              <a:cs typeface="Arial" panose="020B0604020202020204" pitchFamily="34" charset="0"/>
            </a:rPr>
            <a:t> </a:t>
          </a:r>
          <a:r>
            <a:rPr lang="en-US" sz="3300" kern="1200" dirty="0" err="1">
              <a:latin typeface="Arial" panose="020B0604020202020204" pitchFamily="34" charset="0"/>
              <a:ea typeface="Tahoma" panose="020B0604030504040204" pitchFamily="34" charset="0"/>
              <a:cs typeface="Arial" panose="020B0604020202020204" pitchFamily="34" charset="0"/>
            </a:rPr>
            <a:t>quát</a:t>
          </a:r>
          <a:endParaRPr lang="en-US" sz="3300" kern="1200" dirty="0"/>
        </a:p>
      </dsp:txBody>
      <dsp:txXfrm>
        <a:off x="6559639" y="1731407"/>
        <a:ext cx="2859424"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8A69A-0C4D-4816-B5D7-562A9313C5CD}"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1E9CF-8C79-4579-A1E2-6D1A28ED86D0}" type="slidenum">
              <a:rPr lang="en-US" smtClean="0"/>
              <a:t>‹#›</a:t>
            </a:fld>
            <a:endParaRPr lang="en-US"/>
          </a:p>
        </p:txBody>
      </p:sp>
    </p:spTree>
    <p:extLst>
      <p:ext uri="{BB962C8B-B14F-4D97-AF65-F5344CB8AC3E}">
        <p14:creationId xmlns:p14="http://schemas.microsoft.com/office/powerpoint/2010/main" val="37697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2</a:t>
            </a:fld>
            <a:endParaRPr lang="en-US"/>
          </a:p>
        </p:txBody>
      </p:sp>
    </p:spTree>
    <p:extLst>
      <p:ext uri="{BB962C8B-B14F-4D97-AF65-F5344CB8AC3E}">
        <p14:creationId xmlns:p14="http://schemas.microsoft.com/office/powerpoint/2010/main" val="3305972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10">
                <a:effectLst/>
                <a:latin typeface="Times New Roman" panose="02020603050405020304" pitchFamily="18" charset="0"/>
                <a:ea typeface="Proxima Nova"/>
                <a:cs typeface="Proxima Nova"/>
              </a:rPr>
              <a:t>Đệ quy hỗ tương – Mutual recursion – (còn gọi đệ quy gián tiếp – indirect recursion) là trường hợp hiếm gặp khi hàm không trực tiếp gọi lại chính nó mà thông qua một (hoặc nhiều) hàm khác.</a:t>
            </a:r>
            <a:endParaRPr lang="en-US" sz="1800">
              <a:effectLst/>
              <a:latin typeface="Proxima Nova"/>
              <a:ea typeface="Proxima Nova"/>
              <a:cs typeface="Proxima Nova"/>
            </a:endParaRPr>
          </a:p>
        </p:txBody>
      </p:sp>
      <p:sp>
        <p:nvSpPr>
          <p:cNvPr id="4" name="Slide Number Placeholder 3"/>
          <p:cNvSpPr>
            <a:spLocks noGrp="1"/>
          </p:cNvSpPr>
          <p:nvPr>
            <p:ph type="sldNum" sz="quarter" idx="10"/>
          </p:nvPr>
        </p:nvSpPr>
        <p:spPr/>
        <p:txBody>
          <a:bodyPr/>
          <a:lstStyle/>
          <a:p>
            <a:fld id="{20AFAF77-F6C9-4CF6-8547-CDDAD7EB79C9}" type="slidenum">
              <a:rPr lang="en-US" smtClean="0"/>
              <a:t>18</a:t>
            </a:fld>
            <a:endParaRPr lang="en-US"/>
          </a:p>
        </p:txBody>
      </p:sp>
    </p:spTree>
    <p:extLst>
      <p:ext uri="{BB962C8B-B14F-4D97-AF65-F5344CB8AC3E}">
        <p14:creationId xmlns:p14="http://schemas.microsoft.com/office/powerpoint/2010/main" val="4154363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xây dựng một hàm đệ quy, bạn cần tuân thủ các bước cơ bản sau đây:</a:t>
            </a:r>
          </a:p>
          <a:p>
            <a:r>
              <a:rPr lang="vi-VN" b="1" dirty="0"/>
              <a:t>1. Xác định bài toán</a:t>
            </a:r>
          </a:p>
          <a:p>
            <a:r>
              <a:rPr lang="vi-VN" dirty="0"/>
              <a:t>Trước tiên, bạn cần hiểu rõ vấn đề mà bạn đang cố gắng giải quyết. Bài toán nên có cấu trúc mà một phần của nó có thể được giải quyết bằng cách áp dụng cùng một phương pháp cho một bài toán nhỏ hơn.</a:t>
            </a:r>
          </a:p>
          <a:p>
            <a:r>
              <a:rPr lang="vi-VN" b="1" dirty="0"/>
              <a:t>2. Xác định trường hợp cơ sở (Base Case)</a:t>
            </a:r>
          </a:p>
          <a:p>
            <a:r>
              <a:rPr lang="vi-VN" dirty="0"/>
              <a:t>Trường hợp cơ sở là tình huống đơn giản nhất của bài toán mà bạn có thể giải quyết ngay lập tức mà không cần phải gọi hàm đệ quy.</a:t>
            </a:r>
          </a:p>
          <a:p>
            <a:r>
              <a:rPr lang="vi-VN" b="1" dirty="0"/>
              <a:t>3. Xác định trường hợp đệ quy (Recursive Case)</a:t>
            </a:r>
          </a:p>
          <a:p>
            <a:r>
              <a:rPr lang="vi-VN" dirty="0"/>
              <a:t>Trường hợp đệ quy là phần của bài toán mà bạn giải quyết bằng cách gọi lại hàm đệ quy với một bài toán nhỏ hơn.</a:t>
            </a:r>
          </a:p>
          <a:p>
            <a:r>
              <a:rPr lang="vi-VN" b="1" dirty="0"/>
              <a:t>4. Viết hàm đệ quy</a:t>
            </a:r>
          </a:p>
          <a:p>
            <a:r>
              <a:rPr lang="vi-VN" dirty="0"/>
              <a:t>Viết hàm đệ quy bằng cách:</a:t>
            </a:r>
          </a:p>
          <a:p>
            <a:pPr>
              <a:buFont typeface="Arial" panose="020B0604020202020204" pitchFamily="34" charset="0"/>
              <a:buChar char="•"/>
            </a:pPr>
            <a:r>
              <a:rPr lang="vi-VN" dirty="0"/>
              <a:t>Kiểm tra và trả về kết quả cho trường hợp cơ sở.</a:t>
            </a:r>
          </a:p>
          <a:p>
            <a:pPr>
              <a:buFont typeface="Arial" panose="020B0604020202020204" pitchFamily="34" charset="0"/>
              <a:buChar char="•"/>
            </a:pPr>
            <a:r>
              <a:rPr lang="vi-VN" dirty="0"/>
              <a:t>Gọi lại hàm đệ quy với bài toán nhỏ hơn và sử dụng kết quả của nó để giải quyết bài toán hiện tại.</a:t>
            </a:r>
          </a:p>
          <a:p>
            <a:r>
              <a:rPr lang="vi-VN" b="1" dirty="0"/>
              <a:t>5. Kiểm tra và tối ưu hóa</a:t>
            </a:r>
          </a:p>
          <a:p>
            <a:r>
              <a:rPr lang="vi-VN" dirty="0"/>
              <a:t>Sau khi viết hàm, hãy kiểm tra nó với các trường hợp khác nhau để đảm bảo rằng nó hoạt động đúng. Bạn cũng có thể tối ưu hóa hàm nếu cần thiết.</a:t>
            </a:r>
          </a:p>
        </p:txBody>
      </p:sp>
      <p:sp>
        <p:nvSpPr>
          <p:cNvPr id="4" name="Slide Number Placeholder 3"/>
          <p:cNvSpPr>
            <a:spLocks noGrp="1"/>
          </p:cNvSpPr>
          <p:nvPr>
            <p:ph type="sldNum" sz="quarter" idx="5"/>
          </p:nvPr>
        </p:nvSpPr>
        <p:spPr/>
        <p:txBody>
          <a:bodyPr/>
          <a:lstStyle/>
          <a:p>
            <a:fld id="{0EA1E9CF-8C79-4579-A1E2-6D1A28ED86D0}" type="slidenum">
              <a:rPr lang="en-US" smtClean="0"/>
              <a:t>20</a:t>
            </a:fld>
            <a:endParaRPr lang="en-US"/>
          </a:p>
        </p:txBody>
      </p:sp>
    </p:spTree>
    <p:extLst>
      <p:ext uri="{BB962C8B-B14F-4D97-AF65-F5344CB8AC3E}">
        <p14:creationId xmlns:p14="http://schemas.microsoft.com/office/powerpoint/2010/main" val="1320366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B2CD07-4BA5-48A2-A608-DAA2A1F3FFDF}" type="slidenum">
              <a:rPr lang="en-US" altLang="en-US" smtClean="0"/>
              <a:pPr/>
              <a:t>22</a:t>
            </a:fld>
            <a:endParaRPr lang="en-US" altLang="en-US"/>
          </a:p>
        </p:txBody>
      </p:sp>
    </p:spTree>
    <p:extLst>
      <p:ext uri="{BB962C8B-B14F-4D97-AF65-F5344CB8AC3E}">
        <p14:creationId xmlns:p14="http://schemas.microsoft.com/office/powerpoint/2010/main" val="17614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dirty="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665926-F1E3-4AB6-914F-2941BBD49AD4}" type="slidenum">
              <a:rPr lang="en-US" altLang="en-US" smtClean="0"/>
              <a:pPr/>
              <a:t>23</a:t>
            </a:fld>
            <a:endParaRPr lang="en-US" altLang="en-US"/>
          </a:p>
        </p:txBody>
      </p:sp>
    </p:spTree>
    <p:extLst>
      <p:ext uri="{BB962C8B-B14F-4D97-AF65-F5344CB8AC3E}">
        <p14:creationId xmlns:p14="http://schemas.microsoft.com/office/powerpoint/2010/main" val="270431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1E9CF-8C79-4579-A1E2-6D1A28ED86D0}" type="slidenum">
              <a:rPr lang="en-US" smtClean="0"/>
              <a:t>24</a:t>
            </a:fld>
            <a:endParaRPr lang="en-US"/>
          </a:p>
        </p:txBody>
      </p:sp>
    </p:spTree>
    <p:extLst>
      <p:ext uri="{BB962C8B-B14F-4D97-AF65-F5344CB8AC3E}">
        <p14:creationId xmlns:p14="http://schemas.microsoft.com/office/powerpoint/2010/main" val="751366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B1D31F-C14A-48FE-A1D8-DF2207BD0D4A}" type="slidenum">
              <a:rPr lang="en-US" altLang="en-US" smtClean="0"/>
              <a:pPr/>
              <a:t>26</a:t>
            </a:fld>
            <a:endParaRPr lang="en-US" altLang="en-US"/>
          </a:p>
        </p:txBody>
      </p:sp>
    </p:spTree>
    <p:extLst>
      <p:ext uri="{BB962C8B-B14F-4D97-AF65-F5344CB8AC3E}">
        <p14:creationId xmlns:p14="http://schemas.microsoft.com/office/powerpoint/2010/main" val="2129404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vi-VN" sz="1000" b="1" i="0">
                <a:solidFill>
                  <a:srgbClr val="3598DB"/>
                </a:solidFill>
                <a:effectLst/>
                <a:latin typeface="Be Vietnam Pro"/>
              </a:rPr>
              <a:t>Stack Overflow</a:t>
            </a:r>
            <a:endParaRPr lang="vi-VN" b="0" i="0">
              <a:solidFill>
                <a:srgbClr val="52575C"/>
              </a:solidFill>
              <a:effectLst/>
              <a:latin typeface="Be Vietnam Pro"/>
            </a:endParaRPr>
          </a:p>
          <a:p>
            <a:pPr algn="l"/>
            <a:r>
              <a:rPr lang="vi-VN" b="0" i="0">
                <a:solidFill>
                  <a:srgbClr val="52575C"/>
                </a:solidFill>
                <a:effectLst/>
                <a:latin typeface="Be Vietnam Pro"/>
              </a:rPr>
              <a:t>Stack Overflow hay tràn bộ nhớ ngăn xếp là một tình trạng hay xảy ra khi bạn code đệ quy, bản chất của đệ quy là sinh ra các lời gọi hàm và mỗi lần lời gọi hàm được gọi thì nó sẽ chiếm 1 chỗ trong bộ nhớ ngăn xếp.</a:t>
            </a:r>
          </a:p>
          <a:p>
            <a:pPr algn="l"/>
            <a:r>
              <a:rPr lang="vi-VN" b="0" i="0">
                <a:solidFill>
                  <a:srgbClr val="52575C"/>
                </a:solidFill>
                <a:effectLst/>
                <a:latin typeface="Be Vietnam Pro"/>
              </a:rPr>
              <a:t>Nếu bộ nhớ ngăn xếp không được giải phóng thì tới một lúc nào đó nó sẽ bị tràn và làm chương trình của các bạn bị dừng đột ngột.</a:t>
            </a:r>
          </a:p>
          <a:p>
            <a:pPr rtl="0"/>
            <a:r>
              <a:rPr lang="vi-VN" b="1">
                <a:effectLst/>
              </a:rPr>
              <a:t>Nguyên nhân chính: Vòng lặp vô tận</a:t>
            </a:r>
          </a:p>
          <a:p>
            <a:pPr rtl="0"/>
            <a:r>
              <a:rPr lang="vi-VN">
                <a:effectLst/>
              </a:rPr>
              <a:t>Nguyên nhân phổ biến nhất của lỗi Stack Overflow là do các hàm đệ quy không có điều kiện dừng rõ ràng, dẫn đến việc hàm liên tục gọi chính nó mà không có điểm kết thúc. Giống như một người lạc vào mê cung không lối thoát, hàm đệ quy bị mắc kẹt trong một vòng lặp vô tận, sử dụng ngày càng nhiều bộ nhớ stack cho mỗi lần gọi.</a:t>
            </a:r>
          </a:p>
          <a:p>
            <a:endParaRPr lang="en-US"/>
          </a:p>
          <a:p>
            <a:pPr eaLnBrk="1" hangingPunct="1">
              <a:spcBef>
                <a:spcPct val="0"/>
              </a:spcBef>
            </a:pPr>
            <a:endParaRPr lang="en-US" altLang="en-US"/>
          </a:p>
          <a:p>
            <a:r>
              <a:rPr lang="vi-VN"/>
              <a:t>Để tránh lỗi Stack Overflow, điều quan trọng là cung cấp điều kiện dừng rõ ràng cho các hàm đệ quy. Điều kiện này xác định khi nào hàm sẽ ngừng gọi chính nó và trả về kết quả.</a:t>
            </a:r>
          </a:p>
          <a:p>
            <a:r>
              <a:rPr lang="vi-VN"/>
              <a:t>Ngoài ra, một số kỹ thuật tối ưu hóa đệ quy có thể giúp giảm thiểu lượng bộ nhớ stack sử dụng, bao gồm:</a:t>
            </a:r>
          </a:p>
          <a:p>
            <a:pPr>
              <a:buFont typeface="Arial" panose="020B0604020202020204" pitchFamily="34" charset="0"/>
              <a:buChar char="•"/>
            </a:pPr>
            <a:r>
              <a:rPr lang="vi-VN" b="1"/>
              <a:t>Sử dụng memoization</a:t>
            </a:r>
            <a:r>
              <a:rPr lang="vi-VN"/>
              <a:t>: Lưu trữ kết quả của các lần gọi đệ quy trước để tránh tính toán lại các giá trị đã được tính toán.</a:t>
            </a:r>
          </a:p>
          <a:p>
            <a:pPr>
              <a:buFont typeface="Arial" panose="020B0604020202020204" pitchFamily="34" charset="0"/>
              <a:buChar char="•"/>
            </a:pPr>
            <a:r>
              <a:rPr lang="vi-VN" b="1"/>
              <a:t>Sử dụng giải thuật phi đệ quy</a:t>
            </a:r>
            <a:r>
              <a:rPr lang="vi-VN"/>
              <a:t>: Viết lại hàm đệ quy thành dạng vòng lặp để kiểm soát việc sử dụng bộ nhớ stack.</a:t>
            </a:r>
          </a:p>
          <a:p>
            <a:pPr eaLnBrk="1" hangingPunct="1">
              <a:spcBef>
                <a:spcPct val="0"/>
              </a:spcBef>
            </a:pPr>
            <a:endParaRPr lang="vi-VN" altLang="en-US"/>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C23DCB-4D16-47AD-B408-856D7783F51B}" type="slidenum">
              <a:rPr lang="en-US" altLang="en-US" smtClean="0"/>
              <a:pPr/>
              <a:t>27</a:t>
            </a:fld>
            <a:endParaRPr lang="en-US" altLang="en-US"/>
          </a:p>
        </p:txBody>
      </p:sp>
    </p:spTree>
    <p:extLst>
      <p:ext uri="{BB962C8B-B14F-4D97-AF65-F5344CB8AC3E}">
        <p14:creationId xmlns:p14="http://schemas.microsoft.com/office/powerpoint/2010/main" val="2812579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a:solidFill>
                  <a:srgbClr val="ECECEC"/>
                </a:solidFill>
                <a:effectLst/>
                <a:highlight>
                  <a:srgbClr val="212121"/>
                </a:highlight>
                <a:latin typeface="ui-sans-serif"/>
              </a:rPr>
              <a:t>Phân tích lỗi stack overflow</a:t>
            </a:r>
          </a:p>
          <a:p>
            <a:pPr algn="l">
              <a:buFont typeface="Arial" panose="020B0604020202020204" pitchFamily="34" charset="0"/>
              <a:buChar char="•"/>
            </a:pPr>
            <a:r>
              <a:rPr lang="vi-VN" b="1" i="0">
                <a:solidFill>
                  <a:srgbClr val="ECECEC"/>
                </a:solidFill>
                <a:effectLst/>
                <a:highlight>
                  <a:srgbClr val="212121"/>
                </a:highlight>
                <a:latin typeface="ui-sans-serif"/>
              </a:rPr>
              <a:t>Điều kiện dừng</a:t>
            </a:r>
            <a:r>
              <a:rPr lang="vi-VN" b="0" i="0">
                <a:solidFill>
                  <a:srgbClr val="ECECEC"/>
                </a:solidFill>
                <a:effectLst/>
                <a:highlight>
                  <a:srgbClr val="212121"/>
                </a:highlight>
                <a:latin typeface="ui-sans-serif"/>
              </a:rPr>
              <a:t>: Không có điều kiện dừng, tức là hàm luôn tự gọi lại chính nó.</a:t>
            </a:r>
          </a:p>
          <a:p>
            <a:pPr algn="l">
              <a:buFont typeface="Arial" panose="020B0604020202020204" pitchFamily="34" charset="0"/>
              <a:buChar char="•"/>
            </a:pPr>
            <a:r>
              <a:rPr lang="vi-VN" b="1" i="0">
                <a:solidFill>
                  <a:srgbClr val="ECECEC"/>
                </a:solidFill>
                <a:effectLst/>
                <a:highlight>
                  <a:srgbClr val="212121"/>
                </a:highlight>
                <a:latin typeface="ui-sans-serif"/>
              </a:rPr>
              <a:t>Bộ nhớ ngăn xếp</a:t>
            </a:r>
            <a:r>
              <a:rPr lang="vi-VN" b="0" i="0">
                <a:solidFill>
                  <a:srgbClr val="ECECEC"/>
                </a:solidFill>
                <a:effectLst/>
                <a:highlight>
                  <a:srgbClr val="212121"/>
                </a:highlight>
                <a:latin typeface="ui-sans-serif"/>
              </a:rPr>
              <a:t>: Mỗi lần gọi hàm, một khối bộ nhớ mới được cấp phát trên ngăn xếp để lưu trữ các biến cục bộ và địa chỉ trả về. Nếu không có điều kiện dừng, các lời gọi đệ quy tiếp tục lấp đầy bộ nhớ ngăn xếp cho đến khi không còn đủ bộ nhớ, gây ra lỗi stack overflow.</a:t>
            </a:r>
          </a:p>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28</a:t>
            </a:fld>
            <a:endParaRPr lang="en-US"/>
          </a:p>
        </p:txBody>
      </p:sp>
    </p:spTree>
    <p:extLst>
      <p:ext uri="{BB962C8B-B14F-4D97-AF65-F5344CB8AC3E}">
        <p14:creationId xmlns:p14="http://schemas.microsoft.com/office/powerpoint/2010/main" val="2258120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highlight>
                  <a:srgbClr val="FFFFFF"/>
                </a:highlight>
                <a:latin typeface="ff9"/>
              </a:rPr>
              <a:t>H</a:t>
            </a:r>
            <a:r>
              <a:rPr lang="vi-VN" b="0" i="0" dirty="0">
                <a:solidFill>
                  <a:srgbClr val="000000"/>
                </a:solidFill>
                <a:effectLst/>
                <a:highlight>
                  <a:srgbClr val="FFFFFF"/>
                </a:highlight>
                <a:latin typeface="ff9"/>
              </a:rPr>
              <a:t>ệ thức truy hồi là một trong những công cụ toán học có nhiều ứng dụng trong </a:t>
            </a:r>
          </a:p>
          <a:p>
            <a:pPr algn="l"/>
            <a:r>
              <a:rPr lang="vi-VN" b="0" i="0" dirty="0">
                <a:solidFill>
                  <a:srgbClr val="000000"/>
                </a:solidFill>
                <a:effectLst/>
                <a:highlight>
                  <a:srgbClr val="FFFFFF"/>
                </a:highlight>
                <a:latin typeface="ff9"/>
              </a:rPr>
              <a:t>việc mô hình hóa để giải các bài toán khoa học và đời sống thực tế. Trong </a:t>
            </a:r>
          </a:p>
          <a:p>
            <a:pPr algn="l"/>
            <a:r>
              <a:rPr lang="vi-VN" b="0" i="0" dirty="0">
                <a:solidFill>
                  <a:srgbClr val="000000"/>
                </a:solidFill>
                <a:effectLst/>
                <a:highlight>
                  <a:srgbClr val="FFFFFF"/>
                </a:highlight>
                <a:latin typeface="ff9"/>
              </a:rPr>
              <a:t>Khoa học Máy tính, hệ thức truy hồi là mô hình toán học của các </a:t>
            </a:r>
            <a:r>
              <a:rPr lang="vi-VN" b="0" i="0" dirty="0">
                <a:solidFill>
                  <a:srgbClr val="000000"/>
                </a:solidFill>
                <a:effectLst/>
                <a:highlight>
                  <a:srgbClr val="FFFFFF"/>
                </a:highlight>
                <a:latin typeface="ffa"/>
              </a:rPr>
              <a:t>giải thuật đệ quy</a:t>
            </a:r>
            <a:r>
              <a:rPr lang="vi-VN" b="0" i="0" dirty="0">
                <a:solidFill>
                  <a:srgbClr val="000000"/>
                </a:solidFill>
                <a:effectLst/>
                <a:highlight>
                  <a:srgbClr val="FFFFFF"/>
                </a:highlight>
                <a:latin typeface="ff9"/>
              </a:rPr>
              <a:t> </a:t>
            </a:r>
          </a:p>
          <a:p>
            <a:pPr algn="l"/>
            <a:r>
              <a:rPr lang="vi-VN" b="0" i="0" dirty="0">
                <a:solidFill>
                  <a:srgbClr val="000000"/>
                </a:solidFill>
                <a:effectLst/>
                <a:highlight>
                  <a:srgbClr val="FFFFFF"/>
                </a:highlight>
                <a:latin typeface="ff9"/>
              </a:rPr>
              <a:t>(recursive algorithm). Hệ thức truy hồi cũng chính là phương tiện để biểu diễn và tính </a:t>
            </a:r>
          </a:p>
          <a:p>
            <a:pPr algn="l"/>
            <a:r>
              <a:rPr lang="vi-VN" b="0" i="0" dirty="0">
                <a:solidFill>
                  <a:srgbClr val="000000"/>
                </a:solidFill>
                <a:effectLst/>
                <a:highlight>
                  <a:srgbClr val="FFFFFF"/>
                </a:highlight>
                <a:latin typeface="ff9"/>
              </a:rPr>
              <a:t>toán độ phức tạp của các giải thuật đệ qui. Ngoài ra, hệ thức truy hồi còn là cơ sở toán </a:t>
            </a:r>
          </a:p>
          <a:p>
            <a:pPr algn="l"/>
            <a:r>
              <a:rPr lang="vi-VN" b="0" i="0" dirty="0">
                <a:solidFill>
                  <a:srgbClr val="000000"/>
                </a:solidFill>
                <a:effectLst/>
                <a:highlight>
                  <a:srgbClr val="FFFFFF"/>
                </a:highlight>
                <a:latin typeface="ff9"/>
              </a:rPr>
              <a:t>học cho một phương pháp thiết kế giải thuật hiệu quả, là phương pháp </a:t>
            </a:r>
            <a:r>
              <a:rPr lang="vi-VN" b="0" i="0" dirty="0">
                <a:solidFill>
                  <a:srgbClr val="000000"/>
                </a:solidFill>
                <a:effectLst/>
                <a:highlight>
                  <a:srgbClr val="FFFFFF"/>
                </a:highlight>
                <a:latin typeface="ffa"/>
              </a:rPr>
              <a:t>qui hoạch động</a:t>
            </a:r>
            <a:r>
              <a:rPr lang="vi-VN" b="0" i="0" dirty="0">
                <a:solidFill>
                  <a:srgbClr val="000000"/>
                </a:solidFill>
                <a:effectLst/>
                <a:highlight>
                  <a:srgbClr val="FFFFFF"/>
                </a:highlight>
                <a:latin typeface="ff9"/>
              </a:rPr>
              <a:t> </a:t>
            </a:r>
          </a:p>
          <a:p>
            <a:pPr algn="l"/>
            <a:r>
              <a:rPr lang="vi-VN" b="0" i="0" dirty="0">
                <a:solidFill>
                  <a:srgbClr val="000000"/>
                </a:solidFill>
                <a:effectLst/>
                <a:highlight>
                  <a:srgbClr val="FFFFFF"/>
                </a:highlight>
                <a:latin typeface="ff9"/>
              </a:rPr>
              <a:t>(dynamic programming</a:t>
            </a:r>
          </a:p>
          <a:p>
            <a:endParaRPr lang="en-US" dirty="0"/>
          </a:p>
          <a:p>
            <a:r>
              <a:rPr lang="vi-VN" b="0" i="0" dirty="0">
                <a:solidFill>
                  <a:srgbClr val="1B1B1B"/>
                </a:solidFill>
                <a:effectLst/>
                <a:highlight>
                  <a:srgbClr val="FFFFFF"/>
                </a:highlight>
                <a:latin typeface="Open Sans" panose="020B0606030504020204" pitchFamily="34" charset="0"/>
              </a:rPr>
              <a:t>Trong khoa học máy tính, </a:t>
            </a:r>
            <a:r>
              <a:rPr lang="vi-VN" b="1" i="0" dirty="0">
                <a:solidFill>
                  <a:srgbClr val="1B1B1B"/>
                </a:solidFill>
                <a:effectLst/>
                <a:highlight>
                  <a:srgbClr val="FFFFFF"/>
                </a:highlight>
                <a:latin typeface="Open Sans" panose="020B0606030504020204" pitchFamily="34" charset="0"/>
              </a:rPr>
              <a:t>chia để trị</a:t>
            </a:r>
            <a:r>
              <a:rPr lang="vi-VN" b="0" i="0" dirty="0">
                <a:solidFill>
                  <a:srgbClr val="1B1B1B"/>
                </a:solidFill>
                <a:effectLst/>
                <a:highlight>
                  <a:srgbClr val="FFFFFF"/>
                </a:highlight>
                <a:latin typeface="Open Sans" panose="020B0606030504020204" pitchFamily="34" charset="0"/>
              </a:rPr>
              <a:t> là một mô hình thiết kế thuật toán quan trọng, hoạt động dựa trên ý tưởng </a:t>
            </a:r>
            <a:r>
              <a:rPr lang="vi-VN" b="1" i="0" dirty="0">
                <a:solidFill>
                  <a:srgbClr val="1B1B1B"/>
                </a:solidFill>
                <a:effectLst/>
                <a:highlight>
                  <a:srgbClr val="FFFFFF"/>
                </a:highlight>
                <a:latin typeface="Open Sans" panose="020B0606030504020204" pitchFamily="34" charset="0"/>
              </a:rPr>
              <a:t>chia vấn đề cần giải quyết thành các vấn đề con cùng dạng với vấn đề đã cho, chỉ khác là cỡ của chúng nhỏ hơn, cứ như vậy lặp lại nhiều lần, cho đến khi bài toán thu được đủ đơn giản để có thể giải quyết trực tiếp. </a:t>
            </a:r>
            <a:r>
              <a:rPr lang="vi-VN" b="1" i="0">
                <a:solidFill>
                  <a:srgbClr val="1B1B1B"/>
                </a:solidFill>
                <a:effectLst/>
                <a:highlight>
                  <a:srgbClr val="FFFFFF"/>
                </a:highlight>
                <a:latin typeface="Open Sans" panose="020B0606030504020204" pitchFamily="34" charset="0"/>
              </a:rPr>
              <a:t>Sau đó, lời giải của các bài toán nhỏ được tổng hợp lại thành lời giải cho bài toán ban đầu.</a:t>
            </a:r>
            <a:endParaRPr lang="en-US" dirty="0"/>
          </a:p>
        </p:txBody>
      </p:sp>
      <p:sp>
        <p:nvSpPr>
          <p:cNvPr id="4" name="Slide Number Placeholder 3"/>
          <p:cNvSpPr>
            <a:spLocks noGrp="1"/>
          </p:cNvSpPr>
          <p:nvPr>
            <p:ph type="sldNum" sz="quarter" idx="5"/>
          </p:nvPr>
        </p:nvSpPr>
        <p:spPr/>
        <p:txBody>
          <a:bodyPr/>
          <a:lstStyle/>
          <a:p>
            <a:fld id="{0EA1E9CF-8C79-4579-A1E2-6D1A28ED86D0}" type="slidenum">
              <a:rPr lang="en-US" smtClean="0"/>
              <a:t>38</a:t>
            </a:fld>
            <a:endParaRPr lang="en-US"/>
          </a:p>
        </p:txBody>
      </p:sp>
    </p:spTree>
    <p:extLst>
      <p:ext uri="{BB962C8B-B14F-4D97-AF65-F5344CB8AC3E}">
        <p14:creationId xmlns:p14="http://schemas.microsoft.com/office/powerpoint/2010/main" val="2838674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b="1"/>
              <a:t>Truy hồi</a:t>
            </a:r>
            <a:r>
              <a:rPr lang="vi-VN"/>
              <a:t> là kỹ thuật giải quyết một vấn đề bằng cách định nghĩa lời giải của nó theo chính nó, tức là hàm gọi lại chính nó với các tham số khác nhau cho đến khi đạt được trường hợp cơ sở.</a:t>
            </a:r>
            <a:endParaRPr lang="vi-VN"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161740-1273-4372-9D23-6A2672D3A552}" type="slidenum">
              <a:rPr lang="en-US" altLang="en-US" smtClean="0"/>
              <a:pPr/>
              <a:t>39</a:t>
            </a:fld>
            <a:endParaRPr lang="en-US" altLang="en-US"/>
          </a:p>
        </p:txBody>
      </p:sp>
    </p:spTree>
    <p:extLst>
      <p:ext uri="{BB962C8B-B14F-4D97-AF65-F5344CB8AC3E}">
        <p14:creationId xmlns:p14="http://schemas.microsoft.com/office/powerpoint/2010/main" val="245283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3</a:t>
            </a:fld>
            <a:endParaRPr lang="en-US"/>
          </a:p>
        </p:txBody>
      </p:sp>
    </p:spTree>
    <p:extLst>
      <p:ext uri="{BB962C8B-B14F-4D97-AF65-F5344CB8AC3E}">
        <p14:creationId xmlns:p14="http://schemas.microsoft.com/office/powerpoint/2010/main" val="1069821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FE2BF5-76D8-4801-8062-19225C5DEEAC}" type="slidenum">
              <a:rPr lang="en-US" altLang="en-US" smtClean="0"/>
              <a:pPr/>
              <a:t>40</a:t>
            </a:fld>
            <a:endParaRPr lang="en-US" altLang="en-US"/>
          </a:p>
        </p:txBody>
      </p:sp>
    </p:spTree>
    <p:extLst>
      <p:ext uri="{BB962C8B-B14F-4D97-AF65-F5344CB8AC3E}">
        <p14:creationId xmlns:p14="http://schemas.microsoft.com/office/powerpoint/2010/main" val="229343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61C690-06FC-46AD-B9BC-B8513A935467}" type="slidenum">
              <a:rPr lang="en-US" altLang="en-US" smtClean="0"/>
              <a:pPr/>
              <a:t>41</a:t>
            </a:fld>
            <a:endParaRPr lang="en-US" altLang="en-US"/>
          </a:p>
        </p:txBody>
      </p:sp>
    </p:spTree>
    <p:extLst>
      <p:ext uri="{BB962C8B-B14F-4D97-AF65-F5344CB8AC3E}">
        <p14:creationId xmlns:p14="http://schemas.microsoft.com/office/powerpoint/2010/main" val="137647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Truy hồi</a:t>
            </a:r>
            <a:r>
              <a:rPr lang="vi-VN"/>
              <a:t> là kỹ thuật giải quyết một vấn đề bằng cách định nghĩa lời giải của nó theo chính nó, tức là hàm gọi lại chính nó với các tham số khác nhau cho đến khi đạt được trường hợp cơ sở.</a:t>
            </a:r>
            <a:endParaRPr lang="en-US"/>
          </a:p>
          <a:p>
            <a:endParaRPr lang="en-US"/>
          </a:p>
          <a:p>
            <a:r>
              <a:rPr lang="en-US" b="1"/>
              <a:t>Chia để trị</a:t>
            </a:r>
            <a:r>
              <a:rPr lang="en-US"/>
              <a:t> là kỹ thuật giải quyết vấn đề bằng cách chia bài toán ban đầu thành nhiều bài toán con độc lập, giải quyết các bài toán con này và sau đó kết hợp các lời giải con lại để có lời giải của bài toán ban đầu.</a:t>
            </a:r>
          </a:p>
        </p:txBody>
      </p:sp>
      <p:sp>
        <p:nvSpPr>
          <p:cNvPr id="4" name="Slide Number Placeholder 3"/>
          <p:cNvSpPr>
            <a:spLocks noGrp="1"/>
          </p:cNvSpPr>
          <p:nvPr>
            <p:ph type="sldNum" sz="quarter" idx="5"/>
          </p:nvPr>
        </p:nvSpPr>
        <p:spPr/>
        <p:txBody>
          <a:bodyPr/>
          <a:lstStyle/>
          <a:p>
            <a:fld id="{0EA1E9CF-8C79-4579-A1E2-6D1A28ED86D0}" type="slidenum">
              <a:rPr lang="en-US" smtClean="0"/>
              <a:t>42</a:t>
            </a:fld>
            <a:endParaRPr lang="en-US"/>
          </a:p>
        </p:txBody>
      </p:sp>
    </p:spTree>
    <p:extLst>
      <p:ext uri="{BB962C8B-B14F-4D97-AF65-F5344CB8AC3E}">
        <p14:creationId xmlns:p14="http://schemas.microsoft.com/office/powerpoint/2010/main" val="3831107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603203-7193-47C2-BC47-99D71641615D}" type="slidenum">
              <a:rPr lang="en-US" altLang="en-US" smtClean="0"/>
              <a:pPr/>
              <a:t>43</a:t>
            </a:fld>
            <a:endParaRPr lang="en-US" altLang="en-US"/>
          </a:p>
        </p:txBody>
      </p:sp>
    </p:spTree>
    <p:extLst>
      <p:ext uri="{BB962C8B-B14F-4D97-AF65-F5344CB8AC3E}">
        <p14:creationId xmlns:p14="http://schemas.microsoft.com/office/powerpoint/2010/main" val="245437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1DAFA2-849F-45BB-BB27-C0FD2D0FFA60}" type="slidenum">
              <a:rPr lang="en-US" altLang="en-US" smtClean="0"/>
              <a:pPr/>
              <a:t>44</a:t>
            </a:fld>
            <a:endParaRPr lang="en-US" altLang="en-US"/>
          </a:p>
        </p:txBody>
      </p:sp>
    </p:spTree>
    <p:extLst>
      <p:ext uri="{BB962C8B-B14F-4D97-AF65-F5344CB8AC3E}">
        <p14:creationId xmlns:p14="http://schemas.microsoft.com/office/powerpoint/2010/main" val="3201405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1EBEC8B-C6FB-4E2D-A52E-ECA66CBDC77C}" type="slidenum">
              <a:rPr lang="en-US" altLang="en-US" smtClean="0"/>
              <a:pPr/>
              <a:t>45</a:t>
            </a:fld>
            <a:endParaRPr lang="en-US" altLang="en-US"/>
          </a:p>
        </p:txBody>
      </p:sp>
    </p:spTree>
    <p:extLst>
      <p:ext uri="{BB962C8B-B14F-4D97-AF65-F5344CB8AC3E}">
        <p14:creationId xmlns:p14="http://schemas.microsoft.com/office/powerpoint/2010/main" val="2276140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9590E5-5432-4061-A7F1-02650300AF3E}" type="slidenum">
              <a:rPr lang="en-US" altLang="en-US" smtClean="0"/>
              <a:pPr/>
              <a:t>46</a:t>
            </a:fld>
            <a:endParaRPr lang="en-US" altLang="en-US"/>
          </a:p>
        </p:txBody>
      </p:sp>
    </p:spTree>
    <p:extLst>
      <p:ext uri="{BB962C8B-B14F-4D97-AF65-F5344CB8AC3E}">
        <p14:creationId xmlns:p14="http://schemas.microsoft.com/office/powerpoint/2010/main" val="1412249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F70777-F593-4177-9093-9F8CD15A1E17}" type="slidenum">
              <a:rPr lang="en-US" altLang="en-US" smtClean="0"/>
              <a:pPr/>
              <a:t>48</a:t>
            </a:fld>
            <a:endParaRPr lang="en-US" altLang="en-US"/>
          </a:p>
        </p:txBody>
      </p:sp>
    </p:spTree>
    <p:extLst>
      <p:ext uri="{BB962C8B-B14F-4D97-AF65-F5344CB8AC3E}">
        <p14:creationId xmlns:p14="http://schemas.microsoft.com/office/powerpoint/2010/main" val="2319603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sz="2400" b="1" dirty="0"/>
              <a:t>Lợi ích</a:t>
            </a:r>
            <a:r>
              <a:rPr lang="en-US" sz="2400" b="1" dirty="0"/>
              <a:t>:</a:t>
            </a:r>
          </a:p>
          <a:p>
            <a:r>
              <a:rPr lang="vi-VN" b="1" dirty="0"/>
              <a:t>Giải quyết vấn đề phức tạp một cách đơn giản:</a:t>
            </a:r>
            <a:r>
              <a:rPr lang="vi-VN" dirty="0"/>
              <a:t> Đệ quy giúp chia nhỏ vấn đề phức tạp thành các vấn đề con nhỏ hơn, dễ dàng giải quyết hơn. Từ đó, việc viết mã code trở nên đơn giản và dễ hiểu hơn, đặc biệt đối với các vấn đề có cấu trúc đệ quy tự nhiên.</a:t>
            </a:r>
            <a:endParaRPr lang="en-US" b="1" dirty="0"/>
          </a:p>
          <a:p>
            <a:r>
              <a:rPr lang="vi-VN" b="1" dirty="0"/>
              <a:t>Mã đơn giản và ngắn gọn:</a:t>
            </a:r>
            <a:r>
              <a:rPr lang="vi-VN" dirty="0"/>
              <a:t> Đệ quy giúp giải quyết các bài toán phức tạp với ít dòng code hơn so với các phương pháp lặp truyền thống.</a:t>
            </a:r>
            <a:endParaRPr lang="en-US" dirty="0"/>
          </a:p>
          <a:p>
            <a:r>
              <a:rPr lang="vi-VN" b="1" dirty="0"/>
              <a:t>Tính linh hoạt:</a:t>
            </a:r>
            <a:r>
              <a:rPr lang="vi-VN" dirty="0"/>
              <a:t> Đệ quy có thể được áp dụng cho nhiều dạng bài toán khác nhau, từ đơn giản đến phức tạp.</a:t>
            </a:r>
            <a:r>
              <a:rPr lang="en-US" dirty="0"/>
              <a:t> </a:t>
            </a:r>
            <a:r>
              <a:rPr lang="en-US" dirty="0" err="1"/>
              <a:t>Nhờ</a:t>
            </a:r>
            <a:r>
              <a:rPr lang="en-US" dirty="0"/>
              <a:t> </a:t>
            </a:r>
            <a:r>
              <a:rPr lang="en-US" dirty="0" err="1"/>
              <a:t>tính</a:t>
            </a:r>
            <a:r>
              <a:rPr lang="en-US" dirty="0"/>
              <a:t> </a:t>
            </a:r>
            <a:r>
              <a:rPr lang="en-US" dirty="0" err="1"/>
              <a:t>linh</a:t>
            </a:r>
            <a:r>
              <a:rPr lang="en-US" dirty="0"/>
              <a:t> </a:t>
            </a:r>
            <a:r>
              <a:rPr lang="en-US" dirty="0" err="1"/>
              <a:t>hoạt</a:t>
            </a:r>
            <a:r>
              <a:rPr lang="en-US" dirty="0"/>
              <a:t> </a:t>
            </a:r>
            <a:r>
              <a:rPr lang="en-US" dirty="0" err="1"/>
              <a:t>này</a:t>
            </a:r>
            <a:r>
              <a:rPr lang="en-US" dirty="0"/>
              <a:t>, </a:t>
            </a:r>
            <a:r>
              <a:rPr lang="en-US" dirty="0" err="1"/>
              <a:t>đệ</a:t>
            </a:r>
            <a:r>
              <a:rPr lang="en-US" dirty="0"/>
              <a:t> </a:t>
            </a:r>
            <a:r>
              <a:rPr lang="en-US" dirty="0" err="1"/>
              <a:t>quy</a:t>
            </a:r>
            <a:r>
              <a:rPr lang="en-US" dirty="0"/>
              <a:t> </a:t>
            </a:r>
            <a:r>
              <a:rPr lang="en-US" dirty="0" err="1"/>
              <a:t>trở</a:t>
            </a:r>
            <a:r>
              <a:rPr lang="en-US" dirty="0"/>
              <a:t> </a:t>
            </a:r>
            <a:r>
              <a:rPr lang="en-US" dirty="0" err="1"/>
              <a:t>thành</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hữu</a:t>
            </a:r>
            <a:r>
              <a:rPr lang="en-US" dirty="0"/>
              <a:t> </a:t>
            </a:r>
            <a:r>
              <a:rPr lang="en-US" dirty="0" err="1"/>
              <a:t>ích</a:t>
            </a:r>
            <a:r>
              <a:rPr lang="en-US" dirty="0"/>
              <a:t> </a:t>
            </a:r>
            <a:r>
              <a:rPr lang="en-US" dirty="0" err="1"/>
              <a:t>cho</a:t>
            </a:r>
            <a:r>
              <a:rPr lang="en-US" dirty="0"/>
              <a:t> </a:t>
            </a:r>
            <a:r>
              <a:rPr lang="en-US" dirty="0" err="1"/>
              <a:t>nhiều</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giúp</a:t>
            </a:r>
            <a:r>
              <a:rPr lang="en-US" dirty="0"/>
              <a:t> </a:t>
            </a:r>
            <a:r>
              <a:rPr lang="en-US" dirty="0" err="1"/>
              <a:t>giải</a:t>
            </a:r>
            <a:r>
              <a:rPr lang="en-US" dirty="0"/>
              <a:t> </a:t>
            </a:r>
            <a:r>
              <a:rPr lang="en-US" dirty="0" err="1"/>
              <a:t>quyết</a:t>
            </a:r>
            <a:r>
              <a:rPr lang="en-US" dirty="0"/>
              <a:t> </a:t>
            </a:r>
            <a:r>
              <a:rPr lang="en-US" dirty="0" err="1"/>
              <a:t>nhiều</a:t>
            </a:r>
            <a:r>
              <a:rPr lang="en-US" dirty="0"/>
              <a:t> </a:t>
            </a:r>
            <a:r>
              <a:rPr lang="en-US" dirty="0" err="1"/>
              <a:t>bài</a:t>
            </a:r>
            <a:r>
              <a:rPr lang="en-US" dirty="0"/>
              <a:t> </a:t>
            </a:r>
            <a:r>
              <a:rPr lang="en-US" dirty="0" err="1"/>
              <a:t>toán</a:t>
            </a:r>
            <a:r>
              <a:rPr lang="en-US" dirty="0"/>
              <a:t> </a:t>
            </a:r>
            <a:r>
              <a:rPr lang="en-US" dirty="0" err="1"/>
              <a:t>đa</a:t>
            </a:r>
            <a:r>
              <a:rPr lang="en-US" dirty="0"/>
              <a:t> </a:t>
            </a:r>
            <a:r>
              <a:rPr lang="en-US" dirty="0" err="1"/>
              <a:t>dạng</a:t>
            </a:r>
            <a:r>
              <a:rPr lang="en-US" dirty="0"/>
              <a:t>.</a:t>
            </a:r>
          </a:p>
          <a:p>
            <a:endParaRPr lang="en-US" sz="2400" b="1" dirty="0"/>
          </a:p>
          <a:p>
            <a:pPr algn="l"/>
            <a:r>
              <a:rPr lang="vi-VN" sz="2400" b="1" dirty="0"/>
              <a:t>Hạn chế:</a:t>
            </a:r>
            <a:endParaRPr lang="vi-VN" sz="24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dirty="0"/>
              <a:t>Khó khăn trong việc theo dõi:</a:t>
            </a:r>
            <a:r>
              <a:rPr lang="vi-VN" dirty="0"/>
              <a:t> Việc theo dõi quá trình thực thi của hàm đệ quy có thể khó khăn hơn so với các phương pháp lặp truyền thống.</a:t>
            </a:r>
            <a:r>
              <a:rPr lang="en-US" dirty="0"/>
              <a:t> </a:t>
            </a:r>
            <a:r>
              <a:rPr lang="en-US" dirty="0">
                <a:sym typeface="Wingdings" panose="05000000000000000000" pitchFamily="2" charset="2"/>
              </a:rPr>
              <a:t> </a:t>
            </a:r>
            <a:r>
              <a:rPr lang="vi-VN" b="1" dirty="0"/>
              <a:t>Khó khăn trong việc gỡ lỗi:</a:t>
            </a:r>
            <a:r>
              <a:rPr lang="vi-VN" dirty="0"/>
              <a:t> Việc gỡ lỗi các chương trình sử dụng đệ quy có thể khó khăn hơn so với các chương trình sử dụng lặp truyền thống.</a:t>
            </a:r>
          </a:p>
          <a:p>
            <a:pPr lvl="1" algn="l"/>
            <a:r>
              <a:rPr lang="en-US" b="1" dirty="0" err="1">
                <a:solidFill>
                  <a:schemeClr val="tx1">
                    <a:lumMod val="50000"/>
                  </a:schemeClr>
                </a:solidFill>
              </a:rPr>
              <a:t>Tốn</a:t>
            </a:r>
            <a:r>
              <a:rPr lang="en-US" b="1" dirty="0">
                <a:solidFill>
                  <a:schemeClr val="tx1">
                    <a:lumMod val="50000"/>
                  </a:schemeClr>
                </a:solidFill>
              </a:rPr>
              <a:t> </a:t>
            </a:r>
            <a:r>
              <a:rPr lang="en-US" b="1" dirty="0" err="1">
                <a:solidFill>
                  <a:schemeClr val="tx1">
                    <a:lumMod val="50000"/>
                  </a:schemeClr>
                </a:solidFill>
              </a:rPr>
              <a:t>nhiều</a:t>
            </a:r>
            <a:r>
              <a:rPr lang="en-US" b="1" dirty="0">
                <a:solidFill>
                  <a:schemeClr val="tx1">
                    <a:lumMod val="50000"/>
                  </a:schemeClr>
                </a:solidFill>
              </a:rPr>
              <a:t> </a:t>
            </a:r>
            <a:r>
              <a:rPr lang="en-US" b="1" dirty="0" err="1">
                <a:solidFill>
                  <a:schemeClr val="tx1">
                    <a:lumMod val="50000"/>
                  </a:schemeClr>
                </a:solidFill>
              </a:rPr>
              <a:t>bộ</a:t>
            </a:r>
            <a:r>
              <a:rPr lang="en-US" b="1" dirty="0">
                <a:solidFill>
                  <a:schemeClr val="tx1">
                    <a:lumMod val="50000"/>
                  </a:schemeClr>
                </a:solidFill>
              </a:rPr>
              <a:t> </a:t>
            </a:r>
            <a:r>
              <a:rPr lang="en-US" b="1" dirty="0" err="1">
                <a:solidFill>
                  <a:schemeClr val="tx1">
                    <a:lumMod val="50000"/>
                  </a:schemeClr>
                </a:solidFill>
              </a:rPr>
              <a:t>nhớ</a:t>
            </a:r>
            <a:r>
              <a:rPr lang="en-US" dirty="0">
                <a:solidFill>
                  <a:schemeClr val="tx1">
                    <a:lumMod val="50000"/>
                  </a:schemeClr>
                </a:solidFill>
              </a:rPr>
              <a:t>: M</a:t>
            </a:r>
            <a:r>
              <a:rPr lang="vi-VN" dirty="0"/>
              <a:t>ỗi lần gọi đệ quy, một khung ngăn xếp mới được tạo ra để lưu trữ thông tin trạng thái của hàm. Việc tạo và giải phóng các khung ngăn xếp này liên tục có thể ảnh hưởng đến hiệu suất chương trình</a:t>
            </a:r>
            <a:r>
              <a:rPr lang="en-US" dirty="0"/>
              <a:t>.</a:t>
            </a:r>
            <a:endParaRPr lang="en-US" dirty="0">
              <a:solidFill>
                <a:schemeClr val="tx1">
                  <a:lumMod val="50000"/>
                </a:schemeClr>
              </a:solidFill>
            </a:endParaRPr>
          </a:p>
          <a:p>
            <a:pPr lvl="1" algn="l"/>
            <a:r>
              <a:rPr lang="vi-VN" b="1" dirty="0"/>
              <a:t>Nguy cơ tràn bộ nhớ:</a:t>
            </a:r>
            <a:r>
              <a:rPr lang="vi-VN" dirty="0"/>
              <a:t> Nếu không có điều kiện dừng đệ quy phù hợp, hàm có thể gọi chính nó liên tục, dẫn đến tràn bộ nhớ.</a:t>
            </a:r>
          </a:p>
          <a:p>
            <a:endParaRPr lang="en-US" b="1" dirty="0"/>
          </a:p>
          <a:p>
            <a:r>
              <a:rPr lang="en-US" b="1" dirty="0" err="1"/>
              <a:t>Các</a:t>
            </a:r>
            <a:r>
              <a:rPr lang="en-US" b="1" dirty="0"/>
              <a:t> </a:t>
            </a:r>
            <a:r>
              <a:rPr lang="en-US" b="1" dirty="0" err="1"/>
              <a:t>lưu</a:t>
            </a:r>
            <a:r>
              <a:rPr lang="en-US" b="1" dirty="0"/>
              <a:t> ý </a:t>
            </a:r>
            <a:r>
              <a:rPr lang="en-US" b="1" dirty="0" err="1"/>
              <a:t>khi</a:t>
            </a:r>
            <a:r>
              <a:rPr lang="en-US" b="1" dirty="0"/>
              <a:t> </a:t>
            </a:r>
            <a:r>
              <a:rPr lang="en-US" b="1" dirty="0" err="1"/>
              <a:t>dùng</a:t>
            </a:r>
            <a:r>
              <a:rPr lang="en-US" b="1" dirty="0"/>
              <a:t> </a:t>
            </a:r>
            <a:r>
              <a:rPr lang="en-US" b="1" dirty="0" err="1"/>
              <a:t>hàm</a:t>
            </a:r>
            <a:r>
              <a:rPr lang="en-US" b="1" dirty="0"/>
              <a:t> </a:t>
            </a:r>
            <a:r>
              <a:rPr lang="en-US" b="1" dirty="0" err="1"/>
              <a:t>đệ</a:t>
            </a:r>
            <a:r>
              <a:rPr lang="en-US" b="1" dirty="0"/>
              <a:t> </a:t>
            </a:r>
            <a:r>
              <a:rPr lang="en-US" b="1" dirty="0" err="1"/>
              <a:t>quy</a:t>
            </a:r>
            <a:r>
              <a:rPr lang="en-US" b="1" dirty="0"/>
              <a:t>:</a:t>
            </a:r>
          </a:p>
          <a:p>
            <a:pPr>
              <a:buFont typeface="Arial" panose="020B0604020202020204" pitchFamily="34" charset="0"/>
              <a:buChar char="•"/>
            </a:pPr>
            <a:endParaRPr lang="en-US" b="1" dirty="0"/>
          </a:p>
          <a:p>
            <a:pPr>
              <a:buFont typeface="Arial" panose="020B0604020202020204" pitchFamily="34" charset="0"/>
              <a:buChar char="•"/>
            </a:pPr>
            <a:r>
              <a:rPr lang="vi-VN" b="1" dirty="0"/>
              <a:t>Sử dụng đệ quy cho các bài toán phù hợp:</a:t>
            </a:r>
            <a:r>
              <a:rPr lang="vi-VN" dirty="0"/>
              <a:t> Chỉ nên sử dụng đệ quy cho các bài toán mà nó thực sự hiệu quả hơn so với các phương pháp lặp thông thường.</a:t>
            </a:r>
          </a:p>
          <a:p>
            <a:pPr>
              <a:buFont typeface="Arial" panose="020B0604020202020204" pitchFamily="34" charset="0"/>
              <a:buChar char="•"/>
            </a:pPr>
            <a:r>
              <a:rPr lang="vi-VN" b="1" dirty="0"/>
              <a:t>Hạn chế số lần gọi đệ quy:</a:t>
            </a:r>
            <a:r>
              <a:rPr lang="vi-VN" dirty="0"/>
              <a:t> Cố gắng hạn chế số lượng cấp đệ quy lồng nhau bằng cách chia nhỏ bài toán thành các phần nhỏ hơn.</a:t>
            </a:r>
          </a:p>
          <a:p>
            <a:pPr>
              <a:buFont typeface="Arial" panose="020B0604020202020204" pitchFamily="34" charset="0"/>
              <a:buChar char="•"/>
            </a:pPr>
            <a:r>
              <a:rPr lang="vi-VN" b="1" dirty="0"/>
              <a:t>Sử dụng đệ quy đuôi:</a:t>
            </a:r>
            <a:r>
              <a:rPr lang="vi-VN" dirty="0"/>
              <a:t> Nếu có thể, hãy sử dụng đệ quy đuôi để tránh tạo ra nhiều khung ngăn xếp.</a:t>
            </a:r>
          </a:p>
          <a:p>
            <a:pPr>
              <a:buFont typeface="Arial" panose="020B0604020202020204" pitchFamily="34" charset="0"/>
              <a:buChar char="•"/>
            </a:pPr>
            <a:r>
              <a:rPr lang="vi-VN" b="1" dirty="0"/>
              <a:t>Cân nhắc sử dụng các phương pháp lặp thay thế:</a:t>
            </a:r>
            <a:r>
              <a:rPr lang="vi-VN" dirty="0"/>
              <a:t> Nếu đệ quy khiến chương trình chạy chậm, hãy cân nhắc sử dụng các phương pháp lặp thay thế như vòng lặp while hoặc for.</a:t>
            </a:r>
          </a:p>
          <a:p>
            <a:pPr>
              <a:buFont typeface="Arial" panose="020B0604020202020204" pitchFamily="34" charset="0"/>
              <a:buChar char="•"/>
            </a:pPr>
            <a:r>
              <a:rPr lang="vi-VN" b="1" dirty="0"/>
              <a:t>Tối ưu hóa mã code:</a:t>
            </a:r>
            <a:r>
              <a:rPr lang="vi-VN" dirty="0"/>
              <a:t> Việc tối ưu hóa mã code, bao gồm cả mã đệ quy, có thể giúp cải thiện hiệu suất chương trình.</a:t>
            </a:r>
          </a:p>
          <a:p>
            <a:pPr>
              <a:buFont typeface="Arial" panose="020B0604020202020204" pitchFamily="34" charset="0"/>
              <a:buChar char="•"/>
            </a:pPr>
            <a:r>
              <a:rPr lang="vi-VN" dirty="0"/>
              <a:t>Đệ quy có thể dẫn đến lỗi tràn bộ nhớ nếu không có điều kiện dừng hợp lý.</a:t>
            </a:r>
          </a:p>
          <a:p>
            <a:endParaRPr lang="en-US" b="1" dirty="0"/>
          </a:p>
          <a:p>
            <a:r>
              <a:rPr lang="vi-VN" b="1" dirty="0"/>
              <a:t>Kết luận:</a:t>
            </a:r>
            <a:endParaRPr lang="vi-VN" dirty="0"/>
          </a:p>
          <a:p>
            <a:r>
              <a:rPr lang="vi-VN" dirty="0"/>
              <a:t>Đệ quy là một kỹ thuật lập trình mạnh mẽ nhưng cần được sử dụng một cách cẩn thận và hiệu quả. Hiểu rõ những ưu và nhược điểm của đệ quy, cũng như cách tối ưu hóa hiệu suất, sẽ giúp bạn viết ra những chương trình C++ chuyên nghiệp và giải quyết nhiều vấn đề phức tạp.</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ED2ACD-0A37-4777-9939-9000814632FA}" type="slidenum">
              <a:rPr lang="en-US" altLang="en-US" smtClean="0"/>
              <a:pPr/>
              <a:t>51</a:t>
            </a:fld>
            <a:endParaRPr lang="en-US" altLang="en-US"/>
          </a:p>
        </p:txBody>
      </p:sp>
    </p:spTree>
    <p:extLst>
      <p:ext uri="{BB962C8B-B14F-4D97-AF65-F5344CB8AC3E}">
        <p14:creationId xmlns:p14="http://schemas.microsoft.com/office/powerpoint/2010/main" val="3452893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EB6841-869A-4721-9999-13FCBCDE4B4B}" type="slidenum">
              <a:rPr lang="en-US" altLang="en-US" smtClean="0"/>
              <a:pPr/>
              <a:t>52</a:t>
            </a:fld>
            <a:endParaRPr lang="en-US" altLang="en-US"/>
          </a:p>
        </p:txBody>
      </p:sp>
    </p:spTree>
    <p:extLst>
      <p:ext uri="{BB962C8B-B14F-4D97-AF65-F5344CB8AC3E}">
        <p14:creationId xmlns:p14="http://schemas.microsoft.com/office/powerpoint/2010/main" val="407224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FBDCBF-9CF1-46F6-A71C-A2BEED930CBA}" type="slidenum">
              <a:rPr lang="en-US" altLang="en-US" smtClean="0"/>
              <a:pPr/>
              <a:t>5</a:t>
            </a:fld>
            <a:endParaRPr lang="en-US" altLang="en-US"/>
          </a:p>
        </p:txBody>
      </p:sp>
    </p:spTree>
    <p:extLst>
      <p:ext uri="{BB962C8B-B14F-4D97-AF65-F5344CB8AC3E}">
        <p14:creationId xmlns:p14="http://schemas.microsoft.com/office/powerpoint/2010/main" val="365702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D98D82-AD7C-4D97-BA81-EEB5FEB16EF2}" type="slidenum">
              <a:rPr lang="en-US" altLang="en-US" smtClean="0"/>
              <a:pPr/>
              <a:t>6</a:t>
            </a:fld>
            <a:endParaRPr lang="en-US" altLang="en-US"/>
          </a:p>
        </p:txBody>
      </p:sp>
    </p:spTree>
    <p:extLst>
      <p:ext uri="{BB962C8B-B14F-4D97-AF65-F5344CB8AC3E}">
        <p14:creationId xmlns:p14="http://schemas.microsoft.com/office/powerpoint/2010/main" val="2719367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t>Hãy tưởng tượng bạn đang giải một câu đố logic. Nếu bạn không tìm ra lời giải ngay lập tức, bạn có thể chia nhỏ câu đố thành những phần nhỏ hơn và dễ giải hơn. Sau đó, bạn có thể áp dụng cùng một phương pháp giải quyết cho từng phần nhỏ, và kết hợp các kết quả để tìm ra lời giải cho câu đố ban đầu. Đệ quy hoạt động tương tự như vậy.</a:t>
            </a:r>
          </a:p>
          <a:p>
            <a:pPr eaLnBrk="1" hangingPunct="1">
              <a:spcBef>
                <a:spcPct val="0"/>
              </a:spcBef>
            </a:pPr>
            <a:endParaRPr lang="vi-VN"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BACEFF-3187-4102-A35B-0B4B2F59FB61}" type="slidenum">
              <a:rPr lang="en-US" altLang="en-US" smtClean="0"/>
              <a:pPr/>
              <a:t>7</a:t>
            </a:fld>
            <a:endParaRPr lang="en-US" altLang="en-US"/>
          </a:p>
        </p:txBody>
      </p:sp>
    </p:spTree>
    <p:extLst>
      <p:ext uri="{BB962C8B-B14F-4D97-AF65-F5344CB8AC3E}">
        <p14:creationId xmlns:p14="http://schemas.microsoft.com/office/powerpoint/2010/main" val="1004196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Trong </a:t>
            </a:r>
            <a:r>
              <a:rPr lang="en-US" sz="2400" dirty="0" err="1"/>
              <a:t>đó</a:t>
            </a:r>
            <a:r>
              <a:rPr lang="en-US" sz="2400" dirty="0"/>
              <a:t>:</a:t>
            </a:r>
          </a:p>
          <a:p>
            <a:pPr lvl="1"/>
            <a:r>
              <a:rPr lang="vi-VN" dirty="0">
                <a:solidFill>
                  <a:srgbClr val="FF0000"/>
                </a:solidFill>
              </a:rPr>
              <a:t>Phần cơ sở (base case)</a:t>
            </a:r>
            <a:r>
              <a:rPr lang="vi-VN" dirty="0">
                <a:solidFill>
                  <a:schemeClr val="tx1">
                    <a:lumMod val="50000"/>
                  </a:schemeClr>
                </a:solidFill>
              </a:rPr>
              <a:t>:</a:t>
            </a:r>
            <a:r>
              <a:rPr lang="vi-VN" dirty="0">
                <a:solidFill>
                  <a:srgbClr val="FF0000"/>
                </a:solidFill>
              </a:rPr>
              <a:t> </a:t>
            </a:r>
            <a:r>
              <a:rPr lang="vi-VN" dirty="0"/>
              <a:t>Đây là trường hợp đơn giản nhất của bài toán, có thể được giải quyết trực tiếp mà không cần gọi đệ quy.</a:t>
            </a:r>
          </a:p>
          <a:p>
            <a:pPr lvl="1"/>
            <a:r>
              <a:rPr lang="vi-VN" dirty="0">
                <a:solidFill>
                  <a:srgbClr val="FF0000"/>
                </a:solidFill>
              </a:rPr>
              <a:t>Phần đệ quy (recursive case)</a:t>
            </a:r>
            <a:r>
              <a:rPr lang="vi-VN" dirty="0">
                <a:solidFill>
                  <a:schemeClr val="tx1">
                    <a:lumMod val="50000"/>
                  </a:schemeClr>
                </a:solidFill>
              </a:rPr>
              <a:t>:</a:t>
            </a:r>
            <a:r>
              <a:rPr lang="vi-VN" dirty="0">
                <a:solidFill>
                  <a:srgbClr val="FF0000"/>
                </a:solidFill>
              </a:rPr>
              <a:t> </a:t>
            </a:r>
            <a:r>
              <a:rPr lang="vi-VN" dirty="0"/>
              <a:t>Đây là phần gọi lại chính hàm đó để giải quyết bài toán con. Tham số của lần gọi đệ quy thường được thay đổi để phù hợp với bài toán con.</a:t>
            </a:r>
          </a:p>
          <a:p>
            <a:pPr lvl="1"/>
            <a:r>
              <a:rPr lang="vi-VN" dirty="0">
                <a:solidFill>
                  <a:srgbClr val="FF0000"/>
                </a:solidFill>
              </a:rPr>
              <a:t>Điều kiện dừng đệ quy</a:t>
            </a:r>
            <a:r>
              <a:rPr lang="vi-VN" dirty="0"/>
              <a:t>: Đây là điều kiện đảm bảo rằng đệ quy sẽ không lặp vô tận. Nếu không có điều kiện dừng, hàm sẽ liên tục gọi chính nó, dẫn đến tràn bộ nhớ.</a:t>
            </a:r>
            <a:endParaRPr lang="en-US" dirty="0"/>
          </a:p>
          <a:p>
            <a:endParaRPr lang="en-US" dirty="0"/>
          </a:p>
        </p:txBody>
      </p:sp>
      <p:sp>
        <p:nvSpPr>
          <p:cNvPr id="4" name="Slide Number Placeholder 3"/>
          <p:cNvSpPr>
            <a:spLocks noGrp="1"/>
          </p:cNvSpPr>
          <p:nvPr>
            <p:ph type="sldNum" sz="quarter" idx="5"/>
          </p:nvPr>
        </p:nvSpPr>
        <p:spPr/>
        <p:txBody>
          <a:bodyPr/>
          <a:lstStyle/>
          <a:p>
            <a:fld id="{0EA1E9CF-8C79-4579-A1E2-6D1A28ED86D0}" type="slidenum">
              <a:rPr lang="en-US" smtClean="0"/>
              <a:t>10</a:t>
            </a:fld>
            <a:endParaRPr lang="en-US"/>
          </a:p>
        </p:txBody>
      </p:sp>
    </p:spTree>
    <p:extLst>
      <p:ext uri="{BB962C8B-B14F-4D97-AF65-F5344CB8AC3E}">
        <p14:creationId xmlns:p14="http://schemas.microsoft.com/office/powerpoint/2010/main" val="259790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69875" algn="just">
              <a:lnSpc>
                <a:spcPct val="150000"/>
              </a:lnSpc>
              <a:spcBef>
                <a:spcPts val="600"/>
              </a:spcBef>
              <a:spcAft>
                <a:spcPts val="0"/>
              </a:spcAft>
            </a:pPr>
            <a:r>
              <a:rPr lang="en-US" sz="1800" spc="-20">
                <a:effectLst/>
                <a:latin typeface="Times New Roman" panose="02020603050405020304" pitchFamily="18" charset="0"/>
                <a:ea typeface="Proxima Nova"/>
                <a:cs typeface="Proxima Nova"/>
              </a:rPr>
              <a:t>Đệ quy tuyến tính - Single recursion – là trường hợp đệ quy chỉ đề cập lại đến nó một lần.</a:t>
            </a:r>
            <a:endParaRPr lang="en-US" sz="1800">
              <a:effectLst/>
              <a:latin typeface="Proxima Nova"/>
              <a:ea typeface="Proxima Nova"/>
              <a:cs typeface="Proxima Nova"/>
            </a:endParaRPr>
          </a:p>
          <a:p>
            <a:pPr marL="0" marR="0" indent="269875" algn="just">
              <a:lnSpc>
                <a:spcPct val="150000"/>
              </a:lnSpc>
              <a:spcBef>
                <a:spcPts val="600"/>
              </a:spcBef>
              <a:spcAft>
                <a:spcPts val="0"/>
              </a:spcAft>
            </a:pPr>
            <a:r>
              <a:rPr lang="en-US" sz="1800" spc="20">
                <a:effectLst/>
                <a:latin typeface="Times New Roman" panose="02020603050405020304" pitchFamily="18" charset="0"/>
                <a:ea typeface="Proxima Nova"/>
                <a:cs typeface="Proxima Nova"/>
              </a:rPr>
              <a:t>Hàm đệ quy tuyến tính chỉ có duy nhất một lần gọi lại chính nó.</a:t>
            </a:r>
            <a:endParaRPr lang="en-US" sz="1800">
              <a:effectLst/>
              <a:latin typeface="Proxima Nova"/>
              <a:ea typeface="Proxima Nova"/>
              <a:cs typeface="Proxima Nova"/>
            </a:endParaRPr>
          </a:p>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14</a:t>
            </a:fld>
            <a:endParaRPr lang="en-US"/>
          </a:p>
        </p:txBody>
      </p:sp>
    </p:spTree>
    <p:extLst>
      <p:ext uri="{BB962C8B-B14F-4D97-AF65-F5344CB8AC3E}">
        <p14:creationId xmlns:p14="http://schemas.microsoft.com/office/powerpoint/2010/main" val="294929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20">
                <a:effectLst/>
                <a:latin typeface="Times New Roman" panose="02020603050405020304" pitchFamily="18" charset="0"/>
                <a:ea typeface="Proxima Nova"/>
                <a:cs typeface="Proxima Nova"/>
              </a:rPr>
              <a:t>Đệ quy nhị phân - Binary recursion – là trường hợp có tối đa hai lời gọi hàm trong thân hàm.</a:t>
            </a:r>
            <a:endParaRPr lang="en-US" sz="1800">
              <a:effectLst/>
              <a:latin typeface="Proxima Nova"/>
              <a:ea typeface="Proxima Nova"/>
              <a:cs typeface="Proxima Nova"/>
            </a:endParaRPr>
          </a:p>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15</a:t>
            </a:fld>
            <a:endParaRPr lang="en-US"/>
          </a:p>
        </p:txBody>
      </p:sp>
    </p:spTree>
    <p:extLst>
      <p:ext uri="{BB962C8B-B14F-4D97-AF65-F5344CB8AC3E}">
        <p14:creationId xmlns:p14="http://schemas.microsoft.com/office/powerpoint/2010/main" val="74433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20">
                <a:effectLst/>
                <a:latin typeface="Times New Roman" panose="02020603050405020304" pitchFamily="18" charset="0"/>
                <a:ea typeface="Proxima Nova"/>
                <a:cs typeface="Proxima Nova"/>
              </a:rPr>
              <a:t>Đệ quy phi tuyến - Multiple recursion hay đệ quy lồng - Nested Recursion – là trường hợp đệ quy đề cập lại chính nó nhiều lần. Thông thường nó có dạng bên trong vòng lặp có chứa lời gọi đệ quy.</a:t>
            </a:r>
            <a:endParaRPr lang="en-US" sz="1800">
              <a:effectLst/>
              <a:latin typeface="Proxima Nova"/>
              <a:ea typeface="Proxima Nova"/>
              <a:cs typeface="Proxima Nova"/>
            </a:endParaRPr>
          </a:p>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16</a:t>
            </a:fld>
            <a:endParaRPr lang="en-US"/>
          </a:p>
        </p:txBody>
      </p:sp>
    </p:spTree>
    <p:extLst>
      <p:ext uri="{BB962C8B-B14F-4D97-AF65-F5344CB8AC3E}">
        <p14:creationId xmlns:p14="http://schemas.microsoft.com/office/powerpoint/2010/main" val="1982244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0.jpe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6: HÀM ĐỆ QUY - </a:t>
            </a:r>
            <a:r>
              <a:rPr lang="en-US" altLang="en-US" b="1"/>
              <a:t>RECURSION</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fontScale="92500" lnSpcReduction="10000"/>
          </a:bodyPr>
          <a:lstStyle/>
          <a:p>
            <a:r>
              <a:rPr lang="vi-VN" dirty="0"/>
              <a:t> </a:t>
            </a:r>
            <a:r>
              <a:rPr lang="en-US" dirty="0"/>
              <a:t>Đ</a:t>
            </a:r>
            <a:r>
              <a:rPr lang="vi-VN" dirty="0"/>
              <a:t>ệ quy</a:t>
            </a:r>
            <a:r>
              <a:rPr lang="en-US" dirty="0"/>
              <a:t> </a:t>
            </a:r>
            <a:r>
              <a:rPr lang="en-US" dirty="0" err="1"/>
              <a:t>là</a:t>
            </a:r>
            <a:r>
              <a:rPr lang="vi-VN" dirty="0"/>
              <a:t> một kỹ thuật lập trình đầy sức mạnh và bí ẩn. Đệ quy</a:t>
            </a:r>
            <a:r>
              <a:rPr lang="en-US" dirty="0"/>
              <a:t> (</a:t>
            </a:r>
            <a:r>
              <a:rPr lang="vi-VN" dirty="0"/>
              <a:t>hay còn gọi là recursion</a:t>
            </a:r>
            <a:r>
              <a:rPr lang="en-US" dirty="0"/>
              <a:t>)</a:t>
            </a:r>
            <a:r>
              <a:rPr lang="vi-VN" dirty="0"/>
              <a:t> là phương pháp giải quyết vấn đề bằng cách chia nhỏ nó thành những bài toán con giống hệt nhau, sau đó sử dụng chính hàm đó để giải quyết từng bài toán con.</a:t>
            </a:r>
            <a:r>
              <a:rPr lang="en-US" dirty="0"/>
              <a:t> </a:t>
            </a:r>
            <a:r>
              <a:rPr lang="vi-VN" dirty="0"/>
              <a:t>Trong</a:t>
            </a:r>
            <a:r>
              <a:rPr lang="en-US" dirty="0"/>
              <a:t> </a:t>
            </a:r>
            <a:r>
              <a:rPr lang="en-US" dirty="0" err="1"/>
              <a:t>chương</a:t>
            </a:r>
            <a:r>
              <a:rPr lang="vi-VN" dirty="0"/>
              <a:t> này, chúng ta sẽ tìm hiểu về đệ quy và cách xây dựng hàm đệ quy để giải quyết một số bài toán đệ quy cơ bản.</a:t>
            </a:r>
            <a:endParaRPr lang="en-VN" dirty="0"/>
          </a:p>
        </p:txBody>
      </p:sp>
      <p:sp>
        <p:nvSpPr>
          <p:cNvPr id="9" name="Date Placeholder 8">
            <a:extLst>
              <a:ext uri="{FF2B5EF4-FFF2-40B4-BE49-F238E27FC236}">
                <a16:creationId xmlns:a16="http://schemas.microsoft.com/office/drawing/2014/main" id="{72954E46-3118-219B-8BC2-AC61F0B9D9AC}"/>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3195A59D-DCAB-8E11-46C7-AA8B96C88735}"/>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5"/>
          <p:cNvGrpSpPr>
            <a:grpSpLocks/>
          </p:cNvGrpSpPr>
          <p:nvPr/>
        </p:nvGrpSpPr>
        <p:grpSpPr bwMode="auto">
          <a:xfrm>
            <a:off x="2423159" y="1524001"/>
            <a:ext cx="3617913" cy="4011613"/>
            <a:chOff x="914400" y="1676400"/>
            <a:chExt cx="3617912" cy="4011275"/>
          </a:xfrm>
        </p:grpSpPr>
        <p:sp>
          <p:nvSpPr>
            <p:cNvPr id="23" name="AutoShape 6"/>
            <p:cNvSpPr>
              <a:spLocks noChangeArrowheads="1"/>
            </p:cNvSpPr>
            <p:nvPr/>
          </p:nvSpPr>
          <p:spPr bwMode="gray">
            <a:xfrm>
              <a:off x="990600" y="2209800"/>
              <a:ext cx="3505200" cy="34290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000"/>
            </a:p>
          </p:txBody>
        </p:sp>
        <p:sp>
          <p:nvSpPr>
            <p:cNvPr id="7" name="Rectangle 11"/>
            <p:cNvSpPr>
              <a:spLocks noChangeArrowheads="1"/>
            </p:cNvSpPr>
            <p:nvPr/>
          </p:nvSpPr>
          <p:spPr bwMode="black">
            <a:xfrm>
              <a:off x="1066800" y="2209755"/>
              <a:ext cx="3352799" cy="3477920"/>
            </a:xfrm>
            <a:prstGeom prst="rect">
              <a:avLst/>
            </a:prstGeom>
            <a:noFill/>
            <a:ln w="9525" algn="ctr">
              <a:noFill/>
              <a:miter lim="800000"/>
              <a:headEnd/>
              <a:tailEnd/>
            </a:ln>
          </p:spPr>
          <p:txBody>
            <a:bodyPr>
              <a:spAutoFit/>
            </a:bodyPr>
            <a:lstStyle/>
            <a:p>
              <a:pPr marL="231775" indent="-231775" algn="just">
                <a:defRPr/>
              </a:pPr>
              <a:r>
                <a:rPr lang="vi-VN" sz="2000" kern="0">
                  <a:solidFill>
                    <a:schemeClr val="tx1">
                      <a:lumMod val="60000"/>
                      <a:lumOff val="40000"/>
                    </a:schemeClr>
                  </a:solidFill>
                  <a:latin typeface="Tahoma" pitchFamily="34" charset="0"/>
                  <a:cs typeface="Tahoma" pitchFamily="34" charset="0"/>
                </a:rPr>
                <a:t>{</a:t>
              </a:r>
              <a:endParaRPr lang="en-US" sz="2000" kern="0">
                <a:solidFill>
                  <a:schemeClr val="tx1">
                    <a:lumMod val="60000"/>
                    <a:lumOff val="40000"/>
                  </a:schemeClr>
                </a:solidFill>
                <a:latin typeface="Tahoma" pitchFamily="34" charset="0"/>
                <a:cs typeface="Tahoma" pitchFamily="34" charset="0"/>
              </a:endParaRPr>
            </a:p>
            <a:p>
              <a:pPr marL="231775" indent="-231775" algn="just">
                <a:defRPr/>
              </a:pPr>
              <a:r>
                <a:rPr lang="en-US" sz="2000" kern="0">
                  <a:solidFill>
                    <a:schemeClr val="tx1">
                      <a:lumMod val="60000"/>
                      <a:lumOff val="40000"/>
                    </a:schemeClr>
                  </a:solidFill>
                  <a:latin typeface="Tahoma" pitchFamily="34" charset="0"/>
                  <a:cs typeface="Tahoma" pitchFamily="34" charset="0"/>
                </a:rPr>
                <a:t>   if (&lt;ĐK dừng&gt;)</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r>
                <a:rPr lang="en-US" sz="2000" kern="0">
                  <a:solidFill>
                    <a:schemeClr val="tx1">
                      <a:lumMod val="60000"/>
                      <a:lumOff val="40000"/>
                    </a:schemeClr>
                  </a:solidFill>
                  <a:latin typeface="Tahoma" pitchFamily="34" charset="0"/>
                  <a:cs typeface="Tahoma" pitchFamily="34" charset="0"/>
                </a:rPr>
                <a:t>      return &lt;Giá trị&gt;;</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endParaRPr lang="en-US" sz="2000" kern="0">
                <a:solidFill>
                  <a:schemeClr val="tx1">
                    <a:lumMod val="60000"/>
                    <a:lumOff val="40000"/>
                  </a:schemeClr>
                </a:solidFill>
                <a:latin typeface="Tahoma" pitchFamily="34" charset="0"/>
                <a:cs typeface="Tahoma" pitchFamily="34" charset="0"/>
              </a:endParaRPr>
            </a:p>
            <a:p>
              <a:pPr marL="231775" indent="-231775" algn="just">
                <a:defRPr/>
              </a:pPr>
              <a:r>
                <a:rPr lang="en-US" sz="2000" kern="0">
                  <a:solidFill>
                    <a:schemeClr val="tx1">
                      <a:lumMod val="60000"/>
                      <a:lumOff val="40000"/>
                    </a:schemeClr>
                  </a:solidFill>
                  <a:latin typeface="Tahoma" pitchFamily="34" charset="0"/>
                  <a:cs typeface="Tahoma" pitchFamily="34" charset="0"/>
                </a:rPr>
                <a:t>   … </a:t>
              </a:r>
            </a:p>
            <a:p>
              <a:pPr marL="231775" indent="-231775" algn="just">
                <a:defRPr/>
              </a:pPr>
              <a:r>
                <a:rPr lang="en-US" sz="2000" kern="0">
                  <a:solidFill>
                    <a:schemeClr val="tx1">
                      <a:lumMod val="60000"/>
                      <a:lumOff val="40000"/>
                    </a:schemeClr>
                  </a:solidFill>
                  <a:latin typeface="Tahoma" pitchFamily="34" charset="0"/>
                  <a:cs typeface="Tahoma" pitchFamily="34" charset="0"/>
                </a:rPr>
                <a:t>   … Lời gọi Hàm</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r>
                <a:rPr lang="vi-VN" sz="2000" kern="0">
                  <a:solidFill>
                    <a:schemeClr val="tx1">
                      <a:lumMod val="60000"/>
                      <a:lumOff val="40000"/>
                    </a:schemeClr>
                  </a:solidFill>
                  <a:latin typeface="Tahoma" pitchFamily="34" charset="0"/>
                  <a:cs typeface="Tahoma" pitchFamily="34" charset="0"/>
                </a:rPr>
                <a:t>}</a:t>
              </a:r>
            </a:p>
          </p:txBody>
        </p:sp>
        <p:grpSp>
          <p:nvGrpSpPr>
            <p:cNvPr id="28686" name="Group 19"/>
            <p:cNvGrpSpPr>
              <a:grpSpLocks/>
            </p:cNvGrpSpPr>
            <p:nvPr/>
          </p:nvGrpSpPr>
          <p:grpSpPr bwMode="auto">
            <a:xfrm>
              <a:off x="914400" y="1676400"/>
              <a:ext cx="3617912" cy="530225"/>
              <a:chOff x="560388" y="1143000"/>
              <a:chExt cx="3617912" cy="530225"/>
            </a:xfrm>
          </p:grpSpPr>
          <p:sp>
            <p:nvSpPr>
              <p:cNvPr id="21"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kern="0">
                  <a:solidFill>
                    <a:sysClr val="windowText" lastClr="000000"/>
                  </a:solidFill>
                  <a:latin typeface="Verdana"/>
                </a:endParaRPr>
              </a:p>
            </p:txBody>
          </p:sp>
          <p:sp>
            <p:nvSpPr>
              <p:cNvPr id="22"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400" kern="0">
                    <a:solidFill>
                      <a:srgbClr val="FFFFFF"/>
                    </a:solidFill>
                    <a:latin typeface="Arial" charset="0"/>
                  </a:rPr>
                  <a:t>&lt;Kiểu&gt; &lt;TênHàm&gt;(TS)</a:t>
                </a:r>
              </a:p>
            </p:txBody>
          </p:sp>
        </p:grpSp>
      </p:grpSp>
      <p:sp>
        <p:nvSpPr>
          <p:cNvPr id="40" name="Right Arrow 39"/>
          <p:cNvSpPr>
            <a:spLocks noChangeArrowheads="1"/>
          </p:cNvSpPr>
          <p:nvPr/>
        </p:nvSpPr>
        <p:spPr bwMode="auto">
          <a:xfrm>
            <a:off x="3642358" y="2590800"/>
            <a:ext cx="838200" cy="914400"/>
          </a:xfrm>
          <a:prstGeom prst="rightArrow">
            <a:avLst>
              <a:gd name="adj1" fmla="val 50000"/>
              <a:gd name="adj2" fmla="val 50000"/>
            </a:avLst>
          </a:prstGeom>
          <a:gradFill rotWithShape="1">
            <a:gsLst>
              <a:gs pos="0">
                <a:srgbClr val="FFFFFF">
                  <a:alpha val="79999"/>
                </a:srgbClr>
              </a:gs>
              <a:gs pos="100000">
                <a:srgbClr val="FFCC66"/>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r" eaLnBrk="1" hangingPunct="1">
              <a:spcBef>
                <a:spcPct val="0"/>
              </a:spcBef>
              <a:buClrTx/>
              <a:buFontTx/>
              <a:buNone/>
            </a:pPr>
            <a:endParaRPr lang="en-US" altLang="en-US" sz="3600">
              <a:solidFill>
                <a:schemeClr val="bg1"/>
              </a:solidFill>
              <a:latin typeface="Arial" panose="020B0604020202020204" pitchFamily="34" charset="0"/>
              <a:cs typeface="Arial" panose="020B0604020202020204" pitchFamily="34" charset="0"/>
            </a:endParaRPr>
          </a:p>
        </p:txBody>
      </p:sp>
      <p:sp>
        <p:nvSpPr>
          <p:cNvPr id="41" name="Right Arrow 40"/>
          <p:cNvSpPr>
            <a:spLocks noChangeArrowheads="1"/>
          </p:cNvSpPr>
          <p:nvPr/>
        </p:nvSpPr>
        <p:spPr bwMode="auto">
          <a:xfrm>
            <a:off x="3642358" y="4327466"/>
            <a:ext cx="838200" cy="914400"/>
          </a:xfrm>
          <a:prstGeom prst="rightArrow">
            <a:avLst>
              <a:gd name="adj1" fmla="val 50000"/>
              <a:gd name="adj2" fmla="val 50000"/>
            </a:avLst>
          </a:prstGeom>
          <a:gradFill rotWithShape="1">
            <a:gsLst>
              <a:gs pos="0">
                <a:srgbClr val="FFFFFF">
                  <a:alpha val="79999"/>
                </a:srgbClr>
              </a:gs>
              <a:gs pos="100000">
                <a:srgbClr val="FFCC66"/>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r" eaLnBrk="1" hangingPunct="1">
              <a:spcBef>
                <a:spcPct val="0"/>
              </a:spcBef>
              <a:buClrTx/>
              <a:buFontTx/>
              <a:buNone/>
            </a:pPr>
            <a:endParaRPr lang="en-US" altLang="en-US" sz="3600">
              <a:solidFill>
                <a:schemeClr val="bg1"/>
              </a:solidFill>
              <a:latin typeface="Arial" panose="020B0604020202020204" pitchFamily="34" charset="0"/>
              <a:cs typeface="Arial" panose="020B0604020202020204" pitchFamily="34" charset="0"/>
            </a:endParaRPr>
          </a:p>
        </p:txBody>
      </p:sp>
      <p:sp>
        <p:nvSpPr>
          <p:cNvPr id="28676" name="Title 1"/>
          <p:cNvSpPr>
            <a:spLocks noGrp="1"/>
          </p:cNvSpPr>
          <p:nvPr>
            <p:ph type="title"/>
          </p:nvPr>
        </p:nvSpPr>
        <p:spPr/>
        <p:txBody>
          <a:bodyPr>
            <a:normAutofit fontScale="90000"/>
          </a:bodyPr>
          <a:lstStyle/>
          <a:p>
            <a:pPr eaLnBrk="1" hangingPunct="1"/>
            <a:r>
              <a:rPr lang="en-US" altLang="en-US"/>
              <a:t>Cấu trúc hàm </a:t>
            </a:r>
            <a:r>
              <a:rPr lang="vi-VN" altLang="en-US"/>
              <a:t>đệ</a:t>
            </a:r>
            <a:r>
              <a:rPr lang="en-US" altLang="en-US"/>
              <a:t> quy</a:t>
            </a:r>
          </a:p>
        </p:txBody>
      </p:sp>
      <p:sp>
        <p:nvSpPr>
          <p:cNvPr id="286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6" name="Group 34"/>
          <p:cNvGrpSpPr/>
          <p:nvPr/>
        </p:nvGrpSpPr>
        <p:grpSpPr>
          <a:xfrm>
            <a:off x="670558" y="1600201"/>
            <a:ext cx="3617912" cy="4011275"/>
            <a:chOff x="4572000" y="1676400"/>
            <a:chExt cx="3617912" cy="4011275"/>
          </a:xfrm>
          <a:scene3d>
            <a:camera prst="perspectiveContrastingRightFacing"/>
            <a:lightRig rig="threePt" dir="t"/>
          </a:scene3d>
        </p:grpSpPr>
        <p:grpSp>
          <p:nvGrpSpPr>
            <p:cNvPr id="8" name="Group 26"/>
            <p:cNvGrpSpPr/>
            <p:nvPr/>
          </p:nvGrpSpPr>
          <p:grpSpPr>
            <a:xfrm>
              <a:off x="4572000" y="1676400"/>
              <a:ext cx="3617912" cy="4011275"/>
              <a:chOff x="914400" y="1676400"/>
              <a:chExt cx="3617912" cy="4011275"/>
            </a:xfrm>
          </p:grpSpPr>
          <p:sp>
            <p:nvSpPr>
              <p:cNvPr id="28" name="AutoShape 6"/>
              <p:cNvSpPr>
                <a:spLocks noChangeArrowheads="1"/>
              </p:cNvSpPr>
              <p:nvPr/>
            </p:nvSpPr>
            <p:spPr bwMode="gray">
              <a:xfrm>
                <a:off x="990600" y="2209800"/>
                <a:ext cx="3505200" cy="34290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000"/>
              </a:p>
            </p:txBody>
          </p:sp>
          <p:sp>
            <p:nvSpPr>
              <p:cNvPr id="29" name="Rectangle 11"/>
              <p:cNvSpPr>
                <a:spLocks noChangeArrowheads="1"/>
              </p:cNvSpPr>
              <p:nvPr/>
            </p:nvSpPr>
            <p:spPr bwMode="black">
              <a:xfrm>
                <a:off x="1066800" y="2209800"/>
                <a:ext cx="3352800" cy="3477875"/>
              </a:xfrm>
              <a:prstGeom prst="rect">
                <a:avLst/>
              </a:prstGeom>
              <a:noFill/>
              <a:ln w="9525" algn="ctr">
                <a:noFill/>
                <a:miter lim="800000"/>
                <a:headEnd/>
                <a:tailEnd/>
              </a:ln>
            </p:spPr>
            <p:txBody>
              <a:bodyPr>
                <a:spAutoFit/>
              </a:bodyPr>
              <a:lstStyle/>
              <a:p>
                <a:pPr marL="231775" indent="-231775" algn="just">
                  <a:defRPr/>
                </a:pPr>
                <a:r>
                  <a:rPr lang="vi-VN" sz="2000" kern="0">
                    <a:solidFill>
                      <a:schemeClr val="tx1">
                        <a:lumMod val="60000"/>
                        <a:lumOff val="40000"/>
                      </a:schemeClr>
                    </a:solidFill>
                    <a:latin typeface="Tahoma" pitchFamily="34" charset="0"/>
                    <a:cs typeface="Tahoma" pitchFamily="34" charset="0"/>
                  </a:rPr>
                  <a:t>{</a:t>
                </a:r>
                <a:endParaRPr lang="en-US" sz="2000" kern="0">
                  <a:solidFill>
                    <a:schemeClr val="tx1">
                      <a:lumMod val="60000"/>
                      <a:lumOff val="40000"/>
                    </a:schemeClr>
                  </a:solidFill>
                  <a:latin typeface="Tahoma" pitchFamily="34" charset="0"/>
                  <a:cs typeface="Tahoma" pitchFamily="34" charset="0"/>
                </a:endParaRPr>
              </a:p>
              <a:p>
                <a:pPr marL="231775" indent="-231775" algn="just">
                  <a:defRPr/>
                </a:pPr>
                <a:r>
                  <a:rPr lang="en-US" sz="2000" kern="0">
                    <a:solidFill>
                      <a:schemeClr val="tx1">
                        <a:lumMod val="60000"/>
                        <a:lumOff val="40000"/>
                      </a:schemeClr>
                    </a:solidFill>
                    <a:latin typeface="Tahoma" pitchFamily="34" charset="0"/>
                    <a:cs typeface="Tahoma" pitchFamily="34" charset="0"/>
                  </a:rPr>
                  <a:t>   if (&lt;ĐK dừng&gt;)</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r>
                  <a:rPr lang="en-US" sz="2000" kern="0">
                    <a:solidFill>
                      <a:schemeClr val="tx1">
                        <a:lumMod val="60000"/>
                        <a:lumOff val="40000"/>
                      </a:schemeClr>
                    </a:solidFill>
                    <a:latin typeface="Tahoma" pitchFamily="34" charset="0"/>
                    <a:cs typeface="Tahoma" pitchFamily="34" charset="0"/>
                  </a:rPr>
                  <a:t>      return &lt;Giá trị&gt;;</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endParaRPr lang="en-US" sz="2000" kern="0">
                  <a:solidFill>
                    <a:schemeClr val="tx1">
                      <a:lumMod val="60000"/>
                      <a:lumOff val="40000"/>
                    </a:schemeClr>
                  </a:solidFill>
                  <a:latin typeface="Tahoma" pitchFamily="34" charset="0"/>
                  <a:cs typeface="Tahoma" pitchFamily="34" charset="0"/>
                </a:endParaRPr>
              </a:p>
              <a:p>
                <a:pPr marL="231775" indent="-231775" algn="just">
                  <a:defRPr/>
                </a:pPr>
                <a:r>
                  <a:rPr lang="en-US" sz="2000" kern="0">
                    <a:solidFill>
                      <a:schemeClr val="tx1">
                        <a:lumMod val="60000"/>
                        <a:lumOff val="40000"/>
                      </a:schemeClr>
                    </a:solidFill>
                    <a:latin typeface="Tahoma" pitchFamily="34" charset="0"/>
                    <a:cs typeface="Tahoma" pitchFamily="34" charset="0"/>
                  </a:rPr>
                  <a:t>   … </a:t>
                </a:r>
              </a:p>
              <a:p>
                <a:pPr marL="231775" indent="-231775" algn="just">
                  <a:defRPr/>
                </a:pPr>
                <a:r>
                  <a:rPr lang="en-US" sz="2000" kern="0">
                    <a:solidFill>
                      <a:schemeClr val="tx1">
                        <a:lumMod val="60000"/>
                        <a:lumOff val="40000"/>
                      </a:schemeClr>
                    </a:solidFill>
                    <a:latin typeface="Tahoma" pitchFamily="34" charset="0"/>
                    <a:cs typeface="Tahoma" pitchFamily="34" charset="0"/>
                  </a:rPr>
                  <a:t>   … Lời gọi Hàm</a:t>
                </a:r>
              </a:p>
              <a:p>
                <a:pPr marL="231775" indent="-231775" algn="just">
                  <a:defRPr/>
                </a:pPr>
                <a:r>
                  <a:rPr lang="en-US" sz="2000" kern="0">
                    <a:solidFill>
                      <a:schemeClr val="tx1">
                        <a:lumMod val="60000"/>
                        <a:lumOff val="40000"/>
                      </a:schemeClr>
                    </a:solidFill>
                    <a:latin typeface="Tahoma" pitchFamily="34" charset="0"/>
                    <a:cs typeface="Tahoma" pitchFamily="34" charset="0"/>
                  </a:rPr>
                  <a:t>   …</a:t>
                </a:r>
              </a:p>
              <a:p>
                <a:pPr marL="231775" indent="-231775" algn="just">
                  <a:defRPr/>
                </a:pPr>
                <a:r>
                  <a:rPr lang="vi-VN" sz="2000" kern="0">
                    <a:solidFill>
                      <a:schemeClr val="tx1">
                        <a:lumMod val="60000"/>
                        <a:lumOff val="40000"/>
                      </a:schemeClr>
                    </a:solidFill>
                    <a:latin typeface="Tahoma" pitchFamily="34" charset="0"/>
                    <a:cs typeface="Tahoma" pitchFamily="34" charset="0"/>
                  </a:rPr>
                  <a:t>}</a:t>
                </a:r>
              </a:p>
            </p:txBody>
          </p:sp>
          <p:grpSp>
            <p:nvGrpSpPr>
              <p:cNvPr id="9" name="Group 19"/>
              <p:cNvGrpSpPr/>
              <p:nvPr/>
            </p:nvGrpSpPr>
            <p:grpSpPr>
              <a:xfrm>
                <a:off x="914400" y="1676400"/>
                <a:ext cx="3617912" cy="530225"/>
                <a:chOff x="560388" y="1143000"/>
                <a:chExt cx="3617912" cy="530225"/>
              </a:xfrm>
            </p:grpSpPr>
            <p:sp>
              <p:nvSpPr>
                <p:cNvPr id="31"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p3d>
                  <a:bevelT/>
                </a:sp3d>
              </p:spPr>
              <p:txBody>
                <a:bodyPr wrap="none" anchor="ctr"/>
                <a:lstStyle/>
                <a:p>
                  <a:pPr>
                    <a:defRPr/>
                  </a:pPr>
                  <a:endParaRPr lang="en-US" kern="0">
                    <a:solidFill>
                      <a:sysClr val="windowText" lastClr="000000"/>
                    </a:solidFill>
                    <a:latin typeface="Verdana"/>
                  </a:endParaRPr>
                </a:p>
              </p:txBody>
            </p:sp>
            <p:sp>
              <p:nvSpPr>
                <p:cNvPr id="32"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p3d>
                  <a:bevelT/>
                </a:sp3d>
              </p:spPr>
              <p:txBody>
                <a:bodyPr>
                  <a:spAutoFit/>
                </a:bodyPr>
                <a:lstStyle/>
                <a:p>
                  <a:pPr algn="ctr">
                    <a:defRPr/>
                  </a:pPr>
                  <a:r>
                    <a:rPr lang="en-US" sz="2400" kern="0">
                      <a:solidFill>
                        <a:srgbClr val="FFFFFF"/>
                      </a:solidFill>
                      <a:latin typeface="Arial" charset="0"/>
                    </a:rPr>
                    <a:t>&lt;Kiểu&gt; &lt;TênHàm&gt;(TS)</a:t>
                  </a:r>
                </a:p>
              </p:txBody>
            </p:sp>
          </p:grpSp>
        </p:grpSp>
        <p:sp>
          <p:nvSpPr>
            <p:cNvPr id="33" name="AutoShape 6"/>
            <p:cNvSpPr>
              <a:spLocks noChangeArrowheads="1"/>
            </p:cNvSpPr>
            <p:nvPr/>
          </p:nvSpPr>
          <p:spPr bwMode="gray">
            <a:xfrm>
              <a:off x="4953000" y="2514600"/>
              <a:ext cx="2895600" cy="1676400"/>
            </a:xfrm>
            <a:prstGeom prst="roundRect">
              <a:avLst>
                <a:gd name="adj" fmla="val 5668"/>
              </a:avLst>
            </a:prstGeom>
            <a:noFill/>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a:latin typeface="Tahoma" pitchFamily="34" charset="0"/>
                <a:cs typeface="Tahoma" pitchFamily="34" charset="0"/>
              </a:endParaRPr>
            </a:p>
          </p:txBody>
        </p:sp>
        <p:sp>
          <p:nvSpPr>
            <p:cNvPr id="34" name="AutoShape 6"/>
            <p:cNvSpPr>
              <a:spLocks noChangeArrowheads="1"/>
            </p:cNvSpPr>
            <p:nvPr/>
          </p:nvSpPr>
          <p:spPr bwMode="gray">
            <a:xfrm>
              <a:off x="4953000" y="4495800"/>
              <a:ext cx="2895600" cy="838200"/>
            </a:xfrm>
            <a:prstGeom prst="roundRect">
              <a:avLst>
                <a:gd name="adj" fmla="val 5668"/>
              </a:avLst>
            </a:prstGeom>
            <a:noFill/>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a:latin typeface="Tahoma" pitchFamily="34" charset="0"/>
                <a:cs typeface="Tahoma" pitchFamily="34" charset="0"/>
              </a:endParaRPr>
            </a:p>
          </p:txBody>
        </p:sp>
      </p:grpSp>
      <p:sp>
        <p:nvSpPr>
          <p:cNvPr id="38" name="Rectangle 11"/>
          <p:cNvSpPr>
            <a:spLocks noChangeArrowheads="1"/>
          </p:cNvSpPr>
          <p:nvPr/>
        </p:nvSpPr>
        <p:spPr bwMode="black">
          <a:xfrm>
            <a:off x="4404356" y="2133601"/>
            <a:ext cx="7383091" cy="2308324"/>
          </a:xfrm>
          <a:prstGeom prst="rect">
            <a:avLst/>
          </a:prstGeom>
          <a:noFill/>
          <a:ln w="9525" algn="ctr">
            <a:noFill/>
            <a:miter lim="800000"/>
            <a:headEnd/>
            <a:tailEnd/>
          </a:ln>
        </p:spPr>
        <p:txBody>
          <a:bodyPr wrap="square">
            <a:spAutoFit/>
          </a:bodyPr>
          <a:lstStyle/>
          <a:p>
            <a:pPr marL="231775" indent="-231775" algn="just">
              <a:defRPr/>
            </a:pPr>
            <a:r>
              <a:rPr lang="en-US" sz="2400" b="1" i="1" dirty="0" err="1">
                <a:solidFill>
                  <a:srgbClr val="FF0000"/>
                </a:solidFill>
                <a:latin typeface="Arial" panose="020B0604020202020204" pitchFamily="34" charset="0"/>
                <a:cs typeface="Arial" panose="020B0604020202020204" pitchFamily="34" charset="0"/>
              </a:rPr>
              <a:t>Phần</a:t>
            </a:r>
            <a:r>
              <a:rPr lang="en-US" sz="2400" b="1" i="1" dirty="0">
                <a:solidFill>
                  <a:srgbClr val="FF0000"/>
                </a:solidFill>
                <a:latin typeface="Arial" panose="020B0604020202020204" pitchFamily="34" charset="0"/>
                <a:cs typeface="Arial" panose="020B0604020202020204" pitchFamily="34" charset="0"/>
              </a:rPr>
              <a:t> </a:t>
            </a:r>
            <a:r>
              <a:rPr lang="en-US" sz="2400" b="1" i="1" dirty="0" err="1">
                <a:solidFill>
                  <a:srgbClr val="FF0000"/>
                </a:solidFill>
                <a:latin typeface="Arial" panose="020B0604020202020204" pitchFamily="34" charset="0"/>
                <a:cs typeface="Arial" panose="020B0604020202020204" pitchFamily="34" charset="0"/>
              </a:rPr>
              <a:t>dừng</a:t>
            </a:r>
            <a:endParaRPr lang="en-US" sz="2400" b="1" i="1" dirty="0">
              <a:solidFill>
                <a:srgbClr val="FF0000"/>
              </a:solidFill>
              <a:latin typeface="Arial" panose="020B0604020202020204" pitchFamily="34" charset="0"/>
              <a:cs typeface="Arial" panose="020B0604020202020204" pitchFamily="34" charset="0"/>
            </a:endParaRPr>
          </a:p>
          <a:p>
            <a:pPr marL="231775" indent="-231775" algn="just">
              <a:defRPr/>
            </a:pPr>
            <a:r>
              <a:rPr lang="en-US" sz="2400" b="1" i="1" dirty="0">
                <a:latin typeface="Arial" panose="020B0604020202020204" pitchFamily="34" charset="0"/>
                <a:cs typeface="Arial" panose="020B0604020202020204" pitchFamily="34" charset="0"/>
                <a:sym typeface="Wingdings" pitchFamily="2" charset="2"/>
              </a:rPr>
              <a:t>(Base step)</a:t>
            </a:r>
          </a:p>
          <a:p>
            <a:pPr marL="231775" indent="-231775" algn="just">
              <a:buFont typeface="Arial" charset="0"/>
              <a:buChar char="•"/>
              <a:defRPr/>
            </a:pP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khởi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endParaRPr lang="en-US" sz="2400" dirty="0">
              <a:latin typeface="Arial" panose="020B0604020202020204" pitchFamily="34" charset="0"/>
              <a:cs typeface="Arial" panose="020B0604020202020204" pitchFamily="34" charset="0"/>
            </a:endParaRPr>
          </a:p>
          <a:p>
            <a:pPr marL="231775" indent="-231775" algn="just">
              <a:buFont typeface="Arial" charset="0"/>
              <a:buChar char="•"/>
              <a:defRPr/>
            </a:pPr>
            <a:r>
              <a:rPr lang="vi-VN" sz="2400" dirty="0">
                <a:latin typeface="Arial" panose="020B0604020202020204" pitchFamily="34" charset="0"/>
                <a:cs typeface="Arial" panose="020B0604020202020204" pitchFamily="34" charset="0"/>
              </a:rPr>
              <a:t>Nếu không có điều kiện dừng, hàm sẽ liên tục gọi chính nó, dẫn đến tràn bộ nhớ.</a:t>
            </a:r>
            <a:endParaRPr lang="vi-VN" sz="2400" kern="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9" name="Rectangle 11"/>
          <p:cNvSpPr>
            <a:spLocks noChangeArrowheads="1"/>
          </p:cNvSpPr>
          <p:nvPr/>
        </p:nvSpPr>
        <p:spPr bwMode="black">
          <a:xfrm>
            <a:off x="4404356" y="4542170"/>
            <a:ext cx="7510107" cy="1938992"/>
          </a:xfrm>
          <a:prstGeom prst="rect">
            <a:avLst/>
          </a:prstGeom>
          <a:noFill/>
          <a:ln w="9525" algn="ctr">
            <a:noFill/>
            <a:miter lim="800000"/>
            <a:headEnd/>
            <a:tailEnd/>
          </a:ln>
        </p:spPr>
        <p:txBody>
          <a:bodyPr wrap="square">
            <a:spAutoFit/>
          </a:bodyPr>
          <a:lstStyle/>
          <a:p>
            <a:pPr marL="231775" indent="-231775" algn="just">
              <a:defRPr/>
            </a:pPr>
            <a:r>
              <a:rPr lang="en-US" sz="2400" b="1" i="1" dirty="0" err="1">
                <a:solidFill>
                  <a:srgbClr val="FF0000"/>
                </a:solidFill>
                <a:latin typeface="Arial" panose="020B0604020202020204" pitchFamily="34" charset="0"/>
                <a:cs typeface="Arial" panose="020B0604020202020204" pitchFamily="34" charset="0"/>
              </a:rPr>
              <a:t>Phần</a:t>
            </a:r>
            <a:r>
              <a:rPr lang="en-US" sz="2400" b="1" i="1" dirty="0">
                <a:solidFill>
                  <a:srgbClr val="FF0000"/>
                </a:solidFill>
                <a:latin typeface="Arial" panose="020B0604020202020204" pitchFamily="34" charset="0"/>
                <a:cs typeface="Arial" panose="020B0604020202020204" pitchFamily="34" charset="0"/>
              </a:rPr>
              <a:t> </a:t>
            </a:r>
            <a:r>
              <a:rPr lang="en-US" sz="2400" b="1" i="1" dirty="0" err="1">
                <a:solidFill>
                  <a:srgbClr val="FF0000"/>
                </a:solidFill>
                <a:latin typeface="Arial" panose="020B0604020202020204" pitchFamily="34" charset="0"/>
                <a:cs typeface="Arial" panose="020B0604020202020204" pitchFamily="34" charset="0"/>
              </a:rPr>
              <a:t>đệ</a:t>
            </a:r>
            <a:r>
              <a:rPr lang="en-US" sz="2400" b="1" i="1" dirty="0">
                <a:solidFill>
                  <a:srgbClr val="FF0000"/>
                </a:solidFill>
                <a:latin typeface="Arial" panose="020B0604020202020204" pitchFamily="34" charset="0"/>
                <a:cs typeface="Arial" panose="020B0604020202020204" pitchFamily="34" charset="0"/>
              </a:rPr>
              <a:t> </a:t>
            </a:r>
            <a:r>
              <a:rPr lang="en-US" sz="2400" b="1" i="1" dirty="0" err="1">
                <a:solidFill>
                  <a:srgbClr val="FF0000"/>
                </a:solidFill>
                <a:latin typeface="Arial" panose="020B0604020202020204" pitchFamily="34" charset="0"/>
                <a:cs typeface="Arial" panose="020B0604020202020204" pitchFamily="34" charset="0"/>
              </a:rPr>
              <a:t>quy</a:t>
            </a:r>
            <a:endParaRPr lang="en-US" sz="2400" b="1" i="1" dirty="0">
              <a:solidFill>
                <a:srgbClr val="FF0000"/>
              </a:solidFill>
              <a:latin typeface="Arial" panose="020B0604020202020204" pitchFamily="34" charset="0"/>
              <a:cs typeface="Arial" panose="020B0604020202020204" pitchFamily="34" charset="0"/>
            </a:endParaRPr>
          </a:p>
          <a:p>
            <a:pPr marL="231775" indent="-231775" algn="just">
              <a:defRPr/>
            </a:pPr>
            <a:r>
              <a:rPr lang="en-US" sz="2400" b="1" i="1" dirty="0">
                <a:latin typeface="Arial" panose="020B0604020202020204" pitchFamily="34" charset="0"/>
                <a:cs typeface="Arial" panose="020B0604020202020204" pitchFamily="34" charset="0"/>
              </a:rPr>
              <a:t>(Recursion step)</a:t>
            </a:r>
          </a:p>
          <a:p>
            <a:pPr marL="285750" lvl="1" indent="-285750" algn="just">
              <a:buFont typeface="Arial" panose="020B0604020202020204" pitchFamily="34" charset="0"/>
              <a:buChar char="•"/>
            </a:pPr>
            <a:r>
              <a:rPr lang="vi-VN" sz="2400" dirty="0">
                <a:latin typeface="Arial" panose="020B0604020202020204" pitchFamily="34" charset="0"/>
                <a:cs typeface="Arial" panose="020B0604020202020204" pitchFamily="34" charset="0"/>
              </a:rPr>
              <a:t>Đây là phần gọi lại chính hàm đó để giải quyết bài toán con. Tham số của lần gọi đệ quy thường được thay đổi để phù hợp với bài toán con.</a:t>
            </a:r>
          </a:p>
        </p:txBody>
      </p:sp>
      <p:sp>
        <p:nvSpPr>
          <p:cNvPr id="4" name="Date Placeholder 3"/>
          <p:cNvSpPr>
            <a:spLocks noGrp="1"/>
          </p:cNvSpPr>
          <p:nvPr>
            <p:ph type="dt" sz="half" idx="10"/>
          </p:nvPr>
        </p:nvSpPr>
        <p:spPr>
          <a:xfrm>
            <a:off x="7511845" y="6601968"/>
            <a:ext cx="954668" cy="237744"/>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a:solidFill>
                  <a:prstClr val="white"/>
                </a:solidFill>
                <a:latin typeface="Arial" panose="020B0604020202020204" pitchFamily="34" charset="0"/>
                <a:cs typeface="Arial" panose="020B0604020202020204" pitchFamily="34" charset="0"/>
              </a:rPr>
              <a:t>June 2024</a:t>
            </a:r>
            <a:endParaRPr lang="en-US" dirty="0">
              <a:solidFill>
                <a:prstClr val="white"/>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2F15026-050F-A507-881A-695BAAC5C797}"/>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168692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3.61111E-6 2.69195E-6 L -0.19775 -0.00347 " pathEditMode="relative" rAng="0" ptsTypes="AA">
                                      <p:cBhvr>
                                        <p:cTn id="6" dur="500" fill="hold"/>
                                        <p:tgtEl>
                                          <p:spTgt spid="3"/>
                                        </p:tgtEl>
                                        <p:attrNameLst>
                                          <p:attrName>ppt_x</p:attrName>
                                          <p:attrName>ppt_y</p:attrName>
                                        </p:attrNameLst>
                                      </p:cBhvr>
                                      <p:rCtr x="-9900" y="-200"/>
                                    </p:animMotion>
                                  </p:childTnLst>
                                </p:cTn>
                              </p:par>
                              <p:par>
                                <p:cTn id="7" presetID="10" presetClass="exit" presetSubtype="0" fill="hold" nodeType="withEffect">
                                  <p:stCondLst>
                                    <p:cond delay="0"/>
                                  </p:stCondLst>
                                  <p:childTnLst>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nodeType="afterGroup">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Điều</a:t>
            </a:r>
            <a:r>
              <a:rPr lang="en-US" dirty="0"/>
              <a:t> </a:t>
            </a:r>
            <a:r>
              <a:rPr lang="en-US" dirty="0" err="1"/>
              <a:t>kiện</a:t>
            </a:r>
            <a:r>
              <a:rPr lang="en-US" dirty="0"/>
              <a:t> </a:t>
            </a:r>
            <a:r>
              <a:rPr lang="en-US" dirty="0" err="1"/>
              <a:t>dừng</a:t>
            </a:r>
            <a:endParaRPr lang="en-US" dirty="0"/>
          </a:p>
        </p:txBody>
      </p:sp>
      <p:sp>
        <p:nvSpPr>
          <p:cNvPr id="3" name="Content Placeholder 2"/>
          <p:cNvSpPr>
            <a:spLocks noGrp="1"/>
          </p:cNvSpPr>
          <p:nvPr>
            <p:ph idx="1"/>
          </p:nvPr>
        </p:nvSpPr>
        <p:spPr/>
        <p:txBody>
          <a:bodyPr/>
          <a:lstStyle/>
          <a:p>
            <a:pPr marL="154305" lvl="1">
              <a:spcBef>
                <a:spcPts val="1013"/>
              </a:spcBef>
            </a:pPr>
            <a:r>
              <a:rPr lang="en-US" altLang="en-US" dirty="0" err="1"/>
              <a:t>Trường</a:t>
            </a:r>
            <a:r>
              <a:rPr lang="en-US" altLang="en-US" dirty="0"/>
              <a:t> </a:t>
            </a:r>
            <a:r>
              <a:rPr lang="en-US" altLang="en-US" dirty="0" err="1"/>
              <a:t>hợp</a:t>
            </a:r>
            <a:r>
              <a:rPr lang="en-US" altLang="en-US" dirty="0"/>
              <a:t> </a:t>
            </a:r>
            <a:r>
              <a:rPr lang="en-US" altLang="en-US" dirty="0" err="1"/>
              <a:t>cơ</a:t>
            </a:r>
            <a:r>
              <a:rPr lang="en-US" altLang="en-US" dirty="0"/>
              <a:t> </a:t>
            </a:r>
            <a:r>
              <a:rPr lang="en-US" altLang="en-US" dirty="0" err="1"/>
              <a:t>bản</a:t>
            </a:r>
            <a:r>
              <a:rPr lang="en-US" altLang="en-US" dirty="0"/>
              <a:t> – </a:t>
            </a:r>
            <a:r>
              <a:rPr lang="en-US" altLang="en-US" b="1" dirty="0"/>
              <a:t>base case</a:t>
            </a:r>
            <a:r>
              <a:rPr lang="en-US" altLang="en-US" dirty="0"/>
              <a:t> – </a:t>
            </a:r>
            <a:r>
              <a:rPr lang="en-US" altLang="en-US" dirty="0" err="1"/>
              <a:t>là</a:t>
            </a:r>
            <a:r>
              <a:rPr lang="en-US" altLang="en-US" dirty="0"/>
              <a:t> </a:t>
            </a:r>
            <a:r>
              <a:rPr lang="en-US" altLang="en-US" dirty="0" err="1"/>
              <a:t>một</a:t>
            </a:r>
            <a:r>
              <a:rPr lang="en-US" altLang="en-US" dirty="0"/>
              <a:t> input </a:t>
            </a:r>
            <a:r>
              <a:rPr lang="en-US" altLang="en-US" dirty="0" err="1"/>
              <a:t>đủ</a:t>
            </a:r>
            <a:r>
              <a:rPr lang="en-US" altLang="en-US" dirty="0"/>
              <a:t> </a:t>
            </a:r>
            <a:r>
              <a:rPr lang="en-US" altLang="en-US" dirty="0" err="1"/>
              <a:t>nhỏ</a:t>
            </a:r>
            <a:r>
              <a:rPr lang="en-US" altLang="en-US" dirty="0"/>
              <a:t> để ta có </a:t>
            </a:r>
            <a:r>
              <a:rPr lang="en-US" altLang="en-US" dirty="0" err="1"/>
              <a:t>thể</a:t>
            </a:r>
            <a:r>
              <a:rPr lang="en-US" altLang="en-US" dirty="0"/>
              <a:t> </a:t>
            </a:r>
            <a:r>
              <a:rPr lang="en-US" altLang="en-US" dirty="0" err="1"/>
              <a:t>giải</a:t>
            </a:r>
            <a:r>
              <a:rPr lang="en-US" altLang="en-US" dirty="0"/>
              <a:t> </a:t>
            </a:r>
            <a:r>
              <a:rPr lang="en-US" altLang="en-US" dirty="0" err="1"/>
              <a:t>quyết</a:t>
            </a:r>
            <a:r>
              <a:rPr lang="en-US" altLang="en-US" dirty="0"/>
              <a:t> </a:t>
            </a:r>
            <a:r>
              <a:rPr lang="en-US" altLang="en-US" dirty="0" err="1"/>
              <a:t>vấn</a:t>
            </a:r>
            <a:r>
              <a:rPr lang="en-US" altLang="en-US" dirty="0"/>
              <a:t> </a:t>
            </a:r>
            <a:r>
              <a:rPr lang="en-US" altLang="en-US" dirty="0" err="1"/>
              <a:t>đề</a:t>
            </a:r>
            <a:r>
              <a:rPr lang="en-US" altLang="en-US" dirty="0"/>
              <a:t> </a:t>
            </a:r>
            <a:r>
              <a:rPr lang="en-US" altLang="en-US" dirty="0" err="1"/>
              <a:t>mà</a:t>
            </a:r>
            <a:r>
              <a:rPr lang="en-US" altLang="en-US" dirty="0"/>
              <a:t> </a:t>
            </a:r>
            <a:r>
              <a:rPr lang="en-US" altLang="en-US" dirty="0" err="1"/>
              <a:t>không</a:t>
            </a:r>
            <a:r>
              <a:rPr lang="en-US" altLang="en-US" dirty="0"/>
              <a:t> </a:t>
            </a:r>
            <a:r>
              <a:rPr lang="en-US" altLang="en-US" dirty="0" err="1"/>
              <a:t>cần</a:t>
            </a:r>
            <a:r>
              <a:rPr lang="en-US" altLang="en-US" dirty="0"/>
              <a:t> </a:t>
            </a:r>
            <a:r>
              <a:rPr lang="en-US" altLang="en-US" dirty="0" err="1"/>
              <a:t>lời</a:t>
            </a:r>
            <a:r>
              <a:rPr lang="en-US" altLang="en-US" dirty="0"/>
              <a:t> </a:t>
            </a:r>
            <a:r>
              <a:rPr lang="en-US" altLang="en-US" dirty="0" err="1"/>
              <a:t>gọi</a:t>
            </a:r>
            <a:r>
              <a:rPr lang="en-US" altLang="en-US" dirty="0"/>
              <a:t> </a:t>
            </a:r>
            <a:r>
              <a:rPr lang="en-US" altLang="en-US" dirty="0" err="1"/>
              <a:t>đệ</a:t>
            </a:r>
            <a:r>
              <a:rPr lang="en-US" altLang="en-US" dirty="0"/>
              <a:t> </a:t>
            </a:r>
            <a:r>
              <a:rPr lang="en-US" altLang="en-US" dirty="0" err="1"/>
              <a:t>quy</a:t>
            </a:r>
            <a:r>
              <a:rPr lang="en-US" altLang="en-US" dirty="0"/>
              <a:t>. </a:t>
            </a:r>
          </a:p>
          <a:p>
            <a:endParaRPr lang="en-US" dirty="0"/>
          </a:p>
        </p:txBody>
      </p:sp>
      <p:sp>
        <p:nvSpPr>
          <p:cNvPr id="5" name="Footer Placeholder 4"/>
          <p:cNvSpPr>
            <a:spLocks noGrp="1"/>
          </p:cNvSpPr>
          <p:nvPr>
            <p:ph type="ftr" sz="quarter" idx="11"/>
          </p:nvPr>
        </p:nvSpPr>
        <p:spPr/>
        <p:txBody>
          <a:bodyPr/>
          <a:lstStyle/>
          <a:p>
            <a:pPr>
              <a:defRPr/>
            </a:pPr>
            <a:r>
              <a:rPr lang="vi-VN" sz="750" cap="all">
                <a:solidFill>
                  <a:srgbClr val="363D3D">
                    <a:tint val="75000"/>
                  </a:srgbClr>
                </a:solidFill>
                <a:latin typeface="+mn-lt"/>
                <a:cs typeface="+mn-cs"/>
              </a:rPr>
              <a:t>Thực hiện bởi Trường Đại học Công nghệ Thông tin, ĐHQG-HCM</a:t>
            </a:r>
            <a:endParaRPr lang="en-US" sz="750" cap="all" dirty="0">
              <a:solidFill>
                <a:srgbClr val="363D3D">
                  <a:tint val="75000"/>
                </a:srgbClr>
              </a:solidFill>
              <a:latin typeface="+mn-lt"/>
              <a:cs typeface="+mn-cs"/>
            </a:endParaRPr>
          </a:p>
        </p:txBody>
      </p:sp>
      <p:sp>
        <p:nvSpPr>
          <p:cNvPr id="7" name="Content Placeholder 2"/>
          <p:cNvSpPr txBox="1">
            <a:spLocks/>
          </p:cNvSpPr>
          <p:nvPr/>
        </p:nvSpPr>
        <p:spPr>
          <a:xfrm>
            <a:off x="1720850" y="893764"/>
            <a:ext cx="8750300" cy="1544637"/>
          </a:xfrm>
          <a:prstGeom prst="rect">
            <a:avLst/>
          </a:prstGeom>
        </p:spPr>
        <p:txBody>
          <a:bodyPr vert="horz" lIns="91440" tIns="45720" rIns="91440" bIns="45720" rtlCol="0">
            <a:normAutofit/>
          </a:bodyPr>
          <a:lstStyle>
            <a:lvl1pPr marL="154305" indent="-128588" algn="l" defTabSz="514350" rtl="0" eaLnBrk="1" latinLnBrk="0" hangingPunct="1">
              <a:lnSpc>
                <a:spcPct val="90000"/>
              </a:lnSpc>
              <a:spcBef>
                <a:spcPts val="1013"/>
              </a:spcBef>
              <a:buSzPct val="80000"/>
              <a:buFont typeface="Arial" pitchFamily="34" charset="0"/>
              <a:buChar char="•"/>
              <a:defRPr sz="2400"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2200"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20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1800"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1600"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a:lstStyle>
          <a:p>
            <a:endParaRPr lang="en-US" altLang="en-US" dirty="0"/>
          </a:p>
        </p:txBody>
      </p:sp>
      <p:sp>
        <p:nvSpPr>
          <p:cNvPr id="8" name="TextBox 7"/>
          <p:cNvSpPr txBox="1">
            <a:spLocks noRot="1" noChangeAspect="1" noMove="1" noResize="1" noEditPoints="1" noAdjustHandles="1" noChangeArrowheads="1" noChangeShapeType="1" noTextEdit="1"/>
          </p:cNvSpPr>
          <p:nvPr/>
        </p:nvSpPr>
        <p:spPr>
          <a:xfrm>
            <a:off x="2767235" y="2604656"/>
            <a:ext cx="3156825" cy="492443"/>
          </a:xfrm>
          <a:prstGeom prst="rect">
            <a:avLst/>
          </a:prstGeom>
          <a:blipFill>
            <a:blip r:embed="rId2"/>
            <a:stretch>
              <a:fillRect/>
            </a:stretch>
          </a:blipFill>
        </p:spPr>
        <p:txBody>
          <a:bodyPr/>
          <a:lstStyle/>
          <a:p>
            <a:pPr>
              <a:defRPr/>
            </a:pPr>
            <a:r>
              <a:rPr lang="vi-VN">
                <a:noFill/>
              </a:rPr>
              <a:t> </a:t>
            </a:r>
          </a:p>
        </p:txBody>
      </p:sp>
      <p:sp>
        <p:nvSpPr>
          <p:cNvPr id="9" name="TextBox 8"/>
          <p:cNvSpPr txBox="1">
            <a:spLocks noRot="1" noChangeAspect="1" noMove="1" noResize="1" noEditPoints="1" noAdjustHandles="1" noChangeArrowheads="1" noChangeShapeType="1" noTextEdit="1"/>
          </p:cNvSpPr>
          <p:nvPr/>
        </p:nvSpPr>
        <p:spPr>
          <a:xfrm>
            <a:off x="2767235" y="3277121"/>
            <a:ext cx="2117567" cy="492443"/>
          </a:xfrm>
          <a:prstGeom prst="rect">
            <a:avLst/>
          </a:prstGeom>
          <a:blipFill>
            <a:blip r:embed="rId3"/>
            <a:stretch>
              <a:fillRect/>
            </a:stretch>
          </a:blipFill>
        </p:spPr>
        <p:txBody>
          <a:bodyPr/>
          <a:lstStyle/>
          <a:p>
            <a:pPr>
              <a:defRPr/>
            </a:pPr>
            <a:r>
              <a:rPr lang="vi-VN">
                <a:noFill/>
              </a:rPr>
              <a:t> </a:t>
            </a:r>
          </a:p>
        </p:txBody>
      </p:sp>
      <p:sp>
        <p:nvSpPr>
          <p:cNvPr id="10" name="Right Arrow 9"/>
          <p:cNvSpPr/>
          <p:nvPr/>
        </p:nvSpPr>
        <p:spPr>
          <a:xfrm>
            <a:off x="2079625" y="3394076"/>
            <a:ext cx="534988" cy="265113"/>
          </a:xfrm>
          <a:prstGeom prst="rightArrow">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11" name="TextBox 10"/>
          <p:cNvSpPr txBox="1">
            <a:spLocks noRot="1" noChangeAspect="1" noMove="1" noResize="1" noEditPoints="1" noAdjustHandles="1" noChangeArrowheads="1" noChangeShapeType="1" noTextEdit="1"/>
          </p:cNvSpPr>
          <p:nvPr/>
        </p:nvSpPr>
        <p:spPr>
          <a:xfrm>
            <a:off x="6234371" y="3277120"/>
            <a:ext cx="1790811" cy="492443"/>
          </a:xfrm>
          <a:prstGeom prst="rect">
            <a:avLst/>
          </a:prstGeom>
          <a:blipFill>
            <a:blip r:embed="rId4"/>
            <a:stretch>
              <a:fillRect/>
            </a:stretch>
          </a:blipFill>
        </p:spPr>
        <p:txBody>
          <a:bodyPr/>
          <a:lstStyle/>
          <a:p>
            <a:pPr>
              <a:defRPr/>
            </a:pPr>
            <a:r>
              <a:rPr lang="vi-VN">
                <a:noFill/>
              </a:rPr>
              <a:t> </a:t>
            </a:r>
          </a:p>
        </p:txBody>
      </p:sp>
      <p:sp>
        <p:nvSpPr>
          <p:cNvPr id="12" name="Right Arrow 11"/>
          <p:cNvSpPr/>
          <p:nvPr/>
        </p:nvSpPr>
        <p:spPr>
          <a:xfrm>
            <a:off x="5292725" y="3406776"/>
            <a:ext cx="534988" cy="265113"/>
          </a:xfrm>
          <a:prstGeom prst="rightArrow">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13" name="TextBox 12"/>
          <p:cNvSpPr txBox="1">
            <a:spLocks noRot="1" noChangeAspect="1" noMove="1" noResize="1" noEditPoints="1" noAdjustHandles="1" noChangeArrowheads="1" noChangeShapeType="1" noTextEdit="1"/>
          </p:cNvSpPr>
          <p:nvPr/>
        </p:nvSpPr>
        <p:spPr>
          <a:xfrm>
            <a:off x="2767235" y="4606467"/>
            <a:ext cx="3727495" cy="492443"/>
          </a:xfrm>
          <a:prstGeom prst="rect">
            <a:avLst/>
          </a:prstGeom>
          <a:blipFill>
            <a:blip r:embed="rId5"/>
            <a:stretch>
              <a:fillRect/>
            </a:stretch>
          </a:blipFill>
        </p:spPr>
        <p:txBody>
          <a:bodyPr/>
          <a:lstStyle/>
          <a:p>
            <a:pPr>
              <a:defRPr/>
            </a:pPr>
            <a:r>
              <a:rPr lang="vi-VN">
                <a:noFill/>
              </a:rPr>
              <a:t> </a:t>
            </a:r>
          </a:p>
        </p:txBody>
      </p:sp>
      <p:sp>
        <p:nvSpPr>
          <p:cNvPr id="14" name="TextBox 13"/>
          <p:cNvSpPr txBox="1">
            <a:spLocks noRot="1" noChangeAspect="1" noMove="1" noResize="1" noEditPoints="1" noAdjustHandles="1" noChangeArrowheads="1" noChangeShapeType="1" noTextEdit="1"/>
          </p:cNvSpPr>
          <p:nvPr/>
        </p:nvSpPr>
        <p:spPr>
          <a:xfrm>
            <a:off x="2767235" y="5278932"/>
            <a:ext cx="2966325" cy="492443"/>
          </a:xfrm>
          <a:prstGeom prst="rect">
            <a:avLst/>
          </a:prstGeom>
          <a:blipFill>
            <a:blip r:embed="rId6"/>
            <a:stretch>
              <a:fillRect/>
            </a:stretch>
          </a:blipFill>
        </p:spPr>
        <p:txBody>
          <a:bodyPr/>
          <a:lstStyle/>
          <a:p>
            <a:pPr>
              <a:defRPr/>
            </a:pPr>
            <a:r>
              <a:rPr lang="vi-VN">
                <a:noFill/>
              </a:rPr>
              <a:t> </a:t>
            </a:r>
          </a:p>
        </p:txBody>
      </p:sp>
      <p:sp>
        <p:nvSpPr>
          <p:cNvPr id="15" name="Right Arrow 14"/>
          <p:cNvSpPr/>
          <p:nvPr/>
        </p:nvSpPr>
        <p:spPr>
          <a:xfrm>
            <a:off x="2079625" y="5395913"/>
            <a:ext cx="534988" cy="265112"/>
          </a:xfrm>
          <a:prstGeom prst="rightArrow">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16" name="TextBox 15"/>
          <p:cNvSpPr txBox="1">
            <a:spLocks noRot="1" noChangeAspect="1" noMove="1" noResize="1" noEditPoints="1" noAdjustHandles="1" noChangeArrowheads="1" noChangeShapeType="1" noTextEdit="1"/>
          </p:cNvSpPr>
          <p:nvPr/>
        </p:nvSpPr>
        <p:spPr>
          <a:xfrm>
            <a:off x="6494729" y="5294396"/>
            <a:ext cx="2240422" cy="492443"/>
          </a:xfrm>
          <a:prstGeom prst="rect">
            <a:avLst/>
          </a:prstGeom>
          <a:blipFill>
            <a:blip r:embed="rId7"/>
            <a:stretch>
              <a:fillRect/>
            </a:stretch>
          </a:blipFill>
        </p:spPr>
        <p:txBody>
          <a:bodyPr/>
          <a:lstStyle/>
          <a:p>
            <a:pPr>
              <a:defRPr/>
            </a:pPr>
            <a:r>
              <a:rPr lang="vi-VN">
                <a:noFill/>
              </a:rPr>
              <a:t> </a:t>
            </a:r>
          </a:p>
        </p:txBody>
      </p:sp>
      <p:sp>
        <p:nvSpPr>
          <p:cNvPr id="17" name="Right Arrow 16"/>
          <p:cNvSpPr/>
          <p:nvPr/>
        </p:nvSpPr>
        <p:spPr>
          <a:xfrm>
            <a:off x="5740400" y="5408613"/>
            <a:ext cx="534988" cy="265112"/>
          </a:xfrm>
          <a:prstGeom prst="rightArrow">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18" name="Date Placeholder 17">
            <a:extLst>
              <a:ext uri="{FF2B5EF4-FFF2-40B4-BE49-F238E27FC236}">
                <a16:creationId xmlns:a16="http://schemas.microsoft.com/office/drawing/2014/main" id="{B97AF430-09B9-4000-C7FA-9683DE70CD4F}"/>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D3622F01-8806-E822-9FBE-9C93782B0580}"/>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275160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F687AD9-1AE6-0C35-EB22-518B72653B6E}"/>
              </a:ext>
            </a:extLst>
          </p:cNvPr>
          <p:cNvSpPr>
            <a:spLocks noGrp="1"/>
          </p:cNvSpPr>
          <p:nvPr>
            <p:ph type="body" sz="quarter" idx="13"/>
          </p:nvPr>
        </p:nvSpPr>
        <p:spPr/>
        <p:txBody>
          <a:bodyPr/>
          <a:lstStyle/>
          <a:p>
            <a:r>
              <a:rPr lang="en-US" sz="4400"/>
              <a:t>6.3 Các loại đệ quy</a:t>
            </a:r>
          </a:p>
        </p:txBody>
      </p:sp>
      <p:sp>
        <p:nvSpPr>
          <p:cNvPr id="8" name="Text Placeholder 7">
            <a:extLst>
              <a:ext uri="{FF2B5EF4-FFF2-40B4-BE49-F238E27FC236}">
                <a16:creationId xmlns:a16="http://schemas.microsoft.com/office/drawing/2014/main" id="{45D8AAF9-D44A-56B0-B6FB-CF3D8406DD72}"/>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5FE0AFFE-EDDC-BC52-4895-5822BB10CFCB}"/>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22876141-54A7-2932-2B02-E4D72C95DDF7}"/>
              </a:ext>
            </a:extLst>
          </p:cNvPr>
          <p:cNvSpPr>
            <a:spLocks noGrp="1"/>
          </p:cNvSpPr>
          <p:nvPr>
            <p:ph type="body" sz="quarter" idx="16"/>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4FE2B5BE-DEE5-FCD9-26D6-FEBBD6644954}"/>
              </a:ext>
            </a:extLst>
          </p:cNvPr>
          <p:cNvSpPr>
            <a:spLocks noGrp="1"/>
          </p:cNvSpPr>
          <p:nvPr>
            <p:ph type="dt" sz="half" idx="17"/>
          </p:nvPr>
        </p:nvSpPr>
        <p:spPr/>
        <p:txBody>
          <a:bodyPr/>
          <a:lstStyle/>
          <a:p>
            <a:r>
              <a:rPr lang="en-US"/>
              <a:t>June 2024</a:t>
            </a:r>
            <a:endParaRPr lang="en-US" dirty="0"/>
          </a:p>
        </p:txBody>
      </p:sp>
      <p:sp>
        <p:nvSpPr>
          <p:cNvPr id="4" name="Footer Placeholder 3">
            <a:extLst>
              <a:ext uri="{FF2B5EF4-FFF2-40B4-BE49-F238E27FC236}">
                <a16:creationId xmlns:a16="http://schemas.microsoft.com/office/drawing/2014/main" id="{1C3F558C-FA9B-165B-437F-FCEA5EC50B4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20AFAC8C-AAEC-1C69-BAEB-D9C962EAA9B6}"/>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20312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normAutofit fontScale="90000"/>
          </a:bodyPr>
          <a:lstStyle/>
          <a:p>
            <a:r>
              <a:rPr lang="en-US" sz="4400"/>
              <a:t>6.3 Các loại đệ quy</a:t>
            </a:r>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191" name="Freeform 2"/>
          <p:cNvSpPr>
            <a:spLocks/>
          </p:cNvSpPr>
          <p:nvPr/>
        </p:nvSpPr>
        <p:spPr bwMode="gray">
          <a:xfrm>
            <a:off x="1589448" y="1371600"/>
            <a:ext cx="4283075" cy="4114800"/>
          </a:xfrm>
          <a:custGeom>
            <a:avLst/>
            <a:gdLst/>
            <a:ahLst/>
            <a:cxnLst>
              <a:cxn ang="0">
                <a:pos x="744" y="1107"/>
              </a:cxn>
              <a:cxn ang="0">
                <a:pos x="0" y="2479"/>
              </a:cxn>
              <a:cxn ang="0">
                <a:pos x="977" y="2854"/>
              </a:cxn>
              <a:cxn ang="0">
                <a:pos x="2200" y="2440"/>
              </a:cxn>
              <a:cxn ang="0">
                <a:pos x="2666" y="1469"/>
              </a:cxn>
              <a:cxn ang="0">
                <a:pos x="2466" y="583"/>
              </a:cxn>
              <a:cxn ang="0">
                <a:pos x="2077" y="0"/>
              </a:cxn>
              <a:cxn ang="0">
                <a:pos x="744" y="1107"/>
              </a:cxn>
            </a:cxnLst>
            <a:rect l="0" t="0" r="r" b="b"/>
            <a:pathLst>
              <a:path w="2698" h="2870">
                <a:moveTo>
                  <a:pt x="744" y="1107"/>
                </a:moveTo>
                <a:lnTo>
                  <a:pt x="0" y="2479"/>
                </a:lnTo>
                <a:cubicBezTo>
                  <a:pt x="323" y="2693"/>
                  <a:pt x="608" y="2838"/>
                  <a:pt x="977" y="2854"/>
                </a:cubicBezTo>
                <a:cubicBezTo>
                  <a:pt x="1346" y="2870"/>
                  <a:pt x="1870" y="2745"/>
                  <a:pt x="2200" y="2440"/>
                </a:cubicBezTo>
                <a:cubicBezTo>
                  <a:pt x="2530" y="2135"/>
                  <a:pt x="2634" y="1715"/>
                  <a:pt x="2666" y="1469"/>
                </a:cubicBezTo>
                <a:cubicBezTo>
                  <a:pt x="2698" y="1223"/>
                  <a:pt x="2575" y="827"/>
                  <a:pt x="2466" y="583"/>
                </a:cubicBezTo>
                <a:cubicBezTo>
                  <a:pt x="2357" y="339"/>
                  <a:pt x="2258" y="175"/>
                  <a:pt x="2077" y="0"/>
                </a:cubicBezTo>
                <a:cubicBezTo>
                  <a:pt x="1410" y="553"/>
                  <a:pt x="744" y="1107"/>
                  <a:pt x="744" y="1107"/>
                </a:cubicBezTo>
                <a:close/>
              </a:path>
            </a:pathLst>
          </a:custGeom>
          <a:gradFill rotWithShape="1">
            <a:gsLst>
              <a:gs pos="0">
                <a:srgbClr val="B2B2B2"/>
              </a:gs>
              <a:gs pos="100000">
                <a:srgbClr val="B2B2B2">
                  <a:gamma/>
                  <a:tint val="0"/>
                  <a:invGamma/>
                  <a:alpha val="0"/>
                </a:srgbClr>
              </a:gs>
            </a:gsLst>
            <a:lin ang="2700000" scaled="1"/>
          </a:gra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2" name="AutoShape 4"/>
          <p:cNvSpPr>
            <a:spLocks noChangeArrowheads="1"/>
          </p:cNvSpPr>
          <p:nvPr/>
        </p:nvSpPr>
        <p:spPr bwMode="gray">
          <a:xfrm rot="2428271" flipH="1">
            <a:off x="2902311" y="1852614"/>
            <a:ext cx="1506537" cy="2765425"/>
          </a:xfrm>
          <a:prstGeom prst="moon">
            <a:avLst>
              <a:gd name="adj" fmla="val 13625"/>
            </a:avLst>
          </a:prstGeom>
          <a:solidFill>
            <a:srgbClr val="C9C9C9">
              <a:alpha val="30000"/>
            </a:srgbClr>
          </a:solidFill>
          <a:ln w="9525" algn="ctr">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3" name="Line 5"/>
          <p:cNvSpPr>
            <a:spLocks noChangeShapeType="1"/>
          </p:cNvSpPr>
          <p:nvPr/>
        </p:nvSpPr>
        <p:spPr bwMode="gray">
          <a:xfrm rot="20560554">
            <a:off x="2711810" y="2389188"/>
            <a:ext cx="3009900" cy="0"/>
          </a:xfrm>
          <a:prstGeom prst="line">
            <a:avLst/>
          </a:prstGeom>
          <a:noFill/>
          <a:ln w="9525">
            <a:solidFill>
              <a:srgbClr val="B2B2B2"/>
            </a:solidFill>
            <a:prstDash val="dash"/>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4" name="Line 6"/>
          <p:cNvSpPr>
            <a:spLocks noChangeShapeType="1"/>
          </p:cNvSpPr>
          <p:nvPr/>
        </p:nvSpPr>
        <p:spPr bwMode="gray">
          <a:xfrm rot="20560554">
            <a:off x="2964222" y="2382838"/>
            <a:ext cx="2859088" cy="1585912"/>
          </a:xfrm>
          <a:prstGeom prst="line">
            <a:avLst/>
          </a:prstGeom>
          <a:noFill/>
          <a:ln w="9525">
            <a:solidFill>
              <a:srgbClr val="B2B2B2"/>
            </a:solidFill>
            <a:prstDash val="dash"/>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5" name="Line 7"/>
          <p:cNvSpPr>
            <a:spLocks noChangeShapeType="1"/>
          </p:cNvSpPr>
          <p:nvPr/>
        </p:nvSpPr>
        <p:spPr bwMode="gray">
          <a:xfrm rot="20560554">
            <a:off x="3148373" y="2571751"/>
            <a:ext cx="1425575" cy="2722563"/>
          </a:xfrm>
          <a:prstGeom prst="line">
            <a:avLst/>
          </a:prstGeom>
          <a:noFill/>
          <a:ln w="9525">
            <a:solidFill>
              <a:srgbClr val="B2B2B2"/>
            </a:solidFill>
            <a:prstDash val="dash"/>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6" name="Line 8"/>
          <p:cNvSpPr>
            <a:spLocks noChangeShapeType="1"/>
          </p:cNvSpPr>
          <p:nvPr/>
        </p:nvSpPr>
        <p:spPr bwMode="gray">
          <a:xfrm rot="20560554" flipH="1">
            <a:off x="2478447" y="2900364"/>
            <a:ext cx="744538" cy="2803525"/>
          </a:xfrm>
          <a:prstGeom prst="line">
            <a:avLst/>
          </a:prstGeom>
          <a:noFill/>
          <a:ln w="9525">
            <a:solidFill>
              <a:srgbClr val="B2B2B2"/>
            </a:solidFill>
            <a:prstDash val="dash"/>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29706" name="Group 9"/>
          <p:cNvGrpSpPr>
            <a:grpSpLocks/>
          </p:cNvGrpSpPr>
          <p:nvPr/>
        </p:nvGrpSpPr>
        <p:grpSpPr bwMode="auto">
          <a:xfrm>
            <a:off x="2079986" y="2157414"/>
            <a:ext cx="1527175" cy="1208087"/>
            <a:chOff x="1293" y="1283"/>
            <a:chExt cx="962" cy="761"/>
          </a:xfrm>
        </p:grpSpPr>
        <p:sp>
          <p:nvSpPr>
            <p:cNvPr id="198" name="AutoShape 10"/>
            <p:cNvSpPr>
              <a:spLocks noChangeArrowheads="1"/>
            </p:cNvSpPr>
            <p:nvPr/>
          </p:nvSpPr>
          <p:spPr bwMode="gray">
            <a:xfrm>
              <a:off x="1295" y="1283"/>
              <a:ext cx="958" cy="761"/>
            </a:xfrm>
            <a:custGeom>
              <a:avLst/>
              <a:gdLst>
                <a:gd name="G0" fmla="+- 634 0 0"/>
                <a:gd name="G1" fmla="+- 0 0 0"/>
                <a:gd name="G2" fmla="+- 0 0 0"/>
                <a:gd name="T0" fmla="*/ 0 256 1"/>
                <a:gd name="T1" fmla="*/ 180 256 1"/>
                <a:gd name="G3" fmla="+- 0 T0 T1"/>
                <a:gd name="T2" fmla="*/ 0 256 1"/>
                <a:gd name="T3" fmla="*/ 90 256 1"/>
                <a:gd name="G4" fmla="+- 0 T2 T3"/>
                <a:gd name="G5" fmla="*/ G4 2 1"/>
                <a:gd name="T4" fmla="*/ 90 256 1"/>
                <a:gd name="T5" fmla="*/ 0 256 1"/>
                <a:gd name="G6" fmla="+- 0 T4 T5"/>
                <a:gd name="G7" fmla="*/ G6 2 1"/>
                <a:gd name="G8" fmla="abs 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34"/>
                <a:gd name="G18" fmla="*/ 634 1 2"/>
                <a:gd name="G19" fmla="+- G18 5400 0"/>
                <a:gd name="G20" fmla="cos G19 0"/>
                <a:gd name="G21" fmla="sin G19 0"/>
                <a:gd name="G22" fmla="+- G20 10800 0"/>
                <a:gd name="G23" fmla="+- G21 10800 0"/>
                <a:gd name="G24" fmla="+- 10800 0 G20"/>
                <a:gd name="G25" fmla="+- 634 10800 0"/>
                <a:gd name="G26" fmla="?: G9 G17 G25"/>
                <a:gd name="G27" fmla="?: G9 0 21600"/>
                <a:gd name="G28" fmla="cos 10800 0"/>
                <a:gd name="G29" fmla="sin 10800 0"/>
                <a:gd name="G30" fmla="sin 634 0"/>
                <a:gd name="G31" fmla="+- G28 10800 0"/>
                <a:gd name="G32" fmla="+- G29 10800 0"/>
                <a:gd name="G33" fmla="+- G30 10800 0"/>
                <a:gd name="G34" fmla="?: G4 0 G31"/>
                <a:gd name="G35" fmla="?: 0 G34 0"/>
                <a:gd name="G36" fmla="?: G6 G35 G31"/>
                <a:gd name="G37" fmla="+- 21600 0 G36"/>
                <a:gd name="G38" fmla="?: G4 0 G33"/>
                <a:gd name="G39" fmla="?: 0 G38 G32"/>
                <a:gd name="G40" fmla="?: G6 G39 0"/>
                <a:gd name="G41" fmla="?: G4 G32 21600"/>
                <a:gd name="G42" fmla="?: G6 G41 G33"/>
                <a:gd name="T12" fmla="*/ 10800 w 21600"/>
                <a:gd name="T13" fmla="*/ 21600 h 21600"/>
                <a:gd name="T14" fmla="*/ 16517 w 21600"/>
                <a:gd name="T15" fmla="*/ 10800 h 21600"/>
                <a:gd name="T16" fmla="*/ 10800 w 21600"/>
                <a:gd name="T17" fmla="*/ 11434 h 21600"/>
                <a:gd name="T18" fmla="*/ 508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1434" y="10800"/>
                  </a:moveTo>
                  <a:cubicBezTo>
                    <a:pt x="11434" y="11150"/>
                    <a:pt x="11150" y="11434"/>
                    <a:pt x="10800" y="11434"/>
                  </a:cubicBezTo>
                  <a:cubicBezTo>
                    <a:pt x="10449" y="11434"/>
                    <a:pt x="10166" y="11150"/>
                    <a:pt x="10166" y="10800"/>
                  </a:cubicBezTo>
                  <a:lnTo>
                    <a:pt x="0" y="10800"/>
                  </a:lnTo>
                  <a:cubicBezTo>
                    <a:pt x="0" y="16764"/>
                    <a:pt x="4835" y="21600"/>
                    <a:pt x="10800" y="21600"/>
                  </a:cubicBezTo>
                  <a:cubicBezTo>
                    <a:pt x="16764" y="21600"/>
                    <a:pt x="21600" y="16764"/>
                    <a:pt x="21600" y="10800"/>
                  </a:cubicBezTo>
                  <a:close/>
                </a:path>
              </a:pathLst>
            </a:custGeom>
            <a:gradFill rotWithShape="1">
              <a:gsLst>
                <a:gs pos="0">
                  <a:srgbClr val="FFCC00"/>
                </a:gs>
                <a:gs pos="50000">
                  <a:srgbClr val="663300"/>
                </a:gs>
                <a:gs pos="100000">
                  <a:srgbClr val="FFCC00"/>
                </a:gs>
              </a:gsLst>
              <a:lin ang="5400000" scaled="1"/>
            </a:gradFill>
            <a:ln w="9525" algn="ctr">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9" name="Oval 11"/>
            <p:cNvSpPr>
              <a:spLocks noChangeArrowheads="1"/>
            </p:cNvSpPr>
            <p:nvPr/>
          </p:nvSpPr>
          <p:spPr bwMode="gray">
            <a:xfrm>
              <a:off x="1293" y="1591"/>
              <a:ext cx="962" cy="161"/>
            </a:xfrm>
            <a:prstGeom prst="ellipse">
              <a:avLst/>
            </a:prstGeom>
            <a:gradFill rotWithShape="1">
              <a:gsLst>
                <a:gs pos="0">
                  <a:srgbClr val="FFCC00"/>
                </a:gs>
                <a:gs pos="100000">
                  <a:srgbClr val="FFCC00">
                    <a:gamma/>
                    <a:tint val="53725"/>
                    <a:invGamma/>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pic>
        <p:nvPicPr>
          <p:cNvPr id="29707" name="Picture 13" descr="shadow_1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508610" y="2722563"/>
            <a:ext cx="6413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8" name="Group 201"/>
          <p:cNvGrpSpPr>
            <a:grpSpLocks/>
          </p:cNvGrpSpPr>
          <p:nvPr/>
        </p:nvGrpSpPr>
        <p:grpSpPr bwMode="auto">
          <a:xfrm>
            <a:off x="5248636" y="2865438"/>
            <a:ext cx="962025" cy="1009650"/>
            <a:chOff x="4068763" y="2560638"/>
            <a:chExt cx="962025" cy="1009650"/>
          </a:xfrm>
        </p:grpSpPr>
        <p:grpSp>
          <p:nvGrpSpPr>
            <p:cNvPr id="29780" name="Group 14"/>
            <p:cNvGrpSpPr>
              <a:grpSpLocks/>
            </p:cNvGrpSpPr>
            <p:nvPr/>
          </p:nvGrpSpPr>
          <p:grpSpPr bwMode="auto">
            <a:xfrm>
              <a:off x="4068763" y="2560638"/>
              <a:ext cx="962025" cy="1009650"/>
              <a:chOff x="3247" y="1673"/>
              <a:chExt cx="606" cy="636"/>
            </a:xfrm>
          </p:grpSpPr>
          <p:pic>
            <p:nvPicPr>
              <p:cNvPr id="29782" name="Picture 15"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83" name="Picture 16"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Oval 17"/>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29787" name="Group 125"/>
              <p:cNvGrpSpPr>
                <a:grpSpLocks/>
              </p:cNvGrpSpPr>
              <p:nvPr/>
            </p:nvGrpSpPr>
            <p:grpSpPr bwMode="auto">
              <a:xfrm rot="-1045052" flipH="1" flipV="1">
                <a:off x="3297" y="2158"/>
                <a:ext cx="467" cy="111"/>
                <a:chOff x="2533" y="1052"/>
                <a:chExt cx="887" cy="246"/>
              </a:xfrm>
            </p:grpSpPr>
            <p:grpSp>
              <p:nvGrpSpPr>
                <p:cNvPr id="29789" name="Group 19"/>
                <p:cNvGrpSpPr>
                  <a:grpSpLocks/>
                </p:cNvGrpSpPr>
                <p:nvPr/>
              </p:nvGrpSpPr>
              <p:grpSpPr bwMode="auto">
                <a:xfrm>
                  <a:off x="2533" y="1052"/>
                  <a:ext cx="741" cy="183"/>
                  <a:chOff x="1572" y="2580"/>
                  <a:chExt cx="1116" cy="277"/>
                </a:xfrm>
              </p:grpSpPr>
              <p:sp>
                <p:nvSpPr>
                  <p:cNvPr id="216" name="AutoShape 20"/>
                  <p:cNvSpPr>
                    <a:spLocks noChangeArrowheads="1"/>
                  </p:cNvSpPr>
                  <p:nvPr/>
                </p:nvSpPr>
                <p:spPr bwMode="gray">
                  <a:xfrm rot="5263130">
                    <a:off x="1870" y="2305"/>
                    <a:ext cx="228"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7" name="AutoShape 21"/>
                  <p:cNvSpPr>
                    <a:spLocks noChangeArrowheads="1"/>
                  </p:cNvSpPr>
                  <p:nvPr/>
                </p:nvSpPr>
                <p:spPr bwMode="gray">
                  <a:xfrm rot="6078281">
                    <a:off x="2005" y="2303"/>
                    <a:ext cx="228"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8" name="AutoShape 22"/>
                  <p:cNvSpPr>
                    <a:spLocks noChangeArrowheads="1"/>
                  </p:cNvSpPr>
                  <p:nvPr/>
                </p:nvSpPr>
                <p:spPr bwMode="gray">
                  <a:xfrm rot="6373927">
                    <a:off x="2090" y="2320"/>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9" name="AutoShape 23"/>
                  <p:cNvSpPr>
                    <a:spLocks noChangeArrowheads="1"/>
                  </p:cNvSpPr>
                  <p:nvPr/>
                </p:nvSpPr>
                <p:spPr bwMode="gray">
                  <a:xfrm rot="6906312">
                    <a:off x="2171" y="2359"/>
                    <a:ext cx="228"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29790" name="Group 24"/>
                <p:cNvGrpSpPr>
                  <a:grpSpLocks/>
                </p:cNvGrpSpPr>
                <p:nvPr/>
              </p:nvGrpSpPr>
              <p:grpSpPr bwMode="auto">
                <a:xfrm rot="1353540">
                  <a:off x="2681" y="1113"/>
                  <a:ext cx="739" cy="185"/>
                  <a:chOff x="1572" y="2578"/>
                  <a:chExt cx="1116" cy="278"/>
                </a:xfrm>
              </p:grpSpPr>
              <p:sp>
                <p:nvSpPr>
                  <p:cNvPr id="212" name="AutoShape 25"/>
                  <p:cNvSpPr>
                    <a:spLocks noChangeArrowheads="1"/>
                  </p:cNvSpPr>
                  <p:nvPr/>
                </p:nvSpPr>
                <p:spPr bwMode="gray">
                  <a:xfrm rot="5263130">
                    <a:off x="1882" y="2298"/>
                    <a:ext cx="213" cy="815"/>
                  </a:xfrm>
                  <a:prstGeom prst="moon">
                    <a:avLst>
                      <a:gd name="adj" fmla="val 49773"/>
                    </a:avLst>
                  </a:prstGeom>
                  <a:solidFill>
                    <a:srgbClr val="FFFFFF">
                      <a:alpha val="9000"/>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3" name="AutoShape 26"/>
                  <p:cNvSpPr>
                    <a:spLocks noChangeArrowheads="1"/>
                  </p:cNvSpPr>
                  <p:nvPr/>
                </p:nvSpPr>
                <p:spPr bwMode="gray">
                  <a:xfrm rot="6078281">
                    <a:off x="2018" y="2289"/>
                    <a:ext cx="220"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4" name="AutoShape 27"/>
                  <p:cNvSpPr>
                    <a:spLocks noChangeArrowheads="1"/>
                  </p:cNvSpPr>
                  <p:nvPr/>
                </p:nvSpPr>
                <p:spPr bwMode="gray">
                  <a:xfrm rot="6373927">
                    <a:off x="2099" y="2324"/>
                    <a:ext cx="210"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5" name="AutoShape 28"/>
                  <p:cNvSpPr>
                    <a:spLocks noChangeArrowheads="1"/>
                  </p:cNvSpPr>
                  <p:nvPr/>
                </p:nvSpPr>
                <p:spPr bwMode="gray">
                  <a:xfrm rot="6906312">
                    <a:off x="2182" y="2343"/>
                    <a:ext cx="220"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209" name="Freeform 29"/>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204" name="Text Box 30"/>
            <p:cNvSpPr txBox="1">
              <a:spLocks noChangeArrowheads="1"/>
            </p:cNvSpPr>
            <p:nvPr/>
          </p:nvSpPr>
          <p:spPr bwMode="gray">
            <a:xfrm>
              <a:off x="4140200" y="2824163"/>
              <a:ext cx="819150" cy="461962"/>
            </a:xfrm>
            <a:prstGeom prst="rect">
              <a:avLst/>
            </a:prstGeom>
            <a:noFill/>
            <a:ln w="9525" algn="ctr">
              <a:noFill/>
              <a:miter lim="800000"/>
              <a:headEnd/>
              <a:tailEnd/>
            </a:ln>
            <a:effectLst/>
          </p:spPr>
          <p:txBody>
            <a:bodyPr>
              <a:spAutoFit/>
            </a:bodyPr>
            <a:lstStyle/>
            <a:p>
              <a:pPr algn="ctr">
                <a:spcBef>
                  <a:spcPct val="50000"/>
                </a:spcBef>
                <a:defRPr/>
              </a:pPr>
              <a:r>
                <a:rPr lang="en-US" sz="2400" kern="0">
                  <a:solidFill>
                    <a:srgbClr val="003366"/>
                  </a:solidFill>
                  <a:latin typeface="Arial" charset="0"/>
                  <a:cs typeface="Tahoma" pitchFamily="34" charset="0"/>
                </a:rPr>
                <a:t>2</a:t>
              </a:r>
            </a:p>
          </p:txBody>
        </p:sp>
      </p:grpSp>
      <p:sp>
        <p:nvSpPr>
          <p:cNvPr id="220" name="Text Box 31"/>
          <p:cNvSpPr txBox="1">
            <a:spLocks noChangeArrowheads="1"/>
          </p:cNvSpPr>
          <p:nvPr/>
        </p:nvSpPr>
        <p:spPr bwMode="gray">
          <a:xfrm>
            <a:off x="3694472" y="1763714"/>
            <a:ext cx="1639888" cy="339725"/>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en-US" sz="1600" kern="0">
                <a:solidFill>
                  <a:sysClr val="windowText" lastClr="000000"/>
                </a:solidFill>
                <a:latin typeface="Arial" charset="0"/>
                <a:cs typeface="Tahoma" pitchFamily="34" charset="0"/>
              </a:rPr>
              <a:t>TUYẾN TÍNH</a:t>
            </a:r>
          </a:p>
        </p:txBody>
      </p:sp>
      <p:sp>
        <p:nvSpPr>
          <p:cNvPr id="221" name="Text Box 32"/>
          <p:cNvSpPr txBox="1">
            <a:spLocks noChangeArrowheads="1"/>
          </p:cNvSpPr>
          <p:nvPr/>
        </p:nvSpPr>
        <p:spPr bwMode="gray">
          <a:xfrm>
            <a:off x="3959586" y="3124200"/>
            <a:ext cx="1258887" cy="336550"/>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en-US" sz="1600" kern="0">
                <a:solidFill>
                  <a:sysClr val="windowText" lastClr="000000"/>
                </a:solidFill>
                <a:latin typeface="Arial" charset="0"/>
                <a:cs typeface="Tahoma" pitchFamily="34" charset="0"/>
              </a:rPr>
              <a:t>NHỊ PHÂN</a:t>
            </a:r>
          </a:p>
        </p:txBody>
      </p:sp>
      <p:sp>
        <p:nvSpPr>
          <p:cNvPr id="222" name="Text Box 33"/>
          <p:cNvSpPr txBox="1">
            <a:spLocks noChangeArrowheads="1"/>
          </p:cNvSpPr>
          <p:nvPr/>
        </p:nvSpPr>
        <p:spPr bwMode="gray">
          <a:xfrm>
            <a:off x="3121386" y="4038600"/>
            <a:ext cx="1639887" cy="336550"/>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en-US" sz="1600" kern="0">
                <a:solidFill>
                  <a:sysClr val="windowText" lastClr="000000"/>
                </a:solidFill>
                <a:latin typeface="Arial" charset="0"/>
                <a:cs typeface="Tahoma" pitchFamily="34" charset="0"/>
              </a:rPr>
              <a:t>PHI TUYẾN</a:t>
            </a:r>
          </a:p>
        </p:txBody>
      </p:sp>
      <p:sp>
        <p:nvSpPr>
          <p:cNvPr id="223" name="Text Box 34"/>
          <p:cNvSpPr txBox="1">
            <a:spLocks noChangeArrowheads="1"/>
          </p:cNvSpPr>
          <p:nvPr/>
        </p:nvSpPr>
        <p:spPr bwMode="gray">
          <a:xfrm>
            <a:off x="1502136" y="4691064"/>
            <a:ext cx="2752725" cy="338137"/>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en-US" sz="1600" kern="0">
                <a:solidFill>
                  <a:sysClr val="windowText" lastClr="000000"/>
                </a:solidFill>
                <a:latin typeface="Arial" charset="0"/>
                <a:cs typeface="Tahoma" pitchFamily="34" charset="0"/>
              </a:rPr>
              <a:t>HỖ TƯƠNG</a:t>
            </a:r>
          </a:p>
        </p:txBody>
      </p:sp>
      <p:grpSp>
        <p:nvGrpSpPr>
          <p:cNvPr id="29713" name="Group 223"/>
          <p:cNvGrpSpPr>
            <a:grpSpLocks/>
          </p:cNvGrpSpPr>
          <p:nvPr/>
        </p:nvGrpSpPr>
        <p:grpSpPr bwMode="auto">
          <a:xfrm>
            <a:off x="5189897" y="1582739"/>
            <a:ext cx="755650" cy="758825"/>
            <a:chOff x="4010025" y="1277938"/>
            <a:chExt cx="755650" cy="758825"/>
          </a:xfrm>
        </p:grpSpPr>
        <p:grpSp>
          <p:nvGrpSpPr>
            <p:cNvPr id="29761" name="Group 39"/>
            <p:cNvGrpSpPr>
              <a:grpSpLocks/>
            </p:cNvGrpSpPr>
            <p:nvPr/>
          </p:nvGrpSpPr>
          <p:grpSpPr bwMode="auto">
            <a:xfrm>
              <a:off x="4032250" y="1277941"/>
              <a:ext cx="723900" cy="758826"/>
              <a:chOff x="3247" y="1673"/>
              <a:chExt cx="606" cy="636"/>
            </a:xfrm>
          </p:grpSpPr>
          <p:pic>
            <p:nvPicPr>
              <p:cNvPr id="29763" name="Picture 40" descr="light_shadow"/>
              <p:cNvPicPr>
                <a:picLocks noChangeAspect="1" noChangeArrowheads="1"/>
              </p:cNvPicPr>
              <p:nvPr/>
            </p:nvPicPr>
            <p:blipFill>
              <a:blip r:embed="rId5"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64" name="Picture 41" descr="circuler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29768" name="Group 150"/>
              <p:cNvGrpSpPr>
                <a:grpSpLocks/>
              </p:cNvGrpSpPr>
              <p:nvPr/>
            </p:nvGrpSpPr>
            <p:grpSpPr bwMode="auto">
              <a:xfrm rot="-1045052" flipH="1" flipV="1">
                <a:off x="3291" y="2146"/>
                <a:ext cx="468" cy="105"/>
                <a:chOff x="2532" y="1080"/>
                <a:chExt cx="889" cy="230"/>
              </a:xfrm>
            </p:grpSpPr>
            <p:grpSp>
              <p:nvGrpSpPr>
                <p:cNvPr id="29770" name="Group 44"/>
                <p:cNvGrpSpPr>
                  <a:grpSpLocks/>
                </p:cNvGrpSpPr>
                <p:nvPr/>
              </p:nvGrpSpPr>
              <p:grpSpPr bwMode="auto">
                <a:xfrm>
                  <a:off x="2532" y="1080"/>
                  <a:ext cx="741" cy="183"/>
                  <a:chOff x="1571" y="2593"/>
                  <a:chExt cx="1117" cy="274"/>
                </a:xfrm>
              </p:grpSpPr>
              <p:sp>
                <p:nvSpPr>
                  <p:cNvPr id="238" name="AutoShape 45"/>
                  <p:cNvSpPr>
                    <a:spLocks noChangeArrowheads="1"/>
                  </p:cNvSpPr>
                  <p:nvPr/>
                </p:nvSpPr>
                <p:spPr bwMode="gray">
                  <a:xfrm rot="5263130">
                    <a:off x="1870" y="2314"/>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39" name="AutoShape 46"/>
                  <p:cNvSpPr>
                    <a:spLocks noChangeArrowheads="1"/>
                  </p:cNvSpPr>
                  <p:nvPr/>
                </p:nvSpPr>
                <p:spPr bwMode="gray">
                  <a:xfrm rot="6078281">
                    <a:off x="2003" y="2324"/>
                    <a:ext cx="218"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40" name="AutoShape 47"/>
                  <p:cNvSpPr>
                    <a:spLocks noChangeArrowheads="1"/>
                  </p:cNvSpPr>
                  <p:nvPr/>
                </p:nvSpPr>
                <p:spPr bwMode="gray">
                  <a:xfrm rot="6373927">
                    <a:off x="2076" y="2351"/>
                    <a:ext cx="218"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41" name="AutoShape 48"/>
                  <p:cNvSpPr>
                    <a:spLocks noChangeArrowheads="1"/>
                  </p:cNvSpPr>
                  <p:nvPr/>
                </p:nvSpPr>
                <p:spPr bwMode="gray">
                  <a:xfrm rot="6906312">
                    <a:off x="2166" y="2374"/>
                    <a:ext cx="22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29771" name="Group 49"/>
                <p:cNvGrpSpPr>
                  <a:grpSpLocks/>
                </p:cNvGrpSpPr>
                <p:nvPr/>
              </p:nvGrpSpPr>
              <p:grpSpPr bwMode="auto">
                <a:xfrm rot="1353540">
                  <a:off x="2680" y="1125"/>
                  <a:ext cx="741" cy="185"/>
                  <a:chOff x="1577" y="2581"/>
                  <a:chExt cx="1118" cy="277"/>
                </a:xfrm>
              </p:grpSpPr>
              <p:sp>
                <p:nvSpPr>
                  <p:cNvPr id="234" name="AutoShape 50"/>
                  <p:cNvSpPr>
                    <a:spLocks noChangeArrowheads="1"/>
                  </p:cNvSpPr>
                  <p:nvPr/>
                </p:nvSpPr>
                <p:spPr bwMode="gray">
                  <a:xfrm rot="5263130">
                    <a:off x="1890" y="2292"/>
                    <a:ext cx="236"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35" name="AutoShape 51"/>
                  <p:cNvSpPr>
                    <a:spLocks noChangeArrowheads="1"/>
                  </p:cNvSpPr>
                  <p:nvPr/>
                </p:nvSpPr>
                <p:spPr bwMode="gray">
                  <a:xfrm rot="6078281">
                    <a:off x="2028" y="2295"/>
                    <a:ext cx="231"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36" name="AutoShape 52"/>
                  <p:cNvSpPr>
                    <a:spLocks noChangeArrowheads="1"/>
                  </p:cNvSpPr>
                  <p:nvPr/>
                </p:nvSpPr>
                <p:spPr bwMode="gray">
                  <a:xfrm rot="6373927">
                    <a:off x="2112" y="2318"/>
                    <a:ext cx="231" cy="80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37" name="AutoShape 53"/>
                  <p:cNvSpPr>
                    <a:spLocks noChangeArrowheads="1"/>
                  </p:cNvSpPr>
                  <p:nvPr/>
                </p:nvSpPr>
                <p:spPr bwMode="gray">
                  <a:xfrm rot="6906312">
                    <a:off x="2194" y="2345"/>
                    <a:ext cx="236"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231"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226" name="Text Box 55"/>
            <p:cNvSpPr txBox="1">
              <a:spLocks noChangeArrowheads="1"/>
            </p:cNvSpPr>
            <p:nvPr/>
          </p:nvSpPr>
          <p:spPr bwMode="gray">
            <a:xfrm>
              <a:off x="4010025" y="1406525"/>
              <a:ext cx="755650" cy="461963"/>
            </a:xfrm>
            <a:prstGeom prst="rect">
              <a:avLst/>
            </a:prstGeom>
            <a:noFill/>
            <a:ln w="9525" algn="ctr">
              <a:noFill/>
              <a:miter lim="800000"/>
              <a:headEnd/>
              <a:tailEnd/>
            </a:ln>
            <a:effectLst/>
          </p:spPr>
          <p:txBody>
            <a:bodyPr>
              <a:spAutoFit/>
            </a:bodyPr>
            <a:lstStyle/>
            <a:p>
              <a:pPr algn="ctr">
                <a:spcBef>
                  <a:spcPct val="50000"/>
                </a:spcBef>
                <a:defRPr/>
              </a:pPr>
              <a:r>
                <a:rPr lang="en-US" sz="2400" kern="0">
                  <a:solidFill>
                    <a:srgbClr val="003366"/>
                  </a:solidFill>
                  <a:latin typeface="Arial" charset="0"/>
                  <a:cs typeface="Tahoma" pitchFamily="34" charset="0"/>
                </a:rPr>
                <a:t>1</a:t>
              </a:r>
            </a:p>
          </p:txBody>
        </p:sp>
      </p:grpSp>
      <p:grpSp>
        <p:nvGrpSpPr>
          <p:cNvPr id="29714" name="Group 241"/>
          <p:cNvGrpSpPr>
            <a:grpSpLocks/>
          </p:cNvGrpSpPr>
          <p:nvPr/>
        </p:nvGrpSpPr>
        <p:grpSpPr bwMode="auto">
          <a:xfrm>
            <a:off x="4289785" y="4305301"/>
            <a:ext cx="1193800" cy="1254125"/>
            <a:chOff x="3109913" y="4000500"/>
            <a:chExt cx="1193800" cy="1254125"/>
          </a:xfrm>
        </p:grpSpPr>
        <p:grpSp>
          <p:nvGrpSpPr>
            <p:cNvPr id="29742" name="Group 56"/>
            <p:cNvGrpSpPr>
              <a:grpSpLocks/>
            </p:cNvGrpSpPr>
            <p:nvPr/>
          </p:nvGrpSpPr>
          <p:grpSpPr bwMode="auto">
            <a:xfrm>
              <a:off x="3109918" y="4000494"/>
              <a:ext cx="1193801" cy="1254123"/>
              <a:chOff x="3247" y="1673"/>
              <a:chExt cx="606" cy="636"/>
            </a:xfrm>
          </p:grpSpPr>
          <p:pic>
            <p:nvPicPr>
              <p:cNvPr id="29744" name="Picture 57" descr="light_shadow"/>
              <p:cNvPicPr>
                <a:picLocks noChangeAspect="1" noChangeArrowheads="1"/>
              </p:cNvPicPr>
              <p:nvPr/>
            </p:nvPicPr>
            <p:blipFill>
              <a:blip r:embed="rId7">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45" name="Picture 58" descr="circuler_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Oval 59"/>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29749" name="Group 167"/>
              <p:cNvGrpSpPr>
                <a:grpSpLocks/>
              </p:cNvGrpSpPr>
              <p:nvPr/>
            </p:nvGrpSpPr>
            <p:grpSpPr bwMode="auto">
              <a:xfrm rot="-1045052" flipH="1" flipV="1">
                <a:off x="3292" y="2165"/>
                <a:ext cx="470" cy="101"/>
                <a:chOff x="2532" y="1070"/>
                <a:chExt cx="890" cy="226"/>
              </a:xfrm>
            </p:grpSpPr>
            <p:grpSp>
              <p:nvGrpSpPr>
                <p:cNvPr id="29751" name="Group 61"/>
                <p:cNvGrpSpPr>
                  <a:grpSpLocks/>
                </p:cNvGrpSpPr>
                <p:nvPr/>
              </p:nvGrpSpPr>
              <p:grpSpPr bwMode="auto">
                <a:xfrm>
                  <a:off x="2532" y="1070"/>
                  <a:ext cx="745" cy="186"/>
                  <a:chOff x="1570" y="2580"/>
                  <a:chExt cx="1122" cy="279"/>
                </a:xfrm>
              </p:grpSpPr>
              <p:sp>
                <p:nvSpPr>
                  <p:cNvPr id="256" name="AutoShape 62"/>
                  <p:cNvSpPr>
                    <a:spLocks noChangeArrowheads="1"/>
                  </p:cNvSpPr>
                  <p:nvPr/>
                </p:nvSpPr>
                <p:spPr bwMode="gray">
                  <a:xfrm rot="5263130">
                    <a:off x="1870" y="2290"/>
                    <a:ext cx="230"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57" name="AutoShape 63"/>
                  <p:cNvSpPr>
                    <a:spLocks noChangeArrowheads="1"/>
                  </p:cNvSpPr>
                  <p:nvPr/>
                </p:nvSpPr>
                <p:spPr bwMode="gray">
                  <a:xfrm rot="6078281">
                    <a:off x="2005" y="2286"/>
                    <a:ext cx="230" cy="82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58" name="AutoShape 64"/>
                  <p:cNvSpPr>
                    <a:spLocks noChangeArrowheads="1"/>
                  </p:cNvSpPr>
                  <p:nvPr/>
                </p:nvSpPr>
                <p:spPr bwMode="gray">
                  <a:xfrm rot="6373927">
                    <a:off x="2078" y="2312"/>
                    <a:ext cx="235"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59" name="AutoShape 65"/>
                  <p:cNvSpPr>
                    <a:spLocks noChangeArrowheads="1"/>
                  </p:cNvSpPr>
                  <p:nvPr/>
                </p:nvSpPr>
                <p:spPr bwMode="gray">
                  <a:xfrm rot="6906312">
                    <a:off x="2171" y="2347"/>
                    <a:ext cx="230"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29752" name="Group 66"/>
                <p:cNvGrpSpPr>
                  <a:grpSpLocks/>
                </p:cNvGrpSpPr>
                <p:nvPr/>
              </p:nvGrpSpPr>
              <p:grpSpPr bwMode="auto">
                <a:xfrm rot="1353540">
                  <a:off x="2678" y="1114"/>
                  <a:ext cx="744" cy="182"/>
                  <a:chOff x="1563" y="2575"/>
                  <a:chExt cx="1121" cy="273"/>
                </a:xfrm>
              </p:grpSpPr>
              <p:sp>
                <p:nvSpPr>
                  <p:cNvPr id="252" name="AutoShape 67"/>
                  <p:cNvSpPr>
                    <a:spLocks noChangeArrowheads="1"/>
                  </p:cNvSpPr>
                  <p:nvPr/>
                </p:nvSpPr>
                <p:spPr bwMode="gray">
                  <a:xfrm rot="5263130">
                    <a:off x="1869" y="2294"/>
                    <a:ext cx="224" cy="821"/>
                  </a:xfrm>
                  <a:prstGeom prst="moon">
                    <a:avLst>
                      <a:gd name="adj" fmla="val 49773"/>
                    </a:avLst>
                  </a:prstGeom>
                  <a:solidFill>
                    <a:srgbClr val="FFFFFF">
                      <a:alpha val="9000"/>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53" name="AutoShape 68"/>
                  <p:cNvSpPr>
                    <a:spLocks noChangeArrowheads="1"/>
                  </p:cNvSpPr>
                  <p:nvPr/>
                </p:nvSpPr>
                <p:spPr bwMode="gray">
                  <a:xfrm rot="6078281">
                    <a:off x="2003" y="2291"/>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54" name="AutoShape 69"/>
                  <p:cNvSpPr>
                    <a:spLocks noChangeArrowheads="1"/>
                  </p:cNvSpPr>
                  <p:nvPr/>
                </p:nvSpPr>
                <p:spPr bwMode="gray">
                  <a:xfrm rot="6373927">
                    <a:off x="2080" y="2312"/>
                    <a:ext cx="22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55" name="AutoShape 70"/>
                  <p:cNvSpPr>
                    <a:spLocks noChangeArrowheads="1"/>
                  </p:cNvSpPr>
                  <p:nvPr/>
                </p:nvSpPr>
                <p:spPr bwMode="gray">
                  <a:xfrm rot="6906312">
                    <a:off x="2169" y="2337"/>
                    <a:ext cx="227"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249" name="Freeform 71"/>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244" name="Text Box 72"/>
            <p:cNvSpPr txBox="1">
              <a:spLocks noChangeArrowheads="1"/>
            </p:cNvSpPr>
            <p:nvPr/>
          </p:nvSpPr>
          <p:spPr bwMode="gray">
            <a:xfrm>
              <a:off x="3243263" y="4383088"/>
              <a:ext cx="954087" cy="461962"/>
            </a:xfrm>
            <a:prstGeom prst="rect">
              <a:avLst/>
            </a:prstGeom>
            <a:noFill/>
            <a:ln w="9525" algn="ctr">
              <a:noFill/>
              <a:miter lim="800000"/>
              <a:headEnd/>
              <a:tailEnd/>
            </a:ln>
            <a:effectLst/>
          </p:spPr>
          <p:txBody>
            <a:bodyPr>
              <a:spAutoFit/>
            </a:bodyPr>
            <a:lstStyle/>
            <a:p>
              <a:pPr algn="ctr">
                <a:spcBef>
                  <a:spcPct val="50000"/>
                </a:spcBef>
                <a:defRPr/>
              </a:pPr>
              <a:r>
                <a:rPr lang="en-US" sz="2400" kern="0">
                  <a:solidFill>
                    <a:srgbClr val="003366"/>
                  </a:solidFill>
                  <a:latin typeface="Arial" charset="0"/>
                  <a:cs typeface="Tahoma" pitchFamily="34" charset="0"/>
                </a:rPr>
                <a:t>3</a:t>
              </a:r>
            </a:p>
          </p:txBody>
        </p:sp>
      </p:grpSp>
      <p:grpSp>
        <p:nvGrpSpPr>
          <p:cNvPr id="29715" name="Group 259"/>
          <p:cNvGrpSpPr>
            <a:grpSpLocks/>
          </p:cNvGrpSpPr>
          <p:nvPr/>
        </p:nvGrpSpPr>
        <p:grpSpPr bwMode="auto">
          <a:xfrm>
            <a:off x="2427648" y="5024439"/>
            <a:ext cx="892175" cy="936625"/>
            <a:chOff x="1247775" y="4719638"/>
            <a:chExt cx="892175" cy="936625"/>
          </a:xfrm>
        </p:grpSpPr>
        <p:grpSp>
          <p:nvGrpSpPr>
            <p:cNvPr id="29723" name="Group 73"/>
            <p:cNvGrpSpPr>
              <a:grpSpLocks/>
            </p:cNvGrpSpPr>
            <p:nvPr/>
          </p:nvGrpSpPr>
          <p:grpSpPr bwMode="auto">
            <a:xfrm>
              <a:off x="1247780" y="4719638"/>
              <a:ext cx="892176" cy="936625"/>
              <a:chOff x="3247" y="1673"/>
              <a:chExt cx="606" cy="636"/>
            </a:xfrm>
          </p:grpSpPr>
          <p:pic>
            <p:nvPicPr>
              <p:cNvPr id="29725" name="Picture 74" descr="light_shadow"/>
              <p:cNvPicPr>
                <a:picLocks noChangeAspect="1" noChangeArrowheads="1"/>
              </p:cNvPicPr>
              <p:nvPr/>
            </p:nvPicPr>
            <p:blipFill>
              <a:blip r:embed="rId9">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6" name="Picture 75" descr="circuler_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 name="Oval 76"/>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29730" name="Group 184"/>
              <p:cNvGrpSpPr>
                <a:grpSpLocks/>
              </p:cNvGrpSpPr>
              <p:nvPr/>
            </p:nvGrpSpPr>
            <p:grpSpPr bwMode="auto">
              <a:xfrm rot="-1045052" flipH="1" flipV="1">
                <a:off x="3289" y="2161"/>
                <a:ext cx="471" cy="103"/>
                <a:chOff x="2534" y="1074"/>
                <a:chExt cx="893" cy="231"/>
              </a:xfrm>
            </p:grpSpPr>
            <p:grpSp>
              <p:nvGrpSpPr>
                <p:cNvPr id="29732" name="Group 267"/>
                <p:cNvGrpSpPr>
                  <a:grpSpLocks/>
                </p:cNvGrpSpPr>
                <p:nvPr/>
              </p:nvGrpSpPr>
              <p:grpSpPr bwMode="auto">
                <a:xfrm>
                  <a:off x="2534" y="1074"/>
                  <a:ext cx="739" cy="183"/>
                  <a:chOff x="1573" y="2584"/>
                  <a:chExt cx="1115" cy="274"/>
                </a:xfrm>
              </p:grpSpPr>
              <p:sp>
                <p:nvSpPr>
                  <p:cNvPr id="274" name="AutoShape 79"/>
                  <p:cNvSpPr>
                    <a:spLocks noChangeArrowheads="1"/>
                  </p:cNvSpPr>
                  <p:nvPr/>
                </p:nvSpPr>
                <p:spPr bwMode="gray">
                  <a:xfrm rot="5263130">
                    <a:off x="1871" y="230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75" name="AutoShape 80"/>
                  <p:cNvSpPr>
                    <a:spLocks noChangeArrowheads="1"/>
                  </p:cNvSpPr>
                  <p:nvPr/>
                </p:nvSpPr>
                <p:spPr bwMode="gray">
                  <a:xfrm rot="6078281">
                    <a:off x="2011" y="2297"/>
                    <a:ext cx="214"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76" name="AutoShape 81"/>
                  <p:cNvSpPr>
                    <a:spLocks noChangeArrowheads="1"/>
                  </p:cNvSpPr>
                  <p:nvPr/>
                </p:nvSpPr>
                <p:spPr bwMode="gray">
                  <a:xfrm rot="6373927">
                    <a:off x="2090" y="2324"/>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77" name="AutoShape 82"/>
                  <p:cNvSpPr>
                    <a:spLocks noChangeArrowheads="1"/>
                  </p:cNvSpPr>
                  <p:nvPr/>
                </p:nvSpPr>
                <p:spPr bwMode="gray">
                  <a:xfrm rot="6906312">
                    <a:off x="2179" y="2348"/>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29733" name="Group 83"/>
                <p:cNvGrpSpPr>
                  <a:grpSpLocks/>
                </p:cNvGrpSpPr>
                <p:nvPr/>
              </p:nvGrpSpPr>
              <p:grpSpPr bwMode="auto">
                <a:xfrm rot="1353540">
                  <a:off x="2686" y="1119"/>
                  <a:ext cx="741" cy="186"/>
                  <a:chOff x="1575" y="2578"/>
                  <a:chExt cx="1116" cy="279"/>
                </a:xfrm>
              </p:grpSpPr>
              <p:sp>
                <p:nvSpPr>
                  <p:cNvPr id="270" name="AutoShape 84"/>
                  <p:cNvSpPr>
                    <a:spLocks noChangeArrowheads="1"/>
                  </p:cNvSpPr>
                  <p:nvPr/>
                </p:nvSpPr>
                <p:spPr bwMode="gray">
                  <a:xfrm rot="5263130">
                    <a:off x="1882" y="2291"/>
                    <a:ext cx="218" cy="816"/>
                  </a:xfrm>
                  <a:prstGeom prst="moon">
                    <a:avLst>
                      <a:gd name="adj" fmla="val 49773"/>
                    </a:avLst>
                  </a:prstGeom>
                  <a:solidFill>
                    <a:srgbClr val="FFFFFF">
                      <a:alpha val="9000"/>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71" name="AutoShape 85"/>
                  <p:cNvSpPr>
                    <a:spLocks noChangeArrowheads="1"/>
                  </p:cNvSpPr>
                  <p:nvPr/>
                </p:nvSpPr>
                <p:spPr bwMode="gray">
                  <a:xfrm rot="6078281">
                    <a:off x="2022" y="2298"/>
                    <a:ext cx="214"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72" name="AutoShape 86"/>
                  <p:cNvSpPr>
                    <a:spLocks noChangeArrowheads="1"/>
                  </p:cNvSpPr>
                  <p:nvPr/>
                </p:nvSpPr>
                <p:spPr bwMode="gray">
                  <a:xfrm rot="6373927">
                    <a:off x="2101" y="2318"/>
                    <a:ext cx="218" cy="81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73" name="AutoShape 87"/>
                  <p:cNvSpPr>
                    <a:spLocks noChangeArrowheads="1"/>
                  </p:cNvSpPr>
                  <p:nvPr/>
                </p:nvSpPr>
                <p:spPr bwMode="gray">
                  <a:xfrm rot="6906312">
                    <a:off x="2188" y="2347"/>
                    <a:ext cx="221"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267" name="Freeform 88"/>
              <p:cNvSpPr>
                <a:spLocks/>
              </p:cNvSpPr>
              <p:nvPr/>
            </p:nvSpPr>
            <p:spPr bwMode="gray">
              <a:xfrm>
                <a:off x="3308" y="1685"/>
                <a:ext cx="469"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262" name="Text Box 89"/>
            <p:cNvSpPr txBox="1">
              <a:spLocks noChangeArrowheads="1"/>
            </p:cNvSpPr>
            <p:nvPr/>
          </p:nvSpPr>
          <p:spPr bwMode="gray">
            <a:xfrm>
              <a:off x="1274763" y="4935538"/>
              <a:ext cx="819150" cy="461962"/>
            </a:xfrm>
            <a:prstGeom prst="rect">
              <a:avLst/>
            </a:prstGeom>
            <a:noFill/>
            <a:ln w="9525" algn="ctr">
              <a:noFill/>
              <a:miter lim="800000"/>
              <a:headEnd/>
              <a:tailEnd/>
            </a:ln>
            <a:effectLst/>
          </p:spPr>
          <p:txBody>
            <a:bodyPr>
              <a:spAutoFit/>
            </a:bodyPr>
            <a:lstStyle/>
            <a:p>
              <a:pPr algn="ctr">
                <a:spcBef>
                  <a:spcPct val="50000"/>
                </a:spcBef>
                <a:defRPr/>
              </a:pPr>
              <a:r>
                <a:rPr lang="en-US" sz="2400" kern="0">
                  <a:solidFill>
                    <a:srgbClr val="003366"/>
                  </a:solidFill>
                  <a:latin typeface="Arial" charset="0"/>
                  <a:cs typeface="Tahoma" pitchFamily="34" charset="0"/>
                </a:rPr>
                <a:t>4</a:t>
              </a:r>
            </a:p>
          </p:txBody>
        </p:sp>
      </p:grpSp>
      <p:sp>
        <p:nvSpPr>
          <p:cNvPr id="29716" name="Text Box 15"/>
          <p:cNvSpPr txBox="1">
            <a:spLocks noChangeArrowheads="1"/>
          </p:cNvSpPr>
          <p:nvPr/>
        </p:nvSpPr>
        <p:spPr bwMode="auto">
          <a:xfrm>
            <a:off x="5980471" y="1524000"/>
            <a:ext cx="517914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None/>
            </a:pPr>
            <a:r>
              <a:rPr lang="en-US" altLang="en-US" sz="2200" dirty="0"/>
              <a:t>Single recursion: </a:t>
            </a:r>
            <a:r>
              <a:rPr lang="en-US" altLang="en-US" sz="2200" b="0" dirty="0" err="1">
                <a:solidFill>
                  <a:srgbClr val="FF0000"/>
                </a:solidFill>
              </a:rPr>
              <a:t>Trong</a:t>
            </a:r>
            <a:r>
              <a:rPr lang="en-US" altLang="en-US" sz="2200" b="0" dirty="0">
                <a:solidFill>
                  <a:srgbClr val="FF0000"/>
                </a:solidFill>
              </a:rPr>
              <a:t> </a:t>
            </a:r>
            <a:r>
              <a:rPr lang="en-US" altLang="en-US" sz="2200" b="0" dirty="0" err="1">
                <a:solidFill>
                  <a:srgbClr val="FF0000"/>
                </a:solidFill>
              </a:rPr>
              <a:t>thân</a:t>
            </a:r>
            <a:r>
              <a:rPr lang="en-US" altLang="en-US" sz="2200" b="0" dirty="0">
                <a:solidFill>
                  <a:srgbClr val="FF0000"/>
                </a:solidFill>
              </a:rPr>
              <a:t> </a:t>
            </a:r>
            <a:r>
              <a:rPr lang="en-US" altLang="en-US" sz="2200" b="0" dirty="0" err="1">
                <a:solidFill>
                  <a:srgbClr val="FF0000"/>
                </a:solidFill>
              </a:rPr>
              <a:t>hàm</a:t>
            </a:r>
            <a:r>
              <a:rPr lang="en-US" altLang="en-US" sz="2200" b="0" dirty="0">
                <a:solidFill>
                  <a:srgbClr val="FF0000"/>
                </a:solidFill>
              </a:rPr>
              <a:t> có </a:t>
            </a:r>
            <a:r>
              <a:rPr lang="en-US" altLang="en-US" sz="2200" b="0" dirty="0" err="1">
                <a:solidFill>
                  <a:srgbClr val="FF0000"/>
                </a:solidFill>
              </a:rPr>
              <a:t>duy</a:t>
            </a:r>
            <a:r>
              <a:rPr lang="en-US" altLang="en-US" sz="2200" b="0" dirty="0">
                <a:solidFill>
                  <a:srgbClr val="FF0000"/>
                </a:solidFill>
              </a:rPr>
              <a:t> </a:t>
            </a:r>
            <a:r>
              <a:rPr lang="en-US" altLang="en-US" sz="2200" b="0" dirty="0" err="1">
                <a:solidFill>
                  <a:srgbClr val="FF0000"/>
                </a:solidFill>
              </a:rPr>
              <a:t>nhất</a:t>
            </a:r>
            <a:r>
              <a:rPr lang="en-US" altLang="en-US" sz="2200" b="0" dirty="0">
                <a:solidFill>
                  <a:srgbClr val="FF0000"/>
                </a:solidFill>
              </a:rPr>
              <a:t> </a:t>
            </a:r>
            <a:r>
              <a:rPr lang="en-US" altLang="en-US" sz="2200" b="0" dirty="0" err="1">
                <a:solidFill>
                  <a:srgbClr val="FF0000"/>
                </a:solidFill>
              </a:rPr>
              <a:t>một</a:t>
            </a:r>
            <a:r>
              <a:rPr lang="en-US" altLang="en-US" sz="2200" b="0" dirty="0">
                <a:solidFill>
                  <a:srgbClr val="FF0000"/>
                </a:solidFill>
              </a:rPr>
              <a:t> </a:t>
            </a:r>
            <a:r>
              <a:rPr lang="en-US" altLang="en-US" sz="2200" b="0" dirty="0" err="1">
                <a:solidFill>
                  <a:srgbClr val="FF0000"/>
                </a:solidFill>
              </a:rPr>
              <a:t>lời</a:t>
            </a:r>
            <a:r>
              <a:rPr lang="en-US" altLang="en-US" sz="2200" b="0" dirty="0">
                <a:solidFill>
                  <a:srgbClr val="FF0000"/>
                </a:solidFill>
              </a:rPr>
              <a:t> </a:t>
            </a:r>
            <a:r>
              <a:rPr lang="en-US" altLang="en-US" sz="2200" b="0" dirty="0" err="1">
                <a:solidFill>
                  <a:srgbClr val="FF0000"/>
                </a:solidFill>
              </a:rPr>
              <a:t>gọi</a:t>
            </a:r>
            <a:r>
              <a:rPr lang="en-US" altLang="en-US" sz="2200" b="0" dirty="0">
                <a:solidFill>
                  <a:srgbClr val="FF0000"/>
                </a:solidFill>
              </a:rPr>
              <a:t> </a:t>
            </a:r>
            <a:r>
              <a:rPr lang="en-US" altLang="en-US" sz="2200" b="0" dirty="0" err="1">
                <a:solidFill>
                  <a:srgbClr val="FF0000"/>
                </a:solidFill>
              </a:rPr>
              <a:t>hàm</a:t>
            </a:r>
            <a:r>
              <a:rPr lang="en-US" altLang="en-US" sz="2200" b="0" dirty="0">
                <a:solidFill>
                  <a:srgbClr val="FF0000"/>
                </a:solidFill>
              </a:rPr>
              <a:t> </a:t>
            </a:r>
            <a:r>
              <a:rPr lang="en-US" altLang="en-US" sz="2200" b="0" dirty="0" err="1">
                <a:solidFill>
                  <a:srgbClr val="FF0000"/>
                </a:solidFill>
              </a:rPr>
              <a:t>gọi</a:t>
            </a:r>
            <a:r>
              <a:rPr lang="en-US" altLang="en-US" sz="2200" b="0" dirty="0">
                <a:solidFill>
                  <a:srgbClr val="FF0000"/>
                </a:solidFill>
              </a:rPr>
              <a:t> lại </a:t>
            </a:r>
            <a:r>
              <a:rPr lang="en-US" altLang="en-US" sz="2200" b="0" dirty="0" err="1">
                <a:solidFill>
                  <a:srgbClr val="FF0000"/>
                </a:solidFill>
              </a:rPr>
              <a:t>chính</a:t>
            </a:r>
            <a:r>
              <a:rPr lang="en-US" altLang="en-US" sz="2200" b="0" dirty="0">
                <a:solidFill>
                  <a:srgbClr val="FF0000"/>
                </a:solidFill>
              </a:rPr>
              <a:t> </a:t>
            </a:r>
            <a:r>
              <a:rPr lang="en-US" altLang="en-US" sz="2200" b="0" dirty="0" err="1">
                <a:solidFill>
                  <a:srgbClr val="FF0000"/>
                </a:solidFill>
              </a:rPr>
              <a:t>nó</a:t>
            </a:r>
            <a:r>
              <a:rPr lang="en-US" altLang="en-US" sz="2200" b="0" dirty="0">
                <a:solidFill>
                  <a:srgbClr val="FF0000"/>
                </a:solidFill>
              </a:rPr>
              <a:t> </a:t>
            </a:r>
            <a:r>
              <a:rPr lang="en-US" altLang="en-US" sz="2200" b="0" dirty="0" err="1">
                <a:solidFill>
                  <a:srgbClr val="FF0000"/>
                </a:solidFill>
              </a:rPr>
              <a:t>một</a:t>
            </a:r>
            <a:r>
              <a:rPr lang="en-US" altLang="en-US" sz="2200" b="0" dirty="0">
                <a:solidFill>
                  <a:srgbClr val="FF0000"/>
                </a:solidFill>
              </a:rPr>
              <a:t> </a:t>
            </a:r>
            <a:r>
              <a:rPr lang="en-US" altLang="en-US" sz="2200" b="0" dirty="0" err="1">
                <a:solidFill>
                  <a:srgbClr val="FF0000"/>
                </a:solidFill>
              </a:rPr>
              <a:t>cách</a:t>
            </a:r>
            <a:r>
              <a:rPr lang="en-US" altLang="en-US" sz="2200" b="0" dirty="0">
                <a:solidFill>
                  <a:srgbClr val="FF0000"/>
                </a:solidFill>
              </a:rPr>
              <a:t> t</a:t>
            </a:r>
            <a:r>
              <a:rPr lang="vi-VN" altLang="en-US" sz="2200" b="0" dirty="0">
                <a:solidFill>
                  <a:srgbClr val="FF0000"/>
                </a:solidFill>
              </a:rPr>
              <a:t>ườ</a:t>
            </a:r>
            <a:r>
              <a:rPr lang="en-US" altLang="en-US" sz="2200" b="0" dirty="0">
                <a:solidFill>
                  <a:srgbClr val="FF0000"/>
                </a:solidFill>
              </a:rPr>
              <a:t>ng minh.</a:t>
            </a:r>
          </a:p>
        </p:txBody>
      </p:sp>
      <p:sp>
        <p:nvSpPr>
          <p:cNvPr id="29717" name="Text Box 16"/>
          <p:cNvSpPr txBox="1">
            <a:spLocks noChangeArrowheads="1"/>
          </p:cNvSpPr>
          <p:nvPr/>
        </p:nvSpPr>
        <p:spPr bwMode="auto">
          <a:xfrm>
            <a:off x="6209071" y="2971801"/>
            <a:ext cx="495054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FontTx/>
              <a:buNone/>
            </a:pPr>
            <a:r>
              <a:rPr lang="en-US" altLang="en-US" sz="2200"/>
              <a:t>Binary recursion</a:t>
            </a:r>
            <a:r>
              <a:rPr lang="en-US" altLang="en-US" sz="2200" b="0"/>
              <a:t>: </a:t>
            </a:r>
            <a:r>
              <a:rPr lang="en-US" altLang="en-US" sz="2200" b="0">
                <a:solidFill>
                  <a:srgbClr val="FF0000"/>
                </a:solidFill>
              </a:rPr>
              <a:t>Trong </a:t>
            </a:r>
            <a:r>
              <a:rPr lang="en-US" altLang="en-US" sz="2200" b="0" dirty="0" err="1">
                <a:solidFill>
                  <a:srgbClr val="FF0000"/>
                </a:solidFill>
              </a:rPr>
              <a:t>thân</a:t>
            </a:r>
            <a:r>
              <a:rPr lang="en-US" altLang="en-US" sz="2200" b="0" dirty="0">
                <a:solidFill>
                  <a:srgbClr val="FF0000"/>
                </a:solidFill>
              </a:rPr>
              <a:t> </a:t>
            </a:r>
            <a:r>
              <a:rPr lang="en-US" altLang="en-US" sz="2200" b="0" dirty="0" err="1">
                <a:solidFill>
                  <a:srgbClr val="FF0000"/>
                </a:solidFill>
              </a:rPr>
              <a:t>hàm</a:t>
            </a:r>
            <a:r>
              <a:rPr lang="en-US" altLang="en-US" sz="2200" b="0" dirty="0">
                <a:solidFill>
                  <a:srgbClr val="FF0000"/>
                </a:solidFill>
              </a:rPr>
              <a:t> có </a:t>
            </a:r>
            <a:r>
              <a:rPr lang="en-US" altLang="en-US" sz="2200" b="0" dirty="0" err="1">
                <a:solidFill>
                  <a:srgbClr val="FF0000"/>
                </a:solidFill>
              </a:rPr>
              <a:t>hai</a:t>
            </a:r>
            <a:r>
              <a:rPr lang="en-US" altLang="en-US" sz="2200" b="0" dirty="0">
                <a:solidFill>
                  <a:srgbClr val="FF0000"/>
                </a:solidFill>
              </a:rPr>
              <a:t> </a:t>
            </a:r>
            <a:r>
              <a:rPr lang="en-US" altLang="en-US" sz="2200" b="0" dirty="0" err="1">
                <a:solidFill>
                  <a:srgbClr val="FF0000"/>
                </a:solidFill>
              </a:rPr>
              <a:t>lời</a:t>
            </a:r>
            <a:r>
              <a:rPr lang="en-US" altLang="en-US" sz="2200" b="0" dirty="0">
                <a:solidFill>
                  <a:srgbClr val="FF0000"/>
                </a:solidFill>
              </a:rPr>
              <a:t> </a:t>
            </a:r>
            <a:r>
              <a:rPr lang="en-US" altLang="en-US" sz="2200" b="0" dirty="0" err="1">
                <a:solidFill>
                  <a:srgbClr val="FF0000"/>
                </a:solidFill>
              </a:rPr>
              <a:t>gọi</a:t>
            </a:r>
            <a:r>
              <a:rPr lang="en-US" altLang="en-US" sz="2200" b="0" dirty="0">
                <a:solidFill>
                  <a:srgbClr val="FF0000"/>
                </a:solidFill>
              </a:rPr>
              <a:t> </a:t>
            </a:r>
            <a:r>
              <a:rPr lang="en-US" altLang="en-US" sz="2200" b="0" dirty="0" err="1">
                <a:solidFill>
                  <a:srgbClr val="FF0000"/>
                </a:solidFill>
              </a:rPr>
              <a:t>hàm</a:t>
            </a:r>
            <a:r>
              <a:rPr lang="en-US" altLang="en-US" sz="2200" b="0" dirty="0">
                <a:solidFill>
                  <a:srgbClr val="FF0000"/>
                </a:solidFill>
              </a:rPr>
              <a:t> </a:t>
            </a:r>
            <a:r>
              <a:rPr lang="en-US" altLang="en-US" sz="2200" b="0" dirty="0" err="1">
                <a:solidFill>
                  <a:srgbClr val="FF0000"/>
                </a:solidFill>
              </a:rPr>
              <a:t>gọi</a:t>
            </a:r>
            <a:r>
              <a:rPr lang="en-US" altLang="en-US" sz="2200" b="0" dirty="0">
                <a:solidFill>
                  <a:srgbClr val="FF0000"/>
                </a:solidFill>
              </a:rPr>
              <a:t> lại </a:t>
            </a:r>
            <a:r>
              <a:rPr lang="en-US" altLang="en-US" sz="2200" b="0" dirty="0" err="1">
                <a:solidFill>
                  <a:srgbClr val="FF0000"/>
                </a:solidFill>
              </a:rPr>
              <a:t>chính</a:t>
            </a:r>
            <a:r>
              <a:rPr lang="en-US" altLang="en-US" sz="2200" b="0" dirty="0">
                <a:solidFill>
                  <a:srgbClr val="FF0000"/>
                </a:solidFill>
              </a:rPr>
              <a:t> </a:t>
            </a:r>
            <a:r>
              <a:rPr lang="en-US" altLang="en-US" sz="2200" b="0" dirty="0" err="1">
                <a:solidFill>
                  <a:srgbClr val="FF0000"/>
                </a:solidFill>
              </a:rPr>
              <a:t>nó</a:t>
            </a:r>
            <a:r>
              <a:rPr lang="en-US" altLang="en-US" sz="2200" b="0" dirty="0">
                <a:solidFill>
                  <a:srgbClr val="FF0000"/>
                </a:solidFill>
              </a:rPr>
              <a:t> </a:t>
            </a:r>
            <a:r>
              <a:rPr lang="en-US" altLang="en-US" sz="2200" b="0" dirty="0" err="1">
                <a:solidFill>
                  <a:srgbClr val="FF0000"/>
                </a:solidFill>
              </a:rPr>
              <a:t>một</a:t>
            </a:r>
            <a:r>
              <a:rPr lang="en-US" altLang="en-US" sz="2200" b="0" dirty="0">
                <a:solidFill>
                  <a:srgbClr val="FF0000"/>
                </a:solidFill>
              </a:rPr>
              <a:t> </a:t>
            </a:r>
            <a:r>
              <a:rPr lang="en-US" altLang="en-US" sz="2200" b="0" dirty="0" err="1">
                <a:solidFill>
                  <a:srgbClr val="FF0000"/>
                </a:solidFill>
              </a:rPr>
              <a:t>cách</a:t>
            </a:r>
            <a:r>
              <a:rPr lang="en-US" altLang="en-US" sz="2200" b="0" dirty="0">
                <a:solidFill>
                  <a:srgbClr val="FF0000"/>
                </a:solidFill>
              </a:rPr>
              <a:t> t</a:t>
            </a:r>
            <a:r>
              <a:rPr lang="vi-VN" altLang="en-US" sz="2200" b="0" dirty="0">
                <a:solidFill>
                  <a:srgbClr val="FF0000"/>
                </a:solidFill>
              </a:rPr>
              <a:t>ườ</a:t>
            </a:r>
            <a:r>
              <a:rPr lang="en-US" altLang="en-US" sz="2200" b="0" dirty="0">
                <a:solidFill>
                  <a:srgbClr val="FF0000"/>
                </a:solidFill>
              </a:rPr>
              <a:t>ng minh</a:t>
            </a:r>
            <a:r>
              <a:rPr lang="en-US" altLang="en-US" sz="2200" b="0" dirty="0"/>
              <a:t>.</a:t>
            </a:r>
          </a:p>
        </p:txBody>
      </p:sp>
      <p:sp>
        <p:nvSpPr>
          <p:cNvPr id="29718" name="Text Box 17"/>
          <p:cNvSpPr txBox="1">
            <a:spLocks noChangeArrowheads="1"/>
          </p:cNvSpPr>
          <p:nvPr/>
        </p:nvSpPr>
        <p:spPr bwMode="auto">
          <a:xfrm>
            <a:off x="5523271" y="4495800"/>
            <a:ext cx="571499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None/>
            </a:pPr>
            <a:r>
              <a:rPr lang="en-US" altLang="en-US" sz="2200"/>
              <a:t>Multiple recursion: </a:t>
            </a:r>
            <a:r>
              <a:rPr lang="en-US" altLang="en-US" sz="2200" b="0">
                <a:solidFill>
                  <a:srgbClr val="FF0000"/>
                </a:solidFill>
              </a:rPr>
              <a:t>Trong thân hàm có lời gọi hàm lại chính nó </a:t>
            </a:r>
            <a:r>
              <a:rPr lang="vi-VN" altLang="en-US" sz="2200" b="0">
                <a:solidFill>
                  <a:srgbClr val="FF0000"/>
                </a:solidFill>
              </a:rPr>
              <a:t>đượ</a:t>
            </a:r>
            <a:r>
              <a:rPr lang="en-US" altLang="en-US" sz="2200" b="0">
                <a:solidFill>
                  <a:srgbClr val="FF0000"/>
                </a:solidFill>
              </a:rPr>
              <a:t>c </a:t>
            </a:r>
            <a:r>
              <a:rPr lang="vi-VN" altLang="en-US" sz="2200" b="0">
                <a:solidFill>
                  <a:srgbClr val="FF0000"/>
                </a:solidFill>
              </a:rPr>
              <a:t>đặ</a:t>
            </a:r>
            <a:r>
              <a:rPr lang="en-US" altLang="en-US" sz="2200" b="0">
                <a:solidFill>
                  <a:srgbClr val="FF0000"/>
                </a:solidFill>
              </a:rPr>
              <a:t>t bên trong thân vòng lặp</a:t>
            </a:r>
            <a:r>
              <a:rPr lang="en-US" altLang="en-US" sz="2200" b="0"/>
              <a:t>.</a:t>
            </a:r>
            <a:endParaRPr lang="en-US" altLang="en-US" sz="2200" b="0" dirty="0"/>
          </a:p>
        </p:txBody>
      </p:sp>
      <p:sp>
        <p:nvSpPr>
          <p:cNvPr id="29719" name="Text Box 18"/>
          <p:cNvSpPr txBox="1">
            <a:spLocks noChangeArrowheads="1"/>
          </p:cNvSpPr>
          <p:nvPr/>
        </p:nvSpPr>
        <p:spPr bwMode="auto">
          <a:xfrm>
            <a:off x="3108173" y="5767055"/>
            <a:ext cx="813009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None/>
            </a:pPr>
            <a:r>
              <a:rPr lang="en-US" altLang="en-US" sz="2200"/>
              <a:t>Mutual recursion: </a:t>
            </a:r>
            <a:r>
              <a:rPr lang="en-US" altLang="en-US" sz="2200" b="0">
                <a:solidFill>
                  <a:srgbClr val="FF0000"/>
                </a:solidFill>
              </a:rPr>
              <a:t>Trong</a:t>
            </a:r>
            <a:r>
              <a:rPr lang="en-US" altLang="en-US" sz="2200" b="0"/>
              <a:t> </a:t>
            </a:r>
            <a:r>
              <a:rPr lang="en-US" altLang="en-US" sz="2200" b="0">
                <a:solidFill>
                  <a:srgbClr val="FF0000"/>
                </a:solidFill>
              </a:rPr>
              <a:t>thân hàm này có lời gọi hàm tới hàm kia và bên trong thân hàm kia có lời gọi hàm tới hàm này</a:t>
            </a:r>
            <a:r>
              <a:rPr lang="en-US" altLang="en-US" sz="2200" b="0"/>
              <a:t>.</a:t>
            </a:r>
          </a:p>
        </p:txBody>
      </p:sp>
      <p:sp>
        <p:nvSpPr>
          <p:cNvPr id="99" name="AutoShape 35"/>
          <p:cNvSpPr>
            <a:spLocks noChangeArrowheads="1"/>
          </p:cNvSpPr>
          <p:nvPr/>
        </p:nvSpPr>
        <p:spPr bwMode="gray">
          <a:xfrm>
            <a:off x="1783123" y="1995488"/>
            <a:ext cx="792163" cy="577850"/>
          </a:xfrm>
          <a:prstGeom prst="curvedRightArrow">
            <a:avLst>
              <a:gd name="adj1" fmla="val 16542"/>
              <a:gd name="adj2" fmla="val 38977"/>
              <a:gd name="adj3" fmla="val 39419"/>
            </a:avLst>
          </a:prstGeom>
          <a:gradFill rotWithShape="1">
            <a:gsLst>
              <a:gs pos="0">
                <a:srgbClr val="FF6600">
                  <a:gamma/>
                  <a:tint val="42353"/>
                  <a:invGamma/>
                </a:srgbClr>
              </a:gs>
              <a:gs pos="100000">
                <a:srgbClr val="FF6600"/>
              </a:gs>
            </a:gsLst>
            <a:lin ang="0" scaled="1"/>
          </a:gradFill>
          <a:ln w="9525">
            <a:noFill/>
            <a:miter lim="800000"/>
            <a:headEnd/>
            <a:tailEnd/>
          </a:ln>
          <a:effectLst/>
        </p:spPr>
        <p:txBody>
          <a:bodyPr wrap="none" anchor="ctr"/>
          <a:lstStyle/>
          <a:p>
            <a:pPr>
              <a:defRPr/>
            </a:pPr>
            <a:endParaRPr lang="en-US" kern="0">
              <a:solidFill>
                <a:sysClr val="windowText" lastClr="000000"/>
              </a:solidFill>
              <a:latin typeface="Arial" charset="0"/>
            </a:endParaRPr>
          </a:p>
        </p:txBody>
      </p:sp>
      <p:pic>
        <p:nvPicPr>
          <p:cNvPr id="29721" name="Picture 31" descr="2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35560" y="1752600"/>
            <a:ext cx="12303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AutoShape 21"/>
          <p:cNvSpPr>
            <a:spLocks noChangeArrowheads="1"/>
          </p:cNvSpPr>
          <p:nvPr/>
        </p:nvSpPr>
        <p:spPr bwMode="gray">
          <a:xfrm flipH="1" flipV="1">
            <a:off x="3161073" y="1905000"/>
            <a:ext cx="792163" cy="577850"/>
          </a:xfrm>
          <a:prstGeom prst="curvedRightArrow">
            <a:avLst>
              <a:gd name="adj1" fmla="val 19583"/>
              <a:gd name="adj2" fmla="val 44676"/>
              <a:gd name="adj3" fmla="val 39194"/>
            </a:avLst>
          </a:prstGeom>
          <a:gradFill rotWithShape="1">
            <a:gsLst>
              <a:gs pos="0">
                <a:srgbClr val="FF6600">
                  <a:gamma/>
                  <a:tint val="42353"/>
                  <a:invGamma/>
                </a:srgbClr>
              </a:gs>
              <a:gs pos="100000">
                <a:srgbClr val="FF6600"/>
              </a:gs>
            </a:gsLst>
            <a:lin ang="0" scaled="1"/>
          </a:gradFill>
          <a:ln w="9525">
            <a:noFill/>
            <a:miter lim="800000"/>
            <a:headEnd/>
            <a:tailEnd/>
          </a:ln>
          <a:effectLst/>
        </p:spPr>
        <p:txBody>
          <a:bodyPr wrap="none" anchor="ctr"/>
          <a:lstStyle/>
          <a:p>
            <a:pPr>
              <a:defRPr/>
            </a:pPr>
            <a:endParaRPr lang="en-US" kern="0">
              <a:solidFill>
                <a:sysClr val="windowText" lastClr="000000"/>
              </a:solidFill>
              <a:latin typeface="Arial" charset="0"/>
            </a:endParaRPr>
          </a:p>
        </p:txBody>
      </p:sp>
      <p:sp>
        <p:nvSpPr>
          <p:cNvPr id="2" name="Date Placeholder 1">
            <a:extLst>
              <a:ext uri="{FF2B5EF4-FFF2-40B4-BE49-F238E27FC236}">
                <a16:creationId xmlns:a16="http://schemas.microsoft.com/office/drawing/2014/main" id="{37C93F1B-54E5-284C-1560-C6A9E88340D6}"/>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897D1724-5CCA-E02E-D428-324731DBFCCE}"/>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66878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 calcmode="lin" valueType="num">
                                      <p:cBhvr>
                                        <p:cTn id="9" dur="500" fill="hold"/>
                                        <p:tgtEl>
                                          <p:spTgt spid="99"/>
                                        </p:tgtEl>
                                        <p:attrNameLst>
                                          <p:attrName>style.rotation</p:attrName>
                                        </p:attrNameLst>
                                      </p:cBhvr>
                                      <p:tavLst>
                                        <p:tav tm="0">
                                          <p:val>
                                            <p:fltVal val="90"/>
                                          </p:val>
                                        </p:tav>
                                        <p:tav tm="100000">
                                          <p:val>
                                            <p:fltVal val="0"/>
                                          </p:val>
                                        </p:tav>
                                      </p:tavLst>
                                    </p:anim>
                                    <p:animEffect transition="in" filter="fade">
                                      <p:cBhvr>
                                        <p:cTn id="10" dur="500"/>
                                        <p:tgtEl>
                                          <p:spTgt spid="99"/>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95"/>
                                        </p:tgtEl>
                                        <p:attrNameLst>
                                          <p:attrName>style.visibility</p:attrName>
                                        </p:attrNameLst>
                                      </p:cBhvr>
                                      <p:to>
                                        <p:strVal val="visible"/>
                                      </p:to>
                                    </p:set>
                                    <p:anim calcmode="lin" valueType="num">
                                      <p:cBhvr>
                                        <p:cTn id="13" dur="500" fill="hold"/>
                                        <p:tgtEl>
                                          <p:spTgt spid="95"/>
                                        </p:tgtEl>
                                        <p:attrNameLst>
                                          <p:attrName>ppt_w</p:attrName>
                                        </p:attrNameLst>
                                      </p:cBhvr>
                                      <p:tavLst>
                                        <p:tav tm="0">
                                          <p:val>
                                            <p:fltVal val="0"/>
                                          </p:val>
                                        </p:tav>
                                        <p:tav tm="100000">
                                          <p:val>
                                            <p:strVal val="#ppt_w"/>
                                          </p:val>
                                        </p:tav>
                                      </p:tavLst>
                                    </p:anim>
                                    <p:anim calcmode="lin" valueType="num">
                                      <p:cBhvr>
                                        <p:cTn id="14" dur="500" fill="hold"/>
                                        <p:tgtEl>
                                          <p:spTgt spid="95"/>
                                        </p:tgtEl>
                                        <p:attrNameLst>
                                          <p:attrName>ppt_h</p:attrName>
                                        </p:attrNameLst>
                                      </p:cBhvr>
                                      <p:tavLst>
                                        <p:tav tm="0">
                                          <p:val>
                                            <p:fltVal val="0"/>
                                          </p:val>
                                        </p:tav>
                                        <p:tav tm="100000">
                                          <p:val>
                                            <p:strVal val="#ppt_h"/>
                                          </p:val>
                                        </p:tav>
                                      </p:tavLst>
                                    </p:anim>
                                    <p:anim calcmode="lin" valueType="num">
                                      <p:cBhvr>
                                        <p:cTn id="15" dur="500" fill="hold"/>
                                        <p:tgtEl>
                                          <p:spTgt spid="95"/>
                                        </p:tgtEl>
                                        <p:attrNameLst>
                                          <p:attrName>style.rotation</p:attrName>
                                        </p:attrNameLst>
                                      </p:cBhvr>
                                      <p:tavLst>
                                        <p:tav tm="0">
                                          <p:val>
                                            <p:fltVal val="90"/>
                                          </p:val>
                                        </p:tav>
                                        <p:tav tm="100000">
                                          <p:val>
                                            <p:fltVal val="0"/>
                                          </p:val>
                                        </p:tav>
                                      </p:tavLst>
                                    </p:anim>
                                    <p:animEffect transition="in" filter="fade">
                                      <p:cBhvr>
                                        <p:cTn id="1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1721427" y="2715768"/>
            <a:ext cx="3306036" cy="3352800"/>
            <a:chOff x="2514600" y="1600200"/>
            <a:chExt cx="3617912" cy="3352800"/>
          </a:xfrm>
        </p:grpSpPr>
        <p:sp>
          <p:nvSpPr>
            <p:cNvPr id="19" name="AutoShape 6"/>
            <p:cNvSpPr>
              <a:spLocks noChangeArrowheads="1"/>
            </p:cNvSpPr>
            <p:nvPr/>
          </p:nvSpPr>
          <p:spPr bwMode="gray">
            <a:xfrm>
              <a:off x="2590800" y="2133600"/>
              <a:ext cx="3505200" cy="2819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Kiểu</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TênHàm</a:t>
              </a:r>
              <a:r>
                <a:rPr lang="en-US" dirty="0">
                  <a:solidFill>
                    <a:srgbClr val="000000"/>
                  </a:solidFill>
                  <a:latin typeface="Consolas" panose="020B0609020204030204" pitchFamily="49" charset="0"/>
                </a:rPr>
                <a:t>(&lt;TS&gt;) {</a:t>
              </a:r>
            </a:p>
            <a:p>
              <a:pPr lvl="1"/>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(&lt;ĐK </a:t>
              </a:r>
              <a:r>
                <a:rPr lang="en-US" dirty="0" err="1">
                  <a:solidFill>
                    <a:srgbClr val="000000"/>
                  </a:solidFill>
                  <a:latin typeface="Consolas" panose="020B0609020204030204" pitchFamily="49" charset="0"/>
                </a:rPr>
                <a:t>đừng</a:t>
              </a:r>
              <a:r>
                <a:rPr lang="en-US" dirty="0">
                  <a:solidFill>
                    <a:srgbClr val="000000"/>
                  </a:solidFill>
                  <a:latin typeface="Consolas" panose="020B0609020204030204" pitchFamily="49" charset="0"/>
                </a:rPr>
                <a:t>&gt;) {</a:t>
              </a:r>
            </a:p>
            <a:p>
              <a:pPr lvl="2"/>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&lt;</a:t>
              </a:r>
              <a:r>
                <a:rPr lang="en-US" dirty="0" err="1">
                  <a:solidFill>
                    <a:srgbClr val="000000"/>
                  </a:solidFill>
                  <a:latin typeface="Consolas" panose="020B0609020204030204" pitchFamily="49" charset="0"/>
                </a:rPr>
                <a:t>Giá</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Trị</a:t>
              </a:r>
              <a:r>
                <a:rPr lang="en-US" dirty="0">
                  <a:solidFill>
                    <a:srgbClr val="000000"/>
                  </a:solidFill>
                  <a:latin typeface="Consolas" panose="020B0609020204030204" pitchFamily="49" charset="0"/>
                </a:rPr>
                <a:t>&gt;;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TênHàm</a:t>
              </a:r>
              <a:r>
                <a:rPr lang="en-US" dirty="0">
                  <a:solidFill>
                    <a:srgbClr val="000000"/>
                  </a:solidFill>
                  <a:latin typeface="Consolas" panose="020B0609020204030204" pitchFamily="49" charset="0"/>
                </a:rPr>
                <a:t>(&lt;TS&gt;); …</a:t>
              </a:r>
            </a:p>
            <a:p>
              <a:r>
                <a:rPr lang="en-US" dirty="0">
                  <a:solidFill>
                    <a:srgbClr val="000000"/>
                  </a:solidFill>
                  <a:latin typeface="Consolas" panose="020B0609020204030204" pitchFamily="49" charset="0"/>
                </a:rPr>
                <a:t>}</a:t>
              </a:r>
            </a:p>
          </p:txBody>
        </p:sp>
        <p:grpSp>
          <p:nvGrpSpPr>
            <p:cNvPr id="30745" name="Group 19"/>
            <p:cNvGrpSpPr>
              <a:grpSpLocks/>
            </p:cNvGrpSpPr>
            <p:nvPr/>
          </p:nvGrpSpPr>
          <p:grpSpPr bwMode="auto">
            <a:xfrm>
              <a:off x="2514600" y="1600200"/>
              <a:ext cx="3617912" cy="530225"/>
              <a:chOff x="560388" y="1143000"/>
              <a:chExt cx="3617912" cy="530225"/>
            </a:xfrm>
          </p:grpSpPr>
          <p:sp>
            <p:nvSpPr>
              <p:cNvPr id="22"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kern="0">
                  <a:solidFill>
                    <a:sysClr val="windowText" lastClr="000000"/>
                  </a:solidFill>
                  <a:latin typeface="Verdana"/>
                </a:endParaRPr>
              </a:p>
            </p:txBody>
          </p:sp>
          <p:sp>
            <p:nvSpPr>
              <p:cNvPr id="23" name="Rectangle 4"/>
              <p:cNvSpPr>
                <a:spLocks noChangeArrowheads="1"/>
              </p:cNvSpPr>
              <p:nvPr/>
            </p:nvSpPr>
            <p:spPr bwMode="gray">
              <a:xfrm>
                <a:off x="708025" y="1192213"/>
                <a:ext cx="3357563" cy="430887"/>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200" kern="0" dirty="0" err="1">
                    <a:solidFill>
                      <a:srgbClr val="FFFFFF"/>
                    </a:solidFill>
                    <a:latin typeface="Arial" charset="0"/>
                  </a:rPr>
                  <a:t>Cấu</a:t>
                </a:r>
                <a:r>
                  <a:rPr lang="en-US" sz="2200" kern="0" dirty="0">
                    <a:solidFill>
                      <a:srgbClr val="FFFFFF"/>
                    </a:solidFill>
                    <a:latin typeface="Arial" charset="0"/>
                  </a:rPr>
                  <a:t> </a:t>
                </a:r>
                <a:r>
                  <a:rPr lang="en-US" sz="2200" kern="0" dirty="0" err="1">
                    <a:solidFill>
                      <a:srgbClr val="FFFFFF"/>
                    </a:solidFill>
                    <a:latin typeface="Arial" charset="0"/>
                  </a:rPr>
                  <a:t>trúc</a:t>
                </a:r>
                <a:r>
                  <a:rPr lang="en-US" sz="2200" kern="0" dirty="0">
                    <a:solidFill>
                      <a:srgbClr val="FFFFFF"/>
                    </a:solidFill>
                    <a:latin typeface="Arial" charset="0"/>
                  </a:rPr>
                  <a:t> </a:t>
                </a:r>
                <a:r>
                  <a:rPr lang="en-US" sz="2200" kern="0" dirty="0" err="1">
                    <a:solidFill>
                      <a:srgbClr val="FFFFFF"/>
                    </a:solidFill>
                    <a:latin typeface="Arial" charset="0"/>
                  </a:rPr>
                  <a:t>ch</a:t>
                </a:r>
                <a:r>
                  <a:rPr lang="vi-VN" sz="2200" kern="0" dirty="0">
                    <a:solidFill>
                      <a:srgbClr val="FFFFFF"/>
                    </a:solidFill>
                    <a:latin typeface="Arial" charset="0"/>
                  </a:rPr>
                  <a:t>ươ</a:t>
                </a:r>
                <a:r>
                  <a:rPr lang="en-US" sz="2200" kern="0" dirty="0">
                    <a:solidFill>
                      <a:srgbClr val="FFFFFF"/>
                    </a:solidFill>
                    <a:latin typeface="Arial" charset="0"/>
                  </a:rPr>
                  <a:t>ng </a:t>
                </a:r>
                <a:r>
                  <a:rPr lang="en-US" sz="2200" kern="0" dirty="0" err="1">
                    <a:solidFill>
                      <a:srgbClr val="FFFFFF"/>
                    </a:solidFill>
                    <a:latin typeface="Arial" charset="0"/>
                  </a:rPr>
                  <a:t>trình</a:t>
                </a:r>
                <a:endParaRPr lang="en-US" sz="2200" kern="0" dirty="0">
                  <a:solidFill>
                    <a:srgbClr val="FFFFFF"/>
                  </a:solidFill>
                  <a:latin typeface="Arial" charset="0"/>
                </a:endParaRPr>
              </a:p>
            </p:txBody>
          </p:sp>
        </p:grpSp>
      </p:grpSp>
      <p:sp>
        <p:nvSpPr>
          <p:cNvPr id="30723" name="Title 1"/>
          <p:cNvSpPr>
            <a:spLocks noGrp="1"/>
          </p:cNvSpPr>
          <p:nvPr>
            <p:ph type="title"/>
          </p:nvPr>
        </p:nvSpPr>
        <p:spPr/>
        <p:txBody>
          <a:bodyPr>
            <a:normAutofit fontScale="90000"/>
          </a:bodyPr>
          <a:lstStyle/>
          <a:p>
            <a:pPr eaLnBrk="1" hangingPunct="1"/>
            <a:r>
              <a:rPr lang="en-US" altLang="en-US"/>
              <a:t>Đệ quy tuyến tính</a:t>
            </a:r>
          </a:p>
        </p:txBody>
      </p:sp>
      <p:sp>
        <p:nvSpPr>
          <p:cNvPr id="307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cxnSp>
        <p:nvCxnSpPr>
          <p:cNvPr id="50" name="Straight Arrow Connector 49"/>
          <p:cNvCxnSpPr>
            <a:cxnSpLocks noChangeShapeType="1"/>
          </p:cNvCxnSpPr>
          <p:nvPr/>
        </p:nvCxnSpPr>
        <p:spPr bwMode="auto">
          <a:xfrm>
            <a:off x="1963882" y="1330036"/>
            <a:ext cx="8382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rot="5400000">
            <a:off x="2573483" y="1787237"/>
            <a:ext cx="457200" cy="3175"/>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a:off x="2802082" y="2015836"/>
            <a:ext cx="5334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3335482" y="1939636"/>
            <a:ext cx="533400" cy="3048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60" name="Straight Arrow Connector 59"/>
          <p:cNvCxnSpPr>
            <a:cxnSpLocks noChangeShapeType="1"/>
          </p:cNvCxnSpPr>
          <p:nvPr/>
        </p:nvCxnSpPr>
        <p:spPr bwMode="auto">
          <a:xfrm rot="5400000">
            <a:off x="3564083" y="2244437"/>
            <a:ext cx="609600" cy="3175"/>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62" name="Straight Arrow Connector 61"/>
          <p:cNvCxnSpPr>
            <a:cxnSpLocks noChangeShapeType="1"/>
          </p:cNvCxnSpPr>
          <p:nvPr/>
        </p:nvCxnSpPr>
        <p:spPr bwMode="auto">
          <a:xfrm>
            <a:off x="3868883" y="2549236"/>
            <a:ext cx="933105" cy="1588"/>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grpSp>
        <p:nvGrpSpPr>
          <p:cNvPr id="6" name="Group 34"/>
          <p:cNvGrpSpPr>
            <a:grpSpLocks/>
          </p:cNvGrpSpPr>
          <p:nvPr/>
        </p:nvGrpSpPr>
        <p:grpSpPr bwMode="auto">
          <a:xfrm>
            <a:off x="4968014" y="1046019"/>
            <a:ext cx="5699987" cy="4876800"/>
            <a:chOff x="4572000" y="1524000"/>
            <a:chExt cx="3617912" cy="4876800"/>
          </a:xfrm>
        </p:grpSpPr>
        <p:sp>
          <p:nvSpPr>
            <p:cNvPr id="29" name="AutoShape 6"/>
            <p:cNvSpPr>
              <a:spLocks noChangeArrowheads="1"/>
            </p:cNvSpPr>
            <p:nvPr/>
          </p:nvSpPr>
          <p:spPr bwMode="gray">
            <a:xfrm>
              <a:off x="4648200" y="2057400"/>
              <a:ext cx="3505200" cy="4343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000" b="1"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int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dirty="0">
                  <a:solidFill>
                    <a:srgbClr val="000000"/>
                  </a:solidFill>
                  <a:effectLst>
                    <a:outerShdw blurRad="38100" dist="38100" dir="2700000" algn="tl">
                      <a:srgbClr val="000000">
                        <a:alpha val="43137"/>
                      </a:srgbClr>
                    </a:outerShdw>
                  </a:effectLst>
                  <a:latin typeface="Consolas" panose="020B0609020204030204" pitchFamily="49" charset="0"/>
                  <a:ea typeface="Times New Roman" panose="02020603050405020304" pitchFamily="18" charset="0"/>
                  <a:cs typeface="Courier New" panose="02070309020205020404" pitchFamily="49" charset="0"/>
                </a:rPr>
                <a:t>giai_thua</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b="1"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int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n</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b="1"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if</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 </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dirty="0">
                  <a:solidFill>
                    <a:srgbClr val="008C00"/>
                  </a:solidFill>
                  <a:latin typeface="Consolas" panose="020B0609020204030204" pitchFamily="49" charset="0"/>
                  <a:ea typeface="Times New Roman" panose="02020603050405020304" pitchFamily="18" charset="0"/>
                  <a:cs typeface="Courier New" panose="02070309020205020404" pitchFamily="49" charset="0"/>
                </a:rPr>
                <a:t>0</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b="1"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return</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dirty="0">
                  <a:solidFill>
                    <a:srgbClr val="008C00"/>
                  </a:solidFill>
                  <a:latin typeface="Consolas" panose="020B0609020204030204" pitchFamily="49" charset="0"/>
                  <a:ea typeface="Times New Roman" panose="02020603050405020304" pitchFamily="18" charset="0"/>
                  <a:cs typeface="Courier New" panose="02070309020205020404" pitchFamily="49" charset="0"/>
                </a:rPr>
                <a:t>1</a:t>
              </a:r>
              <a:r>
                <a:rPr lang="vi-VN" sz="200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b="1"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return</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n </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dirty="0">
                  <a:solidFill>
                    <a:srgbClr val="000000"/>
                  </a:solidFill>
                  <a:effectLst>
                    <a:outerShdw blurRad="38100" dist="38100" dir="2700000" algn="tl">
                      <a:srgbClr val="000000">
                        <a:alpha val="43137"/>
                      </a:srgbClr>
                    </a:outerShdw>
                  </a:effectLst>
                  <a:latin typeface="Consolas" panose="020B0609020204030204" pitchFamily="49" charset="0"/>
                  <a:ea typeface="Times New Roman" panose="02020603050405020304" pitchFamily="18" charset="0"/>
                  <a:cs typeface="Courier New" panose="02070309020205020404" pitchFamily="49" charset="0"/>
                </a:rPr>
                <a:t>giai_thua</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 </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000" dirty="0">
                  <a:solidFill>
                    <a:srgbClr val="008C00"/>
                  </a:solidFill>
                  <a:latin typeface="Consolas" panose="020B0609020204030204" pitchFamily="49" charset="0"/>
                  <a:ea typeface="Times New Roman" panose="02020603050405020304" pitchFamily="18" charset="0"/>
                  <a:cs typeface="Courier New" panose="02070309020205020404" pitchFamily="49" charset="0"/>
                </a:rPr>
                <a:t>1</a:t>
              </a:r>
              <a:r>
                <a:rPr lang="vi-VN" sz="200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00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00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US" sz="2000" dirty="0">
                <a:solidFill>
                  <a:srgbClr val="800080"/>
                </a:solidFill>
                <a:latin typeface="Consolas" panose="020B0609020204030204" pitchFamily="49" charset="0"/>
                <a:ea typeface="Arial" panose="020B0604020202020204" pitchFamily="34" charset="0"/>
                <a:cs typeface="Courier New" panose="02070309020205020404" pitchFamily="49" charset="0"/>
              </a:endParaRPr>
            </a:p>
            <a:p>
              <a:pPr>
                <a:defRPr/>
              </a:pPr>
              <a:r>
                <a:rPr lang="vi-VN"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int</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dirty="0">
                  <a:effectLst>
                    <a:outerShdw blurRad="38100" dist="38100" dir="2700000" algn="tl">
                      <a:srgbClr val="000000">
                        <a:alpha val="43137"/>
                      </a:srgbClr>
                    </a:outerShdw>
                  </a:effectLst>
                  <a:latin typeface="Consolas" panose="020B0609020204030204" pitchFamily="49" charset="0"/>
                  <a:ea typeface="Arial" panose="020B0604020202020204" pitchFamily="34" charset="0"/>
                  <a:cs typeface="Times New Roman" panose="02020603050405020304" pitchFamily="18" charset="0"/>
                </a:rPr>
                <a:t>uscln</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int</a:t>
              </a:r>
              <a:r>
                <a:rPr lang="vi-VN" sz="2000" dirty="0">
                  <a:latin typeface="Consolas" panose="020B0609020204030204" pitchFamily="49" charset="0"/>
                  <a:ea typeface="Arial" panose="020B0604020202020204" pitchFamily="34" charset="0"/>
                  <a:cs typeface="Times New Roman" panose="02020603050405020304" pitchFamily="18" charset="0"/>
                </a:rPr>
                <a:t> a</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int</a:t>
              </a:r>
              <a:r>
                <a:rPr lang="vi-VN" sz="2000" dirty="0">
                  <a:latin typeface="Consolas" panose="020B0609020204030204" pitchFamily="49" charset="0"/>
                  <a:ea typeface="Arial" panose="020B0604020202020204" pitchFamily="34" charset="0"/>
                  <a:cs typeface="Times New Roman" panose="02020603050405020304" pitchFamily="18" charset="0"/>
                </a:rPr>
                <a:t> b</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a:p>
              <a:pPr>
                <a:defRPr/>
              </a:pP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if</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en-US"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a</a:t>
              </a:r>
              <a:r>
                <a:rPr lang="en-US" sz="2000" dirty="0">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en-US" sz="2000" dirty="0">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en-US" sz="2000" dirty="0">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b</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en-US"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return</a:t>
              </a:r>
              <a:r>
                <a:rPr lang="vi-VN" sz="2000" dirty="0">
                  <a:latin typeface="Consolas" panose="020B0609020204030204" pitchFamily="49" charset="0"/>
                  <a:ea typeface="Arial" panose="020B0604020202020204" pitchFamily="34" charset="0"/>
                  <a:cs typeface="Times New Roman" panose="02020603050405020304" pitchFamily="18" charset="0"/>
                </a:rPr>
                <a:t> a</a:t>
              </a:r>
              <a:r>
                <a:rPr lang="en-US" sz="2000" dirty="0">
                  <a:latin typeface="Consolas" panose="020B0609020204030204" pitchFamily="49" charset="0"/>
                  <a:ea typeface="Arial" panose="020B0604020202020204" pitchFamily="34" charset="0"/>
                  <a:cs typeface="Times New Roman" panose="02020603050405020304" pitchFamily="18" charset="0"/>
                </a:rPr>
                <a:t>+b</a:t>
              </a:r>
              <a:r>
                <a:rPr lang="vi-VN" sz="2000"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a:p>
              <a:pPr>
                <a:defRPr/>
              </a:pP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if</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a</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&gt;</a:t>
              </a:r>
              <a:r>
                <a:rPr lang="vi-VN" sz="2000" dirty="0">
                  <a:latin typeface="Consolas" panose="020B0609020204030204" pitchFamily="49" charset="0"/>
                  <a:ea typeface="Arial" panose="020B0604020202020204" pitchFamily="34" charset="0"/>
                  <a:cs typeface="Times New Roman" panose="02020603050405020304" pitchFamily="18" charset="0"/>
                </a:rPr>
                <a:t>b</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return</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dirty="0">
                  <a:effectLst>
                    <a:outerShdw blurRad="38100" dist="38100" dir="2700000" algn="tl">
                      <a:srgbClr val="000000">
                        <a:alpha val="43137"/>
                      </a:srgbClr>
                    </a:outerShdw>
                  </a:effectLst>
                  <a:latin typeface="Consolas" panose="020B0609020204030204" pitchFamily="49" charset="0"/>
                  <a:ea typeface="Arial" panose="020B0604020202020204" pitchFamily="34" charset="0"/>
                  <a:cs typeface="Times New Roman" panose="02020603050405020304" pitchFamily="18" charset="0"/>
                </a:rPr>
                <a:t>uscln</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a </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b</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b</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a:p>
              <a:pPr>
                <a:defRPr/>
              </a:pPr>
              <a:r>
                <a:rPr lang="vi-VN" sz="2000" dirty="0">
                  <a:latin typeface="Consolas" panose="020B0609020204030204" pitchFamily="49" charset="0"/>
                  <a:ea typeface="Arial" panose="020B0604020202020204" pitchFamily="34" charset="0"/>
                  <a:cs typeface="Times New Roman" panose="02020603050405020304" pitchFamily="18" charset="0"/>
                </a:rPr>
                <a:t>    </a:t>
              </a:r>
              <a:r>
                <a:rPr lang="en-US" sz="2000" b="1" dirty="0">
                  <a:solidFill>
                    <a:srgbClr val="800000"/>
                  </a:solidFill>
                  <a:latin typeface="Consolas" panose="020B0609020204030204" pitchFamily="49" charset="0"/>
                  <a:ea typeface="Arial" panose="020B0604020202020204" pitchFamily="34" charset="0"/>
                  <a:cs typeface="Times New Roman" panose="02020603050405020304" pitchFamily="18" charset="0"/>
                </a:rPr>
                <a:t>return</a:t>
              </a:r>
              <a:r>
                <a:rPr lang="vi-VN" sz="2000" dirty="0">
                  <a:latin typeface="Consolas" panose="020B0609020204030204" pitchFamily="49" charset="0"/>
                  <a:ea typeface="Arial" panose="020B0604020202020204" pitchFamily="34" charset="0"/>
                  <a:cs typeface="Times New Roman" panose="02020603050405020304" pitchFamily="18" charset="0"/>
                </a:rPr>
                <a:t> </a:t>
              </a:r>
              <a:r>
                <a:rPr lang="vi-VN" sz="2000" dirty="0">
                  <a:effectLst>
                    <a:outerShdw blurRad="38100" dist="38100" dir="2700000" algn="tl">
                      <a:srgbClr val="000000">
                        <a:alpha val="43137"/>
                      </a:srgbClr>
                    </a:outerShdw>
                  </a:effectLst>
                  <a:latin typeface="Consolas" panose="020B0609020204030204" pitchFamily="49" charset="0"/>
                  <a:ea typeface="Arial" panose="020B0604020202020204" pitchFamily="34" charset="0"/>
                  <a:cs typeface="Times New Roman" panose="02020603050405020304" pitchFamily="18" charset="0"/>
                </a:rPr>
                <a:t>uscln</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a</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b </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latin typeface="Consolas" panose="020B0609020204030204" pitchFamily="49" charset="0"/>
                  <a:ea typeface="Arial" panose="020B0604020202020204" pitchFamily="34" charset="0"/>
                  <a:cs typeface="Times New Roman" panose="02020603050405020304" pitchFamily="18" charset="0"/>
                </a:rPr>
                <a:t> a</a:t>
              </a:r>
              <a:r>
                <a:rPr lang="vi-VN" sz="2000"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sz="2000"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a:p>
              <a:pPr>
                <a:defRPr/>
              </a:pPr>
              <a:r>
                <a:rPr lang="vi-VN" sz="2000"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sz="2000" dirty="0">
                <a:latin typeface="Arial" panose="020B0604020202020204" pitchFamily="34" charset="0"/>
                <a:ea typeface="Arial" panose="020B0604020202020204" pitchFamily="34" charset="0"/>
                <a:cs typeface="Times New Roman" panose="02020603050405020304" pitchFamily="18" charset="0"/>
              </a:endParaRPr>
            </a:p>
          </p:txBody>
        </p:sp>
        <p:grpSp>
          <p:nvGrpSpPr>
            <p:cNvPr id="30735" name="Group 19"/>
            <p:cNvGrpSpPr>
              <a:grpSpLocks/>
            </p:cNvGrpSpPr>
            <p:nvPr/>
          </p:nvGrpSpPr>
          <p:grpSpPr bwMode="auto">
            <a:xfrm>
              <a:off x="4572000" y="1524000"/>
              <a:ext cx="3617912" cy="530225"/>
              <a:chOff x="560388" y="1143000"/>
              <a:chExt cx="3617912" cy="530225"/>
            </a:xfrm>
          </p:grpSpPr>
          <p:sp>
            <p:nvSpPr>
              <p:cNvPr id="31"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kern="0">
                  <a:solidFill>
                    <a:sysClr val="windowText" lastClr="000000"/>
                  </a:solidFill>
                  <a:latin typeface="Verdana"/>
                </a:endParaRPr>
              </a:p>
            </p:txBody>
          </p:sp>
          <p:sp>
            <p:nvSpPr>
              <p:cNvPr id="32"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400" kern="0">
                    <a:solidFill>
                      <a:srgbClr val="FFFFFF"/>
                    </a:solidFill>
                    <a:latin typeface="Arial" charset="0"/>
                  </a:rPr>
                  <a:t>Ví dụ</a:t>
                </a:r>
              </a:p>
            </p:txBody>
          </p:sp>
        </p:grpSp>
      </p:grpSp>
      <p:sp>
        <p:nvSpPr>
          <p:cNvPr id="7" name="Date Placeholder 6">
            <a:extLst>
              <a:ext uri="{FF2B5EF4-FFF2-40B4-BE49-F238E27FC236}">
                <a16:creationId xmlns:a16="http://schemas.microsoft.com/office/drawing/2014/main" id="{D84A8A43-1360-39BB-6427-E4D171923F04}"/>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4D5036CC-35EF-7D73-F4FD-57F54D290723}"/>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16478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left)">
                                      <p:cBhvr>
                                        <p:cTn id="23" dur="500"/>
                                        <p:tgtEl>
                                          <p:spTgt spid="58"/>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800" decel="100000"/>
                                        <p:tgtEl>
                                          <p:spTgt spid="6"/>
                                        </p:tgtEl>
                                      </p:cBhvr>
                                    </p:animEffect>
                                    <p:anim calcmode="lin" valueType="num">
                                      <p:cBhvr>
                                        <p:cTn id="37" dur="800" decel="100000" fill="hold"/>
                                        <p:tgtEl>
                                          <p:spTgt spid="6"/>
                                        </p:tgtEl>
                                        <p:attrNameLst>
                                          <p:attrName>style.rotation</p:attrName>
                                        </p:attrNameLst>
                                      </p:cBhvr>
                                      <p:tavLst>
                                        <p:tav tm="0">
                                          <p:val>
                                            <p:fltVal val="-90"/>
                                          </p:val>
                                        </p:tav>
                                        <p:tav tm="100000">
                                          <p:val>
                                            <p:fltVal val="0"/>
                                          </p:val>
                                        </p:tav>
                                      </p:tavLst>
                                    </p:anim>
                                    <p:anim calcmode="lin" valueType="num">
                                      <p:cBhvr>
                                        <p:cTn id="38" dur="800" decel="100000" fill="hold"/>
                                        <p:tgtEl>
                                          <p:spTgt spid="6"/>
                                        </p:tgtEl>
                                        <p:attrNameLst>
                                          <p:attrName>ppt_x</p:attrName>
                                        </p:attrNameLst>
                                      </p:cBhvr>
                                      <p:tavLst>
                                        <p:tav tm="0">
                                          <p:val>
                                            <p:strVal val="#ppt_x+0.4"/>
                                          </p:val>
                                        </p:tav>
                                        <p:tav tm="100000">
                                          <p:val>
                                            <p:strVal val="#ppt_x-0.05"/>
                                          </p:val>
                                        </p:tav>
                                      </p:tavLst>
                                    </p:anim>
                                    <p:anim calcmode="lin" valueType="num">
                                      <p:cBhvr>
                                        <p:cTn id="39" dur="800" decel="100000" fill="hold"/>
                                        <p:tgtEl>
                                          <p:spTgt spid="6"/>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1721428" y="2989105"/>
            <a:ext cx="3617913" cy="3352800"/>
            <a:chOff x="2514600" y="1600200"/>
            <a:chExt cx="3617912" cy="3352800"/>
          </a:xfrm>
        </p:grpSpPr>
        <p:sp>
          <p:nvSpPr>
            <p:cNvPr id="19" name="AutoShape 6"/>
            <p:cNvSpPr>
              <a:spLocks noChangeArrowheads="1"/>
            </p:cNvSpPr>
            <p:nvPr/>
          </p:nvSpPr>
          <p:spPr bwMode="gray">
            <a:xfrm>
              <a:off x="2590800" y="2133600"/>
              <a:ext cx="3505200" cy="2819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Kiểu</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TênHàm</a:t>
              </a:r>
              <a:r>
                <a:rPr lang="en-US" dirty="0">
                  <a:solidFill>
                    <a:srgbClr val="000000"/>
                  </a:solidFill>
                  <a:latin typeface="Consolas" panose="020B0609020204030204" pitchFamily="49" charset="0"/>
                </a:rPr>
                <a:t>(&lt;TS&gt;) {</a:t>
              </a:r>
            </a:p>
            <a:p>
              <a:pPr lvl="1"/>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(&lt;ĐK </a:t>
              </a:r>
              <a:r>
                <a:rPr lang="en-US" dirty="0" err="1">
                  <a:solidFill>
                    <a:srgbClr val="000000"/>
                  </a:solidFill>
                  <a:latin typeface="Consolas" panose="020B0609020204030204" pitchFamily="49" charset="0"/>
                </a:rPr>
                <a:t>dừng</a:t>
              </a:r>
              <a:r>
                <a:rPr lang="en-US" dirty="0">
                  <a:solidFill>
                    <a:srgbClr val="000000"/>
                  </a:solidFill>
                  <a:latin typeface="Consolas" panose="020B0609020204030204" pitchFamily="49" charset="0"/>
                </a:rPr>
                <a:t>&gt;) {</a:t>
              </a:r>
            </a:p>
            <a:p>
              <a:pPr lvl="2"/>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&lt;</a:t>
              </a:r>
              <a:r>
                <a:rPr lang="en-US" dirty="0" err="1">
                  <a:solidFill>
                    <a:srgbClr val="000000"/>
                  </a:solidFill>
                  <a:latin typeface="Consolas" panose="020B0609020204030204" pitchFamily="49" charset="0"/>
                </a:rPr>
                <a:t>Giá</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trị</a:t>
              </a:r>
              <a:r>
                <a:rPr lang="en-US" dirty="0">
                  <a:solidFill>
                    <a:srgbClr val="000000"/>
                  </a:solidFill>
                  <a:latin typeface="Consolas" panose="020B0609020204030204" pitchFamily="49" charset="0"/>
                </a:rPr>
                <a:t>&gt;;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TênHàm</a:t>
              </a:r>
              <a:r>
                <a:rPr lang="en-US" dirty="0">
                  <a:solidFill>
                    <a:srgbClr val="000000"/>
                  </a:solidFill>
                  <a:latin typeface="Consolas" panose="020B0609020204030204" pitchFamily="49" charset="0"/>
                </a:rPr>
                <a:t>(&lt;TS&gt;);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TênHàm</a:t>
              </a:r>
              <a:r>
                <a:rPr lang="en-US" dirty="0">
                  <a:solidFill>
                    <a:srgbClr val="000000"/>
                  </a:solidFill>
                  <a:latin typeface="Consolas" panose="020B0609020204030204" pitchFamily="49" charset="0"/>
                </a:rPr>
                <a:t>(&lt;TS&gt;);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grpSp>
          <p:nvGrpSpPr>
            <p:cNvPr id="31776" name="Group 19"/>
            <p:cNvGrpSpPr>
              <a:grpSpLocks/>
            </p:cNvGrpSpPr>
            <p:nvPr/>
          </p:nvGrpSpPr>
          <p:grpSpPr bwMode="auto">
            <a:xfrm>
              <a:off x="2514600" y="1600200"/>
              <a:ext cx="3617912" cy="530225"/>
              <a:chOff x="560388" y="1143000"/>
              <a:chExt cx="3617912" cy="530225"/>
            </a:xfrm>
          </p:grpSpPr>
          <p:sp>
            <p:nvSpPr>
              <p:cNvPr id="22"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kern="0">
                  <a:solidFill>
                    <a:sysClr val="windowText" lastClr="000000"/>
                  </a:solidFill>
                  <a:latin typeface="Verdana"/>
                </a:endParaRPr>
              </a:p>
            </p:txBody>
          </p:sp>
          <p:sp>
            <p:nvSpPr>
              <p:cNvPr id="23"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400" kern="0">
                    <a:solidFill>
                      <a:srgbClr val="FFFFFF"/>
                    </a:solidFill>
                    <a:latin typeface="Arial" charset="0"/>
                  </a:rPr>
                  <a:t>Cấu trúc ch</a:t>
                </a:r>
                <a:r>
                  <a:rPr lang="vi-VN" sz="2400" kern="0">
                    <a:solidFill>
                      <a:srgbClr val="FFFFFF"/>
                    </a:solidFill>
                    <a:latin typeface="Arial" charset="0"/>
                  </a:rPr>
                  <a:t>ươ</a:t>
                </a:r>
                <a:r>
                  <a:rPr lang="en-US" sz="2400" kern="0">
                    <a:solidFill>
                      <a:srgbClr val="FFFFFF"/>
                    </a:solidFill>
                    <a:latin typeface="Arial" charset="0"/>
                  </a:rPr>
                  <a:t>ng trình</a:t>
                </a:r>
              </a:p>
            </p:txBody>
          </p:sp>
        </p:grpSp>
      </p:grpSp>
      <p:sp>
        <p:nvSpPr>
          <p:cNvPr id="31747" name="Title 1"/>
          <p:cNvSpPr>
            <a:spLocks noGrp="1"/>
          </p:cNvSpPr>
          <p:nvPr>
            <p:ph type="title"/>
          </p:nvPr>
        </p:nvSpPr>
        <p:spPr/>
        <p:txBody>
          <a:bodyPr>
            <a:normAutofit fontScale="90000"/>
          </a:bodyPr>
          <a:lstStyle/>
          <a:p>
            <a:pPr eaLnBrk="1" hangingPunct="1"/>
            <a:r>
              <a:rPr lang="en-US" altLang="en-US"/>
              <a:t>Đệ quy nhị phân</a:t>
            </a:r>
          </a:p>
        </p:txBody>
      </p:sp>
      <p:sp>
        <p:nvSpPr>
          <p:cNvPr id="317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6" name="Group 34"/>
          <p:cNvGrpSpPr>
            <a:grpSpLocks/>
          </p:cNvGrpSpPr>
          <p:nvPr/>
        </p:nvGrpSpPr>
        <p:grpSpPr bwMode="auto">
          <a:xfrm>
            <a:off x="5530920" y="1477234"/>
            <a:ext cx="6061314" cy="4873625"/>
            <a:chOff x="4543472" y="1523999"/>
            <a:chExt cx="4670960" cy="4873625"/>
          </a:xfrm>
        </p:grpSpPr>
        <mc:AlternateContent xmlns:mc="http://schemas.openxmlformats.org/markup-compatibility/2006" xmlns:a14="http://schemas.microsoft.com/office/drawing/2010/main">
          <mc:Choice Requires="a14">
            <p:sp>
              <p:nvSpPr>
                <p:cNvPr id="29" name="AutoShape 6"/>
                <p:cNvSpPr>
                  <a:spLocks noChangeArrowheads="1"/>
                </p:cNvSpPr>
                <p:nvPr/>
              </p:nvSpPr>
              <p:spPr bwMode="gray">
                <a:xfrm>
                  <a:off x="4602585" y="2054224"/>
                  <a:ext cx="4611847" cy="4343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dirty="0">
                      <a:solidFill>
                        <a:srgbClr val="FF0000"/>
                      </a:solidFill>
                      <a:latin typeface="Tahoma" pitchFamily="34" charset="0"/>
                      <a:cs typeface="Tahoma" pitchFamily="34" charset="0"/>
                    </a:rPr>
                    <a:t>Tính </a:t>
                  </a:r>
                  <a:r>
                    <a:rPr lang="en-US" dirty="0" err="1">
                      <a:solidFill>
                        <a:srgbClr val="FF0000"/>
                      </a:solidFill>
                      <a:latin typeface="Tahoma" pitchFamily="34" charset="0"/>
                      <a:cs typeface="Tahoma" pitchFamily="34" charset="0"/>
                    </a:rPr>
                    <a:t>số</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hạng</a:t>
                  </a:r>
                  <a:r>
                    <a:rPr lang="en-US" dirty="0">
                      <a:solidFill>
                        <a:srgbClr val="FF0000"/>
                      </a:solidFill>
                      <a:latin typeface="Tahoma" pitchFamily="34" charset="0"/>
                      <a:cs typeface="Tahoma" pitchFamily="34" charset="0"/>
                    </a:rPr>
                    <a:t> thứ n </a:t>
                  </a:r>
                  <a:r>
                    <a:rPr lang="en-US" dirty="0" err="1">
                      <a:solidFill>
                        <a:srgbClr val="FF0000"/>
                      </a:solidFill>
                      <a:latin typeface="Tahoma" pitchFamily="34" charset="0"/>
                      <a:cs typeface="Tahoma" pitchFamily="34" charset="0"/>
                    </a:rPr>
                    <a:t>của</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dãy</a:t>
                  </a:r>
                  <a:r>
                    <a:rPr lang="en-US" dirty="0">
                      <a:solidFill>
                        <a:srgbClr val="FF0000"/>
                      </a:solidFill>
                      <a:latin typeface="Tahoma" pitchFamily="34" charset="0"/>
                      <a:cs typeface="Tahoma" pitchFamily="34" charset="0"/>
                    </a:rPr>
                    <a:t> Fibonacci</a:t>
                  </a:r>
                  <a:r>
                    <a:rPr lang="en-US" dirty="0">
                      <a:latin typeface="Tahoma" pitchFamily="34" charset="0"/>
                      <a:cs typeface="Tahoma" pitchFamily="34" charset="0"/>
                    </a:rPr>
                    <a:t>:</a:t>
                  </a:r>
                </a:p>
                <a:p>
                  <a:pPr>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                     0               , </m:t>
                                </m:r>
                                <m:r>
                                  <a:rPr lang="en-US" i="1">
                                    <a:latin typeface="Cambria Math" panose="02040503050406030204" pitchFamily="18" charset="0"/>
                                  </a:rPr>
                                  <m:t>𝑛</m:t>
                                </m:r>
                                <m:r>
                                  <a:rPr lang="en-US" i="1">
                                    <a:latin typeface="Cambria Math" panose="02040503050406030204" pitchFamily="18" charset="0"/>
                                  </a:rPr>
                                  <m:t>=0</m:t>
                                </m:r>
                              </m:e>
                              <m:e>
                                <m:r>
                                  <a:rPr lang="en-US" i="1">
                                    <a:latin typeface="Cambria Math" panose="02040503050406030204" pitchFamily="18" charset="0"/>
                                  </a:rPr>
                                  <m:t>                      1               , </m:t>
                                </m:r>
                                <m:r>
                                  <a:rPr lang="en-US" i="1">
                                    <a:latin typeface="Cambria Math" panose="02040503050406030204" pitchFamily="18" charset="0"/>
                                  </a:rPr>
                                  <m:t>𝑛</m:t>
                                </m:r>
                                <m:r>
                                  <a:rPr lang="en-US" i="1">
                                    <a:latin typeface="Cambria Math" panose="02040503050406030204" pitchFamily="18" charset="0"/>
                                  </a:rPr>
                                  <m:t>=1</m:t>
                                </m:r>
                              </m:e>
                              <m:e>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≥2 </m:t>
                                </m:r>
                              </m:e>
                            </m:eqArr>
                          </m:e>
                        </m:d>
                      </m:oMath>
                    </m:oMathPara>
                  </a14:m>
                  <a:endParaRPr lang="en-US" dirty="0">
                    <a:latin typeface="Tahoma" pitchFamily="34" charset="0"/>
                    <a:cs typeface="Tahoma" pitchFamily="34" charset="0"/>
                  </a:endParaRPr>
                </a:p>
                <a:p>
                  <a:pPr eaLnBrk="1" hangingPunct="1">
                    <a:defRPr/>
                  </a:pPr>
                  <a:endParaRPr lang="en-US">
                    <a:latin typeface="Tahoma" pitchFamily="34" charset="0"/>
                    <a:cs typeface="Tahoma" pitchFamily="34" charset="0"/>
                  </a:endParaRPr>
                </a:p>
                <a:p>
                  <a:pPr eaLnBrk="1" hangingPunct="1">
                    <a:defRPr/>
                  </a:pPr>
                  <a:r>
                    <a:rPr lang="en-US">
                      <a:latin typeface="Tahoma" pitchFamily="34" charset="0"/>
                      <a:cs typeface="Tahoma" pitchFamily="34" charset="0"/>
                    </a:rPr>
                    <a:t>(Dãy Fibonacci: 0 1 1 2 3 5 8 13 21 …)</a:t>
                  </a:r>
                </a:p>
                <a:p>
                  <a:pPr eaLnBrk="1" hangingPunct="1">
                    <a:defRPr/>
                  </a:pPr>
                  <a:endParaRPr lang="en-US">
                    <a:latin typeface="Tahoma" pitchFamily="34" charset="0"/>
                    <a:cs typeface="Tahoma" pitchFamily="34" charset="0"/>
                  </a:endParaRPr>
                </a:p>
                <a:p>
                  <a:pPr algn="ctr">
                    <a:defRPr/>
                  </a:pPr>
                  <a:r>
                    <a:rPr lang="en-US">
                      <a:latin typeface="Tahoma" pitchFamily="34" charset="0"/>
                      <a:cs typeface="Tahoma" pitchFamily="34" charset="0"/>
                    </a:rPr>
                    <a:t>.: </a:t>
                  </a:r>
                  <a:r>
                    <a:rPr lang="en-US" dirty="0" err="1">
                      <a:latin typeface="Tahoma" pitchFamily="34" charset="0"/>
                      <a:cs typeface="Tahoma" pitchFamily="34" charset="0"/>
                    </a:rPr>
                    <a:t>Ch</a:t>
                  </a:r>
                  <a:r>
                    <a:rPr lang="vi-VN" dirty="0">
                      <a:cs typeface="Tahoma" pitchFamily="34" charset="0"/>
                    </a:rPr>
                    <a:t>ươ</a:t>
                  </a:r>
                  <a:r>
                    <a:rPr lang="en-US" dirty="0">
                      <a:latin typeface="Tahoma" pitchFamily="34" charset="0"/>
                      <a:cs typeface="Tahoma" pitchFamily="34" charset="0"/>
                    </a:rPr>
                    <a:t>ng </a:t>
                  </a:r>
                  <a:r>
                    <a:rPr lang="en-US" dirty="0" err="1">
                      <a:latin typeface="Tahoma" pitchFamily="34" charset="0"/>
                      <a:cs typeface="Tahoma" pitchFamily="34" charset="0"/>
                    </a:rPr>
                    <a:t>trình</a:t>
                  </a:r>
                  <a:r>
                    <a:rPr lang="en-US" dirty="0">
                      <a:latin typeface="Tahoma" pitchFamily="34" charset="0"/>
                      <a:cs typeface="Tahoma" pitchFamily="34" charset="0"/>
                    </a:rPr>
                    <a:t> :.</a:t>
                  </a:r>
                </a:p>
                <a:p>
                  <a:pPr eaLnBrk="1" hangingPunct="1">
                    <a:defRPr/>
                  </a:pPr>
                  <a:endParaRPr lang="en-US" dirty="0">
                    <a:latin typeface="Tahoma" pitchFamily="34" charset="0"/>
                    <a:cs typeface="Tahoma" pitchFamily="34" charset="0"/>
                  </a:endParaRPr>
                </a:p>
                <a:p>
                  <a:r>
                    <a:rPr lang="vi-VN"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int</a:t>
                  </a:r>
                  <a:r>
                    <a:rPr lang="vi-VN" altLang="en-US" dirty="0">
                      <a:latin typeface="Consolas" panose="020B0609020204030204" pitchFamily="49" charset="0"/>
                      <a:ea typeface="Arial" panose="020B0604020202020204" pitchFamily="34" charset="0"/>
                      <a:cs typeface="Times New Roman" panose="02020603050405020304" pitchFamily="18" charset="0"/>
                    </a:rPr>
                    <a:t> fibonacci</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int</a:t>
                  </a:r>
                  <a:r>
                    <a:rPr lang="vi-VN" altLang="en-US" dirty="0">
                      <a:latin typeface="Consolas" panose="020B0609020204030204" pitchFamily="49" charset="0"/>
                      <a:ea typeface="Arial" panose="020B0604020202020204" pitchFamily="34" charset="0"/>
                      <a:cs typeface="Times New Roman" panose="02020603050405020304" pitchFamily="18" charset="0"/>
                    </a:rPr>
                    <a:t> n</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altLang="en-US" dirty="0">
                    <a:latin typeface="Arial" panose="020B0604020202020204" pitchFamily="34" charset="0"/>
                    <a:ea typeface="Arial" panose="020B0604020202020204" pitchFamily="34" charset="0"/>
                    <a:cs typeface="Times New Roman" panose="02020603050405020304" pitchFamily="18" charset="0"/>
                  </a:endParaRPr>
                </a:p>
                <a:p>
                  <a:r>
                    <a:rPr lang="vi-VN" altLang="en-US" dirty="0">
                      <a:latin typeface="Consolas" panose="020B0609020204030204" pitchFamily="49" charset="0"/>
                      <a:ea typeface="Arial" panose="020B0604020202020204" pitchFamily="34" charset="0"/>
                      <a:cs typeface="Times New Roman" panose="02020603050405020304" pitchFamily="18" charset="0"/>
                    </a:rPr>
                    <a:t>    </a:t>
                  </a:r>
                  <a:r>
                    <a:rPr lang="vi-VN"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if</a:t>
                  </a:r>
                  <a:r>
                    <a:rPr lang="vi-VN" altLang="en-US" dirty="0">
                      <a:latin typeface="Consolas" panose="020B0609020204030204" pitchFamily="49" charset="0"/>
                      <a:ea typeface="Arial" panose="020B0604020202020204" pitchFamily="34" charset="0"/>
                      <a:cs typeface="Times New Roman" panose="02020603050405020304" pitchFamily="18" charset="0"/>
                    </a:rPr>
                    <a:t> </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latin typeface="Consolas" panose="020B0609020204030204" pitchFamily="49" charset="0"/>
                      <a:ea typeface="Arial" panose="020B0604020202020204" pitchFamily="34" charset="0"/>
                      <a:cs typeface="Times New Roman" panose="02020603050405020304" pitchFamily="18" charset="0"/>
                    </a:rPr>
                    <a:t>n</a:t>
                  </a:r>
                  <a:r>
                    <a:rPr lang="en-US"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==0) </a:t>
                  </a:r>
                  <a:r>
                    <a:rPr lang="vi-VN"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return</a:t>
                  </a:r>
                  <a:r>
                    <a:rPr lang="en-US"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 0;</a:t>
                  </a:r>
                </a:p>
                <a:p>
                  <a:r>
                    <a:rPr lang="en-US"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    </a:t>
                  </a:r>
                  <a:r>
                    <a:rPr lang="vi-VN"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if</a:t>
                  </a:r>
                  <a:r>
                    <a:rPr lang="en-US"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 (n==1</a:t>
                  </a:r>
                  <a:r>
                    <a:rPr lang="en-US" altLang="en-US" dirty="0">
                      <a:latin typeface="Consolas" panose="020B0609020204030204" pitchFamily="49" charset="0"/>
                      <a:ea typeface="Arial" panose="020B0604020202020204" pitchFamily="34" charset="0"/>
                      <a:cs typeface="Times New Roman" panose="02020603050405020304" pitchFamily="18" charset="0"/>
                    </a:rPr>
                    <a:t>)</a:t>
                  </a:r>
                  <a:r>
                    <a:rPr lang="vi-VN" altLang="en-US" dirty="0">
                      <a:latin typeface="Consolas" panose="020B0609020204030204" pitchFamily="49" charset="0"/>
                      <a:ea typeface="Arial" panose="020B0604020202020204" pitchFamily="34" charset="0"/>
                      <a:cs typeface="Times New Roman" panose="02020603050405020304" pitchFamily="18" charset="0"/>
                    </a:rPr>
                    <a:t> </a:t>
                  </a:r>
                  <a:r>
                    <a:rPr lang="vi-VN"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return</a:t>
                  </a:r>
                  <a:r>
                    <a:rPr lang="vi-VN" altLang="en-US" dirty="0">
                      <a:latin typeface="Consolas" panose="020B0609020204030204" pitchFamily="49" charset="0"/>
                      <a:ea typeface="Arial" panose="020B0604020202020204" pitchFamily="34" charset="0"/>
                      <a:cs typeface="Times New Roman" panose="02020603050405020304" pitchFamily="18" charset="0"/>
                    </a:rPr>
                    <a:t> </a:t>
                  </a:r>
                  <a:r>
                    <a:rPr lang="vi-VN" altLang="en-US" dirty="0">
                      <a:solidFill>
                        <a:srgbClr val="008C00"/>
                      </a:solidFill>
                      <a:latin typeface="Consolas" panose="020B0609020204030204" pitchFamily="49" charset="0"/>
                      <a:ea typeface="Arial" panose="020B0604020202020204" pitchFamily="34" charset="0"/>
                      <a:cs typeface="Times New Roman" panose="02020603050405020304" pitchFamily="18" charset="0"/>
                    </a:rPr>
                    <a:t>1</a:t>
                  </a:r>
                  <a:r>
                    <a:rPr lang="vi-VN" altLang="en-US"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altLang="en-US" dirty="0">
                    <a:latin typeface="Arial" panose="020B0604020202020204" pitchFamily="34" charset="0"/>
                    <a:ea typeface="Arial" panose="020B0604020202020204" pitchFamily="34" charset="0"/>
                    <a:cs typeface="Times New Roman" panose="02020603050405020304" pitchFamily="18" charset="0"/>
                  </a:endParaRPr>
                </a:p>
                <a:p>
                  <a:r>
                    <a:rPr lang="vi-VN" altLang="en-US" dirty="0">
                      <a:latin typeface="Consolas" panose="020B0609020204030204" pitchFamily="49" charset="0"/>
                      <a:ea typeface="Arial" panose="020B0604020202020204" pitchFamily="34" charset="0"/>
                      <a:cs typeface="Times New Roman" panose="02020603050405020304" pitchFamily="18" charset="0"/>
                    </a:rPr>
                    <a:t>    </a:t>
                  </a:r>
                  <a:r>
                    <a:rPr lang="en-US"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r</a:t>
                  </a:r>
                  <a:r>
                    <a:rPr lang="vi-VN" altLang="en-US" b="1" dirty="0">
                      <a:solidFill>
                        <a:srgbClr val="800000"/>
                      </a:solidFill>
                      <a:latin typeface="Consolas" panose="020B0609020204030204" pitchFamily="49" charset="0"/>
                      <a:ea typeface="Arial" panose="020B0604020202020204" pitchFamily="34" charset="0"/>
                      <a:cs typeface="Times New Roman" panose="02020603050405020304" pitchFamily="18" charset="0"/>
                    </a:rPr>
                    <a:t>eturn</a:t>
                  </a:r>
                  <a:r>
                    <a:rPr lang="vi-VN" altLang="en-US" dirty="0">
                      <a:latin typeface="Consolas" panose="020B0609020204030204" pitchFamily="49" charset="0"/>
                      <a:ea typeface="Arial" panose="020B0604020202020204" pitchFamily="34" charset="0"/>
                      <a:cs typeface="Times New Roman" panose="02020603050405020304" pitchFamily="18" charset="0"/>
                    </a:rPr>
                    <a:t> fibonacci</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latin typeface="Consolas" panose="020B0609020204030204" pitchFamily="49" charset="0"/>
                      <a:ea typeface="Arial" panose="020B0604020202020204" pitchFamily="34" charset="0"/>
                      <a:cs typeface="Times New Roman" panose="02020603050405020304" pitchFamily="18" charset="0"/>
                    </a:rPr>
                    <a:t>n </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latin typeface="Consolas" panose="020B0609020204030204" pitchFamily="49" charset="0"/>
                      <a:ea typeface="Arial" panose="020B0604020202020204" pitchFamily="34" charset="0"/>
                      <a:cs typeface="Times New Roman" panose="02020603050405020304" pitchFamily="18" charset="0"/>
                    </a:rPr>
                    <a:t> </a:t>
                  </a:r>
                  <a:r>
                    <a:rPr lang="vi-VN" altLang="en-US" dirty="0">
                      <a:solidFill>
                        <a:srgbClr val="008C00"/>
                      </a:solidFill>
                      <a:latin typeface="Consolas" panose="020B0609020204030204" pitchFamily="49" charset="0"/>
                      <a:ea typeface="Arial" panose="020B0604020202020204" pitchFamily="34" charset="0"/>
                      <a:cs typeface="Times New Roman" panose="02020603050405020304" pitchFamily="18" charset="0"/>
                    </a:rPr>
                    <a:t>1</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latin typeface="Consolas" panose="020B0609020204030204" pitchFamily="49" charset="0"/>
                      <a:ea typeface="Arial" panose="020B0604020202020204" pitchFamily="34" charset="0"/>
                      <a:cs typeface="Times New Roman" panose="02020603050405020304" pitchFamily="18" charset="0"/>
                    </a:rPr>
                    <a:t> </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latin typeface="Consolas" panose="020B0609020204030204" pitchFamily="49" charset="0"/>
                      <a:ea typeface="Arial" panose="020B0604020202020204" pitchFamily="34" charset="0"/>
                      <a:cs typeface="Times New Roman" panose="02020603050405020304" pitchFamily="18" charset="0"/>
                    </a:rPr>
                    <a:t> fibonacci</a:t>
                  </a:r>
                  <a:r>
                    <a:rPr lang="vi-VN" altLang="en-US">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a:latin typeface="Consolas" panose="020B0609020204030204" pitchFamily="49" charset="0"/>
                      <a:ea typeface="Arial" panose="020B0604020202020204" pitchFamily="34" charset="0"/>
                      <a:cs typeface="Times New Roman" panose="02020603050405020304" pitchFamily="18" charset="0"/>
                    </a:rPr>
                    <a:t>n </a:t>
                  </a:r>
                  <a:r>
                    <a:rPr lang="vi-VN" altLang="en-US">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a:solidFill>
                        <a:srgbClr val="008C00"/>
                      </a:solidFill>
                      <a:latin typeface="Consolas" panose="020B0609020204030204" pitchFamily="49" charset="0"/>
                      <a:ea typeface="Arial" panose="020B0604020202020204" pitchFamily="34" charset="0"/>
                      <a:cs typeface="Times New Roman" panose="02020603050405020304" pitchFamily="18" charset="0"/>
                    </a:rPr>
                    <a:t>2</a:t>
                  </a:r>
                  <a:r>
                    <a:rPr lang="vi-VN" altLang="en-US" dirty="0">
                      <a:solidFill>
                        <a:srgbClr val="80803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r>
                    <a:rPr lang="vi-VN" altLang="en-US" dirty="0">
                      <a:latin typeface="Consolas" panose="020B0609020204030204" pitchFamily="49" charset="0"/>
                      <a:ea typeface="Arial" panose="020B0604020202020204" pitchFamily="34" charset="0"/>
                      <a:cs typeface="Times New Roman" panose="02020603050405020304" pitchFamily="18" charset="0"/>
                    </a:rPr>
                    <a:t>   </a:t>
                  </a:r>
                  <a:endParaRPr lang="vi-VN" altLang="en-US" dirty="0">
                    <a:latin typeface="Arial" panose="020B0604020202020204" pitchFamily="34" charset="0"/>
                    <a:ea typeface="Arial" panose="020B0604020202020204" pitchFamily="34" charset="0"/>
                    <a:cs typeface="Times New Roman" panose="02020603050405020304" pitchFamily="18" charset="0"/>
                  </a:endParaRPr>
                </a:p>
                <a:p>
                  <a:r>
                    <a:rPr lang="vi-VN" altLang="en-US" dirty="0">
                      <a:solidFill>
                        <a:srgbClr val="800080"/>
                      </a:solidFill>
                      <a:latin typeface="Consolas" panose="020B0609020204030204" pitchFamily="49" charset="0"/>
                      <a:ea typeface="Arial" panose="020B0604020202020204" pitchFamily="34" charset="0"/>
                      <a:cs typeface="Times New Roman" panose="02020603050405020304" pitchFamily="18" charset="0"/>
                    </a:rPr>
                    <a:t>}</a:t>
                  </a:r>
                  <a:endParaRPr lang="vi-VN" altLang="en-US" dirty="0">
                    <a:latin typeface="Arial" panose="020B0604020202020204" pitchFamily="34" charset="0"/>
                    <a:ea typeface="Arial" panose="020B0604020202020204" pitchFamily="34" charset="0"/>
                    <a:cs typeface="Times New Roman" panose="02020603050405020304" pitchFamily="18" charset="0"/>
                  </a:endParaRPr>
                </a:p>
              </p:txBody>
            </p:sp>
          </mc:Choice>
          <mc:Fallback xmlns="">
            <p:sp>
              <p:nvSpPr>
                <p:cNvPr id="29" name="AutoShape 6"/>
                <p:cNvSpPr>
                  <a:spLocks noRot="1" noChangeAspect="1" noMove="1" noResize="1" noEditPoints="1" noAdjustHandles="1" noChangeArrowheads="1" noChangeShapeType="1" noTextEdit="1"/>
                </p:cNvSpPr>
                <p:nvPr/>
              </p:nvSpPr>
              <p:spPr bwMode="gray">
                <a:xfrm>
                  <a:off x="4602585" y="2054224"/>
                  <a:ext cx="4611847" cy="4343400"/>
                </a:xfrm>
                <a:prstGeom prst="roundRect">
                  <a:avLst>
                    <a:gd name="adj" fmla="val 0"/>
                  </a:avLst>
                </a:prstGeom>
                <a:blipFill>
                  <a:blip r:embed="rId3"/>
                  <a:stretch>
                    <a:fillRect/>
                  </a:stretch>
                </a:blipFill>
                <a:ln>
                  <a:solidFill>
                    <a:schemeClr val="tx2"/>
                  </a:solidFill>
                  <a:headEnd/>
                  <a:tailEnd/>
                </a:ln>
                <a:effectLst>
                  <a:glow rad="63500">
                    <a:schemeClr val="tx1">
                      <a:lumMod val="60000"/>
                      <a:lumOff val="40000"/>
                      <a:alpha val="40000"/>
                    </a:schemeClr>
                  </a:glow>
                </a:effectLst>
              </p:spPr>
              <p:txBody>
                <a:bodyPr/>
                <a:lstStyle/>
                <a:p>
                  <a:r>
                    <a:rPr lang="en-US">
                      <a:noFill/>
                    </a:rPr>
                    <a:t> </a:t>
                  </a:r>
                </a:p>
              </p:txBody>
            </p:sp>
          </mc:Fallback>
        </mc:AlternateContent>
        <p:grpSp>
          <p:nvGrpSpPr>
            <p:cNvPr id="31766" name="Group 19"/>
            <p:cNvGrpSpPr>
              <a:grpSpLocks/>
            </p:cNvGrpSpPr>
            <p:nvPr/>
          </p:nvGrpSpPr>
          <p:grpSpPr bwMode="auto">
            <a:xfrm>
              <a:off x="4543472" y="1523999"/>
              <a:ext cx="4670960" cy="530225"/>
              <a:chOff x="531860" y="1142999"/>
              <a:chExt cx="4670960" cy="530225"/>
            </a:xfrm>
          </p:grpSpPr>
          <p:sp>
            <p:nvSpPr>
              <p:cNvPr id="31" name="Freeform 2"/>
              <p:cNvSpPr>
                <a:spLocks/>
              </p:cNvSpPr>
              <p:nvPr/>
            </p:nvSpPr>
            <p:spPr bwMode="gray">
              <a:xfrm>
                <a:off x="531860" y="1142999"/>
                <a:ext cx="4668513"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anchor="ctr"/>
              <a:lstStyle/>
              <a:p>
                <a:pPr>
                  <a:defRPr/>
                </a:pPr>
                <a:endParaRPr lang="en-US" kern="0">
                  <a:solidFill>
                    <a:sysClr val="windowText" lastClr="000000"/>
                  </a:solidFill>
                  <a:latin typeface="Verdana"/>
                </a:endParaRPr>
              </a:p>
            </p:txBody>
          </p:sp>
          <p:sp>
            <p:nvSpPr>
              <p:cNvPr id="32" name="Rectangle 4"/>
              <p:cNvSpPr>
                <a:spLocks noChangeArrowheads="1"/>
              </p:cNvSpPr>
              <p:nvPr/>
            </p:nvSpPr>
            <p:spPr bwMode="gray">
              <a:xfrm>
                <a:off x="708024" y="1192213"/>
                <a:ext cx="4494796" cy="461665"/>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wrap="square">
                <a:spAutoFit/>
              </a:bodyPr>
              <a:lstStyle/>
              <a:p>
                <a:pPr algn="ctr">
                  <a:defRPr/>
                </a:pPr>
                <a:r>
                  <a:rPr lang="en-US" sz="2400" kern="0">
                    <a:solidFill>
                      <a:srgbClr val="FFFFFF"/>
                    </a:solidFill>
                    <a:latin typeface="Arial" charset="0"/>
                  </a:rPr>
                  <a:t>Ví dụ</a:t>
                </a:r>
              </a:p>
            </p:txBody>
          </p:sp>
        </p:grpSp>
      </p:grpSp>
      <p:cxnSp>
        <p:nvCxnSpPr>
          <p:cNvPr id="20" name="Straight Arrow Connector 19"/>
          <p:cNvCxnSpPr>
            <a:cxnSpLocks noChangeShapeType="1"/>
          </p:cNvCxnSpPr>
          <p:nvPr/>
        </p:nvCxnSpPr>
        <p:spPr bwMode="auto">
          <a:xfrm rot="10800000" flipV="1">
            <a:off x="2738437" y="1477235"/>
            <a:ext cx="457200" cy="3810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5400000">
            <a:off x="3005931" y="1285941"/>
            <a:ext cx="381000" cy="1588"/>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a:off x="3195637" y="1477235"/>
            <a:ext cx="457200" cy="3810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2433637" y="1934435"/>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a:off x="3348037" y="1934435"/>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rot="16200000" flipH="1">
            <a:off x="2662237" y="1934435"/>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rot="16200000" flipH="1">
            <a:off x="3576637" y="1934435"/>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0" name="Straight Arrow Connector 29"/>
          <p:cNvCxnSpPr>
            <a:cxnSpLocks noChangeShapeType="1"/>
          </p:cNvCxnSpPr>
          <p:nvPr/>
        </p:nvCxnSpPr>
        <p:spPr bwMode="auto">
          <a:xfrm rot="5400000">
            <a:off x="2243137" y="2353535"/>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rot="16200000" flipH="1">
            <a:off x="2395538" y="2353536"/>
            <a:ext cx="379413" cy="150813"/>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4" name="Straight Arrow Connector 33"/>
          <p:cNvCxnSpPr>
            <a:cxnSpLocks noChangeShapeType="1"/>
          </p:cNvCxnSpPr>
          <p:nvPr/>
        </p:nvCxnSpPr>
        <p:spPr bwMode="auto">
          <a:xfrm rot="5400000">
            <a:off x="3157537" y="2353535"/>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rot="16200000" flipH="1">
            <a:off x="3309937" y="2353535"/>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6" name="Straight Arrow Connector 35"/>
          <p:cNvCxnSpPr>
            <a:cxnSpLocks noChangeShapeType="1"/>
          </p:cNvCxnSpPr>
          <p:nvPr/>
        </p:nvCxnSpPr>
        <p:spPr bwMode="auto">
          <a:xfrm rot="5400000">
            <a:off x="3614737" y="2353535"/>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7" name="Straight Arrow Connector 36"/>
          <p:cNvCxnSpPr>
            <a:cxnSpLocks noChangeShapeType="1"/>
          </p:cNvCxnSpPr>
          <p:nvPr/>
        </p:nvCxnSpPr>
        <p:spPr bwMode="auto">
          <a:xfrm rot="16200000" flipH="1">
            <a:off x="3767137" y="2353535"/>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sp>
        <p:nvSpPr>
          <p:cNvPr id="7" name="Date Placeholder 6">
            <a:extLst>
              <a:ext uri="{FF2B5EF4-FFF2-40B4-BE49-F238E27FC236}">
                <a16:creationId xmlns:a16="http://schemas.microsoft.com/office/drawing/2014/main" id="{0B771CFC-2E1E-DB3B-0486-FDC7A7A6B595}"/>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83DE6219-5079-6378-5441-AD08EE95DB81}"/>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20731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22" presetClass="entr" presetSubtype="1"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par>
                          <p:cTn id="19" fill="hold" nodeType="afterGroup">
                            <p:stCondLst>
                              <p:cond delay="1500"/>
                            </p:stCondLst>
                            <p:childTnLst>
                              <p:par>
                                <p:cTn id="20" presetID="22" presetClass="entr" presetSubtype="1"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par>
                                <p:cTn id="23" presetID="22" presetClass="entr" presetSubtype="1"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par>
                                <p:cTn id="26" presetID="22" presetClass="entr" presetSubtype="1"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par>
                                <p:cTn id="29" presetID="22" presetClass="entr" presetSubtype="1"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nodeType="afterGroup">
                            <p:stCondLst>
                              <p:cond delay="2000"/>
                            </p:stCondLst>
                            <p:childTnLst>
                              <p:par>
                                <p:cTn id="33" presetID="22" presetClass="entr" presetSubtype="1"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par>
                                <p:cTn id="36" presetID="22" presetClass="entr" presetSubtype="1"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par>
                                <p:cTn id="39" presetID="22" presetClass="entr" presetSubtype="1"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up)">
                                      <p:cBhvr>
                                        <p:cTn id="41" dur="500"/>
                                        <p:tgtEl>
                                          <p:spTgt spid="34"/>
                                        </p:tgtEl>
                                      </p:cBhvr>
                                    </p:animEffect>
                                  </p:childTnLst>
                                </p:cTn>
                              </p:par>
                              <p:par>
                                <p:cTn id="42" presetID="22" presetClass="entr" presetSubtype="1"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par>
                                <p:cTn id="45" presetID="22" presetClass="entr" presetSubtype="1"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up)">
                                      <p:cBhvr>
                                        <p:cTn id="47" dur="500"/>
                                        <p:tgtEl>
                                          <p:spTgt spid="36"/>
                                        </p:tgtEl>
                                      </p:cBhvr>
                                    </p:animEffect>
                                  </p:childTnLst>
                                </p:cTn>
                              </p:par>
                              <p:par>
                                <p:cTn id="48" presetID="22" presetClass="entr" presetSubtype="1"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up)">
                                      <p:cBhvr>
                                        <p:cTn id="50" dur="500"/>
                                        <p:tgtEl>
                                          <p:spTgt spid="3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0"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800" decel="100000"/>
                                        <p:tgtEl>
                                          <p:spTgt spid="6"/>
                                        </p:tgtEl>
                                      </p:cBhvr>
                                    </p:animEffect>
                                    <p:anim calcmode="lin" valueType="num">
                                      <p:cBhvr>
                                        <p:cTn id="56" dur="800" decel="100000" fill="hold"/>
                                        <p:tgtEl>
                                          <p:spTgt spid="6"/>
                                        </p:tgtEl>
                                        <p:attrNameLst>
                                          <p:attrName>style.rotation</p:attrName>
                                        </p:attrNameLst>
                                      </p:cBhvr>
                                      <p:tavLst>
                                        <p:tav tm="0">
                                          <p:val>
                                            <p:fltVal val="-90"/>
                                          </p:val>
                                        </p:tav>
                                        <p:tav tm="100000">
                                          <p:val>
                                            <p:fltVal val="0"/>
                                          </p:val>
                                        </p:tav>
                                      </p:tavLst>
                                    </p:anim>
                                    <p:anim calcmode="lin" valueType="num">
                                      <p:cBhvr>
                                        <p:cTn id="57" dur="800" decel="100000" fill="hold"/>
                                        <p:tgtEl>
                                          <p:spTgt spid="6"/>
                                        </p:tgtEl>
                                        <p:attrNameLst>
                                          <p:attrName>ppt_x</p:attrName>
                                        </p:attrNameLst>
                                      </p:cBhvr>
                                      <p:tavLst>
                                        <p:tav tm="0">
                                          <p:val>
                                            <p:strVal val="#ppt_x+0.4"/>
                                          </p:val>
                                        </p:tav>
                                        <p:tav tm="100000">
                                          <p:val>
                                            <p:strVal val="#ppt_x-0.05"/>
                                          </p:val>
                                        </p:tav>
                                      </p:tavLst>
                                    </p:anim>
                                    <p:anim calcmode="lin" valueType="num">
                                      <p:cBhvr>
                                        <p:cTn id="58" dur="800" decel="100000" fill="hold"/>
                                        <p:tgtEl>
                                          <p:spTgt spid="6"/>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1721428" y="2725316"/>
            <a:ext cx="3472151" cy="3783134"/>
            <a:chOff x="2514600" y="1600200"/>
            <a:chExt cx="3617912" cy="3352800"/>
          </a:xfrm>
        </p:grpSpPr>
        <p:sp>
          <p:nvSpPr>
            <p:cNvPr id="19" name="AutoShape 6"/>
            <p:cNvSpPr>
              <a:spLocks noChangeArrowheads="1"/>
            </p:cNvSpPr>
            <p:nvPr/>
          </p:nvSpPr>
          <p:spPr bwMode="gray">
            <a:xfrm>
              <a:off x="2590800" y="2133600"/>
              <a:ext cx="3505200" cy="2819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Kiểu</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TênHà</a:t>
              </a:r>
              <a:r>
                <a:rPr lang="en-US" dirty="0" err="1">
                  <a:solidFill>
                    <a:srgbClr val="795E26"/>
                  </a:solidFill>
                  <a:latin typeface="Consolas" panose="020B0609020204030204" pitchFamily="49" charset="0"/>
                </a:rPr>
                <a:t>m</a:t>
              </a:r>
              <a:r>
                <a:rPr lang="en-US" dirty="0">
                  <a:solidFill>
                    <a:srgbClr val="000000"/>
                  </a:solidFill>
                  <a:latin typeface="Consolas" panose="020B0609020204030204" pitchFamily="49" charset="0"/>
                </a:rPr>
                <a:t>(&lt;TS&gt;) {</a:t>
              </a:r>
            </a:p>
            <a:p>
              <a:pPr lvl="1"/>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(&lt;ĐK </a:t>
              </a:r>
              <a:r>
                <a:rPr lang="en-US" dirty="0" err="1">
                  <a:solidFill>
                    <a:srgbClr val="000000"/>
                  </a:solidFill>
                  <a:latin typeface="Consolas" panose="020B0609020204030204" pitchFamily="49" charset="0"/>
                </a:rPr>
                <a:t>dừng</a:t>
              </a:r>
              <a:r>
                <a:rPr lang="en-US" dirty="0">
                  <a:solidFill>
                    <a:srgbClr val="000000"/>
                  </a:solidFill>
                  <a:latin typeface="Consolas" panose="020B0609020204030204" pitchFamily="49" charset="0"/>
                </a:rPr>
                <a:t>&gt;) {</a:t>
              </a:r>
            </a:p>
            <a:p>
              <a:pPr lvl="2"/>
              <a:r>
                <a:rPr lang="en-US" dirty="0">
                  <a:solidFill>
                    <a:srgbClr val="000000"/>
                  </a:solidFill>
                  <a:latin typeface="Consolas" panose="020B0609020204030204" pitchFamily="49" charset="0"/>
                </a:rPr>
                <a:t>…</a:t>
              </a:r>
            </a:p>
            <a:p>
              <a:pPr lvl="2"/>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&lt;</a:t>
              </a:r>
              <a:r>
                <a:rPr lang="en-US" dirty="0" err="1">
                  <a:solidFill>
                    <a:srgbClr val="000000"/>
                  </a:solidFill>
                  <a:latin typeface="Consolas" panose="020B0609020204030204" pitchFamily="49" charset="0"/>
                </a:rPr>
                <a:t>Giá</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Trị</a:t>
              </a:r>
              <a:r>
                <a:rPr lang="en-US" dirty="0">
                  <a:solidFill>
                    <a:srgbClr val="000000"/>
                  </a:solidFill>
                  <a:latin typeface="Consolas" panose="020B0609020204030204" pitchFamily="49" charset="0"/>
                </a:rPr>
                <a:t>&gt;;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Vòng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lặp</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TênHà</a:t>
              </a:r>
              <a:r>
                <a:rPr lang="en-US" dirty="0" err="1">
                  <a:solidFill>
                    <a:srgbClr val="795E26"/>
                  </a:solidFill>
                  <a:latin typeface="Consolas" panose="020B0609020204030204" pitchFamily="49" charset="0"/>
                </a:rPr>
                <a:t>m</a:t>
              </a:r>
              <a:r>
                <a:rPr lang="en-US" dirty="0">
                  <a:solidFill>
                    <a:srgbClr val="000000"/>
                  </a:solidFill>
                  <a:latin typeface="Consolas" panose="020B0609020204030204" pitchFamily="49" charset="0"/>
                </a:rPr>
                <a:t>(&lt;TS&gt;); </a:t>
              </a:r>
            </a:p>
            <a:p>
              <a:pPr lvl="1"/>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grpSp>
          <p:nvGrpSpPr>
            <p:cNvPr id="33829" name="Group 19"/>
            <p:cNvGrpSpPr>
              <a:grpSpLocks/>
            </p:cNvGrpSpPr>
            <p:nvPr/>
          </p:nvGrpSpPr>
          <p:grpSpPr bwMode="auto">
            <a:xfrm>
              <a:off x="2514600" y="1600200"/>
              <a:ext cx="3617912" cy="530225"/>
              <a:chOff x="560388" y="1143000"/>
              <a:chExt cx="3617912" cy="530225"/>
            </a:xfrm>
          </p:grpSpPr>
          <p:sp>
            <p:nvSpPr>
              <p:cNvPr id="22"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kern="0">
                  <a:solidFill>
                    <a:sysClr val="windowText" lastClr="000000"/>
                  </a:solidFill>
                  <a:latin typeface="Verdana"/>
                </a:endParaRPr>
              </a:p>
            </p:txBody>
          </p:sp>
          <p:sp>
            <p:nvSpPr>
              <p:cNvPr id="23" name="Rectangle 4"/>
              <p:cNvSpPr>
                <a:spLocks noChangeArrowheads="1"/>
              </p:cNvSpPr>
              <p:nvPr/>
            </p:nvSpPr>
            <p:spPr bwMode="gray">
              <a:xfrm>
                <a:off x="708025" y="1192213"/>
                <a:ext cx="3357563" cy="409150"/>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400" kern="0" dirty="0" err="1">
                    <a:solidFill>
                      <a:srgbClr val="FFFFFF"/>
                    </a:solidFill>
                    <a:latin typeface="Arial" charset="0"/>
                  </a:rPr>
                  <a:t>Cấu</a:t>
                </a:r>
                <a:r>
                  <a:rPr lang="en-US" sz="2400" kern="0" dirty="0">
                    <a:solidFill>
                      <a:srgbClr val="FFFFFF"/>
                    </a:solidFill>
                    <a:latin typeface="Arial" charset="0"/>
                  </a:rPr>
                  <a:t> </a:t>
                </a:r>
                <a:r>
                  <a:rPr lang="en-US" sz="2400" kern="0" dirty="0" err="1">
                    <a:solidFill>
                      <a:srgbClr val="FFFFFF"/>
                    </a:solidFill>
                    <a:latin typeface="Arial" charset="0"/>
                  </a:rPr>
                  <a:t>trúc</a:t>
                </a:r>
                <a:r>
                  <a:rPr lang="en-US" sz="2400" kern="0" dirty="0">
                    <a:solidFill>
                      <a:srgbClr val="FFFFFF"/>
                    </a:solidFill>
                    <a:latin typeface="Arial" charset="0"/>
                  </a:rPr>
                  <a:t> </a:t>
                </a:r>
                <a:r>
                  <a:rPr lang="en-US" sz="2400" kern="0" dirty="0" err="1">
                    <a:solidFill>
                      <a:srgbClr val="FFFFFF"/>
                    </a:solidFill>
                    <a:latin typeface="Arial" charset="0"/>
                  </a:rPr>
                  <a:t>ch</a:t>
                </a:r>
                <a:r>
                  <a:rPr lang="vi-VN" sz="2400" kern="0" dirty="0">
                    <a:solidFill>
                      <a:srgbClr val="FFFFFF"/>
                    </a:solidFill>
                    <a:latin typeface="Arial" charset="0"/>
                  </a:rPr>
                  <a:t>ươ</a:t>
                </a:r>
                <a:r>
                  <a:rPr lang="en-US" sz="2400" kern="0" dirty="0">
                    <a:solidFill>
                      <a:srgbClr val="FFFFFF"/>
                    </a:solidFill>
                    <a:latin typeface="Arial" charset="0"/>
                  </a:rPr>
                  <a:t>ng </a:t>
                </a:r>
                <a:r>
                  <a:rPr lang="en-US" sz="2400" kern="0" dirty="0" err="1">
                    <a:solidFill>
                      <a:srgbClr val="FFFFFF"/>
                    </a:solidFill>
                    <a:latin typeface="Arial" charset="0"/>
                  </a:rPr>
                  <a:t>trình</a:t>
                </a:r>
                <a:endParaRPr lang="en-US" sz="2400" kern="0" dirty="0">
                  <a:solidFill>
                    <a:srgbClr val="FFFFFF"/>
                  </a:solidFill>
                  <a:latin typeface="Arial" charset="0"/>
                </a:endParaRPr>
              </a:p>
            </p:txBody>
          </p:sp>
        </p:grpSp>
      </p:grpSp>
      <p:sp>
        <p:nvSpPr>
          <p:cNvPr id="33795" name="Title 1"/>
          <p:cNvSpPr>
            <a:spLocks noGrp="1"/>
          </p:cNvSpPr>
          <p:nvPr>
            <p:ph type="title"/>
          </p:nvPr>
        </p:nvSpPr>
        <p:spPr/>
        <p:txBody>
          <a:bodyPr>
            <a:normAutofit fontScale="90000"/>
          </a:bodyPr>
          <a:lstStyle/>
          <a:p>
            <a:pPr eaLnBrk="1" hangingPunct="1"/>
            <a:r>
              <a:rPr lang="en-US" altLang="en-US"/>
              <a:t>Đệ quy phi tuyến</a:t>
            </a:r>
          </a:p>
        </p:txBody>
      </p:sp>
      <p:sp>
        <p:nvSpPr>
          <p:cNvPr id="2" name="Content Placeholder 1">
            <a:extLst>
              <a:ext uri="{FF2B5EF4-FFF2-40B4-BE49-F238E27FC236}">
                <a16:creationId xmlns:a16="http://schemas.microsoft.com/office/drawing/2014/main" id="{044C3E73-4470-D447-CC21-6DD1ECAF3DFE}"/>
              </a:ext>
            </a:extLst>
          </p:cNvPr>
          <p:cNvSpPr>
            <a:spLocks noGrp="1"/>
          </p:cNvSpPr>
          <p:nvPr>
            <p:ph idx="1"/>
          </p:nvPr>
        </p:nvSpPr>
        <p:spPr/>
        <p:txBody>
          <a:bodyPr/>
          <a:lstStyle/>
          <a:p>
            <a:endParaRPr lang="en-US"/>
          </a:p>
        </p:txBody>
      </p:sp>
      <p:sp>
        <p:nvSpPr>
          <p:cNvPr id="337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6" name="Group 34"/>
          <p:cNvGrpSpPr>
            <a:grpSpLocks/>
          </p:cNvGrpSpPr>
          <p:nvPr/>
        </p:nvGrpSpPr>
        <p:grpSpPr bwMode="auto">
          <a:xfrm>
            <a:off x="5193579" y="933284"/>
            <a:ext cx="5276995" cy="5604167"/>
            <a:chOff x="4572000" y="1524000"/>
            <a:chExt cx="3617912" cy="4876800"/>
          </a:xfrm>
        </p:grpSpPr>
        <p:sp>
          <p:nvSpPr>
            <p:cNvPr id="29" name="AutoShape 6"/>
            <p:cNvSpPr>
              <a:spLocks noChangeArrowheads="1"/>
            </p:cNvSpPr>
            <p:nvPr/>
          </p:nvSpPr>
          <p:spPr bwMode="gray">
            <a:xfrm>
              <a:off x="4648200" y="2057400"/>
              <a:ext cx="3505200" cy="4343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dirty="0" err="1">
                  <a:solidFill>
                    <a:srgbClr val="FF0000"/>
                  </a:solidFill>
                  <a:latin typeface="Tahoma" pitchFamily="34" charset="0"/>
                  <a:cs typeface="Tahoma" pitchFamily="34" charset="0"/>
                </a:rPr>
                <a:t>Tính</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số</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hạng</a:t>
              </a:r>
              <a:r>
                <a:rPr lang="en-US" dirty="0">
                  <a:solidFill>
                    <a:srgbClr val="FF0000"/>
                  </a:solidFill>
                  <a:latin typeface="Tahoma" pitchFamily="34" charset="0"/>
                  <a:cs typeface="Tahoma" pitchFamily="34" charset="0"/>
                </a:rPr>
                <a:t> thứ n </a:t>
              </a:r>
              <a:r>
                <a:rPr lang="en-US" dirty="0" err="1">
                  <a:solidFill>
                    <a:srgbClr val="FF0000"/>
                  </a:solidFill>
                  <a:latin typeface="Tahoma" pitchFamily="34" charset="0"/>
                  <a:cs typeface="Tahoma" pitchFamily="34" charset="0"/>
                </a:rPr>
                <a:t>của</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dãy</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sau</a:t>
              </a:r>
              <a:r>
                <a:rPr lang="en-US" dirty="0">
                  <a:latin typeface="Tahoma" pitchFamily="34" charset="0"/>
                  <a:cs typeface="Tahoma" pitchFamily="34" charset="0"/>
                </a:rPr>
                <a:t>: </a:t>
              </a:r>
            </a:p>
            <a:p>
              <a:pPr eaLnBrk="1" hangingPunct="1">
                <a:defRPr/>
              </a:pPr>
              <a:endParaRPr lang="en-US" dirty="0">
                <a:latin typeface="Tahoma" pitchFamily="34" charset="0"/>
                <a:cs typeface="Tahoma" pitchFamily="34" charset="0"/>
              </a:endParaRPr>
            </a:p>
            <a:p>
              <a:pPr eaLnBrk="1" hangingPunct="1">
                <a:defRPr/>
              </a:pPr>
              <a:r>
                <a:rPr lang="en-US" dirty="0">
                  <a:latin typeface="Tahoma" pitchFamily="34" charset="0"/>
                  <a:cs typeface="Tahoma" pitchFamily="34" charset="0"/>
                </a:rPr>
                <a:t>x</a:t>
              </a:r>
              <a:r>
                <a:rPr lang="en-US" baseline="-25000" dirty="0">
                  <a:latin typeface="Tahoma" pitchFamily="34" charset="0"/>
                  <a:cs typeface="Tahoma" pitchFamily="34" charset="0"/>
                </a:rPr>
                <a:t>0</a:t>
              </a:r>
              <a:r>
                <a:rPr lang="en-US" dirty="0">
                  <a:latin typeface="Tahoma" pitchFamily="34" charset="0"/>
                  <a:cs typeface="Tahoma" pitchFamily="34" charset="0"/>
                </a:rPr>
                <a:t> = 1</a:t>
              </a:r>
            </a:p>
            <a:p>
              <a:pPr eaLnBrk="1" hangingPunct="1">
                <a:defRPr/>
              </a:pPr>
              <a:r>
                <a:rPr lang="en-US" dirty="0" err="1">
                  <a:latin typeface="Tahoma" pitchFamily="34" charset="0"/>
                  <a:cs typeface="Tahoma" pitchFamily="34" charset="0"/>
                </a:rPr>
                <a:t>x</a:t>
              </a:r>
              <a:r>
                <a:rPr lang="en-US" baseline="-25000" dirty="0" err="1">
                  <a:latin typeface="Tahoma" pitchFamily="34" charset="0"/>
                  <a:cs typeface="Tahoma" pitchFamily="34" charset="0"/>
                </a:rPr>
                <a:t>n</a:t>
              </a:r>
              <a:r>
                <a:rPr lang="en-US" dirty="0">
                  <a:latin typeface="Tahoma" pitchFamily="34" charset="0"/>
                  <a:cs typeface="Tahoma" pitchFamily="34" charset="0"/>
                </a:rPr>
                <a:t> = n</a:t>
              </a:r>
              <a:r>
                <a:rPr lang="en-US" baseline="30000" dirty="0">
                  <a:latin typeface="Tahoma" pitchFamily="34" charset="0"/>
                  <a:cs typeface="Tahoma" pitchFamily="34" charset="0"/>
                </a:rPr>
                <a:t>2</a:t>
              </a:r>
              <a:r>
                <a:rPr lang="en-US" dirty="0">
                  <a:latin typeface="Tahoma" pitchFamily="34" charset="0"/>
                  <a:cs typeface="Tahoma" pitchFamily="34" charset="0"/>
                </a:rPr>
                <a:t>.x</a:t>
              </a:r>
              <a:r>
                <a:rPr lang="en-US" baseline="-25000" dirty="0">
                  <a:latin typeface="Tahoma" pitchFamily="34" charset="0"/>
                  <a:cs typeface="Tahoma" pitchFamily="34" charset="0"/>
                </a:rPr>
                <a:t>0</a:t>
              </a:r>
              <a:r>
                <a:rPr lang="en-US" dirty="0">
                  <a:latin typeface="Tahoma" pitchFamily="34" charset="0"/>
                  <a:cs typeface="Tahoma" pitchFamily="34" charset="0"/>
                </a:rPr>
                <a:t> + (n-1)</a:t>
              </a:r>
              <a:r>
                <a:rPr lang="en-US" baseline="30000" dirty="0">
                  <a:latin typeface="Tahoma" pitchFamily="34" charset="0"/>
                  <a:cs typeface="Tahoma" pitchFamily="34" charset="0"/>
                </a:rPr>
                <a:t>2</a:t>
              </a:r>
              <a:r>
                <a:rPr lang="en-US" dirty="0">
                  <a:latin typeface="Tahoma" pitchFamily="34" charset="0"/>
                  <a:cs typeface="Tahoma" pitchFamily="34" charset="0"/>
                </a:rPr>
                <a:t>.x</a:t>
              </a:r>
              <a:r>
                <a:rPr lang="en-US" baseline="-25000" dirty="0">
                  <a:latin typeface="Tahoma" pitchFamily="34" charset="0"/>
                  <a:cs typeface="Tahoma" pitchFamily="34" charset="0"/>
                </a:rPr>
                <a:t>1</a:t>
              </a:r>
              <a:r>
                <a:rPr lang="en-US" dirty="0">
                  <a:latin typeface="Tahoma" pitchFamily="34" charset="0"/>
                  <a:cs typeface="Tahoma" pitchFamily="34" charset="0"/>
                </a:rPr>
                <a:t> + … + 2</a:t>
              </a:r>
              <a:r>
                <a:rPr lang="en-US" baseline="30000" dirty="0">
                  <a:latin typeface="Tahoma" pitchFamily="34" charset="0"/>
                  <a:cs typeface="Tahoma" pitchFamily="34" charset="0"/>
                </a:rPr>
                <a:t>2</a:t>
              </a:r>
              <a:r>
                <a:rPr lang="en-US" dirty="0">
                  <a:latin typeface="Tahoma" pitchFamily="34" charset="0"/>
                  <a:cs typeface="Tahoma" pitchFamily="34" charset="0"/>
                </a:rPr>
                <a:t>.x</a:t>
              </a:r>
              <a:r>
                <a:rPr lang="en-US" baseline="-25000" dirty="0">
                  <a:latin typeface="Tahoma" pitchFamily="34" charset="0"/>
                  <a:cs typeface="Tahoma" pitchFamily="34" charset="0"/>
                </a:rPr>
                <a:t>n – 2</a:t>
              </a:r>
              <a:r>
                <a:rPr lang="en-US" dirty="0">
                  <a:latin typeface="Tahoma" pitchFamily="34" charset="0"/>
                  <a:cs typeface="Tahoma" pitchFamily="34" charset="0"/>
                </a:rPr>
                <a:t> + 1</a:t>
              </a:r>
              <a:r>
                <a:rPr lang="en-US" baseline="30000" dirty="0">
                  <a:latin typeface="Tahoma" pitchFamily="34" charset="0"/>
                  <a:cs typeface="Tahoma" pitchFamily="34" charset="0"/>
                </a:rPr>
                <a:t>2</a:t>
              </a:r>
              <a:r>
                <a:rPr lang="en-US" baseline="-25000" dirty="0">
                  <a:latin typeface="Tahoma" pitchFamily="34" charset="0"/>
                  <a:cs typeface="Tahoma" pitchFamily="34" charset="0"/>
                </a:rPr>
                <a:t>.</a:t>
              </a:r>
              <a:r>
                <a:rPr lang="en-US" dirty="0">
                  <a:latin typeface="Tahoma" pitchFamily="34" charset="0"/>
                  <a:cs typeface="Tahoma" pitchFamily="34" charset="0"/>
                </a:rPr>
                <a:t>x</a:t>
              </a:r>
              <a:r>
                <a:rPr lang="en-US" baseline="-25000" dirty="0">
                  <a:latin typeface="Tahoma" pitchFamily="34" charset="0"/>
                  <a:cs typeface="Tahoma" pitchFamily="34" charset="0"/>
                </a:rPr>
                <a:t>n – 1</a:t>
              </a:r>
            </a:p>
            <a:p>
              <a:pPr eaLnBrk="1" hangingPunct="1">
                <a:defRPr/>
              </a:pPr>
              <a:endParaRPr lang="en-US" dirty="0">
                <a:latin typeface="Tahoma" pitchFamily="34" charset="0"/>
                <a:cs typeface="Tahoma" pitchFamily="34" charset="0"/>
              </a:endParaRPr>
            </a:p>
            <a:p>
              <a:pPr algn="ctr" eaLnBrk="1" hangingPunct="1">
                <a:defRPr/>
              </a:pPr>
              <a:r>
                <a:rPr lang="en-US" dirty="0">
                  <a:latin typeface="Tahoma" pitchFamily="34" charset="0"/>
                  <a:cs typeface="Tahoma" pitchFamily="34" charset="0"/>
                </a:rPr>
                <a:t>.: </a:t>
              </a:r>
              <a:r>
                <a:rPr lang="en-US" dirty="0" err="1">
                  <a:latin typeface="Tahoma" pitchFamily="34" charset="0"/>
                  <a:cs typeface="Tahoma" pitchFamily="34" charset="0"/>
                </a:rPr>
                <a:t>Ch</a:t>
              </a:r>
              <a:r>
                <a:rPr lang="vi-VN" dirty="0">
                  <a:latin typeface="Tahoma" pitchFamily="34" charset="0"/>
                  <a:cs typeface="Tahoma" pitchFamily="34" charset="0"/>
                </a:rPr>
                <a:t>ươ</a:t>
              </a:r>
              <a:r>
                <a:rPr lang="en-US" dirty="0">
                  <a:latin typeface="Tahoma" pitchFamily="34" charset="0"/>
                  <a:cs typeface="Tahoma" pitchFamily="34" charset="0"/>
                </a:rPr>
                <a:t>ng </a:t>
              </a:r>
              <a:r>
                <a:rPr lang="en-US" dirty="0" err="1">
                  <a:latin typeface="Tahoma" pitchFamily="34" charset="0"/>
                  <a:cs typeface="Tahoma" pitchFamily="34" charset="0"/>
                </a:rPr>
                <a:t>trình</a:t>
              </a:r>
              <a:r>
                <a:rPr lang="en-US" dirty="0">
                  <a:latin typeface="Tahoma" pitchFamily="34" charset="0"/>
                  <a:cs typeface="Tahoma" pitchFamily="34" charset="0"/>
                </a:rPr>
                <a:t> :.</a:t>
              </a:r>
            </a:p>
            <a:p>
              <a:pPr algn="ctr" eaLnBrk="1" hangingPunct="1">
                <a:defRPr/>
              </a:pPr>
              <a:endParaRPr lang="en-US" dirty="0">
                <a:latin typeface="Tahoma" pitchFamily="34" charset="0"/>
                <a:cs typeface="Tahoma" pitchFamily="34" charset="0"/>
              </a:endParaRPr>
            </a:p>
            <a:p>
              <a:r>
                <a:rPr lang="en-US" dirty="0">
                  <a:solidFill>
                    <a:srgbClr val="0000FF"/>
                  </a:solidFill>
                  <a:latin typeface="Fira Code" panose="020B0509050000020004" pitchFamily="49" charset="0"/>
                </a:rPr>
                <a:t>long</a:t>
              </a:r>
              <a:r>
                <a:rPr lang="en-US" dirty="0">
                  <a:solidFill>
                    <a:srgbClr val="000000"/>
                  </a:solidFill>
                  <a:latin typeface="Fira Code" panose="020B0509050000020004" pitchFamily="49" charset="0"/>
                </a:rPr>
                <a:t> </a:t>
              </a:r>
              <a:r>
                <a:rPr lang="en-US" dirty="0" err="1">
                  <a:solidFill>
                    <a:srgbClr val="795E26"/>
                  </a:solidFill>
                  <a:latin typeface="Fira Code" panose="020B0509050000020004" pitchFamily="49" charset="0"/>
                </a:rPr>
                <a:t>xn</a:t>
              </a:r>
              <a:r>
                <a:rPr lang="en-US" dirty="0">
                  <a:solidFill>
                    <a:srgbClr val="000000"/>
                  </a:solidFill>
                  <a:latin typeface="Fira Code" panose="020B0509050000020004" pitchFamily="49" charset="0"/>
                </a:rPr>
                <a:t>(</a:t>
              </a:r>
              <a:r>
                <a:rPr lang="en-US" dirty="0" err="1">
                  <a:solidFill>
                    <a:srgbClr val="0000FF"/>
                  </a:solidFill>
                  <a:latin typeface="Fira Code" panose="020B0509050000020004" pitchFamily="49" charset="0"/>
                </a:rPr>
                <a:t>int</a:t>
              </a:r>
              <a:r>
                <a:rPr lang="en-US" dirty="0">
                  <a:solidFill>
                    <a:srgbClr val="000000"/>
                  </a:solidFill>
                  <a:latin typeface="Fira Code" panose="020B0509050000020004" pitchFamily="49" charset="0"/>
                </a:rPr>
                <a:t> n) {</a:t>
              </a:r>
            </a:p>
            <a:p>
              <a:pPr lvl="1"/>
              <a:r>
                <a:rPr lang="en-US" dirty="0">
                  <a:solidFill>
                    <a:srgbClr val="AF00DB"/>
                  </a:solidFill>
                  <a:latin typeface="Fira Code" panose="020B0509050000020004" pitchFamily="49" charset="0"/>
                </a:rPr>
                <a:t>if</a:t>
              </a:r>
              <a:r>
                <a:rPr lang="en-US" dirty="0">
                  <a:solidFill>
                    <a:srgbClr val="000000"/>
                  </a:solidFill>
                  <a:latin typeface="Fira Code" panose="020B0509050000020004" pitchFamily="49" charset="0"/>
                </a:rPr>
                <a:t> (n == </a:t>
              </a:r>
              <a:r>
                <a:rPr lang="en-US" dirty="0">
                  <a:solidFill>
                    <a:srgbClr val="09885A"/>
                  </a:solidFill>
                  <a:latin typeface="Fira Code" panose="020B0509050000020004" pitchFamily="49" charset="0"/>
                </a:rPr>
                <a:t>0</a:t>
              </a:r>
              <a:r>
                <a:rPr lang="en-US" dirty="0">
                  <a:solidFill>
                    <a:srgbClr val="000000"/>
                  </a:solidFill>
                  <a:latin typeface="Fira Code" panose="020B0509050000020004" pitchFamily="49" charset="0"/>
                </a:rPr>
                <a:t>) </a:t>
              </a:r>
              <a:r>
                <a:rPr lang="en-US" dirty="0">
                  <a:solidFill>
                    <a:srgbClr val="AF00DB"/>
                  </a:solidFill>
                  <a:latin typeface="Fira Code" panose="020B0509050000020004" pitchFamily="49" charset="0"/>
                </a:rPr>
                <a:t>return</a:t>
              </a:r>
              <a:r>
                <a:rPr lang="en-US" dirty="0">
                  <a:solidFill>
                    <a:srgbClr val="000000"/>
                  </a:solidFill>
                  <a:latin typeface="Fira Code" panose="020B0509050000020004" pitchFamily="49" charset="0"/>
                </a:rPr>
                <a:t> </a:t>
              </a:r>
              <a:r>
                <a:rPr lang="en-US" dirty="0">
                  <a:solidFill>
                    <a:srgbClr val="09885A"/>
                  </a:solidFill>
                  <a:latin typeface="Fira Code" panose="020B0509050000020004" pitchFamily="49" charset="0"/>
                </a:rPr>
                <a:t>1</a:t>
              </a:r>
              <a:r>
                <a:rPr lang="en-US" dirty="0">
                  <a:solidFill>
                    <a:srgbClr val="000000"/>
                  </a:solidFill>
                  <a:latin typeface="Fira Code" panose="020B0509050000020004" pitchFamily="49" charset="0"/>
                </a:rPr>
                <a:t>;</a:t>
              </a:r>
            </a:p>
            <a:p>
              <a:pPr lvl="1"/>
              <a:endParaRPr lang="en-US" dirty="0">
                <a:solidFill>
                  <a:srgbClr val="0000FF"/>
                </a:solidFill>
                <a:latin typeface="Fira Code" panose="020B0509050000020004" pitchFamily="49" charset="0"/>
              </a:endParaRPr>
            </a:p>
            <a:p>
              <a:pPr lvl="1"/>
              <a:r>
                <a:rPr lang="en-US" dirty="0">
                  <a:solidFill>
                    <a:srgbClr val="0000FF"/>
                  </a:solidFill>
                  <a:latin typeface="Fira Code" panose="020B0509050000020004" pitchFamily="49" charset="0"/>
                </a:rPr>
                <a:t>long</a:t>
              </a:r>
              <a:r>
                <a:rPr lang="en-US" dirty="0">
                  <a:solidFill>
                    <a:srgbClr val="000000"/>
                  </a:solidFill>
                  <a:latin typeface="Fira Code" panose="020B0509050000020004" pitchFamily="49" charset="0"/>
                </a:rPr>
                <a:t> s = </a:t>
              </a:r>
              <a:r>
                <a:rPr lang="en-US" dirty="0">
                  <a:solidFill>
                    <a:srgbClr val="09885A"/>
                  </a:solidFill>
                  <a:latin typeface="Fira Code" panose="020B0509050000020004" pitchFamily="49" charset="0"/>
                </a:rPr>
                <a:t>0</a:t>
              </a:r>
              <a:r>
                <a:rPr lang="en-US" dirty="0">
                  <a:solidFill>
                    <a:srgbClr val="000000"/>
                  </a:solidFill>
                  <a:latin typeface="Fira Code" panose="020B0509050000020004" pitchFamily="49" charset="0"/>
                </a:rPr>
                <a:t>;</a:t>
              </a:r>
            </a:p>
            <a:p>
              <a:pPr lvl="1"/>
              <a:endParaRPr lang="en-US" dirty="0">
                <a:solidFill>
                  <a:srgbClr val="AF00DB"/>
                </a:solidFill>
                <a:latin typeface="Fira Code" panose="020B0509050000020004" pitchFamily="49" charset="0"/>
              </a:endParaRPr>
            </a:p>
            <a:p>
              <a:pPr lvl="1"/>
              <a:r>
                <a:rPr lang="en-US" dirty="0">
                  <a:solidFill>
                    <a:srgbClr val="AF00DB"/>
                  </a:solidFill>
                  <a:latin typeface="Fira Code" panose="020B0509050000020004" pitchFamily="49" charset="0"/>
                </a:rPr>
                <a:t>for</a:t>
              </a:r>
              <a:r>
                <a:rPr lang="en-US" dirty="0">
                  <a:solidFill>
                    <a:srgbClr val="000000"/>
                  </a:solidFill>
                  <a:latin typeface="Fira Code" panose="020B0509050000020004" pitchFamily="49" charset="0"/>
                </a:rPr>
                <a:t> (</a:t>
              </a:r>
              <a:r>
                <a:rPr lang="en-US" dirty="0" err="1">
                  <a:solidFill>
                    <a:srgbClr val="0000FF"/>
                  </a:solidFill>
                  <a:latin typeface="Fira Code" panose="020B0509050000020004" pitchFamily="49" charset="0"/>
                </a:rPr>
                <a:t>int</a:t>
              </a:r>
              <a:r>
                <a:rPr lang="en-US" dirty="0">
                  <a:solidFill>
                    <a:srgbClr val="000000"/>
                  </a:solidFill>
                  <a:latin typeface="Fira Code" panose="020B0509050000020004" pitchFamily="49" charset="0"/>
                </a:rPr>
                <a:t> </a:t>
              </a:r>
              <a:r>
                <a:rPr lang="en-US" dirty="0" err="1">
                  <a:solidFill>
                    <a:srgbClr val="000000"/>
                  </a:solidFill>
                  <a:latin typeface="Fira Code" panose="020B0509050000020004" pitchFamily="49" charset="0"/>
                </a:rPr>
                <a:t>i</a:t>
              </a:r>
              <a:r>
                <a:rPr lang="en-US" dirty="0">
                  <a:solidFill>
                    <a:srgbClr val="000000"/>
                  </a:solidFill>
                  <a:latin typeface="Fira Code" panose="020B0509050000020004" pitchFamily="49" charset="0"/>
                </a:rPr>
                <a:t>=</a:t>
              </a:r>
              <a:r>
                <a:rPr lang="en-US" dirty="0">
                  <a:solidFill>
                    <a:srgbClr val="09885A"/>
                  </a:solidFill>
                  <a:latin typeface="Fira Code" panose="020B0509050000020004" pitchFamily="49" charset="0"/>
                </a:rPr>
                <a:t>1</a:t>
              </a:r>
              <a:r>
                <a:rPr lang="en-US" dirty="0">
                  <a:solidFill>
                    <a:srgbClr val="000000"/>
                  </a:solidFill>
                  <a:latin typeface="Fira Code" panose="020B0509050000020004" pitchFamily="49" charset="0"/>
                </a:rPr>
                <a:t>; </a:t>
              </a:r>
              <a:r>
                <a:rPr lang="en-US" dirty="0" err="1">
                  <a:solidFill>
                    <a:srgbClr val="000000"/>
                  </a:solidFill>
                  <a:latin typeface="Fira Code" panose="020B0509050000020004" pitchFamily="49" charset="0"/>
                </a:rPr>
                <a:t>i</a:t>
              </a:r>
              <a:r>
                <a:rPr lang="en-US" dirty="0">
                  <a:solidFill>
                    <a:srgbClr val="000000"/>
                  </a:solidFill>
                  <a:latin typeface="Fira Code" panose="020B0509050000020004" pitchFamily="49" charset="0"/>
                </a:rPr>
                <a:t>&lt;=n; </a:t>
              </a:r>
              <a:r>
                <a:rPr lang="en-US" dirty="0" err="1">
                  <a:solidFill>
                    <a:srgbClr val="000000"/>
                  </a:solidFill>
                  <a:latin typeface="Fira Code" panose="020B0509050000020004" pitchFamily="49" charset="0"/>
                </a:rPr>
                <a:t>i</a:t>
              </a:r>
              <a:r>
                <a:rPr lang="en-US" dirty="0">
                  <a:solidFill>
                    <a:srgbClr val="000000"/>
                  </a:solidFill>
                  <a:latin typeface="Fira Code" panose="020B0509050000020004" pitchFamily="49" charset="0"/>
                </a:rPr>
                <a:t>++)</a:t>
              </a:r>
            </a:p>
            <a:p>
              <a:pPr lvl="1"/>
              <a:r>
                <a:rPr lang="en-US" dirty="0">
                  <a:solidFill>
                    <a:srgbClr val="000000"/>
                  </a:solidFill>
                  <a:latin typeface="Fira Code" panose="020B0509050000020004" pitchFamily="49" charset="0"/>
                </a:rPr>
                <a:t>	s = s + </a:t>
              </a:r>
              <a:r>
                <a:rPr lang="en-US" dirty="0" err="1">
                  <a:solidFill>
                    <a:srgbClr val="000000"/>
                  </a:solidFill>
                  <a:latin typeface="Fira Code" panose="020B0509050000020004" pitchFamily="49" charset="0"/>
                </a:rPr>
                <a:t>i</a:t>
              </a:r>
              <a:r>
                <a:rPr lang="en-US" dirty="0">
                  <a:solidFill>
                    <a:srgbClr val="000000"/>
                  </a:solidFill>
                  <a:latin typeface="Fira Code" panose="020B0509050000020004" pitchFamily="49" charset="0"/>
                </a:rPr>
                <a:t>*</a:t>
              </a:r>
              <a:r>
                <a:rPr lang="en-US" dirty="0" err="1">
                  <a:solidFill>
                    <a:srgbClr val="000000"/>
                  </a:solidFill>
                  <a:latin typeface="Fira Code" panose="020B0509050000020004" pitchFamily="49" charset="0"/>
                </a:rPr>
                <a:t>i</a:t>
              </a:r>
              <a:r>
                <a:rPr lang="en-US" dirty="0">
                  <a:solidFill>
                    <a:srgbClr val="000000"/>
                  </a:solidFill>
                  <a:latin typeface="Fira Code" panose="020B0509050000020004" pitchFamily="49" charset="0"/>
                </a:rPr>
                <a:t>*</a:t>
              </a:r>
              <a:r>
                <a:rPr lang="en-US" dirty="0" err="1">
                  <a:solidFill>
                    <a:srgbClr val="795E26"/>
                  </a:solidFill>
                  <a:latin typeface="Fira Code" panose="020B0509050000020004" pitchFamily="49" charset="0"/>
                </a:rPr>
                <a:t>xn</a:t>
              </a:r>
              <a:r>
                <a:rPr lang="en-US" dirty="0">
                  <a:solidFill>
                    <a:srgbClr val="000000"/>
                  </a:solidFill>
                  <a:latin typeface="Fira Code" panose="020B0509050000020004" pitchFamily="49" charset="0"/>
                </a:rPr>
                <a:t>(n–</a:t>
              </a:r>
              <a:r>
                <a:rPr lang="en-US" dirty="0" err="1">
                  <a:solidFill>
                    <a:srgbClr val="000000"/>
                  </a:solidFill>
                  <a:latin typeface="Fira Code" panose="020B0509050000020004" pitchFamily="49" charset="0"/>
                </a:rPr>
                <a:t>i</a:t>
              </a:r>
              <a:r>
                <a:rPr lang="en-US" dirty="0">
                  <a:solidFill>
                    <a:srgbClr val="000000"/>
                  </a:solidFill>
                  <a:latin typeface="Fira Code" panose="020B0509050000020004" pitchFamily="49" charset="0"/>
                </a:rPr>
                <a:t>);</a:t>
              </a:r>
            </a:p>
            <a:p>
              <a:pPr lvl="1"/>
              <a:endParaRPr lang="en-US" dirty="0">
                <a:solidFill>
                  <a:srgbClr val="AF00DB"/>
                </a:solidFill>
                <a:latin typeface="Fira Code" panose="020B0509050000020004" pitchFamily="49" charset="0"/>
              </a:endParaRPr>
            </a:p>
            <a:p>
              <a:pPr lvl="1"/>
              <a:r>
                <a:rPr lang="en-US" dirty="0">
                  <a:solidFill>
                    <a:srgbClr val="AF00DB"/>
                  </a:solidFill>
                  <a:latin typeface="Fira Code" panose="020B0509050000020004" pitchFamily="49" charset="0"/>
                </a:rPr>
                <a:t>return</a:t>
              </a:r>
              <a:r>
                <a:rPr lang="en-US" dirty="0">
                  <a:solidFill>
                    <a:srgbClr val="000000"/>
                  </a:solidFill>
                  <a:latin typeface="Fira Code" panose="020B0509050000020004" pitchFamily="49" charset="0"/>
                </a:rPr>
                <a:t> s;</a:t>
              </a:r>
            </a:p>
            <a:p>
              <a:r>
                <a:rPr lang="en-US" dirty="0">
                  <a:solidFill>
                    <a:srgbClr val="000000"/>
                  </a:solidFill>
                  <a:latin typeface="Fira Code" panose="020B0509050000020004" pitchFamily="49" charset="0"/>
                </a:rPr>
                <a:t>}</a:t>
              </a:r>
            </a:p>
            <a:p>
              <a:br>
                <a:rPr lang="en-US" dirty="0">
                  <a:solidFill>
                    <a:srgbClr val="000000"/>
                  </a:solidFill>
                  <a:latin typeface="Fira Code" panose="020B0509050000020004" pitchFamily="49" charset="0"/>
                </a:rPr>
              </a:br>
              <a:endParaRPr lang="en-US" dirty="0">
                <a:solidFill>
                  <a:srgbClr val="000000"/>
                </a:solidFill>
                <a:latin typeface="Fira Code" panose="020B0509050000020004" pitchFamily="49" charset="0"/>
              </a:endParaRPr>
            </a:p>
            <a:p>
              <a:pPr algn="ctr" eaLnBrk="1" hangingPunct="1">
                <a:defRPr/>
              </a:pPr>
              <a:endParaRPr lang="en-US" dirty="0">
                <a:latin typeface="Tahoma" pitchFamily="34" charset="0"/>
                <a:cs typeface="Tahoma" pitchFamily="34" charset="0"/>
              </a:endParaRPr>
            </a:p>
          </p:txBody>
        </p:sp>
        <p:grpSp>
          <p:nvGrpSpPr>
            <p:cNvPr id="33819" name="Group 19"/>
            <p:cNvGrpSpPr>
              <a:grpSpLocks/>
            </p:cNvGrpSpPr>
            <p:nvPr/>
          </p:nvGrpSpPr>
          <p:grpSpPr bwMode="auto">
            <a:xfrm>
              <a:off x="4572000" y="1524000"/>
              <a:ext cx="3617912" cy="530225"/>
              <a:chOff x="560388" y="1143000"/>
              <a:chExt cx="3617912" cy="530225"/>
            </a:xfrm>
          </p:grpSpPr>
          <p:sp>
            <p:nvSpPr>
              <p:cNvPr id="31"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anchor="ctr"/>
              <a:lstStyle/>
              <a:p>
                <a:pPr>
                  <a:defRPr/>
                </a:pPr>
                <a:endParaRPr lang="en-US" kern="0">
                  <a:solidFill>
                    <a:sysClr val="windowText" lastClr="000000"/>
                  </a:solidFill>
                  <a:latin typeface="Verdana"/>
                </a:endParaRPr>
              </a:p>
            </p:txBody>
          </p:sp>
          <p:sp>
            <p:nvSpPr>
              <p:cNvPr id="32" name="Rectangle 4"/>
              <p:cNvSpPr>
                <a:spLocks noChangeArrowheads="1"/>
              </p:cNvSpPr>
              <p:nvPr/>
            </p:nvSpPr>
            <p:spPr bwMode="gray">
              <a:xfrm>
                <a:off x="708025" y="1192213"/>
                <a:ext cx="3357563" cy="401745"/>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400" kern="0">
                    <a:solidFill>
                      <a:srgbClr val="FFFFFF"/>
                    </a:solidFill>
                    <a:latin typeface="Arial" charset="0"/>
                  </a:rPr>
                  <a:t>Ví dụ</a:t>
                </a:r>
              </a:p>
            </p:txBody>
          </p:sp>
        </p:grpSp>
      </p:grpSp>
      <p:cxnSp>
        <p:nvCxnSpPr>
          <p:cNvPr id="20" name="Straight Arrow Connector 19"/>
          <p:cNvCxnSpPr>
            <a:cxnSpLocks noChangeShapeType="1"/>
          </p:cNvCxnSpPr>
          <p:nvPr/>
        </p:nvCxnSpPr>
        <p:spPr bwMode="auto">
          <a:xfrm rot="10800000" flipV="1">
            <a:off x="3210791" y="1378801"/>
            <a:ext cx="457200" cy="3810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5400000">
            <a:off x="3478285" y="1187507"/>
            <a:ext cx="381000" cy="1588"/>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a:off x="3667991" y="1378801"/>
            <a:ext cx="457200" cy="3810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2905991" y="1836001"/>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a:off x="3820391" y="1836001"/>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rot="16200000" flipH="1">
            <a:off x="3134591" y="1836001"/>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rot="16200000" flipH="1">
            <a:off x="4048991" y="1836001"/>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0" name="Straight Arrow Connector 29"/>
          <p:cNvCxnSpPr>
            <a:cxnSpLocks noChangeShapeType="1"/>
          </p:cNvCxnSpPr>
          <p:nvPr/>
        </p:nvCxnSpPr>
        <p:spPr bwMode="auto">
          <a:xfrm rot="5400000">
            <a:off x="2715491" y="2255101"/>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rot="16200000" flipH="1">
            <a:off x="2867892" y="2255102"/>
            <a:ext cx="379413" cy="150813"/>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4" name="Straight Arrow Connector 33"/>
          <p:cNvCxnSpPr>
            <a:cxnSpLocks noChangeShapeType="1"/>
          </p:cNvCxnSpPr>
          <p:nvPr/>
        </p:nvCxnSpPr>
        <p:spPr bwMode="auto">
          <a:xfrm rot="5400000">
            <a:off x="3706092" y="2331302"/>
            <a:ext cx="381000" cy="3175"/>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rot="5400000">
            <a:off x="4087091" y="2255101"/>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6" name="Straight Arrow Connector 35"/>
          <p:cNvCxnSpPr>
            <a:cxnSpLocks noChangeShapeType="1"/>
          </p:cNvCxnSpPr>
          <p:nvPr/>
        </p:nvCxnSpPr>
        <p:spPr bwMode="auto">
          <a:xfrm rot="16200000" flipH="1">
            <a:off x="4239491" y="2255101"/>
            <a:ext cx="381000" cy="1524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37" name="Straight Arrow Connector 36"/>
          <p:cNvCxnSpPr>
            <a:cxnSpLocks noChangeShapeType="1"/>
          </p:cNvCxnSpPr>
          <p:nvPr/>
        </p:nvCxnSpPr>
        <p:spPr bwMode="auto">
          <a:xfrm rot="10800000" flipV="1">
            <a:off x="2448791" y="1378801"/>
            <a:ext cx="1219200" cy="3810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4" name="Straight Arrow Connector 43"/>
          <p:cNvCxnSpPr>
            <a:cxnSpLocks noChangeShapeType="1"/>
          </p:cNvCxnSpPr>
          <p:nvPr/>
        </p:nvCxnSpPr>
        <p:spPr bwMode="auto">
          <a:xfrm>
            <a:off x="3667991" y="1378801"/>
            <a:ext cx="1143000" cy="3048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rot="5400000">
            <a:off x="3478285" y="1568507"/>
            <a:ext cx="381000" cy="1588"/>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6" name="Straight Arrow Connector 45"/>
          <p:cNvCxnSpPr>
            <a:cxnSpLocks noChangeShapeType="1"/>
          </p:cNvCxnSpPr>
          <p:nvPr/>
        </p:nvCxnSpPr>
        <p:spPr bwMode="auto">
          <a:xfrm rot="5400000">
            <a:off x="2143991" y="1836001"/>
            <a:ext cx="381000" cy="2286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7" name="Straight Arrow Connector 46"/>
          <p:cNvCxnSpPr>
            <a:cxnSpLocks noChangeShapeType="1"/>
          </p:cNvCxnSpPr>
          <p:nvPr/>
        </p:nvCxnSpPr>
        <p:spPr bwMode="auto">
          <a:xfrm rot="5400000">
            <a:off x="2030485" y="2330507"/>
            <a:ext cx="381000" cy="1588"/>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8" name="Straight Arrow Connector 47"/>
          <p:cNvCxnSpPr>
            <a:cxnSpLocks noChangeShapeType="1"/>
          </p:cNvCxnSpPr>
          <p:nvPr/>
        </p:nvCxnSpPr>
        <p:spPr bwMode="auto">
          <a:xfrm rot="5400000">
            <a:off x="4164085" y="2330507"/>
            <a:ext cx="381000" cy="1588"/>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sp>
        <p:nvSpPr>
          <p:cNvPr id="7" name="Date Placeholder 6">
            <a:extLst>
              <a:ext uri="{FF2B5EF4-FFF2-40B4-BE49-F238E27FC236}">
                <a16:creationId xmlns:a16="http://schemas.microsoft.com/office/drawing/2014/main" id="{ABD302A1-24E0-C9EF-9210-15F3EE77918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FB532573-50DF-E5EF-673F-D15C3E0663C4}"/>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224513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par>
                                <p:cTn id="16" presetID="22" presetClass="entr" presetSubtype="1"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par>
                                <p:cTn id="19" presetID="22" presetClass="entr" presetSubtype="1"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up)">
                                      <p:cBhvr>
                                        <p:cTn id="21" dur="500"/>
                                        <p:tgtEl>
                                          <p:spTgt spid="45"/>
                                        </p:tgtEl>
                                      </p:cBhvr>
                                    </p:animEffect>
                                  </p:childTnLst>
                                </p:cTn>
                              </p:par>
                              <p:par>
                                <p:cTn id="22" presetID="22" presetClass="entr" presetSubtype="1"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par>
                                <p:cTn id="25" presetID="22" presetClass="entr" presetSubtype="1"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par>
                          <p:cTn id="28" fill="hold" nodeType="afterGroup">
                            <p:stCondLst>
                              <p:cond delay="1500"/>
                            </p:stCondLst>
                            <p:childTnLst>
                              <p:par>
                                <p:cTn id="29" presetID="22" presetClass="entr" presetSubtype="1"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par>
                                <p:cTn id="32" presetID="22" presetClass="entr" presetSubtype="1"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up)">
                                      <p:cBhvr>
                                        <p:cTn id="34" dur="500"/>
                                        <p:tgtEl>
                                          <p:spTgt spid="25"/>
                                        </p:tgtEl>
                                      </p:cBhvr>
                                    </p:animEffect>
                                  </p:childTnLst>
                                </p:cTn>
                              </p:par>
                              <p:par>
                                <p:cTn id="35" presetID="22" presetClass="entr" presetSubtype="1"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par>
                                <p:cTn id="38" presetID="22" presetClass="entr" presetSubtype="1"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nodeType="afterGroup">
                            <p:stCondLst>
                              <p:cond delay="2000"/>
                            </p:stCondLst>
                            <p:childTnLst>
                              <p:par>
                                <p:cTn id="45" presetID="22" presetClass="entr" presetSubtype="1" fill="hold"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up)">
                                      <p:cBhvr>
                                        <p:cTn id="47" dur="500"/>
                                        <p:tgtEl>
                                          <p:spTgt spid="47"/>
                                        </p:tgtEl>
                                      </p:cBhvr>
                                    </p:animEffect>
                                  </p:childTnLst>
                                </p:cTn>
                              </p:par>
                              <p:par>
                                <p:cTn id="48" presetID="22" presetClass="entr" presetSubtype="1"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up)">
                                      <p:cBhvr>
                                        <p:cTn id="50" dur="500"/>
                                        <p:tgtEl>
                                          <p:spTgt spid="30"/>
                                        </p:tgtEl>
                                      </p:cBhvr>
                                    </p:animEffect>
                                  </p:childTnLst>
                                </p:cTn>
                              </p:par>
                              <p:par>
                                <p:cTn id="51" presetID="22" presetClass="entr" presetSubtype="1"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par>
                                <p:cTn id="54" presetID="2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up)">
                                      <p:cBhvr>
                                        <p:cTn id="56" dur="500"/>
                                        <p:tgtEl>
                                          <p:spTgt spid="34"/>
                                        </p:tgtEl>
                                      </p:cBhvr>
                                    </p:animEffect>
                                  </p:childTnLst>
                                </p:cTn>
                              </p:par>
                              <p:par>
                                <p:cTn id="57" presetID="22" presetClass="entr" presetSubtype="1"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up)">
                                      <p:cBhvr>
                                        <p:cTn id="59" dur="500"/>
                                        <p:tgtEl>
                                          <p:spTgt spid="35"/>
                                        </p:tgtEl>
                                      </p:cBhvr>
                                    </p:animEffect>
                                  </p:childTnLst>
                                </p:cTn>
                              </p:par>
                              <p:par>
                                <p:cTn id="60" presetID="22" presetClass="entr" presetSubtype="1"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up)">
                                      <p:cBhvr>
                                        <p:cTn id="62" dur="500"/>
                                        <p:tgtEl>
                                          <p:spTgt spid="48"/>
                                        </p:tgtEl>
                                      </p:cBhvr>
                                    </p:animEffect>
                                  </p:childTnLst>
                                </p:cTn>
                              </p:par>
                              <p:par>
                                <p:cTn id="63" presetID="22" presetClass="entr" presetSubtype="1"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up)">
                                      <p:cBhvr>
                                        <p:cTn id="65" dur="500"/>
                                        <p:tgtEl>
                                          <p:spTgt spid="3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0"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800" decel="100000"/>
                                        <p:tgtEl>
                                          <p:spTgt spid="6"/>
                                        </p:tgtEl>
                                      </p:cBhvr>
                                    </p:animEffect>
                                    <p:anim calcmode="lin" valueType="num">
                                      <p:cBhvr>
                                        <p:cTn id="71" dur="800" decel="100000" fill="hold"/>
                                        <p:tgtEl>
                                          <p:spTgt spid="6"/>
                                        </p:tgtEl>
                                        <p:attrNameLst>
                                          <p:attrName>style.rotation</p:attrName>
                                        </p:attrNameLst>
                                      </p:cBhvr>
                                      <p:tavLst>
                                        <p:tav tm="0">
                                          <p:val>
                                            <p:fltVal val="-90"/>
                                          </p:val>
                                        </p:tav>
                                        <p:tav tm="100000">
                                          <p:val>
                                            <p:fltVal val="0"/>
                                          </p:val>
                                        </p:tav>
                                      </p:tavLst>
                                    </p:anim>
                                    <p:anim calcmode="lin" valueType="num">
                                      <p:cBhvr>
                                        <p:cTn id="72" dur="800" decel="100000" fill="hold"/>
                                        <p:tgtEl>
                                          <p:spTgt spid="6"/>
                                        </p:tgtEl>
                                        <p:attrNameLst>
                                          <p:attrName>ppt_x</p:attrName>
                                        </p:attrNameLst>
                                      </p:cBhvr>
                                      <p:tavLst>
                                        <p:tav tm="0">
                                          <p:val>
                                            <p:strVal val="#ppt_x+0.4"/>
                                          </p:val>
                                        </p:tav>
                                        <p:tav tm="100000">
                                          <p:val>
                                            <p:strVal val="#ppt_x-0.05"/>
                                          </p:val>
                                        </p:tav>
                                      </p:tavLst>
                                    </p:anim>
                                    <p:anim calcmode="lin" valueType="num">
                                      <p:cBhvr>
                                        <p:cTn id="73" dur="800" decel="100000" fill="hold"/>
                                        <p:tgtEl>
                                          <p:spTgt spid="6"/>
                                        </p:tgtEl>
                                        <p:attrNameLst>
                                          <p:attrName>ppt_y</p:attrName>
                                        </p:attrNameLst>
                                      </p:cBhvr>
                                      <p:tavLst>
                                        <p:tav tm="0">
                                          <p:val>
                                            <p:strVal val="#ppt_y-0.4"/>
                                          </p:val>
                                        </p:tav>
                                        <p:tav tm="100000">
                                          <p:val>
                                            <p:strVal val="#ppt_y+0.1"/>
                                          </p:val>
                                        </p:tav>
                                      </p:tavLst>
                                    </p:anim>
                                    <p:anim calcmode="lin" valueType="num">
                                      <p:cBhvr>
                                        <p:cTn id="74"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75"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Đệ</a:t>
            </a:r>
            <a:r>
              <a:rPr lang="en-US" dirty="0"/>
              <a:t> </a:t>
            </a:r>
            <a:r>
              <a:rPr lang="en-US" dirty="0" err="1"/>
              <a:t>quy</a:t>
            </a:r>
            <a:r>
              <a:rPr lang="en-US" dirty="0"/>
              <a:t> </a:t>
            </a:r>
            <a:r>
              <a:rPr lang="en-US" dirty="0" err="1"/>
              <a:t>hỗ</a:t>
            </a:r>
            <a:r>
              <a:rPr lang="en-US" dirty="0"/>
              <a:t> </a:t>
            </a:r>
            <a:r>
              <a:rPr lang="en-US" dirty="0" err="1"/>
              <a:t>tương</a:t>
            </a:r>
            <a:endParaRPr lang="en-US" dirty="0"/>
          </a:p>
        </p:txBody>
      </p:sp>
      <p:sp>
        <p:nvSpPr>
          <p:cNvPr id="3" name="Content Placeholder 2"/>
          <p:cNvSpPr>
            <a:spLocks noGrp="1"/>
          </p:cNvSpPr>
          <p:nvPr>
            <p:ph idx="1"/>
          </p:nvPr>
        </p:nvSpPr>
        <p:spPr/>
        <p:txBody>
          <a:bodyPr>
            <a:normAutofit/>
          </a:bodyPr>
          <a:lstStyle/>
          <a:p>
            <a:r>
              <a:rPr lang="en-US" altLang="en-US" sz="2400" dirty="0" err="1"/>
              <a:t>Đệ</a:t>
            </a:r>
            <a:r>
              <a:rPr lang="en-US" altLang="en-US" sz="2400" dirty="0"/>
              <a:t> </a:t>
            </a:r>
            <a:r>
              <a:rPr lang="en-US" altLang="en-US" sz="2400" dirty="0" err="1"/>
              <a:t>quy</a:t>
            </a:r>
            <a:r>
              <a:rPr lang="en-US" altLang="en-US" sz="2400" dirty="0"/>
              <a:t> </a:t>
            </a:r>
            <a:r>
              <a:rPr lang="en-US" altLang="en-US" sz="2400" dirty="0" err="1"/>
              <a:t>hỗ</a:t>
            </a:r>
            <a:r>
              <a:rPr lang="en-US" altLang="en-US" sz="2400" dirty="0"/>
              <a:t> </a:t>
            </a:r>
            <a:r>
              <a:rPr lang="en-US" altLang="en-US" sz="2400" dirty="0" err="1"/>
              <a:t>tương</a:t>
            </a:r>
            <a:r>
              <a:rPr lang="en-US" altLang="en-US" sz="2400" dirty="0"/>
              <a:t> – mutual recursion. </a:t>
            </a:r>
            <a:r>
              <a:rPr lang="en-US" altLang="en-US" sz="2400" dirty="0" err="1"/>
              <a:t>Còn</a:t>
            </a:r>
            <a:r>
              <a:rPr lang="en-US" altLang="en-US" sz="2400" dirty="0"/>
              <a:t> </a:t>
            </a:r>
            <a:r>
              <a:rPr lang="en-US" altLang="en-US" sz="2400" dirty="0" err="1"/>
              <a:t>gọi</a:t>
            </a:r>
            <a:r>
              <a:rPr lang="en-US" altLang="en-US" sz="2400" dirty="0"/>
              <a:t> </a:t>
            </a:r>
            <a:r>
              <a:rPr lang="en-US" altLang="en-US" sz="2400" dirty="0" err="1"/>
              <a:t>đệ</a:t>
            </a:r>
            <a:r>
              <a:rPr lang="en-US" altLang="en-US" sz="2400" dirty="0"/>
              <a:t> </a:t>
            </a:r>
            <a:r>
              <a:rPr lang="en-US" altLang="en-US" sz="2400" dirty="0" err="1"/>
              <a:t>quy</a:t>
            </a:r>
            <a:r>
              <a:rPr lang="en-US" altLang="en-US" sz="2400" dirty="0"/>
              <a:t> </a:t>
            </a:r>
            <a:r>
              <a:rPr lang="en-US" altLang="en-US" sz="2400" dirty="0" err="1"/>
              <a:t>gián</a:t>
            </a:r>
            <a:r>
              <a:rPr lang="en-US" altLang="en-US" sz="2400" dirty="0"/>
              <a:t> </a:t>
            </a:r>
            <a:r>
              <a:rPr lang="en-US" altLang="en-US" sz="2400" dirty="0" err="1"/>
              <a:t>tiếp</a:t>
            </a:r>
            <a:r>
              <a:rPr lang="en-US" altLang="en-US" sz="2400" dirty="0"/>
              <a:t> – indirect recursion.</a:t>
            </a:r>
          </a:p>
          <a:p>
            <a:r>
              <a:rPr lang="en-US" altLang="en-US" sz="2400" dirty="0" err="1"/>
              <a:t>Hàm</a:t>
            </a:r>
            <a:r>
              <a:rPr lang="en-US" altLang="en-US" sz="2400" dirty="0"/>
              <a:t> </a:t>
            </a:r>
            <a:r>
              <a:rPr lang="en-US" altLang="en-US" sz="2400" dirty="0" err="1"/>
              <a:t>không</a:t>
            </a:r>
            <a:r>
              <a:rPr lang="en-US" altLang="en-US" sz="2400" dirty="0"/>
              <a:t> </a:t>
            </a:r>
            <a:r>
              <a:rPr lang="en-US" altLang="en-US" sz="2400" dirty="0" err="1"/>
              <a:t>trực</a:t>
            </a:r>
            <a:r>
              <a:rPr lang="en-US" altLang="en-US" sz="2400" dirty="0"/>
              <a:t> </a:t>
            </a:r>
            <a:r>
              <a:rPr lang="en-US" altLang="en-US" sz="2400" dirty="0" err="1"/>
              <a:t>tiếp</a:t>
            </a:r>
            <a:r>
              <a:rPr lang="en-US" altLang="en-US" sz="2400" dirty="0"/>
              <a:t> </a:t>
            </a:r>
            <a:r>
              <a:rPr lang="en-US" altLang="en-US" sz="2400" dirty="0" err="1"/>
              <a:t>gọi</a:t>
            </a:r>
            <a:r>
              <a:rPr lang="en-US" altLang="en-US" sz="2400" dirty="0"/>
              <a:t> lại </a:t>
            </a:r>
            <a:r>
              <a:rPr lang="en-US" altLang="en-US" sz="2400" dirty="0" err="1"/>
              <a:t>chính</a:t>
            </a:r>
            <a:r>
              <a:rPr lang="en-US" altLang="en-US" sz="2400" dirty="0"/>
              <a:t> </a:t>
            </a:r>
            <a:r>
              <a:rPr lang="en-US" altLang="en-US" sz="2400" dirty="0" err="1"/>
              <a:t>nó</a:t>
            </a:r>
            <a:r>
              <a:rPr lang="en-US" altLang="en-US" sz="2400" dirty="0"/>
              <a:t> </a:t>
            </a:r>
            <a:r>
              <a:rPr lang="en-US" altLang="en-US" sz="2400" dirty="0" err="1"/>
              <a:t>mà</a:t>
            </a:r>
            <a:r>
              <a:rPr lang="en-US" altLang="en-US" sz="2400" dirty="0"/>
              <a:t> </a:t>
            </a:r>
            <a:r>
              <a:rPr lang="en-US" altLang="en-US" sz="2400" dirty="0" err="1"/>
              <a:t>gọi</a:t>
            </a:r>
            <a:r>
              <a:rPr lang="en-US" altLang="en-US" sz="2400" dirty="0"/>
              <a:t> </a:t>
            </a:r>
            <a:r>
              <a:rPr lang="en-US" altLang="en-US" sz="2400" dirty="0" err="1"/>
              <a:t>thông</a:t>
            </a:r>
            <a:r>
              <a:rPr lang="en-US" altLang="en-US" sz="2400" dirty="0"/>
              <a:t> qua </a:t>
            </a:r>
            <a:r>
              <a:rPr lang="en-US" altLang="en-US" sz="2400" dirty="0" err="1"/>
              <a:t>một</a:t>
            </a:r>
            <a:r>
              <a:rPr lang="en-US" altLang="en-US" sz="2400" dirty="0"/>
              <a:t> (</a:t>
            </a:r>
            <a:r>
              <a:rPr lang="en-US" altLang="en-US" sz="2400" dirty="0" err="1"/>
              <a:t>hoặc</a:t>
            </a:r>
            <a:r>
              <a:rPr lang="en-US" altLang="en-US" sz="2400" dirty="0"/>
              <a:t> </a:t>
            </a:r>
            <a:r>
              <a:rPr lang="en-US" altLang="en-US" sz="2400" dirty="0" err="1"/>
              <a:t>nhiều</a:t>
            </a:r>
            <a:r>
              <a:rPr lang="en-US" altLang="en-US" sz="2400" dirty="0"/>
              <a:t>) </a:t>
            </a:r>
            <a:r>
              <a:rPr lang="en-US" altLang="en-US" sz="2400" dirty="0" err="1"/>
              <a:t>hàm</a:t>
            </a:r>
            <a:r>
              <a:rPr lang="en-US" altLang="en-US" sz="2400" dirty="0"/>
              <a:t> </a:t>
            </a:r>
            <a:r>
              <a:rPr lang="en-US" altLang="en-US" sz="2400" err="1"/>
              <a:t>khác</a:t>
            </a:r>
            <a:r>
              <a:rPr lang="en-US" altLang="en-US" sz="2400"/>
              <a:t>.</a:t>
            </a:r>
            <a:endParaRPr lang="en-US" sz="2400" dirty="0"/>
          </a:p>
        </p:txBody>
      </p:sp>
      <p:sp>
        <p:nvSpPr>
          <p:cNvPr id="5" name="Footer Placeholder 4"/>
          <p:cNvSpPr>
            <a:spLocks noGrp="1"/>
          </p:cNvSpPr>
          <p:nvPr>
            <p:ph type="ftr" sz="quarter" idx="11"/>
          </p:nvPr>
        </p:nvSpPr>
        <p:spPr/>
        <p:txBody>
          <a:bodyPr/>
          <a:lstStyle/>
          <a:p>
            <a:pPr>
              <a:defRPr/>
            </a:pPr>
            <a:r>
              <a:rPr lang="vi-VN" sz="750" cap="all">
                <a:solidFill>
                  <a:srgbClr val="363D3D">
                    <a:tint val="75000"/>
                  </a:srgbClr>
                </a:solidFill>
                <a:latin typeface="+mn-lt"/>
                <a:cs typeface="+mn-cs"/>
              </a:rPr>
              <a:t>Thực hiện bởi Trường Đại học Công nghệ Thông tin, ĐHQG-HCM</a:t>
            </a:r>
            <a:endParaRPr lang="en-US" sz="750" cap="all" dirty="0">
              <a:solidFill>
                <a:srgbClr val="363D3D">
                  <a:tint val="75000"/>
                </a:srgbClr>
              </a:solidFill>
              <a:latin typeface="+mn-lt"/>
              <a:cs typeface="+mn-cs"/>
            </a:endParaRPr>
          </a:p>
        </p:txBody>
      </p:sp>
      <p:sp>
        <p:nvSpPr>
          <p:cNvPr id="7" name="Content Placeholder 2"/>
          <p:cNvSpPr txBox="1">
            <a:spLocks/>
          </p:cNvSpPr>
          <p:nvPr/>
        </p:nvSpPr>
        <p:spPr>
          <a:xfrm>
            <a:off x="1720850" y="893764"/>
            <a:ext cx="8750300" cy="2301875"/>
          </a:xfrm>
          <a:prstGeom prst="rect">
            <a:avLst/>
          </a:prstGeom>
        </p:spPr>
        <p:txBody>
          <a:bodyPr vert="horz" lIns="91440" tIns="45720" rIns="91440" bIns="45720" rtlCol="0">
            <a:normAutofit/>
          </a:bodyPr>
          <a:lstStyle>
            <a:lvl1pPr marL="154305" indent="-128588" algn="l" defTabSz="514350" rtl="0" eaLnBrk="1" latinLnBrk="0" hangingPunct="1">
              <a:lnSpc>
                <a:spcPct val="90000"/>
              </a:lnSpc>
              <a:spcBef>
                <a:spcPts val="1013"/>
              </a:spcBef>
              <a:buSzPct val="80000"/>
              <a:buFont typeface="Arial" pitchFamily="34" charset="0"/>
              <a:buChar char="•"/>
              <a:defRPr sz="2400"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2200"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20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1800"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1600"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a:lstStyle>
          <a:p>
            <a:endParaRPr lang="vi-VN" altLang="en-US" dirty="0"/>
          </a:p>
        </p:txBody>
      </p:sp>
      <p:sp>
        <p:nvSpPr>
          <p:cNvPr id="8" name="TextBox 7"/>
          <p:cNvSpPr txBox="1"/>
          <p:nvPr/>
        </p:nvSpPr>
        <p:spPr>
          <a:xfrm>
            <a:off x="1866724" y="3838150"/>
            <a:ext cx="1883849" cy="1938992"/>
          </a:xfrm>
          <a:prstGeom prst="rect">
            <a:avLst/>
          </a:prstGeom>
          <a:noFill/>
          <a:ln w="19050">
            <a:solidFill>
              <a:schemeClr val="tx1">
                <a:lumMod val="50000"/>
              </a:schemeClr>
            </a:solid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dirty="0">
                <a:latin typeface="Consolas" panose="020B0609020204030204" pitchFamily="49" charset="0"/>
              </a:rPr>
              <a:t>Hàm_1() {</a:t>
            </a:r>
          </a:p>
          <a:p>
            <a:pPr>
              <a:defRPr/>
            </a:pPr>
            <a:r>
              <a:rPr lang="en-US" sz="2400" dirty="0">
                <a:latin typeface="Consolas" panose="020B0609020204030204" pitchFamily="49" charset="0"/>
              </a:rPr>
              <a:t>   …</a:t>
            </a:r>
          </a:p>
          <a:p>
            <a:pPr>
              <a:defRPr/>
            </a:pPr>
            <a:r>
              <a:rPr lang="en-US" sz="2400" dirty="0">
                <a:latin typeface="Consolas" panose="020B0609020204030204" pitchFamily="49" charset="0"/>
              </a:rPr>
              <a:t>   Hàm_2()</a:t>
            </a:r>
          </a:p>
          <a:p>
            <a:pPr>
              <a:defRPr/>
            </a:pPr>
            <a:r>
              <a:rPr lang="en-US" sz="2400" dirty="0">
                <a:latin typeface="Consolas" panose="020B0609020204030204" pitchFamily="49" charset="0"/>
              </a:rPr>
              <a:t>   …</a:t>
            </a:r>
          </a:p>
          <a:p>
            <a:pPr>
              <a:defRPr/>
            </a:pPr>
            <a:r>
              <a:rPr lang="en-US" sz="2400" dirty="0">
                <a:latin typeface="Consolas" panose="020B0609020204030204" pitchFamily="49" charset="0"/>
              </a:rPr>
              <a:t>}</a:t>
            </a:r>
          </a:p>
        </p:txBody>
      </p:sp>
      <p:cxnSp>
        <p:nvCxnSpPr>
          <p:cNvPr id="9" name="Elbow Connector 8"/>
          <p:cNvCxnSpPr/>
          <p:nvPr/>
        </p:nvCxnSpPr>
        <p:spPr>
          <a:xfrm flipV="1">
            <a:off x="3770313" y="4022726"/>
            <a:ext cx="696912" cy="638175"/>
          </a:xfrm>
          <a:prstGeom prst="bentConnector3">
            <a:avLst>
              <a:gd name="adj1" fmla="val 50000"/>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486965" y="3845472"/>
            <a:ext cx="1883849" cy="1938992"/>
          </a:xfrm>
          <a:prstGeom prst="rect">
            <a:avLst/>
          </a:prstGeom>
          <a:noFill/>
          <a:ln w="19050">
            <a:solidFill>
              <a:schemeClr val="tx1">
                <a:lumMod val="50000"/>
              </a:schemeClr>
            </a:solid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dirty="0">
                <a:latin typeface="Consolas" panose="020B0609020204030204" pitchFamily="49" charset="0"/>
              </a:rPr>
              <a:t>Hàm_2() {</a:t>
            </a:r>
          </a:p>
          <a:p>
            <a:pPr>
              <a:defRPr/>
            </a:pPr>
            <a:r>
              <a:rPr lang="en-US" sz="2400" dirty="0">
                <a:latin typeface="Consolas" panose="020B0609020204030204" pitchFamily="49" charset="0"/>
              </a:rPr>
              <a:t> …</a:t>
            </a:r>
          </a:p>
          <a:p>
            <a:pPr>
              <a:defRPr/>
            </a:pPr>
            <a:r>
              <a:rPr lang="en-US" sz="2400" dirty="0">
                <a:latin typeface="Consolas" panose="020B0609020204030204" pitchFamily="49" charset="0"/>
              </a:rPr>
              <a:t> </a:t>
            </a:r>
            <a:r>
              <a:rPr lang="en-US" sz="2400" dirty="0" err="1">
                <a:latin typeface="Consolas" panose="020B0609020204030204" pitchFamily="49" charset="0"/>
              </a:rPr>
              <a:t>Hàm</a:t>
            </a:r>
            <a:r>
              <a:rPr lang="en-US" sz="2400" dirty="0">
                <a:latin typeface="Consolas" panose="020B0609020204030204" pitchFamily="49" charset="0"/>
              </a:rPr>
              <a:t>_...()</a:t>
            </a:r>
          </a:p>
          <a:p>
            <a:pPr>
              <a:defRPr/>
            </a:pPr>
            <a:r>
              <a:rPr lang="en-US" sz="2400" dirty="0">
                <a:latin typeface="Consolas" panose="020B0609020204030204" pitchFamily="49" charset="0"/>
              </a:rPr>
              <a:t> …</a:t>
            </a:r>
          </a:p>
          <a:p>
            <a:pPr>
              <a:defRPr/>
            </a:pPr>
            <a:r>
              <a:rPr lang="en-US" sz="2400" dirty="0">
                <a:latin typeface="Consolas" panose="020B0609020204030204" pitchFamily="49" charset="0"/>
              </a:rPr>
              <a:t>}</a:t>
            </a:r>
          </a:p>
        </p:txBody>
      </p:sp>
      <p:sp>
        <p:nvSpPr>
          <p:cNvPr id="11" name="TextBox 10"/>
          <p:cNvSpPr txBox="1"/>
          <p:nvPr/>
        </p:nvSpPr>
        <p:spPr>
          <a:xfrm>
            <a:off x="7677583" y="3838150"/>
            <a:ext cx="2053767" cy="1938992"/>
          </a:xfrm>
          <a:prstGeom prst="rect">
            <a:avLst/>
          </a:prstGeom>
          <a:noFill/>
          <a:ln w="19050">
            <a:solidFill>
              <a:schemeClr val="tx1">
                <a:lumMod val="50000"/>
              </a:schemeClr>
            </a:solid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dirty="0" err="1">
                <a:latin typeface="Consolas" panose="020B0609020204030204" pitchFamily="49" charset="0"/>
              </a:rPr>
              <a:t>Hàm</a:t>
            </a:r>
            <a:r>
              <a:rPr lang="en-US" sz="2400" dirty="0">
                <a:latin typeface="Consolas" panose="020B0609020204030204" pitchFamily="49" charset="0"/>
              </a:rPr>
              <a:t>_...() {</a:t>
            </a:r>
          </a:p>
          <a:p>
            <a:pPr>
              <a:defRPr/>
            </a:pPr>
            <a:r>
              <a:rPr lang="en-US" sz="2400" dirty="0">
                <a:latin typeface="Consolas" panose="020B0609020204030204" pitchFamily="49" charset="0"/>
              </a:rPr>
              <a:t>   …</a:t>
            </a:r>
          </a:p>
          <a:p>
            <a:pPr>
              <a:defRPr/>
            </a:pPr>
            <a:r>
              <a:rPr lang="en-US" sz="2400" dirty="0">
                <a:latin typeface="Consolas" panose="020B0609020204030204" pitchFamily="49" charset="0"/>
              </a:rPr>
              <a:t>   Hàm_1()</a:t>
            </a:r>
          </a:p>
          <a:p>
            <a:pPr>
              <a:defRPr/>
            </a:pPr>
            <a:r>
              <a:rPr lang="en-US" sz="2400" dirty="0">
                <a:latin typeface="Consolas" panose="020B0609020204030204" pitchFamily="49" charset="0"/>
              </a:rPr>
              <a:t>   …</a:t>
            </a:r>
          </a:p>
          <a:p>
            <a:pPr>
              <a:defRPr/>
            </a:pPr>
            <a:r>
              <a:rPr lang="en-US" sz="2400" dirty="0">
                <a:latin typeface="Consolas" panose="020B0609020204030204" pitchFamily="49" charset="0"/>
              </a:rPr>
              <a:t>}</a:t>
            </a:r>
          </a:p>
        </p:txBody>
      </p:sp>
      <p:cxnSp>
        <p:nvCxnSpPr>
          <p:cNvPr id="12" name="Elbow Connector 11"/>
          <p:cNvCxnSpPr/>
          <p:nvPr/>
        </p:nvCxnSpPr>
        <p:spPr>
          <a:xfrm flipV="1">
            <a:off x="6081713" y="4011614"/>
            <a:ext cx="717550" cy="649287"/>
          </a:xfrm>
          <a:prstGeom prst="bentConnector3">
            <a:avLst/>
          </a:prstGeom>
          <a:ln w="1905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346950" y="4022725"/>
            <a:ext cx="330200"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a:cxnSpLocks/>
          </p:cNvCxnSpPr>
          <p:nvPr/>
        </p:nvCxnSpPr>
        <p:spPr>
          <a:xfrm rot="5400000" flipH="1" flipV="1">
            <a:off x="9069954" y="3911342"/>
            <a:ext cx="1264106" cy="576262"/>
          </a:xfrm>
          <a:prstGeom prst="bentConnector3">
            <a:avLst>
              <a:gd name="adj1" fmla="val -1335"/>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15" name="Elbow Connector 14"/>
          <p:cNvCxnSpPr>
            <a:cxnSpLocks/>
          </p:cNvCxnSpPr>
          <p:nvPr/>
        </p:nvCxnSpPr>
        <p:spPr>
          <a:xfrm rot="10800000" flipV="1">
            <a:off x="2395538" y="3582498"/>
            <a:ext cx="7594600" cy="214707"/>
          </a:xfrm>
          <a:prstGeom prst="bentConnector3">
            <a:avLst>
              <a:gd name="adj1" fmla="val 99973"/>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flipV="1">
            <a:off x="6683375" y="4011613"/>
            <a:ext cx="636588" cy="1111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Date Placeholder 16">
            <a:extLst>
              <a:ext uri="{FF2B5EF4-FFF2-40B4-BE49-F238E27FC236}">
                <a16:creationId xmlns:a16="http://schemas.microsoft.com/office/drawing/2014/main" id="{305E1448-FE91-98CE-EFA7-68D1F4A73CD5}"/>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BD11F229-F895-E985-F1A1-1CD6AD9B1A54}"/>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148138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1721428" y="2628902"/>
            <a:ext cx="3617913" cy="3848099"/>
            <a:chOff x="2514600" y="1600200"/>
            <a:chExt cx="3617912" cy="3352800"/>
          </a:xfrm>
        </p:grpSpPr>
        <p:sp>
          <p:nvSpPr>
            <p:cNvPr id="19" name="AutoShape 6"/>
            <p:cNvSpPr>
              <a:spLocks noChangeArrowheads="1"/>
            </p:cNvSpPr>
            <p:nvPr/>
          </p:nvSpPr>
          <p:spPr bwMode="gray">
            <a:xfrm>
              <a:off x="2590800" y="2133600"/>
              <a:ext cx="3505200" cy="2819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Kiểu</a:t>
              </a:r>
              <a:r>
                <a:rPr lang="en-US" dirty="0">
                  <a:solidFill>
                    <a:srgbClr val="000000"/>
                  </a:solidFill>
                  <a:latin typeface="Consolas" panose="020B0609020204030204" pitchFamily="49" charset="0"/>
                </a:rPr>
                <a:t>&gt; TênHà</a:t>
              </a:r>
              <a:r>
                <a:rPr lang="en-US" dirty="0">
                  <a:solidFill>
                    <a:srgbClr val="795E26"/>
                  </a:solidFill>
                  <a:latin typeface="Consolas" panose="020B0609020204030204" pitchFamily="49" charset="0"/>
                </a:rPr>
                <a:t>m1</a:t>
              </a:r>
              <a:r>
                <a:rPr lang="en-US" dirty="0">
                  <a:solidFill>
                    <a:srgbClr val="000000"/>
                  </a:solidFill>
                  <a:latin typeface="Consolas" panose="020B0609020204030204" pitchFamily="49" charset="0"/>
                </a:rPr>
                <a:t>(&lt;TS&gt;) {</a:t>
              </a:r>
            </a:p>
            <a:p>
              <a:pPr lvl="1"/>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(&lt;ĐK </a:t>
              </a:r>
              <a:r>
                <a:rPr lang="en-US" dirty="0" err="1">
                  <a:solidFill>
                    <a:srgbClr val="000000"/>
                  </a:solidFill>
                  <a:latin typeface="Consolas" panose="020B0609020204030204" pitchFamily="49" charset="0"/>
                </a:rPr>
                <a:t>dừng</a:t>
              </a:r>
              <a:r>
                <a:rPr lang="en-US" dirty="0">
                  <a:solidFill>
                    <a:srgbClr val="000000"/>
                  </a:solidFill>
                  <a:latin typeface="Consolas" panose="020B0609020204030204" pitchFamily="49" charset="0"/>
                </a:rPr>
                <a:t>&gt;)</a:t>
              </a:r>
            </a:p>
            <a:p>
              <a:pPr lvl="1"/>
              <a:r>
                <a:rPr lang="en-US" dirty="0">
                  <a:solidFill>
                    <a:srgbClr val="AF00DB"/>
                  </a:solidFill>
                  <a:latin typeface="Consolas" panose="020B0609020204030204" pitchFamily="49" charset="0"/>
                </a:rPr>
                <a:t>	return</a:t>
              </a:r>
              <a:r>
                <a:rPr lang="en-US" dirty="0">
                  <a:solidFill>
                    <a:srgbClr val="000000"/>
                  </a:solidFill>
                  <a:latin typeface="Consolas" panose="020B0609020204030204" pitchFamily="49" charset="0"/>
                </a:rPr>
                <a:t> &lt;</a:t>
              </a:r>
              <a:r>
                <a:rPr lang="en-US" dirty="0" err="1">
                  <a:solidFill>
                    <a:srgbClr val="000000"/>
                  </a:solidFill>
                  <a:latin typeface="Consolas" panose="020B0609020204030204" pitchFamily="49" charset="0"/>
                </a:rPr>
                <a:t>Giá</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trị</a:t>
              </a:r>
              <a:r>
                <a:rPr lang="en-US" dirty="0">
                  <a:solidFill>
                    <a:srgbClr val="000000"/>
                  </a:solidFill>
                  <a:latin typeface="Consolas" panose="020B0609020204030204" pitchFamily="49" charset="0"/>
                </a:rPr>
                <a:t>&gt;;</a:t>
              </a:r>
            </a:p>
            <a:p>
              <a:pPr lvl="1"/>
              <a:r>
                <a:rPr lang="en-US" dirty="0">
                  <a:solidFill>
                    <a:srgbClr val="000000"/>
                  </a:solidFill>
                  <a:latin typeface="Consolas" panose="020B0609020204030204" pitchFamily="49" charset="0"/>
                </a:rPr>
                <a:t>… TênHà</a:t>
              </a:r>
              <a:r>
                <a:rPr lang="en-US" dirty="0">
                  <a:solidFill>
                    <a:srgbClr val="795E26"/>
                  </a:solidFill>
                  <a:latin typeface="Consolas" panose="020B0609020204030204" pitchFamily="49" charset="0"/>
                </a:rPr>
                <a:t>m2</a:t>
              </a:r>
              <a:r>
                <a:rPr lang="en-US" dirty="0">
                  <a:solidFill>
                    <a:srgbClr val="000000"/>
                  </a:solidFill>
                  <a:latin typeface="Consolas" panose="020B0609020204030204" pitchFamily="49" charset="0"/>
                </a:rPr>
                <a:t>(&lt;TS&gt;);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Kiểu</a:t>
              </a:r>
              <a:r>
                <a:rPr lang="en-US" dirty="0">
                  <a:solidFill>
                    <a:srgbClr val="000000"/>
                  </a:solidFill>
                  <a:latin typeface="Consolas" panose="020B0609020204030204" pitchFamily="49" charset="0"/>
                </a:rPr>
                <a:t>&gt; TênHà</a:t>
              </a:r>
              <a:r>
                <a:rPr lang="en-US" dirty="0">
                  <a:solidFill>
                    <a:srgbClr val="795E26"/>
                  </a:solidFill>
                  <a:latin typeface="Consolas" panose="020B0609020204030204" pitchFamily="49" charset="0"/>
                </a:rPr>
                <a:t>m2</a:t>
              </a:r>
              <a:r>
                <a:rPr lang="en-US" dirty="0">
                  <a:solidFill>
                    <a:srgbClr val="000000"/>
                  </a:solidFill>
                  <a:latin typeface="Consolas" panose="020B0609020204030204" pitchFamily="49" charset="0"/>
                </a:rPr>
                <a:t>(&lt;TS&gt;) {</a:t>
              </a:r>
            </a:p>
            <a:p>
              <a:pPr lvl="1"/>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(&lt;ĐK </a:t>
              </a:r>
              <a:r>
                <a:rPr lang="en-US" dirty="0" err="1">
                  <a:solidFill>
                    <a:srgbClr val="000000"/>
                  </a:solidFill>
                  <a:latin typeface="Consolas" panose="020B0609020204030204" pitchFamily="49" charset="0"/>
                </a:rPr>
                <a:t>dừng</a:t>
              </a:r>
              <a:r>
                <a:rPr lang="en-US" dirty="0">
                  <a:solidFill>
                    <a:srgbClr val="000000"/>
                  </a:solidFill>
                  <a:latin typeface="Consolas" panose="020B0609020204030204" pitchFamily="49" charset="0"/>
                </a:rPr>
                <a:t>&gt;)</a:t>
              </a:r>
            </a:p>
            <a:p>
              <a:pPr lvl="1"/>
              <a:r>
                <a:rPr lang="en-US" dirty="0">
                  <a:solidFill>
                    <a:srgbClr val="AF00DB"/>
                  </a:solidFill>
                  <a:latin typeface="Consolas" panose="020B0609020204030204" pitchFamily="49" charset="0"/>
                </a:rPr>
                <a:t>	return</a:t>
              </a:r>
              <a:r>
                <a:rPr lang="en-US" dirty="0">
                  <a:solidFill>
                    <a:srgbClr val="000000"/>
                  </a:solidFill>
                  <a:latin typeface="Consolas" panose="020B0609020204030204" pitchFamily="49" charset="0"/>
                </a:rPr>
                <a:t> &lt;</a:t>
              </a:r>
              <a:r>
                <a:rPr lang="en-US" dirty="0" err="1">
                  <a:solidFill>
                    <a:srgbClr val="000000"/>
                  </a:solidFill>
                  <a:latin typeface="Consolas" panose="020B0609020204030204" pitchFamily="49" charset="0"/>
                </a:rPr>
                <a:t>Giá</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trị</a:t>
              </a:r>
              <a:r>
                <a:rPr lang="en-US" dirty="0">
                  <a:solidFill>
                    <a:srgbClr val="000000"/>
                  </a:solidFill>
                  <a:latin typeface="Consolas" panose="020B0609020204030204" pitchFamily="49" charset="0"/>
                </a:rPr>
                <a:t>&gt;;</a:t>
              </a:r>
            </a:p>
            <a:p>
              <a:pPr lvl="1"/>
              <a:r>
                <a:rPr lang="en-US" dirty="0">
                  <a:solidFill>
                    <a:srgbClr val="000000"/>
                  </a:solidFill>
                  <a:latin typeface="Consolas" panose="020B0609020204030204" pitchFamily="49" charset="0"/>
                </a:rPr>
                <a:t>… TênHà</a:t>
              </a:r>
              <a:r>
                <a:rPr lang="en-US" dirty="0">
                  <a:solidFill>
                    <a:srgbClr val="795E26"/>
                  </a:solidFill>
                  <a:latin typeface="Consolas" panose="020B0609020204030204" pitchFamily="49" charset="0"/>
                </a:rPr>
                <a:t>m1</a:t>
              </a:r>
              <a:r>
                <a:rPr lang="en-US" dirty="0">
                  <a:solidFill>
                    <a:srgbClr val="000000"/>
                  </a:solidFill>
                  <a:latin typeface="Consolas" panose="020B0609020204030204" pitchFamily="49" charset="0"/>
                </a:rPr>
                <a:t>(&lt;TS&gt;); …</a:t>
              </a:r>
            </a:p>
            <a:p>
              <a:r>
                <a:rPr lang="en-US" dirty="0">
                  <a:solidFill>
                    <a:srgbClr val="000000"/>
                  </a:solidFill>
                  <a:latin typeface="Consolas" panose="020B0609020204030204" pitchFamily="49" charset="0"/>
                </a:rPr>
                <a:t>}</a:t>
              </a:r>
              <a:endParaRPr lang="en-US" dirty="0">
                <a:latin typeface="Consolas" panose="020B0609020204030204" pitchFamily="49" charset="0"/>
                <a:cs typeface="Tahoma" pitchFamily="34" charset="0"/>
              </a:endParaRPr>
            </a:p>
          </p:txBody>
        </p:sp>
        <p:grpSp>
          <p:nvGrpSpPr>
            <p:cNvPr id="32793" name="Group 19"/>
            <p:cNvGrpSpPr>
              <a:grpSpLocks/>
            </p:cNvGrpSpPr>
            <p:nvPr/>
          </p:nvGrpSpPr>
          <p:grpSpPr bwMode="auto">
            <a:xfrm>
              <a:off x="2514600" y="1600200"/>
              <a:ext cx="3617912" cy="530225"/>
              <a:chOff x="560388" y="1143000"/>
              <a:chExt cx="3617912" cy="530225"/>
            </a:xfrm>
          </p:grpSpPr>
          <p:sp>
            <p:nvSpPr>
              <p:cNvPr id="22"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kern="0">
                  <a:solidFill>
                    <a:sysClr val="windowText" lastClr="000000"/>
                  </a:solidFill>
                  <a:latin typeface="Verdana"/>
                </a:endParaRPr>
              </a:p>
            </p:txBody>
          </p:sp>
          <p:sp>
            <p:nvSpPr>
              <p:cNvPr id="23" name="Rectangle 4"/>
              <p:cNvSpPr>
                <a:spLocks noChangeArrowheads="1"/>
              </p:cNvSpPr>
              <p:nvPr/>
            </p:nvSpPr>
            <p:spPr bwMode="gray">
              <a:xfrm>
                <a:off x="708025" y="1192213"/>
                <a:ext cx="3357563" cy="402243"/>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400" kern="0">
                    <a:solidFill>
                      <a:srgbClr val="FFFFFF"/>
                    </a:solidFill>
                    <a:latin typeface="Arial" charset="0"/>
                  </a:rPr>
                  <a:t>Cấu trúc ch</a:t>
                </a:r>
                <a:r>
                  <a:rPr lang="vi-VN" sz="2400" kern="0">
                    <a:solidFill>
                      <a:srgbClr val="FFFFFF"/>
                    </a:solidFill>
                    <a:latin typeface="Arial" charset="0"/>
                  </a:rPr>
                  <a:t>ươ</a:t>
                </a:r>
                <a:r>
                  <a:rPr lang="en-US" sz="2400" kern="0">
                    <a:solidFill>
                      <a:srgbClr val="FFFFFF"/>
                    </a:solidFill>
                    <a:latin typeface="Arial" charset="0"/>
                  </a:rPr>
                  <a:t>ng trình</a:t>
                </a:r>
              </a:p>
            </p:txBody>
          </p:sp>
        </p:grpSp>
      </p:grpSp>
      <p:sp>
        <p:nvSpPr>
          <p:cNvPr id="32771" name="Title 1"/>
          <p:cNvSpPr>
            <a:spLocks noGrp="1"/>
          </p:cNvSpPr>
          <p:nvPr>
            <p:ph type="title"/>
          </p:nvPr>
        </p:nvSpPr>
        <p:spPr/>
        <p:txBody>
          <a:bodyPr>
            <a:normAutofit fontScale="90000"/>
          </a:bodyPr>
          <a:lstStyle/>
          <a:p>
            <a:pPr eaLnBrk="1" hangingPunct="1"/>
            <a:r>
              <a:rPr lang="en-US" altLang="en-US"/>
              <a:t>Đệ quy hỗ t</a:t>
            </a:r>
            <a:r>
              <a:rPr lang="vi-VN" altLang="en-US"/>
              <a:t>ươ</a:t>
            </a:r>
            <a:r>
              <a:rPr lang="en-US" altLang="en-US"/>
              <a:t>ng</a:t>
            </a:r>
          </a:p>
        </p:txBody>
      </p:sp>
      <p:sp>
        <p:nvSpPr>
          <p:cNvPr id="2" name="Content Placeholder 1">
            <a:extLst>
              <a:ext uri="{FF2B5EF4-FFF2-40B4-BE49-F238E27FC236}">
                <a16:creationId xmlns:a16="http://schemas.microsoft.com/office/drawing/2014/main" id="{0462E82F-D6AA-8599-3D15-C4847EE7C59C}"/>
              </a:ext>
            </a:extLst>
          </p:cNvPr>
          <p:cNvSpPr>
            <a:spLocks noGrp="1"/>
          </p:cNvSpPr>
          <p:nvPr>
            <p:ph idx="1"/>
          </p:nvPr>
        </p:nvSpPr>
        <p:spPr/>
        <p:txBody>
          <a:bodyPr/>
          <a:lstStyle/>
          <a:p>
            <a:endParaRPr lang="en-US"/>
          </a:p>
        </p:txBody>
      </p:sp>
      <p:sp>
        <p:nvSpPr>
          <p:cNvPr id="327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6" name="Group 34"/>
          <p:cNvGrpSpPr>
            <a:grpSpLocks/>
          </p:cNvGrpSpPr>
          <p:nvPr/>
        </p:nvGrpSpPr>
        <p:grpSpPr bwMode="auto">
          <a:xfrm>
            <a:off x="5607628" y="1409700"/>
            <a:ext cx="4742873" cy="5067300"/>
            <a:chOff x="4572000" y="1524000"/>
            <a:chExt cx="3617912" cy="4876800"/>
          </a:xfrm>
        </p:grpSpPr>
        <p:sp>
          <p:nvSpPr>
            <p:cNvPr id="29" name="AutoShape 6"/>
            <p:cNvSpPr>
              <a:spLocks noChangeArrowheads="1"/>
            </p:cNvSpPr>
            <p:nvPr/>
          </p:nvSpPr>
          <p:spPr bwMode="gray">
            <a:xfrm>
              <a:off x="4648200" y="2057400"/>
              <a:ext cx="3505200" cy="43434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a:lstStyle/>
            <a:p>
              <a:pPr>
                <a:defRPr/>
              </a:pPr>
              <a:endParaRPr lang="en-US" dirty="0">
                <a:solidFill>
                  <a:srgbClr val="FF0000"/>
                </a:solidFill>
                <a:latin typeface="Tahoma" pitchFamily="34" charset="0"/>
                <a:cs typeface="Tahoma" pitchFamily="34" charset="0"/>
              </a:endParaRPr>
            </a:p>
            <a:p>
              <a:pPr>
                <a:defRPr/>
              </a:pPr>
              <a:r>
                <a:rPr lang="en-US" dirty="0" err="1">
                  <a:solidFill>
                    <a:srgbClr val="FF0000"/>
                  </a:solidFill>
                  <a:latin typeface="Tahoma" pitchFamily="34" charset="0"/>
                  <a:cs typeface="Tahoma" pitchFamily="34" charset="0"/>
                </a:rPr>
                <a:t>Tính</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số</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hạng</a:t>
              </a:r>
              <a:r>
                <a:rPr lang="en-US" dirty="0">
                  <a:solidFill>
                    <a:srgbClr val="FF0000"/>
                  </a:solidFill>
                  <a:latin typeface="Tahoma" pitchFamily="34" charset="0"/>
                  <a:cs typeface="Tahoma" pitchFamily="34" charset="0"/>
                </a:rPr>
                <a:t> thứ n </a:t>
              </a:r>
              <a:r>
                <a:rPr lang="en-US" dirty="0" err="1">
                  <a:solidFill>
                    <a:srgbClr val="FF0000"/>
                  </a:solidFill>
                  <a:latin typeface="Tahoma" pitchFamily="34" charset="0"/>
                  <a:cs typeface="Tahoma" pitchFamily="34" charset="0"/>
                </a:rPr>
                <a:t>của</a:t>
              </a:r>
              <a:r>
                <a:rPr lang="en-US" dirty="0">
                  <a:solidFill>
                    <a:srgbClr val="FF0000"/>
                  </a:solidFill>
                  <a:latin typeface="Tahoma" pitchFamily="34" charset="0"/>
                  <a:cs typeface="Tahoma" pitchFamily="34" charset="0"/>
                </a:rPr>
                <a:t> </a:t>
              </a:r>
              <a:r>
                <a:rPr lang="en-US" dirty="0" err="1">
                  <a:solidFill>
                    <a:srgbClr val="FF0000"/>
                  </a:solidFill>
                  <a:latin typeface="Tahoma" pitchFamily="34" charset="0"/>
                  <a:cs typeface="Tahoma" pitchFamily="34" charset="0"/>
                </a:rPr>
                <a:t>dãy</a:t>
              </a:r>
              <a:r>
                <a:rPr lang="en-US" dirty="0">
                  <a:latin typeface="Tahoma" pitchFamily="34" charset="0"/>
                  <a:cs typeface="Tahoma" pitchFamily="34" charset="0"/>
                </a:rPr>
                <a:t>:</a:t>
              </a:r>
            </a:p>
            <a:p>
              <a:pPr marL="25717">
                <a:defRPr/>
              </a:pPr>
              <a:r>
                <a:rPr lang="en-US" dirty="0">
                  <a:latin typeface="Tahoma" pitchFamily="34" charset="0"/>
                  <a:cs typeface="Tahoma" pitchFamily="34" charset="0"/>
                </a:rPr>
                <a:t>x(0) = 1 </a:t>
              </a:r>
              <a:r>
                <a:rPr lang="en-US" dirty="0" err="1">
                  <a:latin typeface="Tahoma" pitchFamily="34" charset="0"/>
                  <a:cs typeface="Tahoma" pitchFamily="34" charset="0"/>
                </a:rPr>
                <a:t>với</a:t>
              </a:r>
              <a:r>
                <a:rPr lang="en-US" dirty="0">
                  <a:latin typeface="Tahoma" pitchFamily="34" charset="0"/>
                  <a:cs typeface="Tahoma" pitchFamily="34" charset="0"/>
                </a:rPr>
                <a:t> n=0, y(0) = 1 </a:t>
              </a:r>
              <a:r>
                <a:rPr lang="en-US" dirty="0" err="1">
                  <a:latin typeface="Tahoma" pitchFamily="34" charset="0"/>
                  <a:cs typeface="Tahoma" pitchFamily="34" charset="0"/>
                </a:rPr>
                <a:t>với</a:t>
              </a:r>
              <a:r>
                <a:rPr lang="en-US" dirty="0">
                  <a:latin typeface="Tahoma" pitchFamily="34" charset="0"/>
                  <a:cs typeface="Tahoma" pitchFamily="34" charset="0"/>
                </a:rPr>
                <a:t> n=0</a:t>
              </a:r>
            </a:p>
            <a:p>
              <a:pPr marL="25717">
                <a:defRPr/>
              </a:pPr>
              <a:r>
                <a:rPr lang="en-US" dirty="0">
                  <a:latin typeface="Tahoma" pitchFamily="34" charset="0"/>
                  <a:cs typeface="Tahoma" pitchFamily="34" charset="0"/>
                </a:rPr>
                <a:t>x(n) = x(n – 1) + y(n – 1)</a:t>
              </a:r>
            </a:p>
            <a:p>
              <a:pPr marL="25717">
                <a:defRPr/>
              </a:pPr>
              <a:r>
                <a:rPr lang="en-US" dirty="0">
                  <a:latin typeface="Tahoma" pitchFamily="34" charset="0"/>
                  <a:cs typeface="Tahoma" pitchFamily="34" charset="0"/>
                </a:rPr>
                <a:t>y(n) = 2*x(n – 1)*y(n – 1)</a:t>
              </a:r>
            </a:p>
            <a:p>
              <a:pPr algn="ctr">
                <a:defRPr/>
              </a:pPr>
              <a:endParaRPr lang="en-US" dirty="0">
                <a:latin typeface="Tahoma" pitchFamily="34" charset="0"/>
                <a:cs typeface="Tahoma" pitchFamily="34" charset="0"/>
              </a:endParaRPr>
            </a:p>
            <a:p>
              <a:pPr marL="25717"/>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a:t>
              </a:r>
            </a:p>
            <a:p>
              <a:pPr marL="25717"/>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 {</a:t>
              </a:r>
            </a:p>
            <a:p>
              <a:pPr marL="205740" lvl="1"/>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(n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205740" lvl="1"/>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y</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25717"/>
              <a:r>
                <a:rPr lang="en-US" dirty="0">
                  <a:solidFill>
                    <a:srgbClr val="000000"/>
                  </a:solidFill>
                  <a:latin typeface="Consolas" panose="020B0609020204030204" pitchFamily="49" charset="0"/>
                </a:rPr>
                <a:t>}</a:t>
              </a:r>
            </a:p>
            <a:p>
              <a:pPr marL="25717"/>
              <a:endParaRPr lang="en-US" dirty="0">
                <a:solidFill>
                  <a:srgbClr val="000000"/>
                </a:solidFill>
                <a:latin typeface="Consolas" panose="020B0609020204030204" pitchFamily="49" charset="0"/>
              </a:endParaRPr>
            </a:p>
            <a:p>
              <a:pPr marL="25717"/>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 {</a:t>
              </a:r>
            </a:p>
            <a:p>
              <a:pPr marL="205740" lvl="1"/>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(n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205740" lvl="1"/>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x</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y</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25717"/>
              <a:r>
                <a:rPr lang="en-US" dirty="0">
                  <a:solidFill>
                    <a:srgbClr val="000000"/>
                  </a:solidFill>
                  <a:latin typeface="Consolas" panose="020B0609020204030204" pitchFamily="49" charset="0"/>
                </a:rPr>
                <a:t>}</a:t>
              </a:r>
            </a:p>
            <a:p>
              <a:pPr marL="25717"/>
              <a:br>
                <a:rPr lang="en-US" dirty="0">
                  <a:solidFill>
                    <a:srgbClr val="000000"/>
                  </a:solidFill>
                  <a:latin typeface="Fira Code" panose="020B0509050000020004" pitchFamily="49" charset="0"/>
                </a:rPr>
              </a:br>
              <a:endParaRPr lang="en-US" dirty="0">
                <a:solidFill>
                  <a:srgbClr val="000000"/>
                </a:solidFill>
                <a:latin typeface="Fira Code" panose="020B0509050000020004" pitchFamily="49" charset="0"/>
              </a:endParaRPr>
            </a:p>
            <a:p>
              <a:pPr algn="ctr">
                <a:defRPr/>
              </a:pPr>
              <a:endParaRPr lang="en-US" dirty="0">
                <a:latin typeface="Tahoma" pitchFamily="34" charset="0"/>
                <a:cs typeface="Tahoma" pitchFamily="34" charset="0"/>
              </a:endParaRPr>
            </a:p>
            <a:p>
              <a:endParaRPr lang="en-US" dirty="0"/>
            </a:p>
          </p:txBody>
        </p:sp>
        <p:grpSp>
          <p:nvGrpSpPr>
            <p:cNvPr id="32783" name="Group 19"/>
            <p:cNvGrpSpPr>
              <a:grpSpLocks/>
            </p:cNvGrpSpPr>
            <p:nvPr/>
          </p:nvGrpSpPr>
          <p:grpSpPr bwMode="auto">
            <a:xfrm>
              <a:off x="4572000" y="1524000"/>
              <a:ext cx="3617912" cy="530225"/>
              <a:chOff x="560388" y="1143000"/>
              <a:chExt cx="3617912" cy="530225"/>
            </a:xfrm>
          </p:grpSpPr>
          <p:sp>
            <p:nvSpPr>
              <p:cNvPr id="31"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anchor="ctr"/>
              <a:lstStyle/>
              <a:p>
                <a:pPr>
                  <a:defRPr/>
                </a:pPr>
                <a:endParaRPr lang="en-US" kern="0">
                  <a:solidFill>
                    <a:sysClr val="windowText" lastClr="000000"/>
                  </a:solidFill>
                  <a:latin typeface="Verdana"/>
                </a:endParaRPr>
              </a:p>
            </p:txBody>
          </p:sp>
          <p:sp>
            <p:nvSpPr>
              <p:cNvPr id="32"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2400" kern="0">
                    <a:solidFill>
                      <a:srgbClr val="FFFFFF"/>
                    </a:solidFill>
                    <a:latin typeface="Arial" charset="0"/>
                  </a:rPr>
                  <a:t>Ví dụ</a:t>
                </a:r>
              </a:p>
            </p:txBody>
          </p:sp>
        </p:grpSp>
      </p:grpSp>
      <p:cxnSp>
        <p:nvCxnSpPr>
          <p:cNvPr id="38" name="Straight Arrow Connector 37"/>
          <p:cNvCxnSpPr>
            <a:cxnSpLocks noChangeShapeType="1"/>
          </p:cNvCxnSpPr>
          <p:nvPr/>
        </p:nvCxnSpPr>
        <p:spPr bwMode="auto">
          <a:xfrm>
            <a:off x="1765937" y="980878"/>
            <a:ext cx="838200" cy="228600"/>
          </a:xfrm>
          <a:prstGeom prst="straightConnector1">
            <a:avLst/>
          </a:prstGeom>
          <a:noFill/>
          <a:ln w="25400">
            <a:solidFill>
              <a:srgbClr val="FF0000"/>
            </a:solidFill>
            <a:prstDash val="sysDot"/>
            <a:round/>
            <a:headEnd/>
            <a:tailEnd type="oval" w="med" len="med"/>
          </a:ln>
          <a:extLst>
            <a:ext uri="{909E8E84-426E-40DD-AFC4-6F175D3DCCD1}">
              <a14:hiddenFill xmlns:a14="http://schemas.microsoft.com/office/drawing/2010/main">
                <a:noFill/>
              </a14:hiddenFill>
            </a:ext>
          </a:extLst>
        </p:spPr>
      </p:cxnSp>
      <p:cxnSp>
        <p:nvCxnSpPr>
          <p:cNvPr id="39" name="Straight Arrow Connector 38"/>
          <p:cNvCxnSpPr>
            <a:cxnSpLocks noChangeShapeType="1"/>
          </p:cNvCxnSpPr>
          <p:nvPr/>
        </p:nvCxnSpPr>
        <p:spPr bwMode="auto">
          <a:xfrm rot="5400000">
            <a:off x="2375538" y="1438079"/>
            <a:ext cx="457200" cy="3175"/>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a:off x="2604137" y="1666678"/>
            <a:ext cx="533400" cy="228600"/>
          </a:xfrm>
          <a:prstGeom prst="straightConnector1">
            <a:avLst/>
          </a:prstGeom>
          <a:noFill/>
          <a:ln w="25400">
            <a:solidFill>
              <a:srgbClr val="FF0000"/>
            </a:solidFill>
            <a:prstDash val="sysDot"/>
            <a:round/>
            <a:headEnd/>
            <a:tailEnd type="oval" w="med" len="med"/>
          </a:ln>
          <a:extLst>
            <a:ext uri="{909E8E84-426E-40DD-AFC4-6F175D3DCCD1}">
              <a14:hiddenFill xmlns:a14="http://schemas.microsoft.com/office/drawing/2010/main">
                <a:noFill/>
              </a14:hiddenFill>
            </a:ext>
          </a:extLst>
        </p:spPr>
      </p:cxnSp>
      <p:cxnSp>
        <p:nvCxnSpPr>
          <p:cNvPr id="41" name="Straight Arrow Connector 40"/>
          <p:cNvCxnSpPr>
            <a:cxnSpLocks noChangeShapeType="1"/>
          </p:cNvCxnSpPr>
          <p:nvPr/>
        </p:nvCxnSpPr>
        <p:spPr bwMode="auto">
          <a:xfrm flipV="1">
            <a:off x="3137537" y="1590478"/>
            <a:ext cx="533400" cy="304800"/>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2" name="Straight Arrow Connector 41"/>
          <p:cNvCxnSpPr>
            <a:cxnSpLocks noChangeShapeType="1"/>
          </p:cNvCxnSpPr>
          <p:nvPr/>
        </p:nvCxnSpPr>
        <p:spPr bwMode="auto">
          <a:xfrm rot="5400000">
            <a:off x="3366138" y="1895279"/>
            <a:ext cx="609600" cy="3175"/>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cxnSp>
        <p:nvCxnSpPr>
          <p:cNvPr id="43" name="Straight Arrow Connector 42"/>
          <p:cNvCxnSpPr>
            <a:cxnSpLocks noChangeShapeType="1"/>
          </p:cNvCxnSpPr>
          <p:nvPr/>
        </p:nvCxnSpPr>
        <p:spPr bwMode="auto">
          <a:xfrm>
            <a:off x="3670937" y="2200078"/>
            <a:ext cx="1600200" cy="1588"/>
          </a:xfrm>
          <a:prstGeom prst="straightConnector1">
            <a:avLst/>
          </a:prstGeom>
          <a:noFill/>
          <a:ln w="25400">
            <a:solidFill>
              <a:srgbClr val="FF0000"/>
            </a:solidFill>
            <a:prstDash val="sysDot"/>
            <a:round/>
            <a:headEnd/>
            <a:tailEnd type="oval" w="med" len="med"/>
          </a:ln>
          <a:extLst>
            <a:ext uri="{909E8E84-426E-40DD-AFC4-6F175D3DCCD1}">
              <a14:hiddenFill xmlns:a14="http://schemas.microsoft.com/office/drawing/2010/main">
                <a:noFill/>
              </a14:hiddenFill>
            </a:ext>
          </a:extLst>
        </p:spPr>
      </p:cxnSp>
      <p:sp>
        <p:nvSpPr>
          <p:cNvPr id="7" name="Date Placeholder 6">
            <a:extLst>
              <a:ext uri="{FF2B5EF4-FFF2-40B4-BE49-F238E27FC236}">
                <a16:creationId xmlns:a16="http://schemas.microsoft.com/office/drawing/2014/main" id="{68362013-8AFC-6B28-CB9B-851E34D4498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88808CD7-8C79-9F88-9053-516E6C1CDAC9}"/>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34003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800" decel="100000"/>
                                        <p:tgtEl>
                                          <p:spTgt spid="6"/>
                                        </p:tgtEl>
                                      </p:cBhvr>
                                    </p:animEffect>
                                    <p:anim calcmode="lin" valueType="num">
                                      <p:cBhvr>
                                        <p:cTn id="37" dur="800" decel="100000" fill="hold"/>
                                        <p:tgtEl>
                                          <p:spTgt spid="6"/>
                                        </p:tgtEl>
                                        <p:attrNameLst>
                                          <p:attrName>style.rotation</p:attrName>
                                        </p:attrNameLst>
                                      </p:cBhvr>
                                      <p:tavLst>
                                        <p:tav tm="0">
                                          <p:val>
                                            <p:fltVal val="-90"/>
                                          </p:val>
                                        </p:tav>
                                        <p:tav tm="100000">
                                          <p:val>
                                            <p:fltVal val="0"/>
                                          </p:val>
                                        </p:tav>
                                      </p:tavLst>
                                    </p:anim>
                                    <p:anim calcmode="lin" valueType="num">
                                      <p:cBhvr>
                                        <p:cTn id="38" dur="800" decel="100000" fill="hold"/>
                                        <p:tgtEl>
                                          <p:spTgt spid="6"/>
                                        </p:tgtEl>
                                        <p:attrNameLst>
                                          <p:attrName>ppt_x</p:attrName>
                                        </p:attrNameLst>
                                      </p:cBhvr>
                                      <p:tavLst>
                                        <p:tav tm="0">
                                          <p:val>
                                            <p:strVal val="#ppt_x+0.4"/>
                                          </p:val>
                                        </p:tav>
                                        <p:tav tm="100000">
                                          <p:val>
                                            <p:strVal val="#ppt_x-0.05"/>
                                          </p:val>
                                        </p:tav>
                                      </p:tavLst>
                                    </p:anim>
                                    <p:anim calcmode="lin" valueType="num">
                                      <p:cBhvr>
                                        <p:cTn id="39" dur="800" decel="100000" fill="hold"/>
                                        <p:tgtEl>
                                          <p:spTgt spid="6"/>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altLang="en-US"/>
              <a:t>6.4 Các b</a:t>
            </a:r>
            <a:r>
              <a:rPr lang="vi-VN" altLang="en-US"/>
              <a:t>ướ</a:t>
            </a:r>
            <a:r>
              <a:rPr lang="en-US" altLang="en-US"/>
              <a:t>c xây dựng hàm </a:t>
            </a:r>
            <a:r>
              <a:rPr lang="vi-VN" altLang="en-US"/>
              <a:t>đệ</a:t>
            </a:r>
            <a:r>
              <a:rPr lang="en-US" altLang="en-US"/>
              <a:t> quy</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B204C21F-6EFF-E55C-6096-DFE90B9BEEE2}"/>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99CBB9BA-24B7-CDC9-E7D3-1D128AB0633B}"/>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82635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2033899" y="1441221"/>
            <a:ext cx="8124204" cy="4520832"/>
          </a:xfrm>
        </p:spPr>
        <p:txBody>
          <a:bodyPr>
            <a:noAutofit/>
          </a:bodyPr>
          <a:lstStyle/>
          <a:p>
            <a:pPr marL="0" indent="0">
              <a:lnSpc>
                <a:spcPct val="100000"/>
              </a:lnSpc>
              <a:buNone/>
            </a:pPr>
            <a:r>
              <a:rPr lang="vi-VN" sz="2400"/>
              <a:t>6.1 Khái niệm đệ quy</a:t>
            </a:r>
          </a:p>
          <a:p>
            <a:pPr marL="0" indent="0">
              <a:lnSpc>
                <a:spcPct val="100000"/>
              </a:lnSpc>
              <a:buNone/>
            </a:pPr>
            <a:r>
              <a:rPr lang="vi-VN" sz="2400"/>
              <a:t>6.2 Khái niệm và Cấu trúc hàm đệ quy</a:t>
            </a:r>
          </a:p>
          <a:p>
            <a:pPr marL="0" indent="0">
              <a:lnSpc>
                <a:spcPct val="100000"/>
              </a:lnSpc>
              <a:buNone/>
            </a:pPr>
            <a:r>
              <a:rPr lang="vi-VN" sz="2400"/>
              <a:t>6.3 Các loại đệ quy</a:t>
            </a:r>
          </a:p>
          <a:p>
            <a:pPr marL="0" indent="0">
              <a:lnSpc>
                <a:spcPct val="100000"/>
              </a:lnSpc>
              <a:buNone/>
            </a:pPr>
            <a:r>
              <a:rPr lang="vi-VN" sz="2400"/>
              <a:t>6.4 Các bước xây dựng hàm đệ quy</a:t>
            </a:r>
          </a:p>
          <a:p>
            <a:pPr marL="0" indent="0">
              <a:lnSpc>
                <a:spcPct val="100000"/>
              </a:lnSpc>
              <a:buNone/>
            </a:pPr>
            <a:r>
              <a:rPr lang="vi-VN" sz="2400"/>
              <a:t>6.5 Nguyên tắc hoạt động của hàm đệ quy</a:t>
            </a:r>
            <a:endParaRPr lang="en-US" sz="2400"/>
          </a:p>
          <a:p>
            <a:pPr marL="0" indent="0">
              <a:lnSpc>
                <a:spcPct val="100000"/>
              </a:lnSpc>
              <a:buNone/>
            </a:pPr>
            <a:r>
              <a:rPr lang="vi-VN" sz="2400"/>
              <a:t>6.</a:t>
            </a:r>
            <a:r>
              <a:rPr lang="en-US" sz="2400"/>
              <a:t>6</a:t>
            </a:r>
            <a:r>
              <a:rPr lang="vi-VN" sz="2400"/>
              <a:t> Ví dụ </a:t>
            </a:r>
            <a:r>
              <a:rPr lang="en-US" sz="2400"/>
              <a:t>các </a:t>
            </a:r>
            <a:r>
              <a:rPr lang="vi-VN" sz="2400"/>
              <a:t>bài toán đệ quy cơ bản</a:t>
            </a:r>
          </a:p>
          <a:p>
            <a:pPr marL="0" indent="0">
              <a:lnSpc>
                <a:spcPct val="100000"/>
              </a:lnSpc>
              <a:buNone/>
            </a:pPr>
            <a:r>
              <a:rPr lang="vi-VN" sz="2400"/>
              <a:t>6.</a:t>
            </a:r>
            <a:r>
              <a:rPr lang="en-US" sz="2400"/>
              <a:t>7</a:t>
            </a:r>
            <a:r>
              <a:rPr lang="vi-VN" sz="2400"/>
              <a:t> Các vấn đề đệ quy thông dụng</a:t>
            </a:r>
            <a:endParaRPr lang="en-US" sz="2400"/>
          </a:p>
          <a:p>
            <a:pPr marL="0" indent="0">
              <a:lnSpc>
                <a:spcPct val="100000"/>
              </a:lnSpc>
              <a:buNone/>
            </a:pPr>
            <a:r>
              <a:rPr lang="vi-VN" sz="2400"/>
              <a:t>6.</a:t>
            </a:r>
            <a:r>
              <a:rPr lang="en-US" sz="2400"/>
              <a:t>8</a:t>
            </a:r>
            <a:r>
              <a:rPr lang="vi-VN" sz="2400"/>
              <a:t> Ưu điểm và khuyết điểm của phương pháp đệ quy</a:t>
            </a:r>
            <a:endParaRPr lang="en-US" sz="2400"/>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9AAF88D4-A0A8-1AD0-73AD-D4D58B116828}"/>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2942BB2-D750-73F6-4CEB-5C066494DAC1}"/>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p:txBody>
          <a:bodyPr>
            <a:normAutofit fontScale="90000"/>
          </a:bodyPr>
          <a:lstStyle/>
          <a:p>
            <a:pPr eaLnBrk="1" hangingPunct="1"/>
            <a:r>
              <a:rPr lang="en-US" altLang="en-US" dirty="0"/>
              <a:t>6.4 </a:t>
            </a:r>
            <a:r>
              <a:rPr lang="en-US" altLang="en-US" dirty="0" err="1"/>
              <a:t>Các</a:t>
            </a:r>
            <a:r>
              <a:rPr lang="en-US" altLang="en-US" dirty="0"/>
              <a:t> b</a:t>
            </a:r>
            <a:r>
              <a:rPr lang="vi-VN" altLang="en-US" dirty="0"/>
              <a:t>ướ</a:t>
            </a:r>
            <a:r>
              <a:rPr lang="en-US" altLang="en-US" dirty="0"/>
              <a:t>c </a:t>
            </a:r>
            <a:r>
              <a:rPr lang="en-US" altLang="en-US" dirty="0" err="1"/>
              <a:t>xây</a:t>
            </a:r>
            <a:r>
              <a:rPr lang="en-US" altLang="en-US" dirty="0"/>
              <a:t> </a:t>
            </a:r>
            <a:r>
              <a:rPr lang="en-US" altLang="en-US" dirty="0" err="1"/>
              <a:t>dựng</a:t>
            </a:r>
            <a:r>
              <a:rPr lang="en-US" altLang="en-US" dirty="0"/>
              <a:t> </a:t>
            </a:r>
            <a:r>
              <a:rPr lang="en-US" altLang="en-US" dirty="0" err="1"/>
              <a:t>hàm</a:t>
            </a:r>
            <a:r>
              <a:rPr lang="en-US" altLang="en-US" dirty="0"/>
              <a:t> </a:t>
            </a:r>
            <a:r>
              <a:rPr lang="vi-VN" altLang="en-US" dirty="0"/>
              <a:t>đệ</a:t>
            </a:r>
            <a:r>
              <a:rPr lang="en-US" altLang="en-US" dirty="0"/>
              <a:t> </a:t>
            </a:r>
            <a:r>
              <a:rPr lang="en-US" altLang="en-US" dirty="0" err="1"/>
              <a:t>quy</a:t>
            </a:r>
            <a:endParaRPr lang="en-US" altLang="en-US" dirty="0"/>
          </a:p>
        </p:txBody>
      </p:sp>
      <p:sp>
        <p:nvSpPr>
          <p:cNvPr id="3481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spcBef>
                <a:spcPts val="0"/>
              </a:spcBef>
              <a:buClrTx/>
              <a:buNone/>
              <a:defRPr/>
            </a:pPr>
            <a:r>
              <a:rPr lang="vi-VN" sz="750" b="0">
                <a:solidFill>
                  <a:srgbClr val="363D3D">
                    <a:tint val="75000"/>
                  </a:srgbClr>
                </a:solidFill>
                <a:latin typeface="Calibri" panose="020F0502020204030204"/>
                <a:cs typeface="+mn-cs"/>
              </a:rPr>
              <a:t>Thực hiện bởi Trường Đại học Công nghệ Thông tin, ĐHQG-HCM</a:t>
            </a:r>
            <a:endParaRPr lang="en-US" sz="750" b="0" dirty="0">
              <a:solidFill>
                <a:srgbClr val="363D3D">
                  <a:tint val="75000"/>
                </a:srgbClr>
              </a:solidFill>
              <a:latin typeface="Calibri" panose="020F0502020204030204"/>
              <a:cs typeface="+mn-cs"/>
            </a:endParaRPr>
          </a:p>
        </p:txBody>
      </p:sp>
      <p:sp>
        <p:nvSpPr>
          <p:cNvPr id="4" name="Date Placeholder 3">
            <a:extLst>
              <a:ext uri="{FF2B5EF4-FFF2-40B4-BE49-F238E27FC236}">
                <a16:creationId xmlns:a16="http://schemas.microsoft.com/office/drawing/2014/main" id="{ECA9B62B-154B-1AC1-13E9-7B7CDBBAC507}"/>
              </a:ext>
            </a:extLst>
          </p:cNvPr>
          <p:cNvSpPr>
            <a:spLocks noGrp="1"/>
          </p:cNvSpPr>
          <p:nvPr>
            <p:ph type="dt" sz="half" idx="13"/>
          </p:nvPr>
        </p:nvSpPr>
        <p:spPr/>
        <p:txBody>
          <a:bodyPr/>
          <a:lstStyle/>
          <a:p>
            <a:r>
              <a:rPr lang="en-US"/>
              <a:t>June 2024</a:t>
            </a:r>
            <a:endParaRPr lang="en-US" dirty="0"/>
          </a:p>
        </p:txBody>
      </p:sp>
      <p:graphicFrame>
        <p:nvGraphicFramePr>
          <p:cNvPr id="10" name="Diagram 9">
            <a:extLst>
              <a:ext uri="{FF2B5EF4-FFF2-40B4-BE49-F238E27FC236}">
                <a16:creationId xmlns:a16="http://schemas.microsoft.com/office/drawing/2014/main" id="{BFDE02FC-58F1-21CD-8820-4BADA70ACE97}"/>
              </a:ext>
            </a:extLst>
          </p:cNvPr>
          <p:cNvGraphicFramePr/>
          <p:nvPr>
            <p:extLst>
              <p:ext uri="{D42A27DB-BD31-4B8C-83A1-F6EECF244321}">
                <p14:modId xmlns:p14="http://schemas.microsoft.com/office/powerpoint/2010/main" val="2806251948"/>
              </p:ext>
            </p:extLst>
          </p:nvPr>
        </p:nvGraphicFramePr>
        <p:xfrm>
          <a:off x="1420974" y="1188508"/>
          <a:ext cx="952952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DB051DE-113F-8115-97A0-3BF4451D8BF5}"/>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181176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ltLang="en-US"/>
              <a:t>6.5 Nguyên tắc hoạt động của hàm đệ quy</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B204C21F-6EFF-E55C-6096-DFE90B9BEEE2}"/>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3D283AD-92AA-4FE5-F7E3-2B900116DC7E}"/>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1348091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pPr eaLnBrk="1" hangingPunct="1"/>
            <a:r>
              <a:rPr lang="en-US" altLang="en-US"/>
              <a:t>C</a:t>
            </a:r>
            <a:r>
              <a:rPr lang="vi-VN" altLang="en-US"/>
              <a:t>ơ</a:t>
            </a:r>
            <a:r>
              <a:rPr lang="en-US" altLang="en-US"/>
              <a:t> chế gọi hàm và STACK</a:t>
            </a:r>
          </a:p>
        </p:txBody>
      </p:sp>
      <p:sp>
        <p:nvSpPr>
          <p:cNvPr id="358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3" name="Group 227"/>
          <p:cNvGrpSpPr>
            <a:grpSpLocks/>
          </p:cNvGrpSpPr>
          <p:nvPr/>
        </p:nvGrpSpPr>
        <p:grpSpPr bwMode="auto">
          <a:xfrm>
            <a:off x="1120877" y="1325511"/>
            <a:ext cx="1453875" cy="2252833"/>
            <a:chOff x="655121" y="2743200"/>
            <a:chExt cx="1183573" cy="1981437"/>
          </a:xfrm>
        </p:grpSpPr>
        <p:sp>
          <p:nvSpPr>
            <p:cNvPr id="6" name="AutoShape 6"/>
            <p:cNvSpPr>
              <a:spLocks noChangeArrowheads="1"/>
            </p:cNvSpPr>
            <p:nvPr/>
          </p:nvSpPr>
          <p:spPr bwMode="gray">
            <a:xfrm>
              <a:off x="685800" y="3124200"/>
              <a:ext cx="1112321" cy="16002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1600"/>
            </a:p>
          </p:txBody>
        </p:sp>
        <p:sp>
          <p:nvSpPr>
            <p:cNvPr id="7" name="Rectangle 11"/>
            <p:cNvSpPr>
              <a:spLocks noChangeArrowheads="1"/>
            </p:cNvSpPr>
            <p:nvPr/>
          </p:nvSpPr>
          <p:spPr bwMode="black">
            <a:xfrm>
              <a:off x="761421" y="3124246"/>
              <a:ext cx="959868" cy="1600391"/>
            </a:xfrm>
            <a:prstGeom prst="rect">
              <a:avLst/>
            </a:prstGeom>
            <a:noFill/>
            <a:ln w="9525" algn="ctr">
              <a:noFill/>
              <a:miter lim="800000"/>
              <a:headEnd/>
              <a:tailEnd/>
            </a:ln>
          </p:spPr>
          <p:txBody>
            <a:bodyPr>
              <a:spAutoFit/>
            </a:bodyPr>
            <a:lstStyle/>
            <a:p>
              <a:pPr marL="231775" indent="-231775" algn="just">
                <a:defRPr/>
              </a:pPr>
              <a:r>
                <a:rPr lang="vi-VN" sz="1600" kern="0">
                  <a:solidFill>
                    <a:schemeClr val="tx1">
                      <a:lumMod val="60000"/>
                      <a:lumOff val="40000"/>
                    </a:schemeClr>
                  </a:solidFill>
                  <a:latin typeface="Tahoma" pitchFamily="34" charset="0"/>
                  <a:cs typeface="Tahoma" pitchFamily="34" charset="0"/>
                </a:rPr>
                <a:t>{</a:t>
              </a:r>
              <a:endParaRPr lang="en-US" sz="1600" kern="0">
                <a:solidFill>
                  <a:schemeClr val="tx1">
                    <a:lumMod val="60000"/>
                    <a:lumOff val="40000"/>
                  </a:schemeClr>
                </a:solidFill>
                <a:latin typeface="Tahoma" pitchFamily="34" charset="0"/>
                <a:cs typeface="Tahoma" pitchFamily="34" charset="0"/>
              </a:endParaRP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en-US" sz="1600" kern="0">
                  <a:solidFill>
                    <a:schemeClr val="tx1">
                      <a:lumMod val="60000"/>
                      <a:lumOff val="40000"/>
                    </a:schemeClr>
                  </a:solidFill>
                  <a:latin typeface="Tahoma" pitchFamily="34" charset="0"/>
                  <a:cs typeface="Tahoma" pitchFamily="34" charset="0"/>
                </a:rPr>
                <a:t>   A();</a:t>
              </a: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en-US" sz="1600" kern="0">
                  <a:solidFill>
                    <a:schemeClr val="tx1">
                      <a:lumMod val="60000"/>
                      <a:lumOff val="40000"/>
                    </a:schemeClr>
                  </a:solidFill>
                  <a:latin typeface="Tahoma" pitchFamily="34" charset="0"/>
                  <a:cs typeface="Tahoma" pitchFamily="34" charset="0"/>
                </a:rPr>
                <a:t>   D();</a:t>
              </a: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vi-VN" sz="1600" kern="0">
                  <a:solidFill>
                    <a:schemeClr val="tx1">
                      <a:lumMod val="60000"/>
                      <a:lumOff val="40000"/>
                    </a:schemeClr>
                  </a:solidFill>
                  <a:latin typeface="Tahoma" pitchFamily="34" charset="0"/>
                  <a:cs typeface="Tahoma" pitchFamily="34" charset="0"/>
                </a:rPr>
                <a:t>}</a:t>
              </a:r>
            </a:p>
          </p:txBody>
        </p:sp>
        <p:sp>
          <p:nvSpPr>
            <p:cNvPr id="9" name="Freeform 2"/>
            <p:cNvSpPr>
              <a:spLocks/>
            </p:cNvSpPr>
            <p:nvPr/>
          </p:nvSpPr>
          <p:spPr bwMode="gray">
            <a:xfrm>
              <a:off x="655121" y="2743200"/>
              <a:ext cx="1183573" cy="3778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sz="1600" kern="0">
                <a:solidFill>
                  <a:sysClr val="windowText" lastClr="000000"/>
                </a:solidFill>
                <a:latin typeface="Verdana"/>
              </a:endParaRPr>
            </a:p>
          </p:txBody>
        </p:sp>
        <p:sp>
          <p:nvSpPr>
            <p:cNvPr id="10" name="Rectangle 4"/>
            <p:cNvSpPr>
              <a:spLocks noChangeArrowheads="1"/>
            </p:cNvSpPr>
            <p:nvPr/>
          </p:nvSpPr>
          <p:spPr bwMode="gray">
            <a:xfrm>
              <a:off x="655121" y="2743200"/>
              <a:ext cx="1143000" cy="297769"/>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1600" kern="0">
                  <a:solidFill>
                    <a:srgbClr val="FFFFFF"/>
                  </a:solidFill>
                  <a:latin typeface="Arial" charset="0"/>
                </a:rPr>
                <a:t>main()</a:t>
              </a:r>
            </a:p>
          </p:txBody>
        </p:sp>
      </p:grpSp>
      <p:grpSp>
        <p:nvGrpSpPr>
          <p:cNvPr id="5" name="Group 228"/>
          <p:cNvGrpSpPr>
            <a:grpSpLocks/>
          </p:cNvGrpSpPr>
          <p:nvPr/>
        </p:nvGrpSpPr>
        <p:grpSpPr bwMode="auto">
          <a:xfrm>
            <a:off x="1120877" y="3751640"/>
            <a:ext cx="1453875" cy="2252833"/>
            <a:chOff x="1950521" y="1676400"/>
            <a:chExt cx="1183573" cy="1981437"/>
          </a:xfrm>
        </p:grpSpPr>
        <p:sp>
          <p:nvSpPr>
            <p:cNvPr id="37" name="AutoShape 6"/>
            <p:cNvSpPr>
              <a:spLocks noChangeArrowheads="1"/>
            </p:cNvSpPr>
            <p:nvPr/>
          </p:nvSpPr>
          <p:spPr bwMode="gray">
            <a:xfrm>
              <a:off x="1981200" y="2057400"/>
              <a:ext cx="1112321" cy="16002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1600"/>
            </a:p>
          </p:txBody>
        </p:sp>
        <p:sp>
          <p:nvSpPr>
            <p:cNvPr id="38" name="Rectangle 11"/>
            <p:cNvSpPr>
              <a:spLocks noChangeArrowheads="1"/>
            </p:cNvSpPr>
            <p:nvPr/>
          </p:nvSpPr>
          <p:spPr bwMode="black">
            <a:xfrm>
              <a:off x="2056821" y="2057446"/>
              <a:ext cx="959868" cy="1600391"/>
            </a:xfrm>
            <a:prstGeom prst="rect">
              <a:avLst/>
            </a:prstGeom>
            <a:noFill/>
            <a:ln w="9525" algn="ctr">
              <a:noFill/>
              <a:miter lim="800000"/>
              <a:headEnd/>
              <a:tailEnd/>
            </a:ln>
          </p:spPr>
          <p:txBody>
            <a:bodyPr>
              <a:spAutoFit/>
            </a:bodyPr>
            <a:lstStyle/>
            <a:p>
              <a:pPr marL="231775" indent="-231775" algn="just">
                <a:defRPr/>
              </a:pPr>
              <a:r>
                <a:rPr lang="vi-VN" sz="1600" kern="0">
                  <a:solidFill>
                    <a:schemeClr val="tx1">
                      <a:lumMod val="60000"/>
                      <a:lumOff val="40000"/>
                    </a:schemeClr>
                  </a:solidFill>
                  <a:latin typeface="Tahoma" pitchFamily="34" charset="0"/>
                  <a:cs typeface="Tahoma" pitchFamily="34" charset="0"/>
                </a:rPr>
                <a:t>{</a:t>
              </a:r>
              <a:endParaRPr lang="en-US" sz="1600" kern="0">
                <a:solidFill>
                  <a:schemeClr val="tx1">
                    <a:lumMod val="60000"/>
                    <a:lumOff val="40000"/>
                  </a:schemeClr>
                </a:solidFill>
                <a:latin typeface="Tahoma" pitchFamily="34" charset="0"/>
                <a:cs typeface="Tahoma" pitchFamily="34" charset="0"/>
              </a:endParaRP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en-US" sz="1600" kern="0">
                  <a:solidFill>
                    <a:schemeClr val="tx1">
                      <a:lumMod val="60000"/>
                      <a:lumOff val="40000"/>
                    </a:schemeClr>
                  </a:solidFill>
                  <a:latin typeface="Tahoma" pitchFamily="34" charset="0"/>
                  <a:cs typeface="Tahoma" pitchFamily="34" charset="0"/>
                </a:rPr>
                <a:t>   B();</a:t>
              </a: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en-US" sz="1600" kern="0">
                  <a:solidFill>
                    <a:schemeClr val="tx1">
                      <a:lumMod val="60000"/>
                      <a:lumOff val="40000"/>
                    </a:schemeClr>
                  </a:solidFill>
                  <a:latin typeface="Tahoma" pitchFamily="34" charset="0"/>
                  <a:cs typeface="Tahoma" pitchFamily="34" charset="0"/>
                </a:rPr>
                <a:t>   C();</a:t>
              </a: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vi-VN" sz="1600" kern="0">
                  <a:solidFill>
                    <a:schemeClr val="tx1">
                      <a:lumMod val="60000"/>
                      <a:lumOff val="40000"/>
                    </a:schemeClr>
                  </a:solidFill>
                  <a:latin typeface="Tahoma" pitchFamily="34" charset="0"/>
                  <a:cs typeface="Tahoma" pitchFamily="34" charset="0"/>
                </a:rPr>
                <a:t>}</a:t>
              </a:r>
            </a:p>
          </p:txBody>
        </p:sp>
        <p:sp>
          <p:nvSpPr>
            <p:cNvPr id="39" name="Freeform 2"/>
            <p:cNvSpPr>
              <a:spLocks/>
            </p:cNvSpPr>
            <p:nvPr/>
          </p:nvSpPr>
          <p:spPr bwMode="gray">
            <a:xfrm>
              <a:off x="1950521" y="1676400"/>
              <a:ext cx="1183573" cy="3778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sz="1600" kern="0">
                <a:solidFill>
                  <a:sysClr val="windowText" lastClr="000000"/>
                </a:solidFill>
                <a:latin typeface="Verdana"/>
              </a:endParaRPr>
            </a:p>
          </p:txBody>
        </p:sp>
        <p:sp>
          <p:nvSpPr>
            <p:cNvPr id="40" name="Rectangle 4"/>
            <p:cNvSpPr>
              <a:spLocks noChangeArrowheads="1"/>
            </p:cNvSpPr>
            <p:nvPr/>
          </p:nvSpPr>
          <p:spPr bwMode="gray">
            <a:xfrm>
              <a:off x="1950521" y="1676400"/>
              <a:ext cx="1143000" cy="297769"/>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1600" kern="0">
                  <a:solidFill>
                    <a:srgbClr val="FFFFFF"/>
                  </a:solidFill>
                  <a:latin typeface="Arial" charset="0"/>
                </a:rPr>
                <a:t>A()</a:t>
              </a:r>
            </a:p>
          </p:txBody>
        </p:sp>
      </p:grpSp>
      <p:grpSp>
        <p:nvGrpSpPr>
          <p:cNvPr id="8" name="Group 239"/>
          <p:cNvGrpSpPr>
            <a:grpSpLocks/>
          </p:cNvGrpSpPr>
          <p:nvPr/>
        </p:nvGrpSpPr>
        <p:grpSpPr bwMode="auto">
          <a:xfrm>
            <a:off x="2711175" y="3231755"/>
            <a:ext cx="1453875" cy="1299712"/>
            <a:chOff x="1981200" y="1676400"/>
            <a:chExt cx="1183573" cy="1143000"/>
          </a:xfrm>
        </p:grpSpPr>
        <p:sp>
          <p:nvSpPr>
            <p:cNvPr id="41" name="AutoShape 6"/>
            <p:cNvSpPr>
              <a:spLocks noChangeArrowheads="1"/>
            </p:cNvSpPr>
            <p:nvPr/>
          </p:nvSpPr>
          <p:spPr bwMode="gray">
            <a:xfrm>
              <a:off x="2011879" y="2057400"/>
              <a:ext cx="1112321" cy="7620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1600"/>
            </a:p>
          </p:txBody>
        </p:sp>
        <p:sp>
          <p:nvSpPr>
            <p:cNvPr id="42" name="Rectangle 11"/>
            <p:cNvSpPr>
              <a:spLocks noChangeArrowheads="1"/>
            </p:cNvSpPr>
            <p:nvPr/>
          </p:nvSpPr>
          <p:spPr bwMode="black">
            <a:xfrm>
              <a:off x="2087500" y="2057400"/>
              <a:ext cx="959868" cy="738188"/>
            </a:xfrm>
            <a:prstGeom prst="rect">
              <a:avLst/>
            </a:prstGeom>
            <a:noFill/>
            <a:ln w="9525" algn="ctr">
              <a:noFill/>
              <a:miter lim="800000"/>
              <a:headEnd/>
              <a:tailEnd/>
            </a:ln>
          </p:spPr>
          <p:txBody>
            <a:bodyPr>
              <a:spAutoFit/>
            </a:bodyPr>
            <a:lstStyle/>
            <a:p>
              <a:pPr marL="231775" indent="-231775" algn="just">
                <a:defRPr/>
              </a:pPr>
              <a:r>
                <a:rPr lang="vi-VN" sz="1600" kern="0">
                  <a:solidFill>
                    <a:schemeClr val="tx1">
                      <a:lumMod val="60000"/>
                      <a:lumOff val="40000"/>
                    </a:schemeClr>
                  </a:solidFill>
                  <a:latin typeface="Tahoma" pitchFamily="34" charset="0"/>
                  <a:cs typeface="Tahoma" pitchFamily="34" charset="0"/>
                </a:rPr>
                <a:t>{</a:t>
              </a:r>
              <a:endParaRPr lang="en-US" sz="1600" kern="0">
                <a:solidFill>
                  <a:schemeClr val="tx1">
                    <a:lumMod val="60000"/>
                    <a:lumOff val="40000"/>
                  </a:schemeClr>
                </a:solidFill>
                <a:latin typeface="Tahoma" pitchFamily="34" charset="0"/>
                <a:cs typeface="Tahoma" pitchFamily="34" charset="0"/>
              </a:endParaRP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vi-VN" sz="1600" kern="0">
                  <a:solidFill>
                    <a:schemeClr val="tx1">
                      <a:lumMod val="60000"/>
                      <a:lumOff val="40000"/>
                    </a:schemeClr>
                  </a:solidFill>
                  <a:latin typeface="Tahoma" pitchFamily="34" charset="0"/>
                  <a:cs typeface="Tahoma" pitchFamily="34" charset="0"/>
                </a:rPr>
                <a:t>}</a:t>
              </a:r>
            </a:p>
          </p:txBody>
        </p:sp>
        <p:sp>
          <p:nvSpPr>
            <p:cNvPr id="43" name="Freeform 2"/>
            <p:cNvSpPr>
              <a:spLocks/>
            </p:cNvSpPr>
            <p:nvPr/>
          </p:nvSpPr>
          <p:spPr bwMode="gray">
            <a:xfrm>
              <a:off x="1981200" y="1676400"/>
              <a:ext cx="1183573" cy="3778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sz="1600" kern="0">
                <a:solidFill>
                  <a:sysClr val="windowText" lastClr="000000"/>
                </a:solidFill>
                <a:latin typeface="Verdana"/>
              </a:endParaRPr>
            </a:p>
          </p:txBody>
        </p:sp>
        <p:sp>
          <p:nvSpPr>
            <p:cNvPr id="44" name="Rectangle 4"/>
            <p:cNvSpPr>
              <a:spLocks noChangeArrowheads="1"/>
            </p:cNvSpPr>
            <p:nvPr/>
          </p:nvSpPr>
          <p:spPr bwMode="gray">
            <a:xfrm>
              <a:off x="1981200" y="1676400"/>
              <a:ext cx="1143000" cy="297733"/>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1600" kern="0">
                  <a:solidFill>
                    <a:srgbClr val="FFFFFF"/>
                  </a:solidFill>
                  <a:latin typeface="Arial" charset="0"/>
                </a:rPr>
                <a:t>C()</a:t>
              </a:r>
            </a:p>
          </p:txBody>
        </p:sp>
      </p:grpSp>
      <p:grpSp>
        <p:nvGrpSpPr>
          <p:cNvPr id="11" name="Group 237"/>
          <p:cNvGrpSpPr>
            <a:grpSpLocks/>
          </p:cNvGrpSpPr>
          <p:nvPr/>
        </p:nvGrpSpPr>
        <p:grpSpPr bwMode="auto">
          <a:xfrm>
            <a:off x="2711175" y="1325511"/>
            <a:ext cx="1453875" cy="1763639"/>
            <a:chOff x="1950521" y="3962400"/>
            <a:chExt cx="1183573" cy="1550552"/>
          </a:xfrm>
        </p:grpSpPr>
        <p:sp>
          <p:nvSpPr>
            <p:cNvPr id="45" name="AutoShape 6"/>
            <p:cNvSpPr>
              <a:spLocks noChangeArrowheads="1"/>
            </p:cNvSpPr>
            <p:nvPr/>
          </p:nvSpPr>
          <p:spPr bwMode="gray">
            <a:xfrm>
              <a:off x="1981200" y="4343400"/>
              <a:ext cx="1112321" cy="11430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1600"/>
            </a:p>
          </p:txBody>
        </p:sp>
        <p:sp>
          <p:nvSpPr>
            <p:cNvPr id="46" name="Rectangle 11"/>
            <p:cNvSpPr>
              <a:spLocks noChangeArrowheads="1"/>
            </p:cNvSpPr>
            <p:nvPr/>
          </p:nvSpPr>
          <p:spPr bwMode="black">
            <a:xfrm>
              <a:off x="2056821" y="4343294"/>
              <a:ext cx="959868" cy="1169658"/>
            </a:xfrm>
            <a:prstGeom prst="rect">
              <a:avLst/>
            </a:prstGeom>
            <a:noFill/>
            <a:ln w="9525" algn="ctr">
              <a:noFill/>
              <a:miter lim="800000"/>
              <a:headEnd/>
              <a:tailEnd/>
            </a:ln>
          </p:spPr>
          <p:txBody>
            <a:bodyPr>
              <a:spAutoFit/>
            </a:bodyPr>
            <a:lstStyle/>
            <a:p>
              <a:pPr marL="231775" indent="-231775" algn="just">
                <a:defRPr/>
              </a:pPr>
              <a:r>
                <a:rPr lang="vi-VN" sz="1600" kern="0">
                  <a:solidFill>
                    <a:schemeClr val="tx1">
                      <a:lumMod val="60000"/>
                      <a:lumOff val="40000"/>
                    </a:schemeClr>
                  </a:solidFill>
                  <a:latin typeface="Tahoma" pitchFamily="34" charset="0"/>
                  <a:cs typeface="Tahoma" pitchFamily="34" charset="0"/>
                </a:rPr>
                <a:t>{</a:t>
              </a:r>
              <a:endParaRPr lang="en-US" sz="1600" kern="0">
                <a:solidFill>
                  <a:schemeClr val="tx1">
                    <a:lumMod val="60000"/>
                    <a:lumOff val="40000"/>
                  </a:schemeClr>
                </a:solidFill>
                <a:latin typeface="Tahoma" pitchFamily="34" charset="0"/>
                <a:cs typeface="Tahoma" pitchFamily="34" charset="0"/>
              </a:endParaRP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en-US" sz="1600" kern="0">
                  <a:solidFill>
                    <a:schemeClr val="tx1">
                      <a:lumMod val="60000"/>
                      <a:lumOff val="40000"/>
                    </a:schemeClr>
                  </a:solidFill>
                  <a:latin typeface="Tahoma" pitchFamily="34" charset="0"/>
                  <a:cs typeface="Tahoma" pitchFamily="34" charset="0"/>
                </a:rPr>
                <a:t>   D();</a:t>
              </a:r>
            </a:p>
            <a:p>
              <a:pPr marL="231775" indent="-231775" algn="just">
                <a:defRPr/>
              </a:pPr>
              <a:r>
                <a:rPr lang="en-US" sz="1600" kern="0">
                  <a:solidFill>
                    <a:schemeClr val="tx1">
                      <a:lumMod val="60000"/>
                      <a:lumOff val="40000"/>
                    </a:schemeClr>
                  </a:solidFill>
                  <a:latin typeface="Tahoma" pitchFamily="34" charset="0"/>
                  <a:cs typeface="Tahoma" pitchFamily="34" charset="0"/>
                </a:rPr>
                <a:t>   …;   </a:t>
              </a:r>
            </a:p>
            <a:p>
              <a:pPr marL="231775" indent="-231775" algn="just">
                <a:defRPr/>
              </a:pPr>
              <a:r>
                <a:rPr lang="vi-VN" sz="1600" kern="0">
                  <a:solidFill>
                    <a:schemeClr val="tx1">
                      <a:lumMod val="60000"/>
                      <a:lumOff val="40000"/>
                    </a:schemeClr>
                  </a:solidFill>
                  <a:latin typeface="Tahoma" pitchFamily="34" charset="0"/>
                  <a:cs typeface="Tahoma" pitchFamily="34" charset="0"/>
                </a:rPr>
                <a:t>}</a:t>
              </a:r>
            </a:p>
          </p:txBody>
        </p:sp>
        <p:sp>
          <p:nvSpPr>
            <p:cNvPr id="47" name="Freeform 2"/>
            <p:cNvSpPr>
              <a:spLocks/>
            </p:cNvSpPr>
            <p:nvPr/>
          </p:nvSpPr>
          <p:spPr bwMode="gray">
            <a:xfrm>
              <a:off x="1950521" y="3962400"/>
              <a:ext cx="1183573" cy="3778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sz="1600" kern="0">
                <a:solidFill>
                  <a:sysClr val="windowText" lastClr="000000"/>
                </a:solidFill>
                <a:latin typeface="Verdana"/>
              </a:endParaRPr>
            </a:p>
          </p:txBody>
        </p:sp>
        <p:sp>
          <p:nvSpPr>
            <p:cNvPr id="48" name="Rectangle 4"/>
            <p:cNvSpPr>
              <a:spLocks noChangeArrowheads="1"/>
            </p:cNvSpPr>
            <p:nvPr/>
          </p:nvSpPr>
          <p:spPr bwMode="gray">
            <a:xfrm>
              <a:off x="1950521" y="3962400"/>
              <a:ext cx="1143000" cy="297649"/>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1600" kern="0">
                  <a:solidFill>
                    <a:srgbClr val="FFFFFF"/>
                  </a:solidFill>
                  <a:latin typeface="Arial" charset="0"/>
                </a:rPr>
                <a:t>B()</a:t>
              </a:r>
            </a:p>
          </p:txBody>
        </p:sp>
      </p:grpSp>
      <p:grpSp>
        <p:nvGrpSpPr>
          <p:cNvPr id="12" name="Group 238"/>
          <p:cNvGrpSpPr>
            <a:grpSpLocks/>
          </p:cNvGrpSpPr>
          <p:nvPr/>
        </p:nvGrpSpPr>
        <p:grpSpPr bwMode="auto">
          <a:xfrm>
            <a:off x="2711175" y="4704762"/>
            <a:ext cx="1453875" cy="1299712"/>
            <a:chOff x="1981200" y="4800600"/>
            <a:chExt cx="1183573" cy="1143000"/>
          </a:xfrm>
        </p:grpSpPr>
        <p:sp>
          <p:nvSpPr>
            <p:cNvPr id="53" name="AutoShape 6"/>
            <p:cNvSpPr>
              <a:spLocks noChangeArrowheads="1"/>
            </p:cNvSpPr>
            <p:nvPr/>
          </p:nvSpPr>
          <p:spPr bwMode="gray">
            <a:xfrm>
              <a:off x="2011879" y="5181600"/>
              <a:ext cx="1112321" cy="7620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1600"/>
            </a:p>
          </p:txBody>
        </p:sp>
        <p:sp>
          <p:nvSpPr>
            <p:cNvPr id="54" name="Rectangle 11"/>
            <p:cNvSpPr>
              <a:spLocks noChangeArrowheads="1"/>
            </p:cNvSpPr>
            <p:nvPr/>
          </p:nvSpPr>
          <p:spPr bwMode="black">
            <a:xfrm>
              <a:off x="2087500" y="5181600"/>
              <a:ext cx="959868" cy="738188"/>
            </a:xfrm>
            <a:prstGeom prst="rect">
              <a:avLst/>
            </a:prstGeom>
            <a:noFill/>
            <a:ln w="9525" algn="ctr">
              <a:noFill/>
              <a:miter lim="800000"/>
              <a:headEnd/>
              <a:tailEnd/>
            </a:ln>
          </p:spPr>
          <p:txBody>
            <a:bodyPr>
              <a:spAutoFit/>
            </a:bodyPr>
            <a:lstStyle/>
            <a:p>
              <a:pPr marL="231775" indent="-231775" algn="just">
                <a:defRPr/>
              </a:pPr>
              <a:r>
                <a:rPr lang="vi-VN" sz="1600" kern="0">
                  <a:solidFill>
                    <a:schemeClr val="tx1">
                      <a:lumMod val="60000"/>
                      <a:lumOff val="40000"/>
                    </a:schemeClr>
                  </a:solidFill>
                  <a:latin typeface="Tahoma" pitchFamily="34" charset="0"/>
                  <a:cs typeface="Tahoma" pitchFamily="34" charset="0"/>
                </a:rPr>
                <a:t>{</a:t>
              </a:r>
              <a:endParaRPr lang="en-US" sz="1600" kern="0">
                <a:solidFill>
                  <a:schemeClr val="tx1">
                    <a:lumMod val="60000"/>
                    <a:lumOff val="40000"/>
                  </a:schemeClr>
                </a:solidFill>
                <a:latin typeface="Tahoma" pitchFamily="34" charset="0"/>
                <a:cs typeface="Tahoma" pitchFamily="34" charset="0"/>
              </a:endParaRPr>
            </a:p>
            <a:p>
              <a:pPr marL="231775" indent="-231775" algn="just">
                <a:defRPr/>
              </a:pPr>
              <a:r>
                <a:rPr lang="en-US" sz="1600" kern="0">
                  <a:solidFill>
                    <a:schemeClr val="tx1">
                      <a:lumMod val="60000"/>
                      <a:lumOff val="40000"/>
                    </a:schemeClr>
                  </a:solidFill>
                  <a:latin typeface="Tahoma" pitchFamily="34" charset="0"/>
                  <a:cs typeface="Tahoma" pitchFamily="34" charset="0"/>
                </a:rPr>
                <a:t>   …;</a:t>
              </a:r>
            </a:p>
            <a:p>
              <a:pPr marL="231775" indent="-231775" algn="just">
                <a:defRPr/>
              </a:pPr>
              <a:r>
                <a:rPr lang="vi-VN" sz="1600" kern="0">
                  <a:solidFill>
                    <a:schemeClr val="tx1">
                      <a:lumMod val="60000"/>
                      <a:lumOff val="40000"/>
                    </a:schemeClr>
                  </a:solidFill>
                  <a:latin typeface="Tahoma" pitchFamily="34" charset="0"/>
                  <a:cs typeface="Tahoma" pitchFamily="34" charset="0"/>
                </a:rPr>
                <a:t>}</a:t>
              </a:r>
            </a:p>
          </p:txBody>
        </p:sp>
        <p:sp>
          <p:nvSpPr>
            <p:cNvPr id="55" name="Freeform 2"/>
            <p:cNvSpPr>
              <a:spLocks/>
            </p:cNvSpPr>
            <p:nvPr/>
          </p:nvSpPr>
          <p:spPr bwMode="gray">
            <a:xfrm>
              <a:off x="1981200" y="4800600"/>
              <a:ext cx="1183573" cy="3778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cene3d>
              <a:camera prst="orthographicFront"/>
              <a:lightRig rig="threePt" dir="t"/>
            </a:scene3d>
            <a:sp3d>
              <a:bevelT/>
            </a:sp3d>
          </p:spPr>
          <p:txBody>
            <a:bodyPr wrap="none" anchor="ctr"/>
            <a:lstStyle/>
            <a:p>
              <a:pPr>
                <a:defRPr/>
              </a:pPr>
              <a:endParaRPr lang="en-US" sz="1600" kern="0">
                <a:solidFill>
                  <a:sysClr val="windowText" lastClr="000000"/>
                </a:solidFill>
                <a:latin typeface="Verdana"/>
              </a:endParaRPr>
            </a:p>
          </p:txBody>
        </p:sp>
        <p:sp>
          <p:nvSpPr>
            <p:cNvPr id="56" name="Rectangle 4"/>
            <p:cNvSpPr>
              <a:spLocks noChangeArrowheads="1"/>
            </p:cNvSpPr>
            <p:nvPr/>
          </p:nvSpPr>
          <p:spPr bwMode="gray">
            <a:xfrm>
              <a:off x="1981200" y="4800600"/>
              <a:ext cx="1143000" cy="297733"/>
            </a:xfrm>
            <a:prstGeom prst="rect">
              <a:avLst/>
            </a:prstGeom>
            <a:noFill/>
            <a:ln w="9525" algn="ctr">
              <a:noFill/>
              <a:miter lim="800000"/>
              <a:headEnd/>
              <a:tailEnd/>
            </a:ln>
            <a:effectLst>
              <a:outerShdw dist="35921" dir="2700000" algn="ctr" rotWithShape="0">
                <a:srgbClr val="003300"/>
              </a:outerShdw>
            </a:effectLst>
            <a:scene3d>
              <a:camera prst="orthographicFront"/>
              <a:lightRig rig="threePt" dir="t"/>
            </a:scene3d>
            <a:sp3d>
              <a:bevelT/>
            </a:sp3d>
          </p:spPr>
          <p:txBody>
            <a:bodyPr>
              <a:spAutoFit/>
            </a:bodyPr>
            <a:lstStyle/>
            <a:p>
              <a:pPr algn="ctr">
                <a:defRPr/>
              </a:pPr>
              <a:r>
                <a:rPr lang="en-US" sz="1600" kern="0">
                  <a:solidFill>
                    <a:srgbClr val="FFFFFF"/>
                  </a:solidFill>
                  <a:latin typeface="Arial" charset="0"/>
                </a:rPr>
                <a:t>D()</a:t>
              </a:r>
            </a:p>
          </p:txBody>
        </p:sp>
      </p:grpSp>
      <p:sp>
        <p:nvSpPr>
          <p:cNvPr id="233" name="Rectangle 232"/>
          <p:cNvSpPr>
            <a:spLocks/>
          </p:cNvSpPr>
          <p:nvPr/>
        </p:nvSpPr>
        <p:spPr bwMode="auto">
          <a:xfrm>
            <a:off x="1214423" y="1845396"/>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6747E89F-DEF7-1292-DC6A-C25083E84196}"/>
              </a:ext>
            </a:extLst>
          </p:cNvPr>
          <p:cNvGrpSpPr/>
          <p:nvPr/>
        </p:nvGrpSpPr>
        <p:grpSpPr>
          <a:xfrm>
            <a:off x="4582112" y="1238865"/>
            <a:ext cx="6508675" cy="5339014"/>
            <a:chOff x="4582112" y="1238865"/>
            <a:chExt cx="6508675" cy="5339014"/>
          </a:xfrm>
        </p:grpSpPr>
        <p:grpSp>
          <p:nvGrpSpPr>
            <p:cNvPr id="13" name="Group 72"/>
            <p:cNvGrpSpPr>
              <a:grpSpLocks/>
            </p:cNvGrpSpPr>
            <p:nvPr/>
          </p:nvGrpSpPr>
          <p:grpSpPr bwMode="auto">
            <a:xfrm>
              <a:off x="6172410" y="1238865"/>
              <a:ext cx="927674" cy="862864"/>
              <a:chOff x="4010025" y="1277941"/>
              <a:chExt cx="755650" cy="758826"/>
            </a:xfrm>
          </p:grpSpPr>
          <p:grpSp>
            <p:nvGrpSpPr>
              <p:cNvPr id="36010" name="Group 39"/>
              <p:cNvGrpSpPr>
                <a:grpSpLocks/>
              </p:cNvGrpSpPr>
              <p:nvPr/>
            </p:nvGrpSpPr>
            <p:grpSpPr bwMode="auto">
              <a:xfrm>
                <a:off x="4032250" y="1277941"/>
                <a:ext cx="723900" cy="758826"/>
                <a:chOff x="3247" y="1673"/>
                <a:chExt cx="606" cy="636"/>
              </a:xfrm>
            </p:grpSpPr>
            <p:pic>
              <p:nvPicPr>
                <p:cNvPr id="36012"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13"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nvGrpSpPr>
                <p:cNvPr id="36017" name="Group 150"/>
                <p:cNvGrpSpPr>
                  <a:grpSpLocks/>
                </p:cNvGrpSpPr>
                <p:nvPr/>
              </p:nvGrpSpPr>
              <p:grpSpPr bwMode="auto">
                <a:xfrm rot="-1045052" flipH="1" flipV="1">
                  <a:off x="3285" y="2135"/>
                  <a:ext cx="468" cy="108"/>
                  <a:chOff x="2532" y="1080"/>
                  <a:chExt cx="887" cy="232"/>
                </a:xfrm>
              </p:grpSpPr>
              <p:grpSp>
                <p:nvGrpSpPr>
                  <p:cNvPr id="36019" name="Group 44"/>
                  <p:cNvGrpSpPr>
                    <a:grpSpLocks/>
                  </p:cNvGrpSpPr>
                  <p:nvPr/>
                </p:nvGrpSpPr>
                <p:grpSpPr bwMode="auto">
                  <a:xfrm>
                    <a:off x="2532" y="1080"/>
                    <a:ext cx="741" cy="183"/>
                    <a:chOff x="1571" y="2593"/>
                    <a:chExt cx="1117" cy="274"/>
                  </a:xfrm>
                </p:grpSpPr>
                <p:sp>
                  <p:nvSpPr>
                    <p:cNvPr id="87" name="AutoShape 45"/>
                    <p:cNvSpPr>
                      <a:spLocks noChangeArrowheads="1"/>
                    </p:cNvSpPr>
                    <p:nvPr/>
                  </p:nvSpPr>
                  <p:spPr bwMode="gray">
                    <a:xfrm rot="5263130">
                      <a:off x="1863" y="2319"/>
                      <a:ext cx="218"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88" name="AutoShape 46"/>
                    <p:cNvSpPr>
                      <a:spLocks noChangeArrowheads="1"/>
                    </p:cNvSpPr>
                    <p:nvPr/>
                  </p:nvSpPr>
                  <p:spPr bwMode="gray">
                    <a:xfrm rot="6078281">
                      <a:off x="1997" y="2319"/>
                      <a:ext cx="218"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89" name="AutoShape 47"/>
                    <p:cNvSpPr>
                      <a:spLocks noChangeArrowheads="1"/>
                    </p:cNvSpPr>
                    <p:nvPr/>
                  </p:nvSpPr>
                  <p:spPr bwMode="gray">
                    <a:xfrm rot="6373927">
                      <a:off x="2073" y="2346"/>
                      <a:ext cx="218"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90" name="AutoShape 48"/>
                    <p:cNvSpPr>
                      <a:spLocks noChangeArrowheads="1"/>
                    </p:cNvSpPr>
                    <p:nvPr/>
                  </p:nvSpPr>
                  <p:spPr bwMode="gray">
                    <a:xfrm rot="6906312">
                      <a:off x="2167" y="2379"/>
                      <a:ext cx="214"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nvGrpSpPr>
                  <p:cNvPr id="36020" name="Group 49"/>
                  <p:cNvGrpSpPr>
                    <a:grpSpLocks/>
                  </p:cNvGrpSpPr>
                  <p:nvPr/>
                </p:nvGrpSpPr>
                <p:grpSpPr bwMode="auto">
                  <a:xfrm rot="1353540">
                    <a:off x="2678" y="1127"/>
                    <a:ext cx="741" cy="185"/>
                    <a:chOff x="1577" y="2581"/>
                    <a:chExt cx="1118" cy="277"/>
                  </a:xfrm>
                </p:grpSpPr>
                <p:sp>
                  <p:nvSpPr>
                    <p:cNvPr id="83" name="AutoShape 50"/>
                    <p:cNvSpPr>
                      <a:spLocks noChangeArrowheads="1"/>
                    </p:cNvSpPr>
                    <p:nvPr/>
                  </p:nvSpPr>
                  <p:spPr bwMode="gray">
                    <a:xfrm rot="5263130">
                      <a:off x="1880" y="2291"/>
                      <a:ext cx="235"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84" name="AutoShape 51"/>
                    <p:cNvSpPr>
                      <a:spLocks noChangeArrowheads="1"/>
                    </p:cNvSpPr>
                    <p:nvPr/>
                  </p:nvSpPr>
                  <p:spPr bwMode="gray">
                    <a:xfrm rot="6078281">
                      <a:off x="2017" y="2290"/>
                      <a:ext cx="231"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85" name="AutoShape 52"/>
                    <p:cNvSpPr>
                      <a:spLocks noChangeArrowheads="1"/>
                    </p:cNvSpPr>
                    <p:nvPr/>
                  </p:nvSpPr>
                  <p:spPr bwMode="gray">
                    <a:xfrm rot="6373927">
                      <a:off x="2093" y="2318"/>
                      <a:ext cx="235" cy="80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86" name="AutoShape 53"/>
                    <p:cNvSpPr>
                      <a:spLocks noChangeArrowheads="1"/>
                    </p:cNvSpPr>
                    <p:nvPr/>
                  </p:nvSpPr>
                  <p:spPr bwMode="gray">
                    <a:xfrm rot="6906312">
                      <a:off x="2187" y="2344"/>
                      <a:ext cx="231"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sp>
              <p:nvSpPr>
                <p:cNvPr id="80"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sz="2000" kern="0">
                    <a:solidFill>
                      <a:sysClr val="windowText" lastClr="000000"/>
                    </a:solidFill>
                    <a:latin typeface="Arial" charset="0"/>
                    <a:cs typeface="Tahoma" pitchFamily="34" charset="0"/>
                  </a:endParaRPr>
                </a:p>
              </p:txBody>
            </p:sp>
          </p:grpSp>
          <p:sp>
            <p:nvSpPr>
              <p:cNvPr id="75" name="Text Box 55"/>
              <p:cNvSpPr txBox="1">
                <a:spLocks noChangeArrowheads="1"/>
              </p:cNvSpPr>
              <p:nvPr/>
            </p:nvSpPr>
            <p:spPr bwMode="gray">
              <a:xfrm>
                <a:off x="4010025" y="1406529"/>
                <a:ext cx="755650" cy="351868"/>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main</a:t>
                </a:r>
              </a:p>
            </p:txBody>
          </p:sp>
        </p:grpSp>
        <p:grpSp>
          <p:nvGrpSpPr>
            <p:cNvPr id="18" name="Group 90"/>
            <p:cNvGrpSpPr>
              <a:grpSpLocks/>
            </p:cNvGrpSpPr>
            <p:nvPr/>
          </p:nvGrpSpPr>
          <p:grpSpPr bwMode="auto">
            <a:xfrm>
              <a:off x="5330487" y="2538577"/>
              <a:ext cx="927674" cy="862864"/>
              <a:chOff x="4010025" y="1277941"/>
              <a:chExt cx="755650" cy="758826"/>
            </a:xfrm>
          </p:grpSpPr>
          <p:grpSp>
            <p:nvGrpSpPr>
              <p:cNvPr id="35991" name="Group 39"/>
              <p:cNvGrpSpPr>
                <a:grpSpLocks/>
              </p:cNvGrpSpPr>
              <p:nvPr/>
            </p:nvGrpSpPr>
            <p:grpSpPr bwMode="auto">
              <a:xfrm>
                <a:off x="4032250" y="1277941"/>
                <a:ext cx="723900" cy="758826"/>
                <a:chOff x="3247" y="1673"/>
                <a:chExt cx="606" cy="636"/>
              </a:xfrm>
            </p:grpSpPr>
            <p:pic>
              <p:nvPicPr>
                <p:cNvPr id="35993"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94"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nvGrpSpPr>
                <p:cNvPr id="35998" name="Group 150"/>
                <p:cNvGrpSpPr>
                  <a:grpSpLocks/>
                </p:cNvGrpSpPr>
                <p:nvPr/>
              </p:nvGrpSpPr>
              <p:grpSpPr bwMode="auto">
                <a:xfrm rot="-1045052" flipH="1" flipV="1">
                  <a:off x="3281" y="2120"/>
                  <a:ext cx="467" cy="111"/>
                  <a:chOff x="2532" y="1080"/>
                  <a:chExt cx="885" cy="234"/>
                </a:xfrm>
              </p:grpSpPr>
              <p:grpSp>
                <p:nvGrpSpPr>
                  <p:cNvPr id="36000" name="Group 44"/>
                  <p:cNvGrpSpPr>
                    <a:grpSpLocks/>
                  </p:cNvGrpSpPr>
                  <p:nvPr/>
                </p:nvGrpSpPr>
                <p:grpSpPr bwMode="auto">
                  <a:xfrm>
                    <a:off x="2532" y="1080"/>
                    <a:ext cx="741" cy="183"/>
                    <a:chOff x="1571" y="2593"/>
                    <a:chExt cx="1117" cy="274"/>
                  </a:xfrm>
                </p:grpSpPr>
                <p:sp>
                  <p:nvSpPr>
                    <p:cNvPr id="105" name="AutoShape 45"/>
                    <p:cNvSpPr>
                      <a:spLocks noChangeArrowheads="1"/>
                    </p:cNvSpPr>
                    <p:nvPr/>
                  </p:nvSpPr>
                  <p:spPr bwMode="gray">
                    <a:xfrm rot="5263130">
                      <a:off x="1882" y="2310"/>
                      <a:ext cx="214"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06" name="AutoShape 46"/>
                    <p:cNvSpPr>
                      <a:spLocks noChangeArrowheads="1"/>
                    </p:cNvSpPr>
                    <p:nvPr/>
                  </p:nvSpPr>
                  <p:spPr bwMode="gray">
                    <a:xfrm rot="6078281">
                      <a:off x="2012" y="2308"/>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07" name="AutoShape 47"/>
                    <p:cNvSpPr>
                      <a:spLocks noChangeArrowheads="1"/>
                    </p:cNvSpPr>
                    <p:nvPr/>
                  </p:nvSpPr>
                  <p:spPr bwMode="gray">
                    <a:xfrm rot="6373927">
                      <a:off x="2084" y="2338"/>
                      <a:ext cx="218"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08" name="AutoShape 48"/>
                    <p:cNvSpPr>
                      <a:spLocks noChangeArrowheads="1"/>
                    </p:cNvSpPr>
                    <p:nvPr/>
                  </p:nvSpPr>
                  <p:spPr bwMode="gray">
                    <a:xfrm rot="6906312">
                      <a:off x="2179" y="2366"/>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nvGrpSpPr>
                  <p:cNvPr id="36001" name="Group 49"/>
                  <p:cNvGrpSpPr>
                    <a:grpSpLocks/>
                  </p:cNvGrpSpPr>
                  <p:nvPr/>
                </p:nvGrpSpPr>
                <p:grpSpPr bwMode="auto">
                  <a:xfrm rot="1353540">
                    <a:off x="2676" y="1129"/>
                    <a:ext cx="741" cy="185"/>
                    <a:chOff x="1577" y="2581"/>
                    <a:chExt cx="1118" cy="277"/>
                  </a:xfrm>
                </p:grpSpPr>
                <p:sp>
                  <p:nvSpPr>
                    <p:cNvPr id="101" name="AutoShape 50"/>
                    <p:cNvSpPr>
                      <a:spLocks noChangeArrowheads="1"/>
                    </p:cNvSpPr>
                    <p:nvPr/>
                  </p:nvSpPr>
                  <p:spPr bwMode="gray">
                    <a:xfrm rot="5263130">
                      <a:off x="1883" y="2287"/>
                      <a:ext cx="227"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02" name="AutoShape 51"/>
                    <p:cNvSpPr>
                      <a:spLocks noChangeArrowheads="1"/>
                    </p:cNvSpPr>
                    <p:nvPr/>
                  </p:nvSpPr>
                  <p:spPr bwMode="gray">
                    <a:xfrm rot="6078281">
                      <a:off x="2020" y="2285"/>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03" name="AutoShape 52"/>
                    <p:cNvSpPr>
                      <a:spLocks noChangeArrowheads="1"/>
                    </p:cNvSpPr>
                    <p:nvPr/>
                  </p:nvSpPr>
                  <p:spPr bwMode="gray">
                    <a:xfrm rot="6373927">
                      <a:off x="2100" y="2313"/>
                      <a:ext cx="227" cy="80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04" name="AutoShape 53"/>
                    <p:cNvSpPr>
                      <a:spLocks noChangeArrowheads="1"/>
                    </p:cNvSpPr>
                    <p:nvPr/>
                  </p:nvSpPr>
                  <p:spPr bwMode="gray">
                    <a:xfrm rot="6906312">
                      <a:off x="2189" y="2340"/>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sp>
              <p:nvSpPr>
                <p:cNvPr id="98"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sz="2000" kern="0">
                    <a:solidFill>
                      <a:sysClr val="windowText" lastClr="000000"/>
                    </a:solidFill>
                    <a:latin typeface="Arial" charset="0"/>
                    <a:cs typeface="Tahoma" pitchFamily="34" charset="0"/>
                  </a:endParaRPr>
                </a:p>
              </p:txBody>
            </p:sp>
          </p:grpSp>
          <p:sp>
            <p:nvSpPr>
              <p:cNvPr id="93" name="Text Box 55"/>
              <p:cNvSpPr txBox="1">
                <a:spLocks noChangeArrowheads="1"/>
              </p:cNvSpPr>
              <p:nvPr/>
            </p:nvSpPr>
            <p:spPr bwMode="gray">
              <a:xfrm>
                <a:off x="4010025" y="1406529"/>
                <a:ext cx="755650" cy="351868"/>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A</a:t>
                </a:r>
              </a:p>
            </p:txBody>
          </p:sp>
        </p:grpSp>
        <p:grpSp>
          <p:nvGrpSpPr>
            <p:cNvPr id="23" name="Group 108"/>
            <p:cNvGrpSpPr>
              <a:grpSpLocks/>
            </p:cNvGrpSpPr>
            <p:nvPr/>
          </p:nvGrpSpPr>
          <p:grpSpPr bwMode="auto">
            <a:xfrm>
              <a:off x="4582112" y="3841899"/>
              <a:ext cx="927674" cy="862864"/>
              <a:chOff x="4010025" y="1277941"/>
              <a:chExt cx="755650" cy="758826"/>
            </a:xfrm>
          </p:grpSpPr>
          <p:grpSp>
            <p:nvGrpSpPr>
              <p:cNvPr id="35972" name="Group 39"/>
              <p:cNvGrpSpPr>
                <a:grpSpLocks/>
              </p:cNvGrpSpPr>
              <p:nvPr/>
            </p:nvGrpSpPr>
            <p:grpSpPr bwMode="auto">
              <a:xfrm>
                <a:off x="4032250" y="1277941"/>
                <a:ext cx="723900" cy="758826"/>
                <a:chOff x="3247" y="1673"/>
                <a:chExt cx="606" cy="636"/>
              </a:xfrm>
            </p:grpSpPr>
            <p:pic>
              <p:nvPicPr>
                <p:cNvPr id="35974"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75"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nvGrpSpPr>
                <p:cNvPr id="35979" name="Group 150"/>
                <p:cNvGrpSpPr>
                  <a:grpSpLocks/>
                </p:cNvGrpSpPr>
                <p:nvPr/>
              </p:nvGrpSpPr>
              <p:grpSpPr bwMode="auto">
                <a:xfrm rot="-1045052" flipH="1" flipV="1">
                  <a:off x="3281" y="2120"/>
                  <a:ext cx="467" cy="111"/>
                  <a:chOff x="2532" y="1080"/>
                  <a:chExt cx="885" cy="234"/>
                </a:xfrm>
              </p:grpSpPr>
              <p:grpSp>
                <p:nvGrpSpPr>
                  <p:cNvPr id="35981" name="Group 44"/>
                  <p:cNvGrpSpPr>
                    <a:grpSpLocks/>
                  </p:cNvGrpSpPr>
                  <p:nvPr/>
                </p:nvGrpSpPr>
                <p:grpSpPr bwMode="auto">
                  <a:xfrm>
                    <a:off x="2532" y="1080"/>
                    <a:ext cx="741" cy="183"/>
                    <a:chOff x="1571" y="2593"/>
                    <a:chExt cx="1117" cy="274"/>
                  </a:xfrm>
                </p:grpSpPr>
                <p:sp>
                  <p:nvSpPr>
                    <p:cNvPr id="123" name="AutoShape 45"/>
                    <p:cNvSpPr>
                      <a:spLocks noChangeArrowheads="1"/>
                    </p:cNvSpPr>
                    <p:nvPr/>
                  </p:nvSpPr>
                  <p:spPr bwMode="gray">
                    <a:xfrm rot="5263130">
                      <a:off x="1882" y="2310"/>
                      <a:ext cx="214"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24" name="AutoShape 46"/>
                    <p:cNvSpPr>
                      <a:spLocks noChangeArrowheads="1"/>
                    </p:cNvSpPr>
                    <p:nvPr/>
                  </p:nvSpPr>
                  <p:spPr bwMode="gray">
                    <a:xfrm rot="6078281">
                      <a:off x="2012" y="2308"/>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25" name="AutoShape 47"/>
                    <p:cNvSpPr>
                      <a:spLocks noChangeArrowheads="1"/>
                    </p:cNvSpPr>
                    <p:nvPr/>
                  </p:nvSpPr>
                  <p:spPr bwMode="gray">
                    <a:xfrm rot="6373927">
                      <a:off x="2084" y="2338"/>
                      <a:ext cx="218"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26" name="AutoShape 48"/>
                    <p:cNvSpPr>
                      <a:spLocks noChangeArrowheads="1"/>
                    </p:cNvSpPr>
                    <p:nvPr/>
                  </p:nvSpPr>
                  <p:spPr bwMode="gray">
                    <a:xfrm rot="6906312">
                      <a:off x="2179" y="2366"/>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nvGrpSpPr>
                  <p:cNvPr id="35982" name="Group 49"/>
                  <p:cNvGrpSpPr>
                    <a:grpSpLocks/>
                  </p:cNvGrpSpPr>
                  <p:nvPr/>
                </p:nvGrpSpPr>
                <p:grpSpPr bwMode="auto">
                  <a:xfrm rot="1353540">
                    <a:off x="2676" y="1129"/>
                    <a:ext cx="741" cy="185"/>
                    <a:chOff x="1577" y="2581"/>
                    <a:chExt cx="1118" cy="277"/>
                  </a:xfrm>
                </p:grpSpPr>
                <p:sp>
                  <p:nvSpPr>
                    <p:cNvPr id="119" name="AutoShape 50"/>
                    <p:cNvSpPr>
                      <a:spLocks noChangeArrowheads="1"/>
                    </p:cNvSpPr>
                    <p:nvPr/>
                  </p:nvSpPr>
                  <p:spPr bwMode="gray">
                    <a:xfrm rot="5263130">
                      <a:off x="1883" y="2287"/>
                      <a:ext cx="227"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20" name="AutoShape 51"/>
                    <p:cNvSpPr>
                      <a:spLocks noChangeArrowheads="1"/>
                    </p:cNvSpPr>
                    <p:nvPr/>
                  </p:nvSpPr>
                  <p:spPr bwMode="gray">
                    <a:xfrm rot="6078281">
                      <a:off x="2020" y="2285"/>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21" name="AutoShape 52"/>
                    <p:cNvSpPr>
                      <a:spLocks noChangeArrowheads="1"/>
                    </p:cNvSpPr>
                    <p:nvPr/>
                  </p:nvSpPr>
                  <p:spPr bwMode="gray">
                    <a:xfrm rot="6373927">
                      <a:off x="2100" y="2313"/>
                      <a:ext cx="227" cy="80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22" name="AutoShape 53"/>
                    <p:cNvSpPr>
                      <a:spLocks noChangeArrowheads="1"/>
                    </p:cNvSpPr>
                    <p:nvPr/>
                  </p:nvSpPr>
                  <p:spPr bwMode="gray">
                    <a:xfrm rot="6906312">
                      <a:off x="2189" y="2340"/>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sp>
              <p:nvSpPr>
                <p:cNvPr id="116"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sz="2000" kern="0">
                    <a:solidFill>
                      <a:sysClr val="windowText" lastClr="000000"/>
                    </a:solidFill>
                    <a:latin typeface="Arial" charset="0"/>
                    <a:cs typeface="Tahoma" pitchFamily="34" charset="0"/>
                  </a:endParaRPr>
                </a:p>
              </p:txBody>
            </p:sp>
          </p:grpSp>
          <p:sp>
            <p:nvSpPr>
              <p:cNvPr id="111" name="Text Box 55"/>
              <p:cNvSpPr txBox="1">
                <a:spLocks noChangeArrowheads="1"/>
              </p:cNvSpPr>
              <p:nvPr/>
            </p:nvSpPr>
            <p:spPr bwMode="gray">
              <a:xfrm>
                <a:off x="4010025" y="1406529"/>
                <a:ext cx="755650" cy="351868"/>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B</a:t>
                </a:r>
              </a:p>
            </p:txBody>
          </p:sp>
        </p:grpSp>
        <p:grpSp>
          <p:nvGrpSpPr>
            <p:cNvPr id="28" name="Group 126"/>
            <p:cNvGrpSpPr>
              <a:grpSpLocks/>
            </p:cNvGrpSpPr>
            <p:nvPr/>
          </p:nvGrpSpPr>
          <p:grpSpPr bwMode="auto">
            <a:xfrm>
              <a:off x="6172410" y="3838289"/>
              <a:ext cx="927674" cy="862864"/>
              <a:chOff x="4010025" y="1277941"/>
              <a:chExt cx="755650" cy="758826"/>
            </a:xfrm>
          </p:grpSpPr>
          <p:grpSp>
            <p:nvGrpSpPr>
              <p:cNvPr id="35953" name="Group 39"/>
              <p:cNvGrpSpPr>
                <a:grpSpLocks/>
              </p:cNvGrpSpPr>
              <p:nvPr/>
            </p:nvGrpSpPr>
            <p:grpSpPr bwMode="auto">
              <a:xfrm>
                <a:off x="4032250" y="1277941"/>
                <a:ext cx="723900" cy="758826"/>
                <a:chOff x="3247" y="1673"/>
                <a:chExt cx="606" cy="636"/>
              </a:xfrm>
            </p:grpSpPr>
            <p:pic>
              <p:nvPicPr>
                <p:cNvPr id="35955"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56"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nvGrpSpPr>
                <p:cNvPr id="35960" name="Group 150"/>
                <p:cNvGrpSpPr>
                  <a:grpSpLocks/>
                </p:cNvGrpSpPr>
                <p:nvPr/>
              </p:nvGrpSpPr>
              <p:grpSpPr bwMode="auto">
                <a:xfrm rot="-1045052" flipH="1" flipV="1">
                  <a:off x="3281" y="2120"/>
                  <a:ext cx="467" cy="111"/>
                  <a:chOff x="2532" y="1080"/>
                  <a:chExt cx="885" cy="234"/>
                </a:xfrm>
              </p:grpSpPr>
              <p:grpSp>
                <p:nvGrpSpPr>
                  <p:cNvPr id="35962" name="Group 44"/>
                  <p:cNvGrpSpPr>
                    <a:grpSpLocks/>
                  </p:cNvGrpSpPr>
                  <p:nvPr/>
                </p:nvGrpSpPr>
                <p:grpSpPr bwMode="auto">
                  <a:xfrm>
                    <a:off x="2532" y="1080"/>
                    <a:ext cx="741" cy="183"/>
                    <a:chOff x="1571" y="2593"/>
                    <a:chExt cx="1117" cy="274"/>
                  </a:xfrm>
                </p:grpSpPr>
                <p:sp>
                  <p:nvSpPr>
                    <p:cNvPr id="141" name="AutoShape 45"/>
                    <p:cNvSpPr>
                      <a:spLocks noChangeArrowheads="1"/>
                    </p:cNvSpPr>
                    <p:nvPr/>
                  </p:nvSpPr>
                  <p:spPr bwMode="gray">
                    <a:xfrm rot="5263130">
                      <a:off x="1882" y="2310"/>
                      <a:ext cx="214"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42" name="AutoShape 46"/>
                    <p:cNvSpPr>
                      <a:spLocks noChangeArrowheads="1"/>
                    </p:cNvSpPr>
                    <p:nvPr/>
                  </p:nvSpPr>
                  <p:spPr bwMode="gray">
                    <a:xfrm rot="6078281">
                      <a:off x="2012" y="2308"/>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43" name="AutoShape 47"/>
                    <p:cNvSpPr>
                      <a:spLocks noChangeArrowheads="1"/>
                    </p:cNvSpPr>
                    <p:nvPr/>
                  </p:nvSpPr>
                  <p:spPr bwMode="gray">
                    <a:xfrm rot="6373927">
                      <a:off x="2084" y="2338"/>
                      <a:ext cx="218"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44" name="AutoShape 48"/>
                    <p:cNvSpPr>
                      <a:spLocks noChangeArrowheads="1"/>
                    </p:cNvSpPr>
                    <p:nvPr/>
                  </p:nvSpPr>
                  <p:spPr bwMode="gray">
                    <a:xfrm rot="6906312">
                      <a:off x="2179" y="2366"/>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nvGrpSpPr>
                  <p:cNvPr id="35963" name="Group 49"/>
                  <p:cNvGrpSpPr>
                    <a:grpSpLocks/>
                  </p:cNvGrpSpPr>
                  <p:nvPr/>
                </p:nvGrpSpPr>
                <p:grpSpPr bwMode="auto">
                  <a:xfrm rot="1353540">
                    <a:off x="2676" y="1129"/>
                    <a:ext cx="741" cy="185"/>
                    <a:chOff x="1577" y="2581"/>
                    <a:chExt cx="1118" cy="277"/>
                  </a:xfrm>
                </p:grpSpPr>
                <p:sp>
                  <p:nvSpPr>
                    <p:cNvPr id="137" name="AutoShape 50"/>
                    <p:cNvSpPr>
                      <a:spLocks noChangeArrowheads="1"/>
                    </p:cNvSpPr>
                    <p:nvPr/>
                  </p:nvSpPr>
                  <p:spPr bwMode="gray">
                    <a:xfrm rot="5263130">
                      <a:off x="1883" y="2287"/>
                      <a:ext cx="227"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38" name="AutoShape 51"/>
                    <p:cNvSpPr>
                      <a:spLocks noChangeArrowheads="1"/>
                    </p:cNvSpPr>
                    <p:nvPr/>
                  </p:nvSpPr>
                  <p:spPr bwMode="gray">
                    <a:xfrm rot="6078281">
                      <a:off x="2020" y="2285"/>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39" name="AutoShape 52"/>
                    <p:cNvSpPr>
                      <a:spLocks noChangeArrowheads="1"/>
                    </p:cNvSpPr>
                    <p:nvPr/>
                  </p:nvSpPr>
                  <p:spPr bwMode="gray">
                    <a:xfrm rot="6373927">
                      <a:off x="2100" y="2313"/>
                      <a:ext cx="227" cy="80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40" name="AutoShape 53"/>
                    <p:cNvSpPr>
                      <a:spLocks noChangeArrowheads="1"/>
                    </p:cNvSpPr>
                    <p:nvPr/>
                  </p:nvSpPr>
                  <p:spPr bwMode="gray">
                    <a:xfrm rot="6906312">
                      <a:off x="2189" y="2340"/>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sp>
              <p:nvSpPr>
                <p:cNvPr id="134"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sz="2000" kern="0">
                    <a:solidFill>
                      <a:sysClr val="windowText" lastClr="000000"/>
                    </a:solidFill>
                    <a:latin typeface="Arial" charset="0"/>
                    <a:cs typeface="Tahoma" pitchFamily="34" charset="0"/>
                  </a:endParaRPr>
                </a:p>
              </p:txBody>
            </p:sp>
          </p:grpSp>
          <p:sp>
            <p:nvSpPr>
              <p:cNvPr id="129" name="Text Box 55"/>
              <p:cNvSpPr txBox="1">
                <a:spLocks noChangeArrowheads="1"/>
              </p:cNvSpPr>
              <p:nvPr/>
            </p:nvSpPr>
            <p:spPr bwMode="gray">
              <a:xfrm>
                <a:off x="4010025" y="1406529"/>
                <a:ext cx="755650" cy="351868"/>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C</a:t>
                </a:r>
              </a:p>
            </p:txBody>
          </p:sp>
        </p:grpSp>
        <p:grpSp>
          <p:nvGrpSpPr>
            <p:cNvPr id="228" name="Group 144"/>
            <p:cNvGrpSpPr>
              <a:grpSpLocks/>
            </p:cNvGrpSpPr>
            <p:nvPr/>
          </p:nvGrpSpPr>
          <p:grpSpPr bwMode="auto">
            <a:xfrm>
              <a:off x="4582112" y="5224648"/>
              <a:ext cx="927674" cy="862864"/>
              <a:chOff x="4010025" y="1277941"/>
              <a:chExt cx="755650" cy="758826"/>
            </a:xfrm>
          </p:grpSpPr>
          <p:grpSp>
            <p:nvGrpSpPr>
              <p:cNvPr id="35934" name="Group 39"/>
              <p:cNvGrpSpPr>
                <a:grpSpLocks/>
              </p:cNvGrpSpPr>
              <p:nvPr/>
            </p:nvGrpSpPr>
            <p:grpSpPr bwMode="auto">
              <a:xfrm>
                <a:off x="4032250" y="1277941"/>
                <a:ext cx="723900" cy="758826"/>
                <a:chOff x="3247" y="1673"/>
                <a:chExt cx="606" cy="636"/>
              </a:xfrm>
            </p:grpSpPr>
            <p:pic>
              <p:nvPicPr>
                <p:cNvPr id="35936"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37"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nvGrpSpPr>
                <p:cNvPr id="35941" name="Group 150"/>
                <p:cNvGrpSpPr>
                  <a:grpSpLocks/>
                </p:cNvGrpSpPr>
                <p:nvPr/>
              </p:nvGrpSpPr>
              <p:grpSpPr bwMode="auto">
                <a:xfrm rot="-1045052" flipH="1" flipV="1">
                  <a:off x="3281" y="2120"/>
                  <a:ext cx="467" cy="111"/>
                  <a:chOff x="2532" y="1080"/>
                  <a:chExt cx="885" cy="234"/>
                </a:xfrm>
              </p:grpSpPr>
              <p:grpSp>
                <p:nvGrpSpPr>
                  <p:cNvPr id="35943" name="Group 44"/>
                  <p:cNvGrpSpPr>
                    <a:grpSpLocks/>
                  </p:cNvGrpSpPr>
                  <p:nvPr/>
                </p:nvGrpSpPr>
                <p:grpSpPr bwMode="auto">
                  <a:xfrm>
                    <a:off x="2532" y="1080"/>
                    <a:ext cx="741" cy="183"/>
                    <a:chOff x="1571" y="2593"/>
                    <a:chExt cx="1117" cy="274"/>
                  </a:xfrm>
                </p:grpSpPr>
                <p:sp>
                  <p:nvSpPr>
                    <p:cNvPr id="159" name="AutoShape 45"/>
                    <p:cNvSpPr>
                      <a:spLocks noChangeArrowheads="1"/>
                    </p:cNvSpPr>
                    <p:nvPr/>
                  </p:nvSpPr>
                  <p:spPr bwMode="gray">
                    <a:xfrm rot="5263130">
                      <a:off x="1882" y="2310"/>
                      <a:ext cx="214"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60" name="AutoShape 46"/>
                    <p:cNvSpPr>
                      <a:spLocks noChangeArrowheads="1"/>
                    </p:cNvSpPr>
                    <p:nvPr/>
                  </p:nvSpPr>
                  <p:spPr bwMode="gray">
                    <a:xfrm rot="6078281">
                      <a:off x="2012" y="2308"/>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61" name="AutoShape 47"/>
                    <p:cNvSpPr>
                      <a:spLocks noChangeArrowheads="1"/>
                    </p:cNvSpPr>
                    <p:nvPr/>
                  </p:nvSpPr>
                  <p:spPr bwMode="gray">
                    <a:xfrm rot="6373927">
                      <a:off x="2084" y="2338"/>
                      <a:ext cx="218"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62" name="AutoShape 48"/>
                    <p:cNvSpPr>
                      <a:spLocks noChangeArrowheads="1"/>
                    </p:cNvSpPr>
                    <p:nvPr/>
                  </p:nvSpPr>
                  <p:spPr bwMode="gray">
                    <a:xfrm rot="6906312">
                      <a:off x="2179" y="2366"/>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nvGrpSpPr>
                  <p:cNvPr id="35944" name="Group 49"/>
                  <p:cNvGrpSpPr>
                    <a:grpSpLocks/>
                  </p:cNvGrpSpPr>
                  <p:nvPr/>
                </p:nvGrpSpPr>
                <p:grpSpPr bwMode="auto">
                  <a:xfrm rot="1353540">
                    <a:off x="2676" y="1129"/>
                    <a:ext cx="741" cy="185"/>
                    <a:chOff x="1577" y="2581"/>
                    <a:chExt cx="1118" cy="277"/>
                  </a:xfrm>
                </p:grpSpPr>
                <p:sp>
                  <p:nvSpPr>
                    <p:cNvPr id="155" name="AutoShape 50"/>
                    <p:cNvSpPr>
                      <a:spLocks noChangeArrowheads="1"/>
                    </p:cNvSpPr>
                    <p:nvPr/>
                  </p:nvSpPr>
                  <p:spPr bwMode="gray">
                    <a:xfrm rot="5263130">
                      <a:off x="1883" y="2287"/>
                      <a:ext cx="227"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56" name="AutoShape 51"/>
                    <p:cNvSpPr>
                      <a:spLocks noChangeArrowheads="1"/>
                    </p:cNvSpPr>
                    <p:nvPr/>
                  </p:nvSpPr>
                  <p:spPr bwMode="gray">
                    <a:xfrm rot="6078281">
                      <a:off x="2020" y="2285"/>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57" name="AutoShape 52"/>
                    <p:cNvSpPr>
                      <a:spLocks noChangeArrowheads="1"/>
                    </p:cNvSpPr>
                    <p:nvPr/>
                  </p:nvSpPr>
                  <p:spPr bwMode="gray">
                    <a:xfrm rot="6373927">
                      <a:off x="2100" y="2313"/>
                      <a:ext cx="227" cy="80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58" name="AutoShape 53"/>
                    <p:cNvSpPr>
                      <a:spLocks noChangeArrowheads="1"/>
                    </p:cNvSpPr>
                    <p:nvPr/>
                  </p:nvSpPr>
                  <p:spPr bwMode="gray">
                    <a:xfrm rot="6906312">
                      <a:off x="2189" y="2340"/>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sp>
              <p:nvSpPr>
                <p:cNvPr id="152"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sz="2000" kern="0">
                    <a:solidFill>
                      <a:sysClr val="windowText" lastClr="000000"/>
                    </a:solidFill>
                    <a:latin typeface="Arial" charset="0"/>
                    <a:cs typeface="Tahoma" pitchFamily="34" charset="0"/>
                  </a:endParaRPr>
                </a:p>
              </p:txBody>
            </p:sp>
          </p:grpSp>
          <p:sp>
            <p:nvSpPr>
              <p:cNvPr id="147" name="Text Box 55"/>
              <p:cNvSpPr txBox="1">
                <a:spLocks noChangeArrowheads="1"/>
              </p:cNvSpPr>
              <p:nvPr/>
            </p:nvSpPr>
            <p:spPr bwMode="gray">
              <a:xfrm>
                <a:off x="4010025" y="1406529"/>
                <a:ext cx="755650" cy="351868"/>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D</a:t>
                </a:r>
              </a:p>
            </p:txBody>
          </p:sp>
        </p:grpSp>
        <p:grpSp>
          <p:nvGrpSpPr>
            <p:cNvPr id="234" name="Group 162"/>
            <p:cNvGrpSpPr>
              <a:grpSpLocks/>
            </p:cNvGrpSpPr>
            <p:nvPr/>
          </p:nvGrpSpPr>
          <p:grpSpPr bwMode="auto">
            <a:xfrm>
              <a:off x="7022128" y="2451929"/>
              <a:ext cx="927674" cy="862864"/>
              <a:chOff x="4010025" y="1277941"/>
              <a:chExt cx="755650" cy="758826"/>
            </a:xfrm>
          </p:grpSpPr>
          <p:grpSp>
            <p:nvGrpSpPr>
              <p:cNvPr id="35915" name="Group 39"/>
              <p:cNvGrpSpPr>
                <a:grpSpLocks/>
              </p:cNvGrpSpPr>
              <p:nvPr/>
            </p:nvGrpSpPr>
            <p:grpSpPr bwMode="auto">
              <a:xfrm>
                <a:off x="4032250" y="1277941"/>
                <a:ext cx="723900" cy="758826"/>
                <a:chOff x="3247" y="1673"/>
                <a:chExt cx="606" cy="636"/>
              </a:xfrm>
            </p:grpSpPr>
            <p:pic>
              <p:nvPicPr>
                <p:cNvPr id="35917"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8"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nvGrpSpPr>
                <p:cNvPr id="35922" name="Group 150"/>
                <p:cNvGrpSpPr>
                  <a:grpSpLocks/>
                </p:cNvGrpSpPr>
                <p:nvPr/>
              </p:nvGrpSpPr>
              <p:grpSpPr bwMode="auto">
                <a:xfrm rot="-1045052" flipH="1" flipV="1">
                  <a:off x="3281" y="2120"/>
                  <a:ext cx="467" cy="111"/>
                  <a:chOff x="2532" y="1080"/>
                  <a:chExt cx="885" cy="234"/>
                </a:xfrm>
              </p:grpSpPr>
              <p:grpSp>
                <p:nvGrpSpPr>
                  <p:cNvPr id="35924" name="Group 44"/>
                  <p:cNvGrpSpPr>
                    <a:grpSpLocks/>
                  </p:cNvGrpSpPr>
                  <p:nvPr/>
                </p:nvGrpSpPr>
                <p:grpSpPr bwMode="auto">
                  <a:xfrm>
                    <a:off x="2532" y="1080"/>
                    <a:ext cx="741" cy="183"/>
                    <a:chOff x="1571" y="2593"/>
                    <a:chExt cx="1117" cy="274"/>
                  </a:xfrm>
                </p:grpSpPr>
                <p:sp>
                  <p:nvSpPr>
                    <p:cNvPr id="177" name="AutoShape 45"/>
                    <p:cNvSpPr>
                      <a:spLocks noChangeArrowheads="1"/>
                    </p:cNvSpPr>
                    <p:nvPr/>
                  </p:nvSpPr>
                  <p:spPr bwMode="gray">
                    <a:xfrm rot="5263130">
                      <a:off x="1882" y="2310"/>
                      <a:ext cx="214"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78" name="AutoShape 46"/>
                    <p:cNvSpPr>
                      <a:spLocks noChangeArrowheads="1"/>
                    </p:cNvSpPr>
                    <p:nvPr/>
                  </p:nvSpPr>
                  <p:spPr bwMode="gray">
                    <a:xfrm rot="6078281">
                      <a:off x="2012" y="2308"/>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79" name="AutoShape 47"/>
                    <p:cNvSpPr>
                      <a:spLocks noChangeArrowheads="1"/>
                    </p:cNvSpPr>
                    <p:nvPr/>
                  </p:nvSpPr>
                  <p:spPr bwMode="gray">
                    <a:xfrm rot="6373927">
                      <a:off x="2084" y="2338"/>
                      <a:ext cx="218"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80" name="AutoShape 48"/>
                    <p:cNvSpPr>
                      <a:spLocks noChangeArrowheads="1"/>
                    </p:cNvSpPr>
                    <p:nvPr/>
                  </p:nvSpPr>
                  <p:spPr bwMode="gray">
                    <a:xfrm rot="6906312">
                      <a:off x="2179" y="2366"/>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nvGrpSpPr>
                  <p:cNvPr id="35925" name="Group 49"/>
                  <p:cNvGrpSpPr>
                    <a:grpSpLocks/>
                  </p:cNvGrpSpPr>
                  <p:nvPr/>
                </p:nvGrpSpPr>
                <p:grpSpPr bwMode="auto">
                  <a:xfrm rot="1353540">
                    <a:off x="2676" y="1129"/>
                    <a:ext cx="741" cy="185"/>
                    <a:chOff x="1577" y="2581"/>
                    <a:chExt cx="1118" cy="277"/>
                  </a:xfrm>
                </p:grpSpPr>
                <p:sp>
                  <p:nvSpPr>
                    <p:cNvPr id="173" name="AutoShape 50"/>
                    <p:cNvSpPr>
                      <a:spLocks noChangeArrowheads="1"/>
                    </p:cNvSpPr>
                    <p:nvPr/>
                  </p:nvSpPr>
                  <p:spPr bwMode="gray">
                    <a:xfrm rot="5263130">
                      <a:off x="1883" y="2287"/>
                      <a:ext cx="227"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74" name="AutoShape 51"/>
                    <p:cNvSpPr>
                      <a:spLocks noChangeArrowheads="1"/>
                    </p:cNvSpPr>
                    <p:nvPr/>
                  </p:nvSpPr>
                  <p:spPr bwMode="gray">
                    <a:xfrm rot="6078281">
                      <a:off x="2020" y="2285"/>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75" name="AutoShape 52"/>
                    <p:cNvSpPr>
                      <a:spLocks noChangeArrowheads="1"/>
                    </p:cNvSpPr>
                    <p:nvPr/>
                  </p:nvSpPr>
                  <p:spPr bwMode="gray">
                    <a:xfrm rot="6373927">
                      <a:off x="2100" y="2313"/>
                      <a:ext cx="227" cy="80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sp>
                  <p:nvSpPr>
                    <p:cNvPr id="176" name="AutoShape 53"/>
                    <p:cNvSpPr>
                      <a:spLocks noChangeArrowheads="1"/>
                    </p:cNvSpPr>
                    <p:nvPr/>
                  </p:nvSpPr>
                  <p:spPr bwMode="gray">
                    <a:xfrm rot="6906312">
                      <a:off x="2189" y="2340"/>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sz="2000" kern="0">
                        <a:solidFill>
                          <a:sysClr val="windowText" lastClr="000000"/>
                        </a:solidFill>
                        <a:latin typeface="Arial" charset="0"/>
                        <a:cs typeface="Tahoma" pitchFamily="34" charset="0"/>
                      </a:endParaRPr>
                    </a:p>
                  </p:txBody>
                </p:sp>
              </p:grpSp>
            </p:grpSp>
            <p:sp>
              <p:nvSpPr>
                <p:cNvPr id="170"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sz="2000" kern="0">
                    <a:solidFill>
                      <a:sysClr val="windowText" lastClr="000000"/>
                    </a:solidFill>
                    <a:latin typeface="Arial" charset="0"/>
                    <a:cs typeface="Tahoma" pitchFamily="34" charset="0"/>
                  </a:endParaRPr>
                </a:p>
              </p:txBody>
            </p:sp>
          </p:grpSp>
          <p:sp>
            <p:nvSpPr>
              <p:cNvPr id="165" name="Text Box 55"/>
              <p:cNvSpPr txBox="1">
                <a:spLocks noChangeArrowheads="1"/>
              </p:cNvSpPr>
              <p:nvPr/>
            </p:nvSpPr>
            <p:spPr bwMode="gray">
              <a:xfrm>
                <a:off x="4010025" y="1406529"/>
                <a:ext cx="755650" cy="351868"/>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D</a:t>
                </a:r>
              </a:p>
            </p:txBody>
          </p:sp>
        </p:grpSp>
        <p:cxnSp>
          <p:nvCxnSpPr>
            <p:cNvPr id="184" name="Straight Arrow Connector 183"/>
            <p:cNvCxnSpPr/>
            <p:nvPr/>
          </p:nvCxnSpPr>
          <p:spPr>
            <a:xfrm rot="5400000">
              <a:off x="4987916" y="3324869"/>
              <a:ext cx="622779" cy="4365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rot="5400000">
              <a:off x="4654008" y="4920406"/>
              <a:ext cx="606532" cy="19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16200000" flipH="1">
              <a:off x="5832618" y="3398050"/>
              <a:ext cx="619168" cy="4346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p:nvPr/>
          </p:nvCxnSpPr>
          <p:spPr>
            <a:xfrm rot="5400000" flipH="1" flipV="1">
              <a:off x="5175011" y="3395271"/>
              <a:ext cx="622778" cy="436552"/>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rot="5400000" flipH="1" flipV="1">
              <a:off x="4840127" y="4921381"/>
              <a:ext cx="606532" cy="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rot="16200000" flipV="1">
              <a:off x="5985749" y="3324869"/>
              <a:ext cx="622779" cy="436552"/>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rot="5400000" flipH="1" flipV="1">
              <a:off x="5985749" y="2111804"/>
              <a:ext cx="622779" cy="436552"/>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p:nvPr/>
          </p:nvCxnSpPr>
          <p:spPr>
            <a:xfrm rot="16200000" flipV="1">
              <a:off x="6858854" y="1938510"/>
              <a:ext cx="622779" cy="436552"/>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rot="16200000" flipH="1">
              <a:off x="6734957" y="2024327"/>
              <a:ext cx="619169" cy="4346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rot="5400000">
              <a:off x="5798656" y="2025157"/>
              <a:ext cx="622779" cy="4365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rot="5400000" flipH="1" flipV="1">
              <a:off x="5298548" y="5310807"/>
              <a:ext cx="1559654" cy="975"/>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53" name="Straight Arrow Connector 252"/>
            <p:cNvCxnSpPr/>
            <p:nvPr/>
          </p:nvCxnSpPr>
          <p:spPr>
            <a:xfrm>
              <a:off x="6078863" y="6089316"/>
              <a:ext cx="4864440" cy="1806"/>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sp>
          <p:nvSpPr>
            <p:cNvPr id="261" name="AutoShape 6"/>
            <p:cNvSpPr>
              <a:spLocks noChangeArrowheads="1"/>
            </p:cNvSpPr>
            <p:nvPr/>
          </p:nvSpPr>
          <p:spPr bwMode="gray">
            <a:xfrm>
              <a:off x="6172410"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62" name="AutoShape 6"/>
            <p:cNvSpPr>
              <a:spLocks noChangeArrowheads="1"/>
            </p:cNvSpPr>
            <p:nvPr/>
          </p:nvSpPr>
          <p:spPr bwMode="gray">
            <a:xfrm>
              <a:off x="6546597"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63" name="AutoShape 6"/>
            <p:cNvSpPr>
              <a:spLocks noChangeArrowheads="1"/>
            </p:cNvSpPr>
            <p:nvPr/>
          </p:nvSpPr>
          <p:spPr bwMode="gray">
            <a:xfrm>
              <a:off x="6546597"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a:t>
              </a:r>
            </a:p>
          </p:txBody>
        </p:sp>
        <p:sp>
          <p:nvSpPr>
            <p:cNvPr id="264" name="AutoShape 6"/>
            <p:cNvSpPr>
              <a:spLocks noChangeArrowheads="1"/>
            </p:cNvSpPr>
            <p:nvPr/>
          </p:nvSpPr>
          <p:spPr bwMode="gray">
            <a:xfrm>
              <a:off x="6920785"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66" name="AutoShape 6"/>
            <p:cNvSpPr>
              <a:spLocks noChangeArrowheads="1"/>
            </p:cNvSpPr>
            <p:nvPr/>
          </p:nvSpPr>
          <p:spPr bwMode="gray">
            <a:xfrm>
              <a:off x="6920785"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a:t>
              </a:r>
            </a:p>
          </p:txBody>
        </p:sp>
        <p:sp>
          <p:nvSpPr>
            <p:cNvPr id="268" name="AutoShape 6"/>
            <p:cNvSpPr>
              <a:spLocks noChangeArrowheads="1"/>
            </p:cNvSpPr>
            <p:nvPr/>
          </p:nvSpPr>
          <p:spPr bwMode="gray">
            <a:xfrm>
              <a:off x="6920785" y="496470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B</a:t>
              </a:r>
            </a:p>
          </p:txBody>
        </p:sp>
        <p:sp>
          <p:nvSpPr>
            <p:cNvPr id="269" name="AutoShape 6"/>
            <p:cNvSpPr>
              <a:spLocks noChangeArrowheads="1"/>
            </p:cNvSpPr>
            <p:nvPr/>
          </p:nvSpPr>
          <p:spPr bwMode="gray">
            <a:xfrm>
              <a:off x="7294973"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70" name="AutoShape 6"/>
            <p:cNvSpPr>
              <a:spLocks noChangeArrowheads="1"/>
            </p:cNvSpPr>
            <p:nvPr/>
          </p:nvSpPr>
          <p:spPr bwMode="gray">
            <a:xfrm>
              <a:off x="7294973"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a:t>
              </a:r>
            </a:p>
          </p:txBody>
        </p:sp>
        <p:sp>
          <p:nvSpPr>
            <p:cNvPr id="271" name="AutoShape 6"/>
            <p:cNvSpPr>
              <a:spLocks noChangeArrowheads="1"/>
            </p:cNvSpPr>
            <p:nvPr/>
          </p:nvSpPr>
          <p:spPr bwMode="gray">
            <a:xfrm>
              <a:off x="7669161"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72" name="AutoShape 6"/>
            <p:cNvSpPr>
              <a:spLocks noChangeArrowheads="1"/>
            </p:cNvSpPr>
            <p:nvPr/>
          </p:nvSpPr>
          <p:spPr bwMode="gray">
            <a:xfrm>
              <a:off x="7669161"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a:t>
              </a:r>
            </a:p>
          </p:txBody>
        </p:sp>
        <p:sp>
          <p:nvSpPr>
            <p:cNvPr id="273" name="AutoShape 6"/>
            <p:cNvSpPr>
              <a:spLocks noChangeArrowheads="1"/>
            </p:cNvSpPr>
            <p:nvPr/>
          </p:nvSpPr>
          <p:spPr bwMode="gray">
            <a:xfrm>
              <a:off x="7669161" y="496470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B</a:t>
              </a:r>
            </a:p>
          </p:txBody>
        </p:sp>
        <p:sp>
          <p:nvSpPr>
            <p:cNvPr id="274" name="AutoShape 6"/>
            <p:cNvSpPr>
              <a:spLocks noChangeArrowheads="1"/>
            </p:cNvSpPr>
            <p:nvPr/>
          </p:nvSpPr>
          <p:spPr bwMode="gray">
            <a:xfrm>
              <a:off x="8043348"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75" name="AutoShape 6"/>
            <p:cNvSpPr>
              <a:spLocks noChangeArrowheads="1"/>
            </p:cNvSpPr>
            <p:nvPr/>
          </p:nvSpPr>
          <p:spPr bwMode="gray">
            <a:xfrm>
              <a:off x="8043348"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a:t>
              </a:r>
            </a:p>
          </p:txBody>
        </p:sp>
        <p:sp>
          <p:nvSpPr>
            <p:cNvPr id="278" name="AutoShape 6"/>
            <p:cNvSpPr>
              <a:spLocks noChangeArrowheads="1"/>
            </p:cNvSpPr>
            <p:nvPr/>
          </p:nvSpPr>
          <p:spPr bwMode="gray">
            <a:xfrm>
              <a:off x="8417536"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79" name="AutoShape 6"/>
            <p:cNvSpPr>
              <a:spLocks noChangeArrowheads="1"/>
            </p:cNvSpPr>
            <p:nvPr/>
          </p:nvSpPr>
          <p:spPr bwMode="gray">
            <a:xfrm>
              <a:off x="8417536"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a:t>
              </a:r>
            </a:p>
          </p:txBody>
        </p:sp>
        <p:sp>
          <p:nvSpPr>
            <p:cNvPr id="280" name="AutoShape 6"/>
            <p:cNvSpPr>
              <a:spLocks noChangeArrowheads="1"/>
            </p:cNvSpPr>
            <p:nvPr/>
          </p:nvSpPr>
          <p:spPr bwMode="gray">
            <a:xfrm>
              <a:off x="8417536" y="496470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C</a:t>
              </a:r>
            </a:p>
          </p:txBody>
        </p:sp>
        <p:sp>
          <p:nvSpPr>
            <p:cNvPr id="281" name="AutoShape 6"/>
            <p:cNvSpPr>
              <a:spLocks noChangeArrowheads="1"/>
            </p:cNvSpPr>
            <p:nvPr/>
          </p:nvSpPr>
          <p:spPr bwMode="gray">
            <a:xfrm>
              <a:off x="8791724"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83" name="AutoShape 6"/>
            <p:cNvSpPr>
              <a:spLocks noChangeArrowheads="1"/>
            </p:cNvSpPr>
            <p:nvPr/>
          </p:nvSpPr>
          <p:spPr bwMode="gray">
            <a:xfrm>
              <a:off x="9165911"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84" name="AutoShape 6"/>
            <p:cNvSpPr>
              <a:spLocks noChangeArrowheads="1"/>
            </p:cNvSpPr>
            <p:nvPr/>
          </p:nvSpPr>
          <p:spPr bwMode="gray">
            <a:xfrm>
              <a:off x="9540099"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85" name="AutoShape 6"/>
            <p:cNvSpPr>
              <a:spLocks noChangeArrowheads="1"/>
            </p:cNvSpPr>
            <p:nvPr/>
          </p:nvSpPr>
          <p:spPr bwMode="gray">
            <a:xfrm>
              <a:off x="9540099"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D</a:t>
              </a:r>
            </a:p>
          </p:txBody>
        </p:sp>
        <p:sp>
          <p:nvSpPr>
            <p:cNvPr id="289" name="AutoShape 6"/>
            <p:cNvSpPr>
              <a:spLocks noChangeArrowheads="1"/>
            </p:cNvSpPr>
            <p:nvPr/>
          </p:nvSpPr>
          <p:spPr bwMode="gray">
            <a:xfrm>
              <a:off x="7294973" y="496470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B</a:t>
              </a:r>
            </a:p>
          </p:txBody>
        </p:sp>
        <p:sp>
          <p:nvSpPr>
            <p:cNvPr id="290" name="AutoShape 6"/>
            <p:cNvSpPr>
              <a:spLocks noChangeArrowheads="1"/>
            </p:cNvSpPr>
            <p:nvPr/>
          </p:nvSpPr>
          <p:spPr bwMode="gray">
            <a:xfrm>
              <a:off x="7294973" y="461811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D</a:t>
              </a:r>
            </a:p>
          </p:txBody>
        </p:sp>
        <p:sp>
          <p:nvSpPr>
            <p:cNvPr id="292" name="AutoShape 6"/>
            <p:cNvSpPr>
              <a:spLocks noChangeArrowheads="1"/>
            </p:cNvSpPr>
            <p:nvPr/>
          </p:nvSpPr>
          <p:spPr bwMode="gray">
            <a:xfrm>
              <a:off x="8791724" y="5311295"/>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a:t>
              </a:r>
            </a:p>
          </p:txBody>
        </p:sp>
        <p:sp>
          <p:nvSpPr>
            <p:cNvPr id="293" name="AutoShape 6"/>
            <p:cNvSpPr>
              <a:spLocks noChangeArrowheads="1"/>
            </p:cNvSpPr>
            <p:nvPr/>
          </p:nvSpPr>
          <p:spPr bwMode="gray">
            <a:xfrm>
              <a:off x="9914287" y="5657884"/>
              <a:ext cx="374188" cy="34659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M</a:t>
              </a:r>
            </a:p>
          </p:txBody>
        </p:sp>
        <p:sp>
          <p:nvSpPr>
            <p:cNvPr id="296" name="Rectangle 11"/>
            <p:cNvSpPr>
              <a:spLocks noChangeArrowheads="1"/>
            </p:cNvSpPr>
            <p:nvPr/>
          </p:nvSpPr>
          <p:spPr bwMode="black">
            <a:xfrm rot="16200000">
              <a:off x="5213773" y="4632847"/>
              <a:ext cx="1303374" cy="400110"/>
            </a:xfrm>
            <a:prstGeom prst="rect">
              <a:avLst/>
            </a:prstGeom>
            <a:noFill/>
            <a:ln w="9525" algn="ctr">
              <a:noFill/>
              <a:miter lim="800000"/>
              <a:headEnd/>
              <a:tailEnd/>
            </a:ln>
          </p:spPr>
          <p:txBody>
            <a:bodyPr wrap="square">
              <a:spAutoFit/>
            </a:bodyPr>
            <a:lstStyle/>
            <a:p>
              <a:pPr marL="231775" indent="-231775" algn="just">
                <a:defRPr/>
              </a:pPr>
              <a:r>
                <a:rPr lang="en-US" sz="2000" b="1" kern="0">
                  <a:solidFill>
                    <a:srgbClr val="FF0000"/>
                  </a:solidFill>
                  <a:latin typeface="Arial" charset="0"/>
                </a:rPr>
                <a:t>STACK</a:t>
              </a:r>
              <a:endParaRPr lang="vi-VN" sz="2000" b="1" kern="0">
                <a:solidFill>
                  <a:srgbClr val="FF0000"/>
                </a:solidFill>
                <a:latin typeface="Arial" charset="0"/>
              </a:endParaRPr>
            </a:p>
          </p:txBody>
        </p:sp>
        <p:sp>
          <p:nvSpPr>
            <p:cNvPr id="297" name="Rectangle 11"/>
            <p:cNvSpPr>
              <a:spLocks noChangeArrowheads="1"/>
            </p:cNvSpPr>
            <p:nvPr/>
          </p:nvSpPr>
          <p:spPr bwMode="black">
            <a:xfrm>
              <a:off x="9727193" y="6177769"/>
              <a:ext cx="1363594" cy="400110"/>
            </a:xfrm>
            <a:prstGeom prst="rect">
              <a:avLst/>
            </a:prstGeom>
            <a:noFill/>
            <a:ln w="9525" algn="ctr">
              <a:noFill/>
              <a:miter lim="800000"/>
              <a:headEnd/>
              <a:tailEnd/>
            </a:ln>
          </p:spPr>
          <p:txBody>
            <a:bodyPr wrap="square">
              <a:spAutoFit/>
            </a:bodyPr>
            <a:lstStyle/>
            <a:p>
              <a:pPr marL="231775" indent="-231775" algn="just">
                <a:defRPr/>
              </a:pPr>
              <a:r>
                <a:rPr lang="en-US" sz="2000" b="1" kern="0">
                  <a:solidFill>
                    <a:srgbClr val="FF0000"/>
                  </a:solidFill>
                  <a:latin typeface="Arial" charset="0"/>
                </a:rPr>
                <a:t>Thời gian</a:t>
              </a:r>
              <a:endParaRPr lang="vi-VN" sz="2000" b="1" kern="0">
                <a:solidFill>
                  <a:srgbClr val="FF0000"/>
                </a:solidFill>
                <a:latin typeface="Arial" charset="0"/>
              </a:endParaRPr>
            </a:p>
          </p:txBody>
        </p:sp>
      </p:grpSp>
      <p:sp>
        <p:nvSpPr>
          <p:cNvPr id="298" name="Rectangle 297"/>
          <p:cNvSpPr>
            <a:spLocks/>
          </p:cNvSpPr>
          <p:nvPr/>
        </p:nvSpPr>
        <p:spPr bwMode="auto">
          <a:xfrm>
            <a:off x="1214423" y="2278633"/>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299" name="Rectangle 298"/>
          <p:cNvSpPr>
            <a:spLocks/>
          </p:cNvSpPr>
          <p:nvPr/>
        </p:nvSpPr>
        <p:spPr bwMode="auto">
          <a:xfrm>
            <a:off x="1214423" y="4271525"/>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0" name="Rectangle 299"/>
          <p:cNvSpPr>
            <a:spLocks/>
          </p:cNvSpPr>
          <p:nvPr/>
        </p:nvSpPr>
        <p:spPr bwMode="auto">
          <a:xfrm>
            <a:off x="1214423" y="4704762"/>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1" name="Rectangle 300"/>
          <p:cNvSpPr>
            <a:spLocks/>
          </p:cNvSpPr>
          <p:nvPr/>
        </p:nvSpPr>
        <p:spPr bwMode="auto">
          <a:xfrm>
            <a:off x="2804720" y="1845396"/>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2" name="Rectangle 301"/>
          <p:cNvSpPr>
            <a:spLocks/>
          </p:cNvSpPr>
          <p:nvPr/>
        </p:nvSpPr>
        <p:spPr bwMode="auto">
          <a:xfrm>
            <a:off x="2804720" y="2278633"/>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3" name="Rectangle 302"/>
          <p:cNvSpPr>
            <a:spLocks/>
          </p:cNvSpPr>
          <p:nvPr/>
        </p:nvSpPr>
        <p:spPr bwMode="auto">
          <a:xfrm>
            <a:off x="2804720" y="5224647"/>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4" name="Rectangle 303"/>
          <p:cNvSpPr>
            <a:spLocks/>
          </p:cNvSpPr>
          <p:nvPr/>
        </p:nvSpPr>
        <p:spPr bwMode="auto">
          <a:xfrm>
            <a:off x="2804720" y="5657884"/>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5" name="Rectangle 304"/>
          <p:cNvSpPr>
            <a:spLocks/>
          </p:cNvSpPr>
          <p:nvPr/>
        </p:nvSpPr>
        <p:spPr bwMode="auto">
          <a:xfrm>
            <a:off x="2804720" y="2538576"/>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6" name="Rectangle 305"/>
          <p:cNvSpPr>
            <a:spLocks/>
          </p:cNvSpPr>
          <p:nvPr/>
        </p:nvSpPr>
        <p:spPr bwMode="auto">
          <a:xfrm>
            <a:off x="2804720" y="2798518"/>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7" name="Rectangle 306"/>
          <p:cNvSpPr>
            <a:spLocks/>
          </p:cNvSpPr>
          <p:nvPr/>
        </p:nvSpPr>
        <p:spPr bwMode="auto">
          <a:xfrm>
            <a:off x="1214423" y="4964705"/>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8" name="Rectangle 307"/>
          <p:cNvSpPr>
            <a:spLocks/>
          </p:cNvSpPr>
          <p:nvPr/>
        </p:nvSpPr>
        <p:spPr bwMode="auto">
          <a:xfrm>
            <a:off x="1214423" y="5224647"/>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09" name="Rectangle 308"/>
          <p:cNvSpPr>
            <a:spLocks/>
          </p:cNvSpPr>
          <p:nvPr/>
        </p:nvSpPr>
        <p:spPr bwMode="auto">
          <a:xfrm>
            <a:off x="2804720" y="3751640"/>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0" name="Rectangle 309"/>
          <p:cNvSpPr>
            <a:spLocks/>
          </p:cNvSpPr>
          <p:nvPr/>
        </p:nvSpPr>
        <p:spPr bwMode="auto">
          <a:xfrm>
            <a:off x="2804720" y="4184878"/>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1" name="Rectangle 310"/>
          <p:cNvSpPr>
            <a:spLocks/>
          </p:cNvSpPr>
          <p:nvPr/>
        </p:nvSpPr>
        <p:spPr bwMode="auto">
          <a:xfrm>
            <a:off x="1214423" y="5484589"/>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2" name="Rectangle 311"/>
          <p:cNvSpPr>
            <a:spLocks/>
          </p:cNvSpPr>
          <p:nvPr/>
        </p:nvSpPr>
        <p:spPr bwMode="auto">
          <a:xfrm>
            <a:off x="1214423" y="5744532"/>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3" name="Rectangle 312"/>
          <p:cNvSpPr>
            <a:spLocks/>
          </p:cNvSpPr>
          <p:nvPr/>
        </p:nvSpPr>
        <p:spPr bwMode="auto">
          <a:xfrm>
            <a:off x="1214423" y="2538576"/>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4" name="Rectangle 313"/>
          <p:cNvSpPr>
            <a:spLocks/>
          </p:cNvSpPr>
          <p:nvPr/>
        </p:nvSpPr>
        <p:spPr bwMode="auto">
          <a:xfrm>
            <a:off x="1214423" y="2798518"/>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5" name="Rectangle 314"/>
          <p:cNvSpPr>
            <a:spLocks/>
          </p:cNvSpPr>
          <p:nvPr/>
        </p:nvSpPr>
        <p:spPr bwMode="auto">
          <a:xfrm>
            <a:off x="2804720" y="5224647"/>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6" name="Rectangle 315"/>
          <p:cNvSpPr>
            <a:spLocks/>
          </p:cNvSpPr>
          <p:nvPr/>
        </p:nvSpPr>
        <p:spPr bwMode="auto">
          <a:xfrm>
            <a:off x="2804720" y="5657884"/>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7" name="Rectangle 316"/>
          <p:cNvSpPr>
            <a:spLocks/>
          </p:cNvSpPr>
          <p:nvPr/>
        </p:nvSpPr>
        <p:spPr bwMode="auto">
          <a:xfrm>
            <a:off x="1214423" y="3058461"/>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318" name="Rectangle 317"/>
          <p:cNvSpPr>
            <a:spLocks/>
          </p:cNvSpPr>
          <p:nvPr/>
        </p:nvSpPr>
        <p:spPr bwMode="auto">
          <a:xfrm>
            <a:off x="1214423" y="3318403"/>
            <a:ext cx="1309657" cy="259942"/>
          </a:xfrm>
          <a:prstGeom prst="rect">
            <a:avLst/>
          </a:prstGeom>
          <a:solidFill>
            <a:srgbClr val="FFC000">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FontTx/>
              <a:buNone/>
            </a:pPr>
            <a:endParaRPr lang="en-US" altLang="en-US" sz="1600" b="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23904D93-EA0A-2A4A-9592-3B15858EAA65}"/>
              </a:ext>
            </a:extLst>
          </p:cNvPr>
          <p:cNvSpPr>
            <a:spLocks noGrp="1"/>
          </p:cNvSpPr>
          <p:nvPr>
            <p:ph type="dt" sz="half" idx="13"/>
          </p:nvPr>
        </p:nvSpPr>
        <p:spPr/>
        <p:txBody>
          <a:bodyPr/>
          <a:lstStyle/>
          <a:p>
            <a:r>
              <a:rPr lang="en-US"/>
              <a:t>June 2024</a:t>
            </a:r>
            <a:endParaRPr lang="en-US" dirty="0"/>
          </a:p>
        </p:txBody>
      </p:sp>
      <p:pic>
        <p:nvPicPr>
          <p:cNvPr id="1026" name="Picture 2" descr="Buy Fisher-Price Plastic Original Rock-a-Stack - Classic stacking toy with  5 colorful rings to grasp, shake, and stack ( Multicolor ) Online at Low  Prices in India - Amazon.in">
            <a:extLst>
              <a:ext uri="{FF2B5EF4-FFF2-40B4-BE49-F238E27FC236}">
                <a16:creationId xmlns:a16="http://schemas.microsoft.com/office/drawing/2014/main" id="{22D6E9DC-A2A5-7D47-E100-6000FD483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7280" y="923687"/>
            <a:ext cx="1756399" cy="2865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0C8C9-D419-F29F-930F-8BF15EB54DE1}"/>
              </a:ext>
            </a:extLst>
          </p:cNvPr>
          <p:cNvSpPr txBox="1"/>
          <p:nvPr/>
        </p:nvSpPr>
        <p:spPr>
          <a:xfrm>
            <a:off x="8484936" y="3734845"/>
            <a:ext cx="3607078" cy="394210"/>
          </a:xfrm>
          <a:prstGeom prst="rect">
            <a:avLst/>
          </a:prstGeom>
          <a:noFill/>
          <a:ln>
            <a:noFill/>
          </a:ln>
        </p:spPr>
        <p:txBody>
          <a:bodyPr wrap="none" rtlCol="0">
            <a:spAutoFit/>
          </a:bodyPr>
          <a:lstStyle/>
          <a:p>
            <a:pPr algn="just">
              <a:lnSpc>
                <a:spcPct val="120000"/>
              </a:lnSpc>
              <a:spcBef>
                <a:spcPts val="200"/>
              </a:spcBef>
              <a:spcAft>
                <a:spcPts val="200"/>
              </a:spcAft>
            </a:pPr>
            <a:r>
              <a:rPr lang="en-US" i="1" dirty="0" err="1">
                <a:latin typeface="Arial" panose="020B0604020202020204" pitchFamily="34" charset="0"/>
                <a:cs typeface="Arial" panose="020B0604020202020204" pitchFamily="34" charset="0"/>
              </a:rPr>
              <a:t>Ví</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dụ</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cơ</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chế</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hoạt</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động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của</a:t>
            </a:r>
            <a:r>
              <a:rPr lang="en-US" i="1" dirty="0">
                <a:latin typeface="Arial" panose="020B0604020202020204" pitchFamily="34" charset="0"/>
                <a:cs typeface="Arial" panose="020B0604020202020204" pitchFamily="34" charset="0"/>
              </a:rPr>
              <a:t> stack</a:t>
            </a:r>
          </a:p>
        </p:txBody>
      </p:sp>
      <p:sp>
        <p:nvSpPr>
          <p:cNvPr id="15" name="Slide Number Placeholder 14">
            <a:extLst>
              <a:ext uri="{FF2B5EF4-FFF2-40B4-BE49-F238E27FC236}">
                <a16:creationId xmlns:a16="http://schemas.microsoft.com/office/drawing/2014/main" id="{E1D91EC9-2A34-637D-F804-EEFCF3AC9F29}"/>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332287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pPr eaLnBrk="1" hangingPunct="1"/>
            <a:r>
              <a:rPr lang="en-US" altLang="en-US"/>
              <a:t>Nhận xét</a:t>
            </a:r>
          </a:p>
        </p:txBody>
      </p:sp>
      <p:sp>
        <p:nvSpPr>
          <p:cNvPr id="5" name="Content Placeholder 4"/>
          <p:cNvSpPr>
            <a:spLocks noGrp="1"/>
          </p:cNvSpPr>
          <p:nvPr>
            <p:ph idx="1"/>
          </p:nvPr>
        </p:nvSpPr>
        <p:spPr/>
        <p:txBody>
          <a:bodyPr>
            <a:normAutofit/>
          </a:bodyPr>
          <a:lstStyle/>
          <a:p>
            <a:pPr eaLnBrk="1" hangingPunct="1">
              <a:defRPr/>
            </a:pPr>
            <a:r>
              <a:rPr lang="en-US" sz="2400" dirty="0">
                <a:solidFill>
                  <a:schemeClr val="tx1">
                    <a:lumMod val="50000"/>
                  </a:schemeClr>
                </a:solidFill>
                <a:latin typeface="Arial" charset="0"/>
              </a:rPr>
              <a:t>C</a:t>
            </a:r>
            <a:r>
              <a:rPr lang="vi-VN" sz="2400" dirty="0">
                <a:solidFill>
                  <a:schemeClr val="tx1">
                    <a:lumMod val="50000"/>
                  </a:schemeClr>
                </a:solidFill>
                <a:latin typeface="Arial" charset="0"/>
              </a:rPr>
              <a:t>ơ</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chế</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gọi</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hàm</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dùng</a:t>
            </a:r>
            <a:r>
              <a:rPr lang="en-US" sz="2400" dirty="0">
                <a:solidFill>
                  <a:schemeClr val="tx1">
                    <a:lumMod val="50000"/>
                  </a:schemeClr>
                </a:solidFill>
                <a:latin typeface="Arial" charset="0"/>
              </a:rPr>
              <a:t> STACK </a:t>
            </a:r>
            <a:r>
              <a:rPr lang="en-US" sz="2400" dirty="0" err="1">
                <a:solidFill>
                  <a:schemeClr val="tx1">
                    <a:lumMod val="50000"/>
                  </a:schemeClr>
                </a:solidFill>
                <a:latin typeface="Arial" charset="0"/>
              </a:rPr>
              <a:t>trong</a:t>
            </a:r>
            <a:r>
              <a:rPr lang="en-US" sz="2400" dirty="0">
                <a:solidFill>
                  <a:schemeClr val="tx1">
                    <a:lumMod val="50000"/>
                  </a:schemeClr>
                </a:solidFill>
                <a:latin typeface="Arial" charset="0"/>
              </a:rPr>
              <a:t> C++ </a:t>
            </a:r>
            <a:r>
              <a:rPr lang="en-US" sz="2400" dirty="0" err="1">
                <a:solidFill>
                  <a:schemeClr val="tx1">
                    <a:lumMod val="50000"/>
                  </a:schemeClr>
                </a:solidFill>
                <a:latin typeface="Arial" charset="0"/>
              </a:rPr>
              <a:t>phù</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hợp</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cho</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giải</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thuật</a:t>
            </a:r>
            <a:r>
              <a:rPr lang="en-US" sz="2400" dirty="0">
                <a:solidFill>
                  <a:schemeClr val="tx1">
                    <a:lumMod val="50000"/>
                  </a:schemeClr>
                </a:solidFill>
                <a:latin typeface="Arial" charset="0"/>
              </a:rPr>
              <a:t> </a:t>
            </a:r>
            <a:r>
              <a:rPr lang="vi-VN" sz="2400" dirty="0">
                <a:solidFill>
                  <a:schemeClr val="tx1">
                    <a:lumMod val="50000"/>
                  </a:schemeClr>
                </a:solidFill>
                <a:latin typeface="Arial" charset="0"/>
              </a:rPr>
              <a:t>đệ</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quy</a:t>
            </a:r>
            <a:r>
              <a:rPr lang="en-US" sz="2400" dirty="0">
                <a:solidFill>
                  <a:schemeClr val="tx1">
                    <a:lumMod val="50000"/>
                  </a:schemeClr>
                </a:solidFill>
                <a:latin typeface="Arial" charset="0"/>
              </a:rPr>
              <a:t> </a:t>
            </a:r>
            <a:r>
              <a:rPr lang="en-US" sz="2400" dirty="0" err="1">
                <a:solidFill>
                  <a:schemeClr val="tx1">
                    <a:lumMod val="50000"/>
                  </a:schemeClr>
                </a:solidFill>
                <a:latin typeface="Arial" charset="0"/>
              </a:rPr>
              <a:t>vì</a:t>
            </a:r>
            <a:r>
              <a:rPr lang="en-US" sz="2400" dirty="0">
                <a:solidFill>
                  <a:schemeClr val="tx1">
                    <a:lumMod val="50000"/>
                  </a:schemeClr>
                </a:solidFill>
                <a:latin typeface="Arial" charset="0"/>
              </a:rPr>
              <a:t>:</a:t>
            </a:r>
          </a:p>
          <a:p>
            <a:pPr lvl="1" eaLnBrk="1" hangingPunct="1">
              <a:defRPr/>
            </a:pPr>
            <a:r>
              <a:rPr lang="en-US" dirty="0" err="1">
                <a:solidFill>
                  <a:schemeClr val="tx1">
                    <a:lumMod val="50000"/>
                  </a:schemeClr>
                </a:solidFill>
                <a:latin typeface="Arial" charset="0"/>
              </a:rPr>
              <a:t>Lưu</a:t>
            </a:r>
            <a:r>
              <a:rPr lang="en-US" dirty="0">
                <a:solidFill>
                  <a:schemeClr val="tx1">
                    <a:lumMod val="50000"/>
                  </a:schemeClr>
                </a:solidFill>
                <a:latin typeface="Arial" charset="0"/>
              </a:rPr>
              <a:t> </a:t>
            </a:r>
            <a:r>
              <a:rPr lang="en-US" dirty="0" err="1">
                <a:solidFill>
                  <a:schemeClr val="tx1">
                    <a:lumMod val="50000"/>
                  </a:schemeClr>
                </a:solidFill>
                <a:latin typeface="Arial" charset="0"/>
              </a:rPr>
              <a:t>thông</a:t>
            </a:r>
            <a:r>
              <a:rPr lang="en-US" dirty="0">
                <a:solidFill>
                  <a:schemeClr val="tx1">
                    <a:lumMod val="50000"/>
                  </a:schemeClr>
                </a:solidFill>
                <a:latin typeface="Arial" charset="0"/>
              </a:rPr>
              <a:t> tin </a:t>
            </a:r>
            <a:r>
              <a:rPr lang="en-US" dirty="0" err="1">
                <a:solidFill>
                  <a:schemeClr val="tx1">
                    <a:lumMod val="50000"/>
                  </a:schemeClr>
                </a:solidFill>
                <a:latin typeface="Arial" charset="0"/>
              </a:rPr>
              <a:t>trạng</a:t>
            </a:r>
            <a:r>
              <a:rPr lang="en-US" dirty="0">
                <a:solidFill>
                  <a:schemeClr val="tx1">
                    <a:lumMod val="50000"/>
                  </a:schemeClr>
                </a:solidFill>
                <a:latin typeface="Arial" charset="0"/>
              </a:rPr>
              <a:t> </a:t>
            </a:r>
            <a:r>
              <a:rPr lang="en-US" dirty="0" err="1">
                <a:solidFill>
                  <a:schemeClr val="tx1">
                    <a:lumMod val="50000"/>
                  </a:schemeClr>
                </a:solidFill>
                <a:latin typeface="Arial" charset="0"/>
              </a:rPr>
              <a:t>thái</a:t>
            </a:r>
            <a:r>
              <a:rPr lang="en-US" dirty="0">
                <a:solidFill>
                  <a:schemeClr val="tx1">
                    <a:lumMod val="50000"/>
                  </a:schemeClr>
                </a:solidFill>
                <a:latin typeface="Arial" charset="0"/>
              </a:rPr>
              <a:t> </a:t>
            </a:r>
            <a:r>
              <a:rPr lang="en-US" dirty="0" err="1">
                <a:solidFill>
                  <a:schemeClr val="tx1">
                    <a:lumMod val="50000"/>
                  </a:schemeClr>
                </a:solidFill>
                <a:latin typeface="Arial" charset="0"/>
              </a:rPr>
              <a:t>còn</a:t>
            </a:r>
            <a:r>
              <a:rPr lang="en-US" dirty="0">
                <a:solidFill>
                  <a:schemeClr val="tx1">
                    <a:lumMod val="50000"/>
                  </a:schemeClr>
                </a:solidFill>
                <a:latin typeface="Arial" charset="0"/>
              </a:rPr>
              <a:t> </a:t>
            </a:r>
            <a:r>
              <a:rPr lang="en-US" dirty="0" err="1">
                <a:solidFill>
                  <a:schemeClr val="tx1">
                    <a:lumMod val="50000"/>
                  </a:schemeClr>
                </a:solidFill>
                <a:latin typeface="Arial" charset="0"/>
              </a:rPr>
              <a:t>dở</a:t>
            </a:r>
            <a:r>
              <a:rPr lang="en-US" dirty="0">
                <a:solidFill>
                  <a:schemeClr val="tx1">
                    <a:lumMod val="50000"/>
                  </a:schemeClr>
                </a:solidFill>
                <a:latin typeface="Arial" charset="0"/>
              </a:rPr>
              <a:t> dang </a:t>
            </a:r>
            <a:r>
              <a:rPr lang="en-US" dirty="0" err="1">
                <a:solidFill>
                  <a:schemeClr val="tx1">
                    <a:lumMod val="50000"/>
                  </a:schemeClr>
                </a:solidFill>
                <a:latin typeface="Arial" charset="0"/>
              </a:rPr>
              <a:t>mỗi</a:t>
            </a:r>
            <a:r>
              <a:rPr lang="en-US" dirty="0">
                <a:solidFill>
                  <a:schemeClr val="tx1">
                    <a:lumMod val="50000"/>
                  </a:schemeClr>
                </a:solidFill>
                <a:latin typeface="Arial" charset="0"/>
              </a:rPr>
              <a:t> </a:t>
            </a:r>
            <a:r>
              <a:rPr lang="en-US" dirty="0" err="1">
                <a:solidFill>
                  <a:schemeClr val="tx1">
                    <a:lumMod val="50000"/>
                  </a:schemeClr>
                </a:solidFill>
                <a:latin typeface="Arial" charset="0"/>
              </a:rPr>
              <a:t>khi</a:t>
            </a:r>
            <a:r>
              <a:rPr lang="en-US" dirty="0">
                <a:solidFill>
                  <a:schemeClr val="tx1">
                    <a:lumMod val="50000"/>
                  </a:schemeClr>
                </a:solidFill>
                <a:latin typeface="Arial" charset="0"/>
              </a:rPr>
              <a:t> </a:t>
            </a:r>
            <a:r>
              <a:rPr lang="en-US" dirty="0" err="1">
                <a:solidFill>
                  <a:schemeClr val="tx1">
                    <a:lumMod val="50000"/>
                  </a:schemeClr>
                </a:solidFill>
                <a:latin typeface="Arial" charset="0"/>
              </a:rPr>
              <a:t>gọi</a:t>
            </a:r>
            <a:r>
              <a:rPr lang="en-US" dirty="0">
                <a:solidFill>
                  <a:schemeClr val="tx1">
                    <a:lumMod val="50000"/>
                  </a:schemeClr>
                </a:solidFill>
                <a:latin typeface="Arial" charset="0"/>
              </a:rPr>
              <a:t> </a:t>
            </a:r>
            <a:r>
              <a:rPr lang="en-US" dirty="0" err="1">
                <a:solidFill>
                  <a:schemeClr val="tx1">
                    <a:lumMod val="50000"/>
                  </a:schemeClr>
                </a:solidFill>
                <a:latin typeface="Arial" charset="0"/>
              </a:rPr>
              <a:t>đệ</a:t>
            </a:r>
            <a:r>
              <a:rPr lang="en-US" dirty="0">
                <a:solidFill>
                  <a:schemeClr val="tx1">
                    <a:lumMod val="50000"/>
                  </a:schemeClr>
                </a:solidFill>
                <a:latin typeface="Arial" charset="0"/>
              </a:rPr>
              <a:t> </a:t>
            </a:r>
            <a:r>
              <a:rPr lang="en-US" dirty="0" err="1">
                <a:solidFill>
                  <a:schemeClr val="tx1">
                    <a:lumMod val="50000"/>
                  </a:schemeClr>
                </a:solidFill>
                <a:latin typeface="Arial" charset="0"/>
              </a:rPr>
              <a:t>quy</a:t>
            </a:r>
            <a:r>
              <a:rPr lang="en-US" dirty="0">
                <a:solidFill>
                  <a:schemeClr val="tx1">
                    <a:lumMod val="50000"/>
                  </a:schemeClr>
                </a:solidFill>
                <a:latin typeface="Arial" charset="0"/>
              </a:rPr>
              <a:t>.</a:t>
            </a:r>
          </a:p>
          <a:p>
            <a:pPr lvl="1" eaLnBrk="1" hangingPunct="1">
              <a:defRPr/>
            </a:pPr>
            <a:r>
              <a:rPr lang="en-US" dirty="0" err="1">
                <a:solidFill>
                  <a:schemeClr val="tx1">
                    <a:lumMod val="50000"/>
                  </a:schemeClr>
                </a:solidFill>
                <a:latin typeface="Arial" charset="0"/>
              </a:rPr>
              <a:t>Thực</a:t>
            </a:r>
            <a:r>
              <a:rPr lang="en-US" dirty="0">
                <a:solidFill>
                  <a:schemeClr val="tx1">
                    <a:lumMod val="50000"/>
                  </a:schemeClr>
                </a:solidFill>
                <a:latin typeface="Arial" charset="0"/>
              </a:rPr>
              <a:t> </a:t>
            </a:r>
            <a:r>
              <a:rPr lang="en-US" dirty="0" err="1">
                <a:solidFill>
                  <a:schemeClr val="tx1">
                    <a:lumMod val="50000"/>
                  </a:schemeClr>
                </a:solidFill>
                <a:latin typeface="Arial" charset="0"/>
              </a:rPr>
              <a:t>hiện</a:t>
            </a:r>
            <a:r>
              <a:rPr lang="en-US" dirty="0">
                <a:solidFill>
                  <a:schemeClr val="tx1">
                    <a:lumMod val="50000"/>
                  </a:schemeClr>
                </a:solidFill>
                <a:latin typeface="Arial" charset="0"/>
              </a:rPr>
              <a:t> </a:t>
            </a:r>
            <a:r>
              <a:rPr lang="en-US" dirty="0" err="1">
                <a:solidFill>
                  <a:schemeClr val="tx1">
                    <a:lumMod val="50000"/>
                  </a:schemeClr>
                </a:solidFill>
                <a:latin typeface="Arial" charset="0"/>
              </a:rPr>
              <a:t>xong</a:t>
            </a:r>
            <a:r>
              <a:rPr lang="en-US" dirty="0">
                <a:solidFill>
                  <a:schemeClr val="tx1">
                    <a:lumMod val="50000"/>
                  </a:schemeClr>
                </a:solidFill>
                <a:latin typeface="Arial" charset="0"/>
              </a:rPr>
              <a:t> </a:t>
            </a:r>
            <a:r>
              <a:rPr lang="en-US" dirty="0" err="1">
                <a:solidFill>
                  <a:schemeClr val="tx1">
                    <a:lumMod val="50000"/>
                  </a:schemeClr>
                </a:solidFill>
                <a:latin typeface="Arial" charset="0"/>
              </a:rPr>
              <a:t>một</a:t>
            </a:r>
            <a:r>
              <a:rPr lang="en-US" dirty="0">
                <a:solidFill>
                  <a:schemeClr val="tx1">
                    <a:lumMod val="50000"/>
                  </a:schemeClr>
                </a:solidFill>
                <a:latin typeface="Arial" charset="0"/>
              </a:rPr>
              <a:t> </a:t>
            </a:r>
            <a:r>
              <a:rPr lang="en-US" dirty="0" err="1">
                <a:solidFill>
                  <a:schemeClr val="tx1">
                    <a:lumMod val="50000"/>
                  </a:schemeClr>
                </a:solidFill>
                <a:latin typeface="Arial" charset="0"/>
              </a:rPr>
              <a:t>lần</a:t>
            </a:r>
            <a:r>
              <a:rPr lang="en-US" dirty="0">
                <a:solidFill>
                  <a:schemeClr val="tx1">
                    <a:lumMod val="50000"/>
                  </a:schemeClr>
                </a:solidFill>
                <a:latin typeface="Arial" charset="0"/>
              </a:rPr>
              <a:t> </a:t>
            </a:r>
            <a:r>
              <a:rPr lang="en-US" dirty="0" err="1">
                <a:solidFill>
                  <a:schemeClr val="tx1">
                    <a:lumMod val="50000"/>
                  </a:schemeClr>
                </a:solidFill>
                <a:latin typeface="Arial" charset="0"/>
              </a:rPr>
              <a:t>gọi</a:t>
            </a:r>
            <a:r>
              <a:rPr lang="en-US" dirty="0">
                <a:solidFill>
                  <a:schemeClr val="tx1">
                    <a:lumMod val="50000"/>
                  </a:schemeClr>
                </a:solidFill>
                <a:latin typeface="Arial" charset="0"/>
              </a:rPr>
              <a:t> </a:t>
            </a:r>
            <a:r>
              <a:rPr lang="en-US" dirty="0" err="1">
                <a:solidFill>
                  <a:schemeClr val="tx1">
                    <a:lumMod val="50000"/>
                  </a:schemeClr>
                </a:solidFill>
                <a:latin typeface="Arial" charset="0"/>
              </a:rPr>
              <a:t>cần</a:t>
            </a:r>
            <a:r>
              <a:rPr lang="en-US" dirty="0">
                <a:solidFill>
                  <a:schemeClr val="tx1">
                    <a:lumMod val="50000"/>
                  </a:schemeClr>
                </a:solidFill>
                <a:latin typeface="Arial" charset="0"/>
              </a:rPr>
              <a:t> </a:t>
            </a:r>
            <a:r>
              <a:rPr lang="en-US" dirty="0" err="1">
                <a:solidFill>
                  <a:schemeClr val="tx1">
                    <a:lumMod val="50000"/>
                  </a:schemeClr>
                </a:solidFill>
                <a:latin typeface="Arial" charset="0"/>
              </a:rPr>
              <a:t>khôi</a:t>
            </a:r>
            <a:r>
              <a:rPr lang="en-US" dirty="0">
                <a:solidFill>
                  <a:schemeClr val="tx1">
                    <a:lumMod val="50000"/>
                  </a:schemeClr>
                </a:solidFill>
                <a:latin typeface="Arial" charset="0"/>
              </a:rPr>
              <a:t> </a:t>
            </a:r>
            <a:r>
              <a:rPr lang="en-US" dirty="0" err="1">
                <a:solidFill>
                  <a:schemeClr val="tx1">
                    <a:lumMod val="50000"/>
                  </a:schemeClr>
                </a:solidFill>
                <a:latin typeface="Arial" charset="0"/>
              </a:rPr>
              <a:t>phục</a:t>
            </a:r>
            <a:r>
              <a:rPr lang="en-US" dirty="0">
                <a:solidFill>
                  <a:schemeClr val="tx1">
                    <a:lumMod val="50000"/>
                  </a:schemeClr>
                </a:solidFill>
                <a:latin typeface="Arial" charset="0"/>
              </a:rPr>
              <a:t> </a:t>
            </a:r>
            <a:r>
              <a:rPr lang="en-US" dirty="0" err="1">
                <a:solidFill>
                  <a:schemeClr val="tx1">
                    <a:lumMod val="50000"/>
                  </a:schemeClr>
                </a:solidFill>
                <a:latin typeface="Arial" charset="0"/>
              </a:rPr>
              <a:t>thông</a:t>
            </a:r>
            <a:r>
              <a:rPr lang="en-US" dirty="0">
                <a:solidFill>
                  <a:schemeClr val="tx1">
                    <a:lumMod val="50000"/>
                  </a:schemeClr>
                </a:solidFill>
                <a:latin typeface="Arial" charset="0"/>
              </a:rPr>
              <a:t> tin </a:t>
            </a:r>
            <a:r>
              <a:rPr lang="en-US" dirty="0" err="1">
                <a:solidFill>
                  <a:schemeClr val="tx1">
                    <a:lumMod val="50000"/>
                  </a:schemeClr>
                </a:solidFill>
                <a:latin typeface="Arial" charset="0"/>
              </a:rPr>
              <a:t>trạng</a:t>
            </a:r>
            <a:r>
              <a:rPr lang="en-US" dirty="0">
                <a:solidFill>
                  <a:schemeClr val="tx1">
                    <a:lumMod val="50000"/>
                  </a:schemeClr>
                </a:solidFill>
                <a:latin typeface="Arial" charset="0"/>
              </a:rPr>
              <a:t> </a:t>
            </a:r>
            <a:r>
              <a:rPr lang="en-US" dirty="0" err="1">
                <a:solidFill>
                  <a:schemeClr val="tx1">
                    <a:lumMod val="50000"/>
                  </a:schemeClr>
                </a:solidFill>
                <a:latin typeface="Arial" charset="0"/>
              </a:rPr>
              <a:t>thái</a:t>
            </a:r>
            <a:r>
              <a:rPr lang="en-US" dirty="0">
                <a:solidFill>
                  <a:schemeClr val="tx1">
                    <a:lumMod val="50000"/>
                  </a:schemeClr>
                </a:solidFill>
                <a:latin typeface="Arial" charset="0"/>
              </a:rPr>
              <a:t> </a:t>
            </a:r>
            <a:r>
              <a:rPr lang="en-US" dirty="0" err="1">
                <a:solidFill>
                  <a:schemeClr val="tx1">
                    <a:lumMod val="50000"/>
                  </a:schemeClr>
                </a:solidFill>
                <a:latin typeface="Arial" charset="0"/>
              </a:rPr>
              <a:t>trước</a:t>
            </a:r>
            <a:r>
              <a:rPr lang="en-US" dirty="0">
                <a:solidFill>
                  <a:schemeClr val="tx1">
                    <a:lumMod val="50000"/>
                  </a:schemeClr>
                </a:solidFill>
                <a:latin typeface="Arial" charset="0"/>
              </a:rPr>
              <a:t> </a:t>
            </a:r>
            <a:r>
              <a:rPr lang="en-US" dirty="0" err="1">
                <a:solidFill>
                  <a:schemeClr val="tx1">
                    <a:lumMod val="50000"/>
                  </a:schemeClr>
                </a:solidFill>
                <a:latin typeface="Arial" charset="0"/>
              </a:rPr>
              <a:t>khi</a:t>
            </a:r>
            <a:r>
              <a:rPr lang="en-US" dirty="0">
                <a:solidFill>
                  <a:schemeClr val="tx1">
                    <a:lumMod val="50000"/>
                  </a:schemeClr>
                </a:solidFill>
                <a:latin typeface="Arial" charset="0"/>
              </a:rPr>
              <a:t> </a:t>
            </a:r>
            <a:r>
              <a:rPr lang="en-US" dirty="0" err="1">
                <a:solidFill>
                  <a:schemeClr val="tx1">
                    <a:lumMod val="50000"/>
                  </a:schemeClr>
                </a:solidFill>
                <a:latin typeface="Arial" charset="0"/>
              </a:rPr>
              <a:t>gọi</a:t>
            </a:r>
            <a:r>
              <a:rPr lang="en-US" dirty="0">
                <a:solidFill>
                  <a:schemeClr val="tx1">
                    <a:lumMod val="50000"/>
                  </a:schemeClr>
                </a:solidFill>
                <a:latin typeface="Arial" charset="0"/>
              </a:rPr>
              <a:t>.</a:t>
            </a:r>
          </a:p>
          <a:p>
            <a:pPr lvl="1" eaLnBrk="1" hangingPunct="1">
              <a:defRPr/>
            </a:pPr>
            <a:r>
              <a:rPr lang="en-US" dirty="0" err="1">
                <a:solidFill>
                  <a:schemeClr val="tx1">
                    <a:lumMod val="50000"/>
                  </a:schemeClr>
                </a:solidFill>
                <a:latin typeface="Arial" charset="0"/>
              </a:rPr>
              <a:t>Lệnh</a:t>
            </a:r>
            <a:r>
              <a:rPr lang="en-US" dirty="0">
                <a:solidFill>
                  <a:schemeClr val="tx1">
                    <a:lumMod val="50000"/>
                  </a:schemeClr>
                </a:solidFill>
                <a:latin typeface="Arial" charset="0"/>
              </a:rPr>
              <a:t> </a:t>
            </a:r>
            <a:r>
              <a:rPr lang="en-US" dirty="0" err="1">
                <a:solidFill>
                  <a:schemeClr val="tx1">
                    <a:lumMod val="50000"/>
                  </a:schemeClr>
                </a:solidFill>
                <a:latin typeface="Arial" charset="0"/>
              </a:rPr>
              <a:t>gọi</a:t>
            </a:r>
            <a:r>
              <a:rPr lang="en-US" dirty="0">
                <a:solidFill>
                  <a:schemeClr val="tx1">
                    <a:lumMod val="50000"/>
                  </a:schemeClr>
                </a:solidFill>
                <a:latin typeface="Arial" charset="0"/>
              </a:rPr>
              <a:t> </a:t>
            </a:r>
            <a:r>
              <a:rPr lang="en-US" dirty="0" err="1">
                <a:solidFill>
                  <a:schemeClr val="tx1">
                    <a:lumMod val="50000"/>
                  </a:schemeClr>
                </a:solidFill>
                <a:latin typeface="Arial" charset="0"/>
              </a:rPr>
              <a:t>cuối</a:t>
            </a:r>
            <a:r>
              <a:rPr lang="en-US" dirty="0">
                <a:solidFill>
                  <a:schemeClr val="tx1">
                    <a:lumMod val="50000"/>
                  </a:schemeClr>
                </a:solidFill>
                <a:latin typeface="Arial" charset="0"/>
              </a:rPr>
              <a:t> </a:t>
            </a:r>
            <a:r>
              <a:rPr lang="en-US" dirty="0" err="1">
                <a:solidFill>
                  <a:schemeClr val="tx1">
                    <a:lumMod val="50000"/>
                  </a:schemeClr>
                </a:solidFill>
                <a:latin typeface="Arial" charset="0"/>
              </a:rPr>
              <a:t>cùng</a:t>
            </a:r>
            <a:r>
              <a:rPr lang="en-US" dirty="0">
                <a:solidFill>
                  <a:schemeClr val="tx1">
                    <a:lumMod val="50000"/>
                  </a:schemeClr>
                </a:solidFill>
                <a:latin typeface="Arial" charset="0"/>
              </a:rPr>
              <a:t> </a:t>
            </a:r>
            <a:r>
              <a:rPr lang="en-US" dirty="0" err="1">
                <a:solidFill>
                  <a:schemeClr val="tx1">
                    <a:lumMod val="50000"/>
                  </a:schemeClr>
                </a:solidFill>
                <a:latin typeface="Arial" charset="0"/>
              </a:rPr>
              <a:t>sẽ</a:t>
            </a:r>
            <a:r>
              <a:rPr lang="en-US" dirty="0">
                <a:solidFill>
                  <a:schemeClr val="tx1">
                    <a:lumMod val="50000"/>
                  </a:schemeClr>
                </a:solidFill>
                <a:latin typeface="Arial" charset="0"/>
              </a:rPr>
              <a:t> </a:t>
            </a:r>
            <a:r>
              <a:rPr lang="en-US" dirty="0" err="1">
                <a:solidFill>
                  <a:schemeClr val="tx1">
                    <a:lumMod val="50000"/>
                  </a:schemeClr>
                </a:solidFill>
                <a:latin typeface="Arial" charset="0"/>
              </a:rPr>
              <a:t>hoàn</a:t>
            </a:r>
            <a:r>
              <a:rPr lang="en-US" dirty="0">
                <a:solidFill>
                  <a:schemeClr val="tx1">
                    <a:lumMod val="50000"/>
                  </a:schemeClr>
                </a:solidFill>
                <a:latin typeface="Arial" charset="0"/>
              </a:rPr>
              <a:t> </a:t>
            </a:r>
            <a:r>
              <a:rPr lang="en-US" dirty="0" err="1">
                <a:solidFill>
                  <a:schemeClr val="tx1">
                    <a:lumMod val="50000"/>
                  </a:schemeClr>
                </a:solidFill>
                <a:latin typeface="Arial" charset="0"/>
              </a:rPr>
              <a:t>tất</a:t>
            </a:r>
            <a:r>
              <a:rPr lang="en-US" dirty="0">
                <a:solidFill>
                  <a:schemeClr val="tx1">
                    <a:lumMod val="50000"/>
                  </a:schemeClr>
                </a:solidFill>
                <a:latin typeface="Arial" charset="0"/>
              </a:rPr>
              <a:t> </a:t>
            </a:r>
            <a:r>
              <a:rPr lang="en-US" dirty="0" err="1">
                <a:solidFill>
                  <a:schemeClr val="tx1">
                    <a:lumMod val="50000"/>
                  </a:schemeClr>
                </a:solidFill>
                <a:latin typeface="Arial" charset="0"/>
              </a:rPr>
              <a:t>đầu</a:t>
            </a:r>
            <a:r>
              <a:rPr lang="en-US" dirty="0">
                <a:solidFill>
                  <a:schemeClr val="tx1">
                    <a:lumMod val="50000"/>
                  </a:schemeClr>
                </a:solidFill>
                <a:latin typeface="Arial" charset="0"/>
              </a:rPr>
              <a:t> </a:t>
            </a:r>
            <a:r>
              <a:rPr lang="en-US" dirty="0" err="1">
                <a:solidFill>
                  <a:schemeClr val="tx1">
                    <a:lumMod val="50000"/>
                  </a:schemeClr>
                </a:solidFill>
                <a:latin typeface="Arial" charset="0"/>
              </a:rPr>
              <a:t>tiên</a:t>
            </a:r>
            <a:r>
              <a:rPr lang="en-US" dirty="0">
                <a:solidFill>
                  <a:schemeClr val="tx1">
                    <a:lumMod val="50000"/>
                  </a:schemeClr>
                </a:solidFill>
                <a:latin typeface="Arial" charset="0"/>
              </a:rPr>
              <a:t>.</a:t>
            </a:r>
            <a:endParaRPr lang="en-US" dirty="0">
              <a:solidFill>
                <a:schemeClr val="tx1">
                  <a:lumMod val="50000"/>
                </a:schemeClr>
              </a:solidFill>
            </a:endParaRPr>
          </a:p>
        </p:txBody>
      </p:sp>
      <p:sp>
        <p:nvSpPr>
          <p:cNvPr id="378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9DEFBA4F-5960-9509-F224-4299972BE5E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00BC32AF-DF28-5B71-4DB9-012C8A49186B}"/>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37555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pPr eaLnBrk="1" hangingPunct="1"/>
            <a:r>
              <a:rPr lang="en-US" altLang="en-US"/>
              <a:t>Ví dụ gọi hàm </a:t>
            </a:r>
            <a:r>
              <a:rPr lang="vi-VN" altLang="en-US"/>
              <a:t>đệ</a:t>
            </a:r>
            <a:r>
              <a:rPr lang="en-US" altLang="en-US"/>
              <a:t> quy</a:t>
            </a:r>
          </a:p>
        </p:txBody>
      </p:sp>
      <p:sp>
        <p:nvSpPr>
          <p:cNvPr id="4" name="Content Placeholder 3"/>
          <p:cNvSpPr>
            <a:spLocks noGrp="1"/>
          </p:cNvSpPr>
          <p:nvPr>
            <p:ph idx="1"/>
          </p:nvPr>
        </p:nvSpPr>
        <p:spPr>
          <a:xfrm>
            <a:off x="576233" y="1113818"/>
            <a:ext cx="7466948" cy="4943139"/>
          </a:xfrm>
        </p:spPr>
        <p:txBody>
          <a:bodyPr>
            <a:normAutofit/>
          </a:bodyPr>
          <a:lstStyle/>
          <a:p>
            <a:pPr algn="l" eaLnBrk="1" hangingPunct="1">
              <a:defRPr/>
            </a:pPr>
            <a:r>
              <a:rPr lang="en-US" sz="2400" dirty="0" err="1">
                <a:solidFill>
                  <a:schemeClr val="tx1">
                    <a:lumMod val="50000"/>
                  </a:schemeClr>
                </a:solidFill>
              </a:rPr>
              <a:t>Tính</a:t>
            </a:r>
            <a:r>
              <a:rPr lang="en-US" sz="2400" dirty="0">
                <a:solidFill>
                  <a:schemeClr val="tx1">
                    <a:lumMod val="50000"/>
                  </a:schemeClr>
                </a:solidFill>
              </a:rPr>
              <a:t> </a:t>
            </a:r>
            <a:r>
              <a:rPr lang="en-US" sz="2400" dirty="0" err="1">
                <a:solidFill>
                  <a:schemeClr val="tx1">
                    <a:lumMod val="50000"/>
                  </a:schemeClr>
                </a:solidFill>
              </a:rPr>
              <a:t>số</a:t>
            </a:r>
            <a:r>
              <a:rPr lang="en-US" sz="2400" dirty="0">
                <a:solidFill>
                  <a:schemeClr val="tx1">
                    <a:lumMod val="50000"/>
                  </a:schemeClr>
                </a:solidFill>
              </a:rPr>
              <a:t> </a:t>
            </a:r>
            <a:r>
              <a:rPr lang="en-US" sz="2400" dirty="0" err="1">
                <a:solidFill>
                  <a:schemeClr val="tx1">
                    <a:lumMod val="50000"/>
                  </a:schemeClr>
                </a:solidFill>
              </a:rPr>
              <a:t>hạng</a:t>
            </a:r>
            <a:r>
              <a:rPr lang="en-US" sz="2400" dirty="0">
                <a:solidFill>
                  <a:schemeClr val="tx1">
                    <a:lumMod val="50000"/>
                  </a:schemeClr>
                </a:solidFill>
              </a:rPr>
              <a:t> ở </a:t>
            </a:r>
            <a:r>
              <a:rPr lang="en-US" sz="2400" dirty="0" err="1">
                <a:solidFill>
                  <a:schemeClr val="tx1">
                    <a:lumMod val="50000"/>
                  </a:schemeClr>
                </a:solidFill>
              </a:rPr>
              <a:t>vị</a:t>
            </a:r>
            <a:r>
              <a:rPr lang="en-US" sz="2400" dirty="0">
                <a:solidFill>
                  <a:schemeClr val="tx1">
                    <a:lumMod val="50000"/>
                  </a:schemeClr>
                </a:solidFill>
              </a:rPr>
              <a:t> </a:t>
            </a:r>
            <a:r>
              <a:rPr lang="en-US" sz="2400" dirty="0" err="1">
                <a:solidFill>
                  <a:schemeClr val="tx1">
                    <a:lumMod val="50000"/>
                  </a:schemeClr>
                </a:solidFill>
              </a:rPr>
              <a:t>trí</a:t>
            </a:r>
            <a:r>
              <a:rPr lang="en-US" sz="2400" dirty="0">
                <a:solidFill>
                  <a:schemeClr val="tx1">
                    <a:lumMod val="50000"/>
                  </a:schemeClr>
                </a:solidFill>
              </a:rPr>
              <a:t> thứ 5 </a:t>
            </a:r>
            <a:r>
              <a:rPr lang="en-US" sz="2400" dirty="0" err="1">
                <a:solidFill>
                  <a:schemeClr val="tx1">
                    <a:lumMod val="50000"/>
                  </a:schemeClr>
                </a:solidFill>
              </a:rPr>
              <a:t>của</a:t>
            </a:r>
            <a:r>
              <a:rPr lang="en-US" sz="2400" dirty="0">
                <a:solidFill>
                  <a:schemeClr val="tx1">
                    <a:lumMod val="50000"/>
                  </a:schemeClr>
                </a:solidFill>
              </a:rPr>
              <a:t> </a:t>
            </a:r>
            <a:r>
              <a:rPr lang="en-US" sz="2400" dirty="0" err="1">
                <a:solidFill>
                  <a:schemeClr val="tx1">
                    <a:lumMod val="50000"/>
                  </a:schemeClr>
                </a:solidFill>
              </a:rPr>
              <a:t>dãy</a:t>
            </a:r>
            <a:r>
              <a:rPr lang="en-US" sz="2400" dirty="0">
                <a:solidFill>
                  <a:schemeClr val="tx1">
                    <a:lumMod val="50000"/>
                  </a:schemeClr>
                </a:solidFill>
              </a:rPr>
              <a:t> Fibonacci</a:t>
            </a:r>
          </a:p>
        </p:txBody>
      </p:sp>
      <p:sp>
        <p:nvSpPr>
          <p:cNvPr id="3994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5" name="Group 4"/>
          <p:cNvGrpSpPr>
            <a:grpSpLocks/>
          </p:cNvGrpSpPr>
          <p:nvPr/>
        </p:nvGrpSpPr>
        <p:grpSpPr bwMode="auto">
          <a:xfrm>
            <a:off x="5174018" y="2670175"/>
            <a:ext cx="755650" cy="758825"/>
            <a:chOff x="4010025" y="1277941"/>
            <a:chExt cx="755650" cy="758826"/>
          </a:xfrm>
        </p:grpSpPr>
        <p:grpSp>
          <p:nvGrpSpPr>
            <p:cNvPr id="40383" name="Group 39"/>
            <p:cNvGrpSpPr>
              <a:grpSpLocks/>
            </p:cNvGrpSpPr>
            <p:nvPr/>
          </p:nvGrpSpPr>
          <p:grpSpPr bwMode="auto">
            <a:xfrm>
              <a:off x="4032250" y="1277941"/>
              <a:ext cx="723900" cy="758826"/>
              <a:chOff x="3247" y="1673"/>
              <a:chExt cx="606" cy="636"/>
            </a:xfrm>
          </p:grpSpPr>
          <p:pic>
            <p:nvPicPr>
              <p:cNvPr id="40385"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86"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390" name="Group 150"/>
              <p:cNvGrpSpPr>
                <a:grpSpLocks/>
              </p:cNvGrpSpPr>
              <p:nvPr/>
            </p:nvGrpSpPr>
            <p:grpSpPr bwMode="auto">
              <a:xfrm rot="-1045052" flipH="1" flipV="1">
                <a:off x="3281" y="2120"/>
                <a:ext cx="467" cy="111"/>
                <a:chOff x="2532" y="1080"/>
                <a:chExt cx="885" cy="234"/>
              </a:xfrm>
            </p:grpSpPr>
            <p:grpSp>
              <p:nvGrpSpPr>
                <p:cNvPr id="40392" name="Group 44"/>
                <p:cNvGrpSpPr>
                  <a:grpSpLocks/>
                </p:cNvGrpSpPr>
                <p:nvPr/>
              </p:nvGrpSpPr>
              <p:grpSpPr bwMode="auto">
                <a:xfrm>
                  <a:off x="2532" y="1080"/>
                  <a:ext cx="741" cy="183"/>
                  <a:chOff x="1571" y="2593"/>
                  <a:chExt cx="1117" cy="274"/>
                </a:xfrm>
              </p:grpSpPr>
              <p:sp>
                <p:nvSpPr>
                  <p:cNvPr id="19" name="AutoShape 45"/>
                  <p:cNvSpPr>
                    <a:spLocks noChangeArrowheads="1"/>
                  </p:cNvSpPr>
                  <p:nvPr/>
                </p:nvSpPr>
                <p:spPr bwMode="gray">
                  <a:xfrm rot="5263130">
                    <a:off x="1882" y="2310"/>
                    <a:ext cx="214" cy="81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0" name="AutoShape 46"/>
                  <p:cNvSpPr>
                    <a:spLocks noChangeArrowheads="1"/>
                  </p:cNvSpPr>
                  <p:nvPr/>
                </p:nvSpPr>
                <p:spPr bwMode="gray">
                  <a:xfrm rot="6078281">
                    <a:off x="2012" y="2308"/>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 name="AutoShape 47"/>
                  <p:cNvSpPr>
                    <a:spLocks noChangeArrowheads="1"/>
                  </p:cNvSpPr>
                  <p:nvPr/>
                </p:nvSpPr>
                <p:spPr bwMode="gray">
                  <a:xfrm rot="6373927">
                    <a:off x="2084" y="2338"/>
                    <a:ext cx="218"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2" name="AutoShape 48"/>
                  <p:cNvSpPr>
                    <a:spLocks noChangeArrowheads="1"/>
                  </p:cNvSpPr>
                  <p:nvPr/>
                </p:nvSpPr>
                <p:spPr bwMode="gray">
                  <a:xfrm rot="6906312">
                    <a:off x="2179" y="2366"/>
                    <a:ext cx="214"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393" name="Group 49"/>
                <p:cNvGrpSpPr>
                  <a:grpSpLocks/>
                </p:cNvGrpSpPr>
                <p:nvPr/>
              </p:nvGrpSpPr>
              <p:grpSpPr bwMode="auto">
                <a:xfrm rot="1353540">
                  <a:off x="2676" y="1129"/>
                  <a:ext cx="741" cy="185"/>
                  <a:chOff x="1577" y="2581"/>
                  <a:chExt cx="1118" cy="277"/>
                </a:xfrm>
              </p:grpSpPr>
              <p:sp>
                <p:nvSpPr>
                  <p:cNvPr id="15" name="AutoShape 50"/>
                  <p:cNvSpPr>
                    <a:spLocks noChangeArrowheads="1"/>
                  </p:cNvSpPr>
                  <p:nvPr/>
                </p:nvSpPr>
                <p:spPr bwMode="gray">
                  <a:xfrm rot="5263130">
                    <a:off x="1883" y="2287"/>
                    <a:ext cx="227"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6" name="AutoShape 51"/>
                  <p:cNvSpPr>
                    <a:spLocks noChangeArrowheads="1"/>
                  </p:cNvSpPr>
                  <p:nvPr/>
                </p:nvSpPr>
                <p:spPr bwMode="gray">
                  <a:xfrm rot="6078281">
                    <a:off x="2020" y="2285"/>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7" name="AutoShape 52"/>
                  <p:cNvSpPr>
                    <a:spLocks noChangeArrowheads="1"/>
                  </p:cNvSpPr>
                  <p:nvPr/>
                </p:nvSpPr>
                <p:spPr bwMode="gray">
                  <a:xfrm rot="6373927">
                    <a:off x="2100" y="2313"/>
                    <a:ext cx="227" cy="80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8" name="AutoShape 53"/>
                  <p:cNvSpPr>
                    <a:spLocks noChangeArrowheads="1"/>
                  </p:cNvSpPr>
                  <p:nvPr/>
                </p:nvSpPr>
                <p:spPr bwMode="gray">
                  <a:xfrm rot="6906312">
                    <a:off x="2189" y="2340"/>
                    <a:ext cx="223"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12"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7"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F(4)</a:t>
              </a:r>
            </a:p>
          </p:txBody>
        </p:sp>
      </p:grpSp>
      <p:grpSp>
        <p:nvGrpSpPr>
          <p:cNvPr id="23" name="Group 37"/>
          <p:cNvGrpSpPr/>
          <p:nvPr/>
        </p:nvGrpSpPr>
        <p:grpSpPr>
          <a:xfrm>
            <a:off x="422194" y="2744975"/>
            <a:ext cx="3314205" cy="2780169"/>
            <a:chOff x="2362199" y="1524000"/>
            <a:chExt cx="3314205" cy="2780169"/>
          </a:xfrm>
          <a:scene3d>
            <a:camera prst="perspectiveHeroicExtremeRightFacing"/>
            <a:lightRig rig="threePt" dir="t"/>
          </a:scene3d>
        </p:grpSpPr>
        <p:sp>
          <p:nvSpPr>
            <p:cNvPr id="33" name="AutoShape 6"/>
            <p:cNvSpPr>
              <a:spLocks noChangeArrowheads="1"/>
            </p:cNvSpPr>
            <p:nvPr/>
          </p:nvSpPr>
          <p:spPr bwMode="gray">
            <a:xfrm>
              <a:off x="2438400" y="2057400"/>
              <a:ext cx="3200400" cy="22098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000"/>
            </a:p>
          </p:txBody>
        </p:sp>
        <p:sp>
          <p:nvSpPr>
            <p:cNvPr id="34" name="Rectangle 11"/>
            <p:cNvSpPr>
              <a:spLocks noChangeArrowheads="1"/>
            </p:cNvSpPr>
            <p:nvPr/>
          </p:nvSpPr>
          <p:spPr bwMode="black">
            <a:xfrm>
              <a:off x="2514600" y="2057400"/>
              <a:ext cx="3048000" cy="2246769"/>
            </a:xfrm>
            <a:prstGeom prst="rect">
              <a:avLst/>
            </a:prstGeom>
            <a:noFill/>
            <a:ln w="9525" algn="ctr">
              <a:noFill/>
              <a:miter lim="800000"/>
              <a:headEnd/>
              <a:tailEnd/>
            </a:ln>
          </p:spPr>
          <p:txBody>
            <a:bodyPr>
              <a:spAutoFit/>
            </a:bodyPr>
            <a:lstStyle/>
            <a:p>
              <a:pPr marL="231775" indent="-231775" algn="just">
                <a:defRPr/>
              </a:pPr>
              <a:r>
                <a:rPr lang="vi-VN" sz="2000" kern="0" dirty="0">
                  <a:solidFill>
                    <a:schemeClr val="tx1">
                      <a:lumMod val="60000"/>
                      <a:lumOff val="40000"/>
                    </a:schemeClr>
                  </a:solidFill>
                  <a:latin typeface="Tahoma" pitchFamily="34" charset="0"/>
                  <a:cs typeface="Tahoma" pitchFamily="34" charset="0"/>
                </a:rPr>
                <a:t>{</a:t>
              </a:r>
              <a:endParaRPr lang="en-US" sz="2000" kern="0" dirty="0">
                <a:solidFill>
                  <a:schemeClr val="tx1">
                    <a:lumMod val="60000"/>
                    <a:lumOff val="40000"/>
                  </a:schemeClr>
                </a:solidFill>
                <a:latin typeface="Tahoma" pitchFamily="34" charset="0"/>
                <a:cs typeface="Tahoma" pitchFamily="34" charset="0"/>
              </a:endParaRPr>
            </a:p>
            <a:p>
              <a:pPr marL="231775" indent="-231775" algn="just">
                <a:defRPr/>
              </a:pPr>
              <a:r>
                <a:rPr lang="en-US" sz="2000" kern="0" dirty="0">
                  <a:solidFill>
                    <a:schemeClr val="tx1">
                      <a:lumMod val="60000"/>
                      <a:lumOff val="40000"/>
                    </a:schemeClr>
                  </a:solidFill>
                  <a:latin typeface="Tahoma" pitchFamily="34" charset="0"/>
                  <a:cs typeface="Tahoma" pitchFamily="34" charset="0"/>
                </a:rPr>
                <a:t>   if (n == 0)</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return 0;</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if (n == 1)</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return 1;</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return F(n-1) + F(n-2);</a:t>
              </a:r>
            </a:p>
            <a:p>
              <a:pPr marL="231775" indent="-231775" algn="just">
                <a:defRPr/>
              </a:pPr>
              <a:r>
                <a:rPr lang="vi-VN" sz="2000" kern="0" dirty="0">
                  <a:solidFill>
                    <a:schemeClr val="tx1">
                      <a:lumMod val="60000"/>
                      <a:lumOff val="40000"/>
                    </a:schemeClr>
                  </a:solidFill>
                  <a:latin typeface="Tahoma" pitchFamily="34" charset="0"/>
                  <a:cs typeface="Tahoma" pitchFamily="34" charset="0"/>
                </a:rPr>
                <a:t>}</a:t>
              </a:r>
            </a:p>
          </p:txBody>
        </p:sp>
        <p:grpSp>
          <p:nvGrpSpPr>
            <p:cNvPr id="24" name="Group 19"/>
            <p:cNvGrpSpPr/>
            <p:nvPr/>
          </p:nvGrpSpPr>
          <p:grpSpPr>
            <a:xfrm>
              <a:off x="2362199" y="1524000"/>
              <a:ext cx="3314205" cy="530225"/>
              <a:chOff x="560388" y="1143000"/>
              <a:chExt cx="3617912" cy="530225"/>
            </a:xfrm>
          </p:grpSpPr>
          <p:sp>
            <p:nvSpPr>
              <p:cNvPr id="36"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p3d>
                <a:bevelT/>
              </a:sp3d>
            </p:spPr>
            <p:txBody>
              <a:bodyPr wrap="none" anchor="ctr"/>
              <a:lstStyle/>
              <a:p>
                <a:pPr>
                  <a:defRPr/>
                </a:pPr>
                <a:endParaRPr lang="en-US" kern="0">
                  <a:solidFill>
                    <a:sysClr val="windowText" lastClr="000000"/>
                  </a:solidFill>
                  <a:latin typeface="Verdana"/>
                </a:endParaRPr>
              </a:p>
            </p:txBody>
          </p:sp>
          <p:sp>
            <p:nvSpPr>
              <p:cNvPr id="37"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p3d>
                <a:bevelT/>
              </a:sp3d>
            </p:spPr>
            <p:txBody>
              <a:bodyPr>
                <a:spAutoFit/>
              </a:bodyPr>
              <a:lstStyle/>
              <a:p>
                <a:pPr>
                  <a:defRPr/>
                </a:pPr>
                <a:r>
                  <a:rPr lang="en-US" sz="2400" kern="0">
                    <a:solidFill>
                      <a:srgbClr val="FFFFFF"/>
                    </a:solidFill>
                    <a:latin typeface="Arial" charset="0"/>
                  </a:rPr>
                  <a:t>long F(int n)</a:t>
                </a:r>
              </a:p>
            </p:txBody>
          </p:sp>
        </p:grpSp>
      </p:grpSp>
      <p:grpSp>
        <p:nvGrpSpPr>
          <p:cNvPr id="25" name="Group 38"/>
          <p:cNvGrpSpPr>
            <a:grpSpLocks/>
          </p:cNvGrpSpPr>
          <p:nvPr/>
        </p:nvGrpSpPr>
        <p:grpSpPr bwMode="auto">
          <a:xfrm>
            <a:off x="3351568" y="4654550"/>
            <a:ext cx="755650" cy="758825"/>
            <a:chOff x="4010025" y="1277941"/>
            <a:chExt cx="755650" cy="758826"/>
          </a:xfrm>
        </p:grpSpPr>
        <p:grpSp>
          <p:nvGrpSpPr>
            <p:cNvPr id="40364" name="Group 39"/>
            <p:cNvGrpSpPr>
              <a:grpSpLocks/>
            </p:cNvGrpSpPr>
            <p:nvPr/>
          </p:nvGrpSpPr>
          <p:grpSpPr bwMode="auto">
            <a:xfrm>
              <a:off x="4032250" y="1277941"/>
              <a:ext cx="723900" cy="758826"/>
              <a:chOff x="3247" y="1673"/>
              <a:chExt cx="606" cy="636"/>
            </a:xfrm>
          </p:grpSpPr>
          <p:pic>
            <p:nvPicPr>
              <p:cNvPr id="40366"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67"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371" name="Group 150"/>
              <p:cNvGrpSpPr>
                <a:grpSpLocks/>
              </p:cNvGrpSpPr>
              <p:nvPr/>
            </p:nvGrpSpPr>
            <p:grpSpPr bwMode="auto">
              <a:xfrm rot="-1045052" flipH="1" flipV="1">
                <a:off x="3275" y="2104"/>
                <a:ext cx="466" cy="115"/>
                <a:chOff x="2532" y="1080"/>
                <a:chExt cx="883" cy="236"/>
              </a:xfrm>
            </p:grpSpPr>
            <p:grpSp>
              <p:nvGrpSpPr>
                <p:cNvPr id="40373" name="Group 44"/>
                <p:cNvGrpSpPr>
                  <a:grpSpLocks/>
                </p:cNvGrpSpPr>
                <p:nvPr/>
              </p:nvGrpSpPr>
              <p:grpSpPr bwMode="auto">
                <a:xfrm>
                  <a:off x="2532" y="1080"/>
                  <a:ext cx="741" cy="183"/>
                  <a:chOff x="1571" y="2593"/>
                  <a:chExt cx="1117" cy="274"/>
                </a:xfrm>
              </p:grpSpPr>
              <p:sp>
                <p:nvSpPr>
                  <p:cNvPr id="53" name="AutoShape 45"/>
                  <p:cNvSpPr>
                    <a:spLocks noChangeArrowheads="1"/>
                  </p:cNvSpPr>
                  <p:nvPr/>
                </p:nvSpPr>
                <p:spPr bwMode="gray">
                  <a:xfrm rot="5263130">
                    <a:off x="1877" y="2303"/>
                    <a:ext cx="225"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4" name="AutoShape 46"/>
                  <p:cNvSpPr>
                    <a:spLocks noChangeArrowheads="1"/>
                  </p:cNvSpPr>
                  <p:nvPr/>
                </p:nvSpPr>
                <p:spPr bwMode="gray">
                  <a:xfrm rot="6078281">
                    <a:off x="2012" y="2305"/>
                    <a:ext cx="221" cy="82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5" name="AutoShape 47"/>
                  <p:cNvSpPr>
                    <a:spLocks noChangeArrowheads="1"/>
                  </p:cNvSpPr>
                  <p:nvPr/>
                </p:nvSpPr>
                <p:spPr bwMode="gray">
                  <a:xfrm rot="6373927">
                    <a:off x="2090" y="2329"/>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6" name="AutoShape 48"/>
                  <p:cNvSpPr>
                    <a:spLocks noChangeArrowheads="1"/>
                  </p:cNvSpPr>
                  <p:nvPr/>
                </p:nvSpPr>
                <p:spPr bwMode="gray">
                  <a:xfrm rot="6906312">
                    <a:off x="2181" y="2360"/>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374" name="Group 49"/>
                <p:cNvGrpSpPr>
                  <a:grpSpLocks/>
                </p:cNvGrpSpPr>
                <p:nvPr/>
              </p:nvGrpSpPr>
              <p:grpSpPr bwMode="auto">
                <a:xfrm rot="1353540">
                  <a:off x="2674" y="1131"/>
                  <a:ext cx="741" cy="185"/>
                  <a:chOff x="1577" y="2581"/>
                  <a:chExt cx="1118" cy="277"/>
                </a:xfrm>
              </p:grpSpPr>
              <p:sp>
                <p:nvSpPr>
                  <p:cNvPr id="49" name="AutoShape 50"/>
                  <p:cNvSpPr>
                    <a:spLocks noChangeArrowheads="1"/>
                  </p:cNvSpPr>
                  <p:nvPr/>
                </p:nvSpPr>
                <p:spPr bwMode="gray">
                  <a:xfrm rot="5263130">
                    <a:off x="1889" y="2299"/>
                    <a:ext cx="213"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0" name="AutoShape 51"/>
                  <p:cNvSpPr>
                    <a:spLocks noChangeArrowheads="1"/>
                  </p:cNvSpPr>
                  <p:nvPr/>
                </p:nvSpPr>
                <p:spPr bwMode="gray">
                  <a:xfrm rot="6078281">
                    <a:off x="2024" y="2300"/>
                    <a:ext cx="213" cy="82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1" name="AutoShape 52"/>
                  <p:cNvSpPr>
                    <a:spLocks noChangeArrowheads="1"/>
                  </p:cNvSpPr>
                  <p:nvPr/>
                </p:nvSpPr>
                <p:spPr bwMode="gray">
                  <a:xfrm rot="6373927">
                    <a:off x="2100" y="2323"/>
                    <a:ext cx="217" cy="82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2" name="AutoShape 53"/>
                  <p:cNvSpPr>
                    <a:spLocks noChangeArrowheads="1"/>
                  </p:cNvSpPr>
                  <p:nvPr/>
                </p:nvSpPr>
                <p:spPr bwMode="gray">
                  <a:xfrm rot="6906312">
                    <a:off x="2194" y="2352"/>
                    <a:ext cx="213"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6"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1"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F(2)</a:t>
              </a:r>
            </a:p>
          </p:txBody>
        </p:sp>
      </p:grpSp>
      <p:grpSp>
        <p:nvGrpSpPr>
          <p:cNvPr id="30" name="Group 56"/>
          <p:cNvGrpSpPr>
            <a:grpSpLocks/>
          </p:cNvGrpSpPr>
          <p:nvPr/>
        </p:nvGrpSpPr>
        <p:grpSpPr bwMode="auto">
          <a:xfrm>
            <a:off x="3954818" y="3663950"/>
            <a:ext cx="755650" cy="758825"/>
            <a:chOff x="4010025" y="1277941"/>
            <a:chExt cx="755650" cy="758826"/>
          </a:xfrm>
        </p:grpSpPr>
        <p:grpSp>
          <p:nvGrpSpPr>
            <p:cNvPr id="40345" name="Group 39"/>
            <p:cNvGrpSpPr>
              <a:grpSpLocks/>
            </p:cNvGrpSpPr>
            <p:nvPr/>
          </p:nvGrpSpPr>
          <p:grpSpPr bwMode="auto">
            <a:xfrm>
              <a:off x="4032250" y="1277941"/>
              <a:ext cx="723900" cy="758826"/>
              <a:chOff x="3247" y="1673"/>
              <a:chExt cx="606" cy="636"/>
            </a:xfrm>
          </p:grpSpPr>
          <p:pic>
            <p:nvPicPr>
              <p:cNvPr id="40347"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48"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352" name="Group 150"/>
              <p:cNvGrpSpPr>
                <a:grpSpLocks/>
              </p:cNvGrpSpPr>
              <p:nvPr/>
            </p:nvGrpSpPr>
            <p:grpSpPr bwMode="auto">
              <a:xfrm rot="-1045052" flipH="1" flipV="1">
                <a:off x="3269" y="2093"/>
                <a:ext cx="466" cy="118"/>
                <a:chOff x="2532" y="1080"/>
                <a:chExt cx="881" cy="238"/>
              </a:xfrm>
            </p:grpSpPr>
            <p:grpSp>
              <p:nvGrpSpPr>
                <p:cNvPr id="40354" name="Group 44"/>
                <p:cNvGrpSpPr>
                  <a:grpSpLocks/>
                </p:cNvGrpSpPr>
                <p:nvPr/>
              </p:nvGrpSpPr>
              <p:grpSpPr bwMode="auto">
                <a:xfrm>
                  <a:off x="2532" y="1080"/>
                  <a:ext cx="741" cy="183"/>
                  <a:chOff x="1571" y="2593"/>
                  <a:chExt cx="1117" cy="274"/>
                </a:xfrm>
              </p:grpSpPr>
              <p:sp>
                <p:nvSpPr>
                  <p:cNvPr id="71" name="AutoShape 45"/>
                  <p:cNvSpPr>
                    <a:spLocks noChangeArrowheads="1"/>
                  </p:cNvSpPr>
                  <p:nvPr/>
                </p:nvSpPr>
                <p:spPr bwMode="gray">
                  <a:xfrm rot="5263130">
                    <a:off x="1874" y="2308"/>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2" name="AutoShape 46"/>
                  <p:cNvSpPr>
                    <a:spLocks noChangeArrowheads="1"/>
                  </p:cNvSpPr>
                  <p:nvPr/>
                </p:nvSpPr>
                <p:spPr bwMode="gray">
                  <a:xfrm rot="6078281">
                    <a:off x="2013" y="2313"/>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3" name="AutoShape 47"/>
                  <p:cNvSpPr>
                    <a:spLocks noChangeArrowheads="1"/>
                  </p:cNvSpPr>
                  <p:nvPr/>
                </p:nvSpPr>
                <p:spPr bwMode="gray">
                  <a:xfrm rot="6373927">
                    <a:off x="2085" y="2342"/>
                    <a:ext cx="221" cy="80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4" name="AutoShape 48"/>
                  <p:cNvSpPr>
                    <a:spLocks noChangeArrowheads="1"/>
                  </p:cNvSpPr>
                  <p:nvPr/>
                </p:nvSpPr>
                <p:spPr bwMode="gray">
                  <a:xfrm rot="6906312">
                    <a:off x="2175" y="2368"/>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355" name="Group 49"/>
                <p:cNvGrpSpPr>
                  <a:grpSpLocks/>
                </p:cNvGrpSpPr>
                <p:nvPr/>
              </p:nvGrpSpPr>
              <p:grpSpPr bwMode="auto">
                <a:xfrm rot="1353540">
                  <a:off x="2672" y="1133"/>
                  <a:ext cx="741" cy="185"/>
                  <a:chOff x="1577" y="2581"/>
                  <a:chExt cx="1118" cy="277"/>
                </a:xfrm>
              </p:grpSpPr>
              <p:sp>
                <p:nvSpPr>
                  <p:cNvPr id="67" name="AutoShape 50"/>
                  <p:cNvSpPr>
                    <a:spLocks noChangeArrowheads="1"/>
                  </p:cNvSpPr>
                  <p:nvPr/>
                </p:nvSpPr>
                <p:spPr bwMode="gray">
                  <a:xfrm rot="5263130">
                    <a:off x="1891" y="2303"/>
                    <a:ext cx="213"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68" name="AutoShape 51"/>
                  <p:cNvSpPr>
                    <a:spLocks noChangeArrowheads="1"/>
                  </p:cNvSpPr>
                  <p:nvPr/>
                </p:nvSpPr>
                <p:spPr bwMode="gray">
                  <a:xfrm rot="6078281">
                    <a:off x="2024" y="2302"/>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69" name="AutoShape 52"/>
                  <p:cNvSpPr>
                    <a:spLocks noChangeArrowheads="1"/>
                  </p:cNvSpPr>
                  <p:nvPr/>
                </p:nvSpPr>
                <p:spPr bwMode="gray">
                  <a:xfrm rot="6373927">
                    <a:off x="2100" y="2332"/>
                    <a:ext cx="217" cy="80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0" name="AutoShape 53"/>
                  <p:cNvSpPr>
                    <a:spLocks noChangeArrowheads="1"/>
                  </p:cNvSpPr>
                  <p:nvPr/>
                </p:nvSpPr>
                <p:spPr bwMode="gray">
                  <a:xfrm rot="6906312">
                    <a:off x="2196" y="2354"/>
                    <a:ext cx="217" cy="80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64"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59"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F(3)</a:t>
              </a:r>
            </a:p>
          </p:txBody>
        </p:sp>
      </p:grpSp>
      <p:grpSp>
        <p:nvGrpSpPr>
          <p:cNvPr id="39" name="Group 74"/>
          <p:cNvGrpSpPr>
            <a:grpSpLocks/>
          </p:cNvGrpSpPr>
          <p:nvPr/>
        </p:nvGrpSpPr>
        <p:grpSpPr bwMode="auto">
          <a:xfrm>
            <a:off x="4570768" y="4654550"/>
            <a:ext cx="755650" cy="758825"/>
            <a:chOff x="4010025" y="1277941"/>
            <a:chExt cx="755650" cy="758826"/>
          </a:xfrm>
        </p:grpSpPr>
        <p:grpSp>
          <p:nvGrpSpPr>
            <p:cNvPr id="40326" name="Group 39"/>
            <p:cNvGrpSpPr>
              <a:grpSpLocks/>
            </p:cNvGrpSpPr>
            <p:nvPr/>
          </p:nvGrpSpPr>
          <p:grpSpPr bwMode="auto">
            <a:xfrm>
              <a:off x="4032250" y="1277941"/>
              <a:ext cx="723900" cy="758826"/>
              <a:chOff x="3247" y="1673"/>
              <a:chExt cx="606" cy="636"/>
            </a:xfrm>
          </p:grpSpPr>
          <p:pic>
            <p:nvPicPr>
              <p:cNvPr id="40328"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29"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333" name="Group 150"/>
              <p:cNvGrpSpPr>
                <a:grpSpLocks/>
              </p:cNvGrpSpPr>
              <p:nvPr/>
            </p:nvGrpSpPr>
            <p:grpSpPr bwMode="auto">
              <a:xfrm rot="-1045052" flipH="1" flipV="1">
                <a:off x="3269" y="2093"/>
                <a:ext cx="466" cy="118"/>
                <a:chOff x="2532" y="1080"/>
                <a:chExt cx="881" cy="238"/>
              </a:xfrm>
            </p:grpSpPr>
            <p:grpSp>
              <p:nvGrpSpPr>
                <p:cNvPr id="40335" name="Group 44"/>
                <p:cNvGrpSpPr>
                  <a:grpSpLocks/>
                </p:cNvGrpSpPr>
                <p:nvPr/>
              </p:nvGrpSpPr>
              <p:grpSpPr bwMode="auto">
                <a:xfrm>
                  <a:off x="2532" y="1080"/>
                  <a:ext cx="741" cy="183"/>
                  <a:chOff x="1571" y="2593"/>
                  <a:chExt cx="1117" cy="274"/>
                </a:xfrm>
              </p:grpSpPr>
              <p:sp>
                <p:nvSpPr>
                  <p:cNvPr id="89" name="AutoShape 45"/>
                  <p:cNvSpPr>
                    <a:spLocks noChangeArrowheads="1"/>
                  </p:cNvSpPr>
                  <p:nvPr/>
                </p:nvSpPr>
                <p:spPr bwMode="gray">
                  <a:xfrm rot="5263130">
                    <a:off x="1874" y="2308"/>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0" name="AutoShape 46"/>
                  <p:cNvSpPr>
                    <a:spLocks noChangeArrowheads="1"/>
                  </p:cNvSpPr>
                  <p:nvPr/>
                </p:nvSpPr>
                <p:spPr bwMode="gray">
                  <a:xfrm rot="6078281">
                    <a:off x="2013" y="2313"/>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1" name="AutoShape 47"/>
                  <p:cNvSpPr>
                    <a:spLocks noChangeArrowheads="1"/>
                  </p:cNvSpPr>
                  <p:nvPr/>
                </p:nvSpPr>
                <p:spPr bwMode="gray">
                  <a:xfrm rot="6373927">
                    <a:off x="2085" y="2342"/>
                    <a:ext cx="221" cy="80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2" name="AutoShape 48"/>
                  <p:cNvSpPr>
                    <a:spLocks noChangeArrowheads="1"/>
                  </p:cNvSpPr>
                  <p:nvPr/>
                </p:nvSpPr>
                <p:spPr bwMode="gray">
                  <a:xfrm rot="6906312">
                    <a:off x="2175" y="2368"/>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336" name="Group 49"/>
                <p:cNvGrpSpPr>
                  <a:grpSpLocks/>
                </p:cNvGrpSpPr>
                <p:nvPr/>
              </p:nvGrpSpPr>
              <p:grpSpPr bwMode="auto">
                <a:xfrm rot="1353540">
                  <a:off x="2672" y="1133"/>
                  <a:ext cx="741" cy="185"/>
                  <a:chOff x="1577" y="2581"/>
                  <a:chExt cx="1118" cy="277"/>
                </a:xfrm>
              </p:grpSpPr>
              <p:sp>
                <p:nvSpPr>
                  <p:cNvPr id="85" name="AutoShape 50"/>
                  <p:cNvSpPr>
                    <a:spLocks noChangeArrowheads="1"/>
                  </p:cNvSpPr>
                  <p:nvPr/>
                </p:nvSpPr>
                <p:spPr bwMode="gray">
                  <a:xfrm rot="5263130">
                    <a:off x="1891" y="2303"/>
                    <a:ext cx="213"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86" name="AutoShape 51"/>
                  <p:cNvSpPr>
                    <a:spLocks noChangeArrowheads="1"/>
                  </p:cNvSpPr>
                  <p:nvPr/>
                </p:nvSpPr>
                <p:spPr bwMode="gray">
                  <a:xfrm rot="6078281">
                    <a:off x="2024" y="2302"/>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87" name="AutoShape 52"/>
                  <p:cNvSpPr>
                    <a:spLocks noChangeArrowheads="1"/>
                  </p:cNvSpPr>
                  <p:nvPr/>
                </p:nvSpPr>
                <p:spPr bwMode="gray">
                  <a:xfrm rot="6373927">
                    <a:off x="2100" y="2332"/>
                    <a:ext cx="217" cy="80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88" name="AutoShape 53"/>
                  <p:cNvSpPr>
                    <a:spLocks noChangeArrowheads="1"/>
                  </p:cNvSpPr>
                  <p:nvPr/>
                </p:nvSpPr>
                <p:spPr bwMode="gray">
                  <a:xfrm rot="6906312">
                    <a:off x="2196" y="2354"/>
                    <a:ext cx="217" cy="80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82"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77"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F(1)</a:t>
              </a:r>
            </a:p>
          </p:txBody>
        </p:sp>
      </p:grpSp>
      <p:grpSp>
        <p:nvGrpSpPr>
          <p:cNvPr id="57" name="Group 92"/>
          <p:cNvGrpSpPr>
            <a:grpSpLocks/>
          </p:cNvGrpSpPr>
          <p:nvPr/>
        </p:nvGrpSpPr>
        <p:grpSpPr bwMode="auto">
          <a:xfrm>
            <a:off x="6393218" y="3663950"/>
            <a:ext cx="755650" cy="758825"/>
            <a:chOff x="4010025" y="1277941"/>
            <a:chExt cx="755650" cy="758826"/>
          </a:xfrm>
        </p:grpSpPr>
        <p:grpSp>
          <p:nvGrpSpPr>
            <p:cNvPr id="40307" name="Group 39"/>
            <p:cNvGrpSpPr>
              <a:grpSpLocks/>
            </p:cNvGrpSpPr>
            <p:nvPr/>
          </p:nvGrpSpPr>
          <p:grpSpPr bwMode="auto">
            <a:xfrm>
              <a:off x="4032250" y="1277941"/>
              <a:ext cx="723900" cy="758826"/>
              <a:chOff x="3247" y="1673"/>
              <a:chExt cx="606" cy="636"/>
            </a:xfrm>
          </p:grpSpPr>
          <p:pic>
            <p:nvPicPr>
              <p:cNvPr id="40309"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10"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314" name="Group 150"/>
              <p:cNvGrpSpPr>
                <a:grpSpLocks/>
              </p:cNvGrpSpPr>
              <p:nvPr/>
            </p:nvGrpSpPr>
            <p:grpSpPr bwMode="auto">
              <a:xfrm rot="-1045052" flipH="1" flipV="1">
                <a:off x="3269" y="2093"/>
                <a:ext cx="466" cy="118"/>
                <a:chOff x="2532" y="1080"/>
                <a:chExt cx="881" cy="238"/>
              </a:xfrm>
            </p:grpSpPr>
            <p:grpSp>
              <p:nvGrpSpPr>
                <p:cNvPr id="40316" name="Group 44"/>
                <p:cNvGrpSpPr>
                  <a:grpSpLocks/>
                </p:cNvGrpSpPr>
                <p:nvPr/>
              </p:nvGrpSpPr>
              <p:grpSpPr bwMode="auto">
                <a:xfrm>
                  <a:off x="2532" y="1080"/>
                  <a:ext cx="741" cy="183"/>
                  <a:chOff x="1571" y="2593"/>
                  <a:chExt cx="1117" cy="274"/>
                </a:xfrm>
              </p:grpSpPr>
              <p:sp>
                <p:nvSpPr>
                  <p:cNvPr id="107" name="AutoShape 45"/>
                  <p:cNvSpPr>
                    <a:spLocks noChangeArrowheads="1"/>
                  </p:cNvSpPr>
                  <p:nvPr/>
                </p:nvSpPr>
                <p:spPr bwMode="gray">
                  <a:xfrm rot="5263130">
                    <a:off x="1874" y="2308"/>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8" name="AutoShape 46"/>
                  <p:cNvSpPr>
                    <a:spLocks noChangeArrowheads="1"/>
                  </p:cNvSpPr>
                  <p:nvPr/>
                </p:nvSpPr>
                <p:spPr bwMode="gray">
                  <a:xfrm rot="6078281">
                    <a:off x="2013" y="2313"/>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9" name="AutoShape 47"/>
                  <p:cNvSpPr>
                    <a:spLocks noChangeArrowheads="1"/>
                  </p:cNvSpPr>
                  <p:nvPr/>
                </p:nvSpPr>
                <p:spPr bwMode="gray">
                  <a:xfrm rot="6373927">
                    <a:off x="2085" y="2342"/>
                    <a:ext cx="221" cy="80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10" name="AutoShape 48"/>
                  <p:cNvSpPr>
                    <a:spLocks noChangeArrowheads="1"/>
                  </p:cNvSpPr>
                  <p:nvPr/>
                </p:nvSpPr>
                <p:spPr bwMode="gray">
                  <a:xfrm rot="6906312">
                    <a:off x="2175" y="2368"/>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317" name="Group 49"/>
                <p:cNvGrpSpPr>
                  <a:grpSpLocks/>
                </p:cNvGrpSpPr>
                <p:nvPr/>
              </p:nvGrpSpPr>
              <p:grpSpPr bwMode="auto">
                <a:xfrm rot="1353540">
                  <a:off x="2672" y="1133"/>
                  <a:ext cx="741" cy="185"/>
                  <a:chOff x="1577" y="2581"/>
                  <a:chExt cx="1118" cy="277"/>
                </a:xfrm>
              </p:grpSpPr>
              <p:sp>
                <p:nvSpPr>
                  <p:cNvPr id="103" name="AutoShape 50"/>
                  <p:cNvSpPr>
                    <a:spLocks noChangeArrowheads="1"/>
                  </p:cNvSpPr>
                  <p:nvPr/>
                </p:nvSpPr>
                <p:spPr bwMode="gray">
                  <a:xfrm rot="5263130">
                    <a:off x="1891" y="2303"/>
                    <a:ext cx="213"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4" name="AutoShape 51"/>
                  <p:cNvSpPr>
                    <a:spLocks noChangeArrowheads="1"/>
                  </p:cNvSpPr>
                  <p:nvPr/>
                </p:nvSpPr>
                <p:spPr bwMode="gray">
                  <a:xfrm rot="6078281">
                    <a:off x="2024" y="2302"/>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5" name="AutoShape 52"/>
                  <p:cNvSpPr>
                    <a:spLocks noChangeArrowheads="1"/>
                  </p:cNvSpPr>
                  <p:nvPr/>
                </p:nvSpPr>
                <p:spPr bwMode="gray">
                  <a:xfrm rot="6373927">
                    <a:off x="2100" y="2332"/>
                    <a:ext cx="217" cy="80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6" name="AutoShape 53"/>
                  <p:cNvSpPr>
                    <a:spLocks noChangeArrowheads="1"/>
                  </p:cNvSpPr>
                  <p:nvPr/>
                </p:nvSpPr>
                <p:spPr bwMode="gray">
                  <a:xfrm rot="6906312">
                    <a:off x="2196" y="2354"/>
                    <a:ext cx="217" cy="80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100"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95"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F(2)</a:t>
              </a:r>
            </a:p>
          </p:txBody>
        </p:sp>
      </p:grpSp>
      <p:grpSp>
        <p:nvGrpSpPr>
          <p:cNvPr id="75" name="Group 164"/>
          <p:cNvGrpSpPr>
            <a:grpSpLocks/>
          </p:cNvGrpSpPr>
          <p:nvPr/>
        </p:nvGrpSpPr>
        <p:grpSpPr bwMode="auto">
          <a:xfrm>
            <a:off x="2741968" y="5721350"/>
            <a:ext cx="755650" cy="758825"/>
            <a:chOff x="4010025" y="1277941"/>
            <a:chExt cx="755650" cy="758826"/>
          </a:xfrm>
        </p:grpSpPr>
        <p:grpSp>
          <p:nvGrpSpPr>
            <p:cNvPr id="40288" name="Group 39"/>
            <p:cNvGrpSpPr>
              <a:grpSpLocks/>
            </p:cNvGrpSpPr>
            <p:nvPr/>
          </p:nvGrpSpPr>
          <p:grpSpPr bwMode="auto">
            <a:xfrm>
              <a:off x="4032250" y="1277941"/>
              <a:ext cx="723900" cy="758826"/>
              <a:chOff x="3247" y="1673"/>
              <a:chExt cx="606" cy="636"/>
            </a:xfrm>
          </p:grpSpPr>
          <p:pic>
            <p:nvPicPr>
              <p:cNvPr id="40290"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291"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295" name="Group 150"/>
              <p:cNvGrpSpPr>
                <a:grpSpLocks/>
              </p:cNvGrpSpPr>
              <p:nvPr/>
            </p:nvGrpSpPr>
            <p:grpSpPr bwMode="auto">
              <a:xfrm rot="-1045052" flipH="1" flipV="1">
                <a:off x="3269" y="2093"/>
                <a:ext cx="466" cy="118"/>
                <a:chOff x="2532" y="1080"/>
                <a:chExt cx="881" cy="238"/>
              </a:xfrm>
            </p:grpSpPr>
            <p:grpSp>
              <p:nvGrpSpPr>
                <p:cNvPr id="40297" name="Group 44"/>
                <p:cNvGrpSpPr>
                  <a:grpSpLocks/>
                </p:cNvGrpSpPr>
                <p:nvPr/>
              </p:nvGrpSpPr>
              <p:grpSpPr bwMode="auto">
                <a:xfrm>
                  <a:off x="2532" y="1080"/>
                  <a:ext cx="741" cy="183"/>
                  <a:chOff x="1571" y="2593"/>
                  <a:chExt cx="1117" cy="274"/>
                </a:xfrm>
              </p:grpSpPr>
              <p:sp>
                <p:nvSpPr>
                  <p:cNvPr id="179" name="AutoShape 45"/>
                  <p:cNvSpPr>
                    <a:spLocks noChangeArrowheads="1"/>
                  </p:cNvSpPr>
                  <p:nvPr/>
                </p:nvSpPr>
                <p:spPr bwMode="gray">
                  <a:xfrm rot="5263130">
                    <a:off x="1874" y="2308"/>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80" name="AutoShape 46"/>
                  <p:cNvSpPr>
                    <a:spLocks noChangeArrowheads="1"/>
                  </p:cNvSpPr>
                  <p:nvPr/>
                </p:nvSpPr>
                <p:spPr bwMode="gray">
                  <a:xfrm rot="6078281">
                    <a:off x="2013" y="2313"/>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81" name="AutoShape 47"/>
                  <p:cNvSpPr>
                    <a:spLocks noChangeArrowheads="1"/>
                  </p:cNvSpPr>
                  <p:nvPr/>
                </p:nvSpPr>
                <p:spPr bwMode="gray">
                  <a:xfrm rot="6373927">
                    <a:off x="2085" y="2342"/>
                    <a:ext cx="221" cy="80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82" name="AutoShape 48"/>
                  <p:cNvSpPr>
                    <a:spLocks noChangeArrowheads="1"/>
                  </p:cNvSpPr>
                  <p:nvPr/>
                </p:nvSpPr>
                <p:spPr bwMode="gray">
                  <a:xfrm rot="6906312">
                    <a:off x="2175" y="2368"/>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298" name="Group 49"/>
                <p:cNvGrpSpPr>
                  <a:grpSpLocks/>
                </p:cNvGrpSpPr>
                <p:nvPr/>
              </p:nvGrpSpPr>
              <p:grpSpPr bwMode="auto">
                <a:xfrm rot="1353540">
                  <a:off x="2672" y="1133"/>
                  <a:ext cx="741" cy="185"/>
                  <a:chOff x="1577" y="2581"/>
                  <a:chExt cx="1118" cy="277"/>
                </a:xfrm>
              </p:grpSpPr>
              <p:sp>
                <p:nvSpPr>
                  <p:cNvPr id="175" name="AutoShape 50"/>
                  <p:cNvSpPr>
                    <a:spLocks noChangeArrowheads="1"/>
                  </p:cNvSpPr>
                  <p:nvPr/>
                </p:nvSpPr>
                <p:spPr bwMode="gray">
                  <a:xfrm rot="5263130">
                    <a:off x="1891" y="2303"/>
                    <a:ext cx="213"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76" name="AutoShape 51"/>
                  <p:cNvSpPr>
                    <a:spLocks noChangeArrowheads="1"/>
                  </p:cNvSpPr>
                  <p:nvPr/>
                </p:nvSpPr>
                <p:spPr bwMode="gray">
                  <a:xfrm rot="6078281">
                    <a:off x="2024" y="2302"/>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77" name="AutoShape 52"/>
                  <p:cNvSpPr>
                    <a:spLocks noChangeArrowheads="1"/>
                  </p:cNvSpPr>
                  <p:nvPr/>
                </p:nvSpPr>
                <p:spPr bwMode="gray">
                  <a:xfrm rot="6373927">
                    <a:off x="2100" y="2332"/>
                    <a:ext cx="217" cy="80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78" name="AutoShape 53"/>
                  <p:cNvSpPr>
                    <a:spLocks noChangeArrowheads="1"/>
                  </p:cNvSpPr>
                  <p:nvPr/>
                </p:nvSpPr>
                <p:spPr bwMode="gray">
                  <a:xfrm rot="6906312">
                    <a:off x="2196" y="2354"/>
                    <a:ext cx="217" cy="80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172"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167"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F(1)</a:t>
              </a:r>
            </a:p>
          </p:txBody>
        </p:sp>
      </p:grpSp>
      <p:grpSp>
        <p:nvGrpSpPr>
          <p:cNvPr id="93" name="Group 182"/>
          <p:cNvGrpSpPr>
            <a:grpSpLocks/>
          </p:cNvGrpSpPr>
          <p:nvPr/>
        </p:nvGrpSpPr>
        <p:grpSpPr bwMode="auto">
          <a:xfrm>
            <a:off x="3961168" y="5721350"/>
            <a:ext cx="755650" cy="758825"/>
            <a:chOff x="4010025" y="1277941"/>
            <a:chExt cx="755650" cy="758826"/>
          </a:xfrm>
        </p:grpSpPr>
        <p:grpSp>
          <p:nvGrpSpPr>
            <p:cNvPr id="40269" name="Group 39"/>
            <p:cNvGrpSpPr>
              <a:grpSpLocks/>
            </p:cNvGrpSpPr>
            <p:nvPr/>
          </p:nvGrpSpPr>
          <p:grpSpPr bwMode="auto">
            <a:xfrm>
              <a:off x="4032250" y="1277941"/>
              <a:ext cx="723900" cy="758826"/>
              <a:chOff x="3247" y="1673"/>
              <a:chExt cx="606" cy="636"/>
            </a:xfrm>
          </p:grpSpPr>
          <p:pic>
            <p:nvPicPr>
              <p:cNvPr id="40271"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272"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276" name="Group 150"/>
              <p:cNvGrpSpPr>
                <a:grpSpLocks/>
              </p:cNvGrpSpPr>
              <p:nvPr/>
            </p:nvGrpSpPr>
            <p:grpSpPr bwMode="auto">
              <a:xfrm rot="-1045052" flipH="1" flipV="1">
                <a:off x="3268" y="2086"/>
                <a:ext cx="465" cy="120"/>
                <a:chOff x="2532" y="1080"/>
                <a:chExt cx="879" cy="240"/>
              </a:xfrm>
            </p:grpSpPr>
            <p:grpSp>
              <p:nvGrpSpPr>
                <p:cNvPr id="40278" name="Group 44"/>
                <p:cNvGrpSpPr>
                  <a:grpSpLocks/>
                </p:cNvGrpSpPr>
                <p:nvPr/>
              </p:nvGrpSpPr>
              <p:grpSpPr bwMode="auto">
                <a:xfrm>
                  <a:off x="2532" y="1080"/>
                  <a:ext cx="741" cy="183"/>
                  <a:chOff x="1571" y="2593"/>
                  <a:chExt cx="1117" cy="274"/>
                </a:xfrm>
              </p:grpSpPr>
              <p:sp>
                <p:nvSpPr>
                  <p:cNvPr id="197"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8" name="AutoShape 46"/>
                  <p:cNvSpPr>
                    <a:spLocks noChangeArrowheads="1"/>
                  </p:cNvSpPr>
                  <p:nvPr/>
                </p:nvSpPr>
                <p:spPr bwMode="gray">
                  <a:xfrm rot="6078281">
                    <a:off x="2005" y="2301"/>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9"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00" name="AutoShape 48"/>
                  <p:cNvSpPr>
                    <a:spLocks noChangeArrowheads="1"/>
                  </p:cNvSpPr>
                  <p:nvPr/>
                </p:nvSpPr>
                <p:spPr bwMode="gray">
                  <a:xfrm rot="6906312">
                    <a:off x="2172" y="2349"/>
                    <a:ext cx="223" cy="82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279" name="Group 49"/>
                <p:cNvGrpSpPr>
                  <a:grpSpLocks/>
                </p:cNvGrpSpPr>
                <p:nvPr/>
              </p:nvGrpSpPr>
              <p:grpSpPr bwMode="auto">
                <a:xfrm rot="1353540">
                  <a:off x="2670" y="1135"/>
                  <a:ext cx="741" cy="185"/>
                  <a:chOff x="1577" y="2581"/>
                  <a:chExt cx="1118" cy="277"/>
                </a:xfrm>
              </p:grpSpPr>
              <p:sp>
                <p:nvSpPr>
                  <p:cNvPr id="193" name="AutoShape 50"/>
                  <p:cNvSpPr>
                    <a:spLocks noChangeArrowheads="1"/>
                  </p:cNvSpPr>
                  <p:nvPr/>
                </p:nvSpPr>
                <p:spPr bwMode="gray">
                  <a:xfrm rot="5263130">
                    <a:off x="1886" y="2296"/>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4" name="AutoShape 51"/>
                  <p:cNvSpPr>
                    <a:spLocks noChangeArrowheads="1"/>
                  </p:cNvSpPr>
                  <p:nvPr/>
                </p:nvSpPr>
                <p:spPr bwMode="gray">
                  <a:xfrm rot="6078281">
                    <a:off x="2027" y="2299"/>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5" name="AutoShape 52"/>
                  <p:cNvSpPr>
                    <a:spLocks noChangeArrowheads="1"/>
                  </p:cNvSpPr>
                  <p:nvPr/>
                </p:nvSpPr>
                <p:spPr bwMode="gray">
                  <a:xfrm rot="6373927">
                    <a:off x="2103" y="2322"/>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96" name="AutoShape 53"/>
                  <p:cNvSpPr>
                    <a:spLocks noChangeArrowheads="1"/>
                  </p:cNvSpPr>
                  <p:nvPr/>
                </p:nvSpPr>
                <p:spPr bwMode="gray">
                  <a:xfrm rot="6906312">
                    <a:off x="2197" y="2349"/>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190"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185"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F(0)</a:t>
              </a:r>
            </a:p>
          </p:txBody>
        </p:sp>
      </p:grpSp>
      <p:cxnSp>
        <p:nvCxnSpPr>
          <p:cNvPr id="204" name="Straight Arrow Connector 203"/>
          <p:cNvCxnSpPr/>
          <p:nvPr/>
        </p:nvCxnSpPr>
        <p:spPr>
          <a:xfrm rot="16200000" flipH="1">
            <a:off x="5942368" y="3133724"/>
            <a:ext cx="495300" cy="711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rot="5400000">
            <a:off x="3066612" y="5309393"/>
            <a:ext cx="468312" cy="355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rot="16200000" flipH="1">
            <a:off x="3726218" y="5413374"/>
            <a:ext cx="457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rot="5400000">
            <a:off x="3711137" y="4283868"/>
            <a:ext cx="392112" cy="3492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rot="16200000" flipH="1">
            <a:off x="4416781" y="4376737"/>
            <a:ext cx="422275" cy="279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2" name="Straight Arrow Connector 351"/>
          <p:cNvCxnSpPr/>
          <p:nvPr/>
        </p:nvCxnSpPr>
        <p:spPr>
          <a:xfrm rot="10800000" flipV="1">
            <a:off x="4338993" y="3021012"/>
            <a:ext cx="857250" cy="6397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3" name="AutoShape 6"/>
          <p:cNvSpPr>
            <a:spLocks noChangeArrowheads="1"/>
          </p:cNvSpPr>
          <p:nvPr/>
        </p:nvSpPr>
        <p:spPr bwMode="gray">
          <a:xfrm>
            <a:off x="5326418" y="3813174"/>
            <a:ext cx="457200" cy="457200"/>
          </a:xfrm>
          <a:prstGeom prst="roundRect">
            <a:avLst>
              <a:gd name="adj" fmla="val 16667"/>
            </a:avLst>
          </a:prstGeom>
          <a:ln>
            <a:solidFill>
              <a:schemeClr val="tx1">
                <a:lumMod val="40000"/>
                <a:lumOff val="6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solidFill>
                  <a:srgbClr val="FF0000"/>
                </a:solidFill>
              </a:rPr>
              <a:t>+</a:t>
            </a:r>
          </a:p>
        </p:txBody>
      </p:sp>
      <p:sp>
        <p:nvSpPr>
          <p:cNvPr id="375" name="AutoShape 6"/>
          <p:cNvSpPr>
            <a:spLocks noChangeArrowheads="1"/>
          </p:cNvSpPr>
          <p:nvPr/>
        </p:nvSpPr>
        <p:spPr bwMode="gray">
          <a:xfrm>
            <a:off x="4107218" y="4803774"/>
            <a:ext cx="457200" cy="457200"/>
          </a:xfrm>
          <a:prstGeom prst="roundRect">
            <a:avLst>
              <a:gd name="adj" fmla="val 16667"/>
            </a:avLst>
          </a:prstGeom>
          <a:ln>
            <a:solidFill>
              <a:schemeClr val="tx1">
                <a:lumMod val="40000"/>
                <a:lumOff val="6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solidFill>
                  <a:srgbClr val="FF0000"/>
                </a:solidFill>
              </a:rPr>
              <a:t>+</a:t>
            </a:r>
          </a:p>
        </p:txBody>
      </p:sp>
      <p:sp>
        <p:nvSpPr>
          <p:cNvPr id="376" name="AutoShape 6"/>
          <p:cNvSpPr>
            <a:spLocks noChangeArrowheads="1"/>
          </p:cNvSpPr>
          <p:nvPr/>
        </p:nvSpPr>
        <p:spPr bwMode="gray">
          <a:xfrm>
            <a:off x="3497618" y="5870574"/>
            <a:ext cx="457200" cy="457200"/>
          </a:xfrm>
          <a:prstGeom prst="roundRect">
            <a:avLst>
              <a:gd name="adj" fmla="val 16667"/>
            </a:avLst>
          </a:prstGeom>
          <a:ln>
            <a:solidFill>
              <a:schemeClr val="tx1">
                <a:lumMod val="40000"/>
                <a:lumOff val="6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solidFill>
                  <a:srgbClr val="FF0000"/>
                </a:solidFill>
              </a:rPr>
              <a:t>+</a:t>
            </a:r>
          </a:p>
        </p:txBody>
      </p:sp>
      <p:cxnSp>
        <p:nvCxnSpPr>
          <p:cNvPr id="378" name="Straight Arrow Connector 377"/>
          <p:cNvCxnSpPr/>
          <p:nvPr/>
        </p:nvCxnSpPr>
        <p:spPr>
          <a:xfrm rot="5400000" flipH="1" flipV="1">
            <a:off x="3269018" y="5413374"/>
            <a:ext cx="457200" cy="3048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111" name="Group 379"/>
          <p:cNvGrpSpPr>
            <a:grpSpLocks/>
          </p:cNvGrpSpPr>
          <p:nvPr/>
        </p:nvGrpSpPr>
        <p:grpSpPr bwMode="auto">
          <a:xfrm>
            <a:off x="2735618" y="5718175"/>
            <a:ext cx="755650" cy="758825"/>
            <a:chOff x="4010025" y="1277941"/>
            <a:chExt cx="755650" cy="758826"/>
          </a:xfrm>
        </p:grpSpPr>
        <p:grpSp>
          <p:nvGrpSpPr>
            <p:cNvPr id="40250" name="Group 39"/>
            <p:cNvGrpSpPr>
              <a:grpSpLocks/>
            </p:cNvGrpSpPr>
            <p:nvPr/>
          </p:nvGrpSpPr>
          <p:grpSpPr bwMode="auto">
            <a:xfrm>
              <a:off x="4032250" y="1277941"/>
              <a:ext cx="723900" cy="758826"/>
              <a:chOff x="3247" y="1673"/>
              <a:chExt cx="606" cy="636"/>
            </a:xfrm>
          </p:grpSpPr>
          <p:pic>
            <p:nvPicPr>
              <p:cNvPr id="40252"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253"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257" name="Group 150"/>
              <p:cNvGrpSpPr>
                <a:grpSpLocks/>
              </p:cNvGrpSpPr>
              <p:nvPr/>
            </p:nvGrpSpPr>
            <p:grpSpPr bwMode="auto">
              <a:xfrm rot="-1045052" flipH="1" flipV="1">
                <a:off x="3268" y="2086"/>
                <a:ext cx="465" cy="120"/>
                <a:chOff x="2532" y="1080"/>
                <a:chExt cx="879" cy="240"/>
              </a:xfrm>
            </p:grpSpPr>
            <p:grpSp>
              <p:nvGrpSpPr>
                <p:cNvPr id="40259" name="Group 44"/>
                <p:cNvGrpSpPr>
                  <a:grpSpLocks/>
                </p:cNvGrpSpPr>
                <p:nvPr/>
              </p:nvGrpSpPr>
              <p:grpSpPr bwMode="auto">
                <a:xfrm>
                  <a:off x="2532" y="1080"/>
                  <a:ext cx="741" cy="183"/>
                  <a:chOff x="1571" y="2593"/>
                  <a:chExt cx="1117" cy="274"/>
                </a:xfrm>
              </p:grpSpPr>
              <p:sp>
                <p:nvSpPr>
                  <p:cNvPr id="394"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95" name="AutoShape 46"/>
                  <p:cNvSpPr>
                    <a:spLocks noChangeArrowheads="1"/>
                  </p:cNvSpPr>
                  <p:nvPr/>
                </p:nvSpPr>
                <p:spPr bwMode="gray">
                  <a:xfrm rot="6078281">
                    <a:off x="2005" y="2301"/>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96"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97" name="AutoShape 48"/>
                  <p:cNvSpPr>
                    <a:spLocks noChangeArrowheads="1"/>
                  </p:cNvSpPr>
                  <p:nvPr/>
                </p:nvSpPr>
                <p:spPr bwMode="gray">
                  <a:xfrm rot="6906312">
                    <a:off x="2172" y="2349"/>
                    <a:ext cx="223" cy="82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260" name="Group 49"/>
                <p:cNvGrpSpPr>
                  <a:grpSpLocks/>
                </p:cNvGrpSpPr>
                <p:nvPr/>
              </p:nvGrpSpPr>
              <p:grpSpPr bwMode="auto">
                <a:xfrm rot="1353540">
                  <a:off x="2670" y="1135"/>
                  <a:ext cx="741" cy="185"/>
                  <a:chOff x="1577" y="2581"/>
                  <a:chExt cx="1118" cy="277"/>
                </a:xfrm>
              </p:grpSpPr>
              <p:sp>
                <p:nvSpPr>
                  <p:cNvPr id="390" name="AutoShape 50"/>
                  <p:cNvSpPr>
                    <a:spLocks noChangeArrowheads="1"/>
                  </p:cNvSpPr>
                  <p:nvPr/>
                </p:nvSpPr>
                <p:spPr bwMode="gray">
                  <a:xfrm rot="5263130">
                    <a:off x="1886" y="2296"/>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91" name="AutoShape 51"/>
                  <p:cNvSpPr>
                    <a:spLocks noChangeArrowheads="1"/>
                  </p:cNvSpPr>
                  <p:nvPr/>
                </p:nvSpPr>
                <p:spPr bwMode="gray">
                  <a:xfrm rot="6078281">
                    <a:off x="2027" y="2299"/>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92" name="AutoShape 52"/>
                  <p:cNvSpPr>
                    <a:spLocks noChangeArrowheads="1"/>
                  </p:cNvSpPr>
                  <p:nvPr/>
                </p:nvSpPr>
                <p:spPr bwMode="gray">
                  <a:xfrm rot="6373927">
                    <a:off x="2103" y="2322"/>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93" name="AutoShape 53"/>
                  <p:cNvSpPr>
                    <a:spLocks noChangeArrowheads="1"/>
                  </p:cNvSpPr>
                  <p:nvPr/>
                </p:nvSpPr>
                <p:spPr bwMode="gray">
                  <a:xfrm rot="6906312">
                    <a:off x="2197" y="2349"/>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387"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382"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1</a:t>
              </a:r>
            </a:p>
          </p:txBody>
        </p:sp>
      </p:grpSp>
      <p:grpSp>
        <p:nvGrpSpPr>
          <p:cNvPr id="116" name="Group 397"/>
          <p:cNvGrpSpPr>
            <a:grpSpLocks/>
          </p:cNvGrpSpPr>
          <p:nvPr/>
        </p:nvGrpSpPr>
        <p:grpSpPr bwMode="auto">
          <a:xfrm>
            <a:off x="3954818" y="5718175"/>
            <a:ext cx="755650" cy="758825"/>
            <a:chOff x="4010025" y="1277941"/>
            <a:chExt cx="755650" cy="758826"/>
          </a:xfrm>
        </p:grpSpPr>
        <p:grpSp>
          <p:nvGrpSpPr>
            <p:cNvPr id="40231" name="Group 39"/>
            <p:cNvGrpSpPr>
              <a:grpSpLocks/>
            </p:cNvGrpSpPr>
            <p:nvPr/>
          </p:nvGrpSpPr>
          <p:grpSpPr bwMode="auto">
            <a:xfrm>
              <a:off x="4032250" y="1277941"/>
              <a:ext cx="723900" cy="758826"/>
              <a:chOff x="3247" y="1673"/>
              <a:chExt cx="606" cy="636"/>
            </a:xfrm>
          </p:grpSpPr>
          <p:pic>
            <p:nvPicPr>
              <p:cNvPr id="40233"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234"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238" name="Group 150"/>
              <p:cNvGrpSpPr>
                <a:grpSpLocks/>
              </p:cNvGrpSpPr>
              <p:nvPr/>
            </p:nvGrpSpPr>
            <p:grpSpPr bwMode="auto">
              <a:xfrm rot="-1045052" flipH="1" flipV="1">
                <a:off x="3268" y="2081"/>
                <a:ext cx="464" cy="122"/>
                <a:chOff x="2532" y="1080"/>
                <a:chExt cx="877" cy="242"/>
              </a:xfrm>
            </p:grpSpPr>
            <p:grpSp>
              <p:nvGrpSpPr>
                <p:cNvPr id="40240" name="Group 44"/>
                <p:cNvGrpSpPr>
                  <a:grpSpLocks/>
                </p:cNvGrpSpPr>
                <p:nvPr/>
              </p:nvGrpSpPr>
              <p:grpSpPr bwMode="auto">
                <a:xfrm>
                  <a:off x="2532" y="1080"/>
                  <a:ext cx="741" cy="183"/>
                  <a:chOff x="1571" y="2593"/>
                  <a:chExt cx="1117" cy="274"/>
                </a:xfrm>
              </p:grpSpPr>
              <p:sp>
                <p:nvSpPr>
                  <p:cNvPr id="412" name="AutoShape 45"/>
                  <p:cNvSpPr>
                    <a:spLocks noChangeArrowheads="1"/>
                  </p:cNvSpPr>
                  <p:nvPr/>
                </p:nvSpPr>
                <p:spPr bwMode="gray">
                  <a:xfrm rot="5263130">
                    <a:off x="1875" y="2299"/>
                    <a:ext cx="209"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13" name="AutoShape 46"/>
                  <p:cNvSpPr>
                    <a:spLocks noChangeArrowheads="1"/>
                  </p:cNvSpPr>
                  <p:nvPr/>
                </p:nvSpPr>
                <p:spPr bwMode="gray">
                  <a:xfrm rot="6078281">
                    <a:off x="2006" y="2308"/>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14" name="AutoShape 47"/>
                  <p:cNvSpPr>
                    <a:spLocks noChangeArrowheads="1"/>
                  </p:cNvSpPr>
                  <p:nvPr/>
                </p:nvSpPr>
                <p:spPr bwMode="gray">
                  <a:xfrm rot="6373927">
                    <a:off x="2080" y="2336"/>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15" name="AutoShape 48"/>
                  <p:cNvSpPr>
                    <a:spLocks noChangeArrowheads="1"/>
                  </p:cNvSpPr>
                  <p:nvPr/>
                </p:nvSpPr>
                <p:spPr bwMode="gray">
                  <a:xfrm rot="6906312">
                    <a:off x="2172" y="2358"/>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241" name="Group 49"/>
                <p:cNvGrpSpPr>
                  <a:grpSpLocks/>
                </p:cNvGrpSpPr>
                <p:nvPr/>
              </p:nvGrpSpPr>
              <p:grpSpPr bwMode="auto">
                <a:xfrm rot="1353540">
                  <a:off x="2668" y="1137"/>
                  <a:ext cx="741" cy="185"/>
                  <a:chOff x="1577" y="2581"/>
                  <a:chExt cx="1118" cy="277"/>
                </a:xfrm>
              </p:grpSpPr>
              <p:sp>
                <p:nvSpPr>
                  <p:cNvPr id="408" name="AutoShape 50"/>
                  <p:cNvSpPr>
                    <a:spLocks noChangeArrowheads="1"/>
                  </p:cNvSpPr>
                  <p:nvPr/>
                </p:nvSpPr>
                <p:spPr bwMode="gray">
                  <a:xfrm rot="5263130">
                    <a:off x="1886" y="2294"/>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09" name="AutoShape 51"/>
                  <p:cNvSpPr>
                    <a:spLocks noChangeArrowheads="1"/>
                  </p:cNvSpPr>
                  <p:nvPr/>
                </p:nvSpPr>
                <p:spPr bwMode="gray">
                  <a:xfrm rot="6078281">
                    <a:off x="2025" y="2292"/>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10" name="AutoShape 52"/>
                  <p:cNvSpPr>
                    <a:spLocks noChangeArrowheads="1"/>
                  </p:cNvSpPr>
                  <p:nvPr/>
                </p:nvSpPr>
                <p:spPr bwMode="gray">
                  <a:xfrm rot="6373927">
                    <a:off x="2105" y="231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11" name="AutoShape 53"/>
                  <p:cNvSpPr>
                    <a:spLocks noChangeArrowheads="1"/>
                  </p:cNvSpPr>
                  <p:nvPr/>
                </p:nvSpPr>
                <p:spPr bwMode="gray">
                  <a:xfrm rot="6906312">
                    <a:off x="2197"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0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0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0</a:t>
              </a:r>
            </a:p>
          </p:txBody>
        </p:sp>
      </p:grpSp>
      <p:cxnSp>
        <p:nvCxnSpPr>
          <p:cNvPr id="416" name="Straight Arrow Connector 415"/>
          <p:cNvCxnSpPr/>
          <p:nvPr/>
        </p:nvCxnSpPr>
        <p:spPr>
          <a:xfrm rot="16200000" flipV="1">
            <a:off x="3916718" y="5299074"/>
            <a:ext cx="457200" cy="3810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121" name="Group 417"/>
          <p:cNvGrpSpPr>
            <a:grpSpLocks/>
          </p:cNvGrpSpPr>
          <p:nvPr/>
        </p:nvGrpSpPr>
        <p:grpSpPr bwMode="auto">
          <a:xfrm>
            <a:off x="3345218" y="5718175"/>
            <a:ext cx="755650" cy="758825"/>
            <a:chOff x="4010025" y="1277941"/>
            <a:chExt cx="755650" cy="758826"/>
          </a:xfrm>
        </p:grpSpPr>
        <p:grpSp>
          <p:nvGrpSpPr>
            <p:cNvPr id="40212" name="Group 39"/>
            <p:cNvGrpSpPr>
              <a:grpSpLocks/>
            </p:cNvGrpSpPr>
            <p:nvPr/>
          </p:nvGrpSpPr>
          <p:grpSpPr bwMode="auto">
            <a:xfrm>
              <a:off x="4032250" y="1277941"/>
              <a:ext cx="723900" cy="758826"/>
              <a:chOff x="3247" y="1673"/>
              <a:chExt cx="606" cy="636"/>
            </a:xfrm>
          </p:grpSpPr>
          <p:pic>
            <p:nvPicPr>
              <p:cNvPr id="40214"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215"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219" name="Group 150"/>
              <p:cNvGrpSpPr>
                <a:grpSpLocks/>
              </p:cNvGrpSpPr>
              <p:nvPr/>
            </p:nvGrpSpPr>
            <p:grpSpPr bwMode="auto">
              <a:xfrm rot="-1045052" flipH="1" flipV="1">
                <a:off x="3268" y="2081"/>
                <a:ext cx="464" cy="122"/>
                <a:chOff x="2532" y="1080"/>
                <a:chExt cx="877" cy="242"/>
              </a:xfrm>
            </p:grpSpPr>
            <p:grpSp>
              <p:nvGrpSpPr>
                <p:cNvPr id="40221" name="Group 44"/>
                <p:cNvGrpSpPr>
                  <a:grpSpLocks/>
                </p:cNvGrpSpPr>
                <p:nvPr/>
              </p:nvGrpSpPr>
              <p:grpSpPr bwMode="auto">
                <a:xfrm>
                  <a:off x="2532" y="1080"/>
                  <a:ext cx="741" cy="183"/>
                  <a:chOff x="1571" y="2593"/>
                  <a:chExt cx="1117" cy="274"/>
                </a:xfrm>
              </p:grpSpPr>
              <p:sp>
                <p:nvSpPr>
                  <p:cNvPr id="432" name="AutoShape 45"/>
                  <p:cNvSpPr>
                    <a:spLocks noChangeArrowheads="1"/>
                  </p:cNvSpPr>
                  <p:nvPr/>
                </p:nvSpPr>
                <p:spPr bwMode="gray">
                  <a:xfrm rot="5263130">
                    <a:off x="1875" y="2299"/>
                    <a:ext cx="209"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33" name="AutoShape 46"/>
                  <p:cNvSpPr>
                    <a:spLocks noChangeArrowheads="1"/>
                  </p:cNvSpPr>
                  <p:nvPr/>
                </p:nvSpPr>
                <p:spPr bwMode="gray">
                  <a:xfrm rot="6078281">
                    <a:off x="2006" y="2308"/>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34" name="AutoShape 47"/>
                  <p:cNvSpPr>
                    <a:spLocks noChangeArrowheads="1"/>
                  </p:cNvSpPr>
                  <p:nvPr/>
                </p:nvSpPr>
                <p:spPr bwMode="gray">
                  <a:xfrm rot="6373927">
                    <a:off x="2080" y="2336"/>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35" name="AutoShape 48"/>
                  <p:cNvSpPr>
                    <a:spLocks noChangeArrowheads="1"/>
                  </p:cNvSpPr>
                  <p:nvPr/>
                </p:nvSpPr>
                <p:spPr bwMode="gray">
                  <a:xfrm rot="6906312">
                    <a:off x="2172" y="2358"/>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222" name="Group 49"/>
                <p:cNvGrpSpPr>
                  <a:grpSpLocks/>
                </p:cNvGrpSpPr>
                <p:nvPr/>
              </p:nvGrpSpPr>
              <p:grpSpPr bwMode="auto">
                <a:xfrm rot="1353540">
                  <a:off x="2668" y="1137"/>
                  <a:ext cx="741" cy="185"/>
                  <a:chOff x="1577" y="2581"/>
                  <a:chExt cx="1118" cy="277"/>
                </a:xfrm>
              </p:grpSpPr>
              <p:sp>
                <p:nvSpPr>
                  <p:cNvPr id="428" name="AutoShape 50"/>
                  <p:cNvSpPr>
                    <a:spLocks noChangeArrowheads="1"/>
                  </p:cNvSpPr>
                  <p:nvPr/>
                </p:nvSpPr>
                <p:spPr bwMode="gray">
                  <a:xfrm rot="5263130">
                    <a:off x="1886" y="2294"/>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29" name="AutoShape 51"/>
                  <p:cNvSpPr>
                    <a:spLocks noChangeArrowheads="1"/>
                  </p:cNvSpPr>
                  <p:nvPr/>
                </p:nvSpPr>
                <p:spPr bwMode="gray">
                  <a:xfrm rot="6078281">
                    <a:off x="2025" y="2292"/>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30" name="AutoShape 52"/>
                  <p:cNvSpPr>
                    <a:spLocks noChangeArrowheads="1"/>
                  </p:cNvSpPr>
                  <p:nvPr/>
                </p:nvSpPr>
                <p:spPr bwMode="gray">
                  <a:xfrm rot="6373927">
                    <a:off x="2105" y="231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31" name="AutoShape 53"/>
                  <p:cNvSpPr>
                    <a:spLocks noChangeArrowheads="1"/>
                  </p:cNvSpPr>
                  <p:nvPr/>
                </p:nvSpPr>
                <p:spPr bwMode="gray">
                  <a:xfrm rot="6906312">
                    <a:off x="2197"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2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2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1</a:t>
              </a:r>
            </a:p>
          </p:txBody>
        </p:sp>
      </p:grpSp>
      <p:grpSp>
        <p:nvGrpSpPr>
          <p:cNvPr id="126" name="Group 435"/>
          <p:cNvGrpSpPr>
            <a:grpSpLocks/>
          </p:cNvGrpSpPr>
          <p:nvPr/>
        </p:nvGrpSpPr>
        <p:grpSpPr bwMode="auto">
          <a:xfrm>
            <a:off x="3345218" y="4651375"/>
            <a:ext cx="755650" cy="758825"/>
            <a:chOff x="4010025" y="1277941"/>
            <a:chExt cx="755650" cy="758826"/>
          </a:xfrm>
        </p:grpSpPr>
        <p:grpSp>
          <p:nvGrpSpPr>
            <p:cNvPr id="40193" name="Group 39"/>
            <p:cNvGrpSpPr>
              <a:grpSpLocks/>
            </p:cNvGrpSpPr>
            <p:nvPr/>
          </p:nvGrpSpPr>
          <p:grpSpPr bwMode="auto">
            <a:xfrm>
              <a:off x="4032250" y="1277941"/>
              <a:ext cx="723900" cy="758826"/>
              <a:chOff x="3247" y="1673"/>
              <a:chExt cx="606" cy="636"/>
            </a:xfrm>
          </p:grpSpPr>
          <p:pic>
            <p:nvPicPr>
              <p:cNvPr id="40195"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96"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200" name="Group 150"/>
              <p:cNvGrpSpPr>
                <a:grpSpLocks/>
              </p:cNvGrpSpPr>
              <p:nvPr/>
            </p:nvGrpSpPr>
            <p:grpSpPr bwMode="auto">
              <a:xfrm rot="-1045052" flipH="1" flipV="1">
                <a:off x="3267" y="2080"/>
                <a:ext cx="463" cy="123"/>
                <a:chOff x="2532" y="1080"/>
                <a:chExt cx="875" cy="244"/>
              </a:xfrm>
            </p:grpSpPr>
            <p:grpSp>
              <p:nvGrpSpPr>
                <p:cNvPr id="40202" name="Group 44"/>
                <p:cNvGrpSpPr>
                  <a:grpSpLocks/>
                </p:cNvGrpSpPr>
                <p:nvPr/>
              </p:nvGrpSpPr>
              <p:grpSpPr bwMode="auto">
                <a:xfrm>
                  <a:off x="2532" y="1080"/>
                  <a:ext cx="741" cy="183"/>
                  <a:chOff x="1571" y="2593"/>
                  <a:chExt cx="1117" cy="274"/>
                </a:xfrm>
              </p:grpSpPr>
              <p:sp>
                <p:nvSpPr>
                  <p:cNvPr id="450" name="AutoShape 45"/>
                  <p:cNvSpPr>
                    <a:spLocks noChangeArrowheads="1"/>
                  </p:cNvSpPr>
                  <p:nvPr/>
                </p:nvSpPr>
                <p:spPr bwMode="gray">
                  <a:xfrm rot="5263130">
                    <a:off x="1885" y="2306"/>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51" name="AutoShape 46"/>
                  <p:cNvSpPr>
                    <a:spLocks noChangeArrowheads="1"/>
                  </p:cNvSpPr>
                  <p:nvPr/>
                </p:nvSpPr>
                <p:spPr bwMode="gray">
                  <a:xfrm rot="6078281">
                    <a:off x="2013" y="2312"/>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52" name="AutoShape 47"/>
                  <p:cNvSpPr>
                    <a:spLocks noChangeArrowheads="1"/>
                  </p:cNvSpPr>
                  <p:nvPr/>
                </p:nvSpPr>
                <p:spPr bwMode="gray">
                  <a:xfrm rot="6373927">
                    <a:off x="2092" y="2338"/>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53" name="AutoShape 48"/>
                  <p:cNvSpPr>
                    <a:spLocks noChangeArrowheads="1"/>
                  </p:cNvSpPr>
                  <p:nvPr/>
                </p:nvSpPr>
                <p:spPr bwMode="gray">
                  <a:xfrm rot="6906312">
                    <a:off x="2179" y="2363"/>
                    <a:ext cx="217"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203" name="Group 49"/>
                <p:cNvGrpSpPr>
                  <a:grpSpLocks/>
                </p:cNvGrpSpPr>
                <p:nvPr/>
              </p:nvGrpSpPr>
              <p:grpSpPr bwMode="auto">
                <a:xfrm rot="1353540">
                  <a:off x="2666" y="1139"/>
                  <a:ext cx="741" cy="185"/>
                  <a:chOff x="1577" y="2581"/>
                  <a:chExt cx="1118" cy="277"/>
                </a:xfrm>
              </p:grpSpPr>
              <p:sp>
                <p:nvSpPr>
                  <p:cNvPr id="446" name="AutoShape 50"/>
                  <p:cNvSpPr>
                    <a:spLocks noChangeArrowheads="1"/>
                  </p:cNvSpPr>
                  <p:nvPr/>
                </p:nvSpPr>
                <p:spPr bwMode="gray">
                  <a:xfrm rot="5263130">
                    <a:off x="1889" y="229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47" name="AutoShape 51"/>
                  <p:cNvSpPr>
                    <a:spLocks noChangeArrowheads="1"/>
                  </p:cNvSpPr>
                  <p:nvPr/>
                </p:nvSpPr>
                <p:spPr bwMode="gray">
                  <a:xfrm rot="6078281">
                    <a:off x="2030" y="2296"/>
                    <a:ext cx="221"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48" name="AutoShape 52"/>
                  <p:cNvSpPr>
                    <a:spLocks noChangeArrowheads="1"/>
                  </p:cNvSpPr>
                  <p:nvPr/>
                </p:nvSpPr>
                <p:spPr bwMode="gray">
                  <a:xfrm rot="6373927">
                    <a:off x="2104" y="2320"/>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49" name="AutoShape 53"/>
                  <p:cNvSpPr>
                    <a:spLocks noChangeArrowheads="1"/>
                  </p:cNvSpPr>
                  <p:nvPr/>
                </p:nvSpPr>
                <p:spPr bwMode="gray">
                  <a:xfrm rot="6906312">
                    <a:off x="2197" y="234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43"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38"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1</a:t>
              </a:r>
            </a:p>
          </p:txBody>
        </p:sp>
      </p:grpSp>
      <p:cxnSp>
        <p:nvCxnSpPr>
          <p:cNvPr id="454" name="Straight Arrow Connector 453"/>
          <p:cNvCxnSpPr/>
          <p:nvPr/>
        </p:nvCxnSpPr>
        <p:spPr>
          <a:xfrm rot="5400000" flipH="1" flipV="1">
            <a:off x="3865125" y="4364831"/>
            <a:ext cx="336550" cy="300037"/>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163" name="Group 457"/>
          <p:cNvGrpSpPr>
            <a:grpSpLocks/>
          </p:cNvGrpSpPr>
          <p:nvPr/>
        </p:nvGrpSpPr>
        <p:grpSpPr bwMode="auto">
          <a:xfrm>
            <a:off x="4564418" y="4651375"/>
            <a:ext cx="755650" cy="758825"/>
            <a:chOff x="4010025" y="1277941"/>
            <a:chExt cx="755650" cy="758826"/>
          </a:xfrm>
        </p:grpSpPr>
        <p:grpSp>
          <p:nvGrpSpPr>
            <p:cNvPr id="40174" name="Group 39"/>
            <p:cNvGrpSpPr>
              <a:grpSpLocks/>
            </p:cNvGrpSpPr>
            <p:nvPr/>
          </p:nvGrpSpPr>
          <p:grpSpPr bwMode="auto">
            <a:xfrm>
              <a:off x="4032250" y="1277941"/>
              <a:ext cx="723900" cy="758826"/>
              <a:chOff x="3247" y="1673"/>
              <a:chExt cx="606" cy="636"/>
            </a:xfrm>
          </p:grpSpPr>
          <p:pic>
            <p:nvPicPr>
              <p:cNvPr id="40176"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77"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181" name="Group 150"/>
              <p:cNvGrpSpPr>
                <a:grpSpLocks/>
              </p:cNvGrpSpPr>
              <p:nvPr/>
            </p:nvGrpSpPr>
            <p:grpSpPr bwMode="auto">
              <a:xfrm rot="-1045052" flipH="1" flipV="1">
                <a:off x="3267" y="2080"/>
                <a:ext cx="463" cy="123"/>
                <a:chOff x="2532" y="1080"/>
                <a:chExt cx="875" cy="244"/>
              </a:xfrm>
            </p:grpSpPr>
            <p:grpSp>
              <p:nvGrpSpPr>
                <p:cNvPr id="40183" name="Group 44"/>
                <p:cNvGrpSpPr>
                  <a:grpSpLocks/>
                </p:cNvGrpSpPr>
                <p:nvPr/>
              </p:nvGrpSpPr>
              <p:grpSpPr bwMode="auto">
                <a:xfrm>
                  <a:off x="2532" y="1080"/>
                  <a:ext cx="741" cy="183"/>
                  <a:chOff x="1571" y="2593"/>
                  <a:chExt cx="1117" cy="274"/>
                </a:xfrm>
              </p:grpSpPr>
              <p:sp>
                <p:nvSpPr>
                  <p:cNvPr id="472" name="AutoShape 45"/>
                  <p:cNvSpPr>
                    <a:spLocks noChangeArrowheads="1"/>
                  </p:cNvSpPr>
                  <p:nvPr/>
                </p:nvSpPr>
                <p:spPr bwMode="gray">
                  <a:xfrm rot="5263130">
                    <a:off x="1885" y="2306"/>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73" name="AutoShape 46"/>
                  <p:cNvSpPr>
                    <a:spLocks noChangeArrowheads="1"/>
                  </p:cNvSpPr>
                  <p:nvPr/>
                </p:nvSpPr>
                <p:spPr bwMode="gray">
                  <a:xfrm rot="6078281">
                    <a:off x="2013" y="2312"/>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74" name="AutoShape 47"/>
                  <p:cNvSpPr>
                    <a:spLocks noChangeArrowheads="1"/>
                  </p:cNvSpPr>
                  <p:nvPr/>
                </p:nvSpPr>
                <p:spPr bwMode="gray">
                  <a:xfrm rot="6373927">
                    <a:off x="2092" y="2338"/>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75" name="AutoShape 48"/>
                  <p:cNvSpPr>
                    <a:spLocks noChangeArrowheads="1"/>
                  </p:cNvSpPr>
                  <p:nvPr/>
                </p:nvSpPr>
                <p:spPr bwMode="gray">
                  <a:xfrm rot="6906312">
                    <a:off x="2179" y="2363"/>
                    <a:ext cx="217"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184" name="Group 49"/>
                <p:cNvGrpSpPr>
                  <a:grpSpLocks/>
                </p:cNvGrpSpPr>
                <p:nvPr/>
              </p:nvGrpSpPr>
              <p:grpSpPr bwMode="auto">
                <a:xfrm rot="1353540">
                  <a:off x="2666" y="1139"/>
                  <a:ext cx="741" cy="185"/>
                  <a:chOff x="1577" y="2581"/>
                  <a:chExt cx="1118" cy="277"/>
                </a:xfrm>
              </p:grpSpPr>
              <p:sp>
                <p:nvSpPr>
                  <p:cNvPr id="468" name="AutoShape 50"/>
                  <p:cNvSpPr>
                    <a:spLocks noChangeArrowheads="1"/>
                  </p:cNvSpPr>
                  <p:nvPr/>
                </p:nvSpPr>
                <p:spPr bwMode="gray">
                  <a:xfrm rot="5263130">
                    <a:off x="1889" y="229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69" name="AutoShape 51"/>
                  <p:cNvSpPr>
                    <a:spLocks noChangeArrowheads="1"/>
                  </p:cNvSpPr>
                  <p:nvPr/>
                </p:nvSpPr>
                <p:spPr bwMode="gray">
                  <a:xfrm rot="6078281">
                    <a:off x="2030" y="2296"/>
                    <a:ext cx="221"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70" name="AutoShape 52"/>
                  <p:cNvSpPr>
                    <a:spLocks noChangeArrowheads="1"/>
                  </p:cNvSpPr>
                  <p:nvPr/>
                </p:nvSpPr>
                <p:spPr bwMode="gray">
                  <a:xfrm rot="6373927">
                    <a:off x="2104" y="2320"/>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71" name="AutoShape 53"/>
                  <p:cNvSpPr>
                    <a:spLocks noChangeArrowheads="1"/>
                  </p:cNvSpPr>
                  <p:nvPr/>
                </p:nvSpPr>
                <p:spPr bwMode="gray">
                  <a:xfrm rot="6906312">
                    <a:off x="2197" y="234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6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6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1</a:t>
              </a:r>
            </a:p>
          </p:txBody>
        </p:sp>
      </p:grpSp>
      <p:cxnSp>
        <p:nvCxnSpPr>
          <p:cNvPr id="476" name="Straight Arrow Connector 475"/>
          <p:cNvCxnSpPr/>
          <p:nvPr/>
        </p:nvCxnSpPr>
        <p:spPr>
          <a:xfrm rot="16200000" flipV="1">
            <a:off x="4545368" y="4308474"/>
            <a:ext cx="433388" cy="300038"/>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173" name="Group 476"/>
          <p:cNvGrpSpPr>
            <a:grpSpLocks/>
          </p:cNvGrpSpPr>
          <p:nvPr/>
        </p:nvGrpSpPr>
        <p:grpSpPr bwMode="auto">
          <a:xfrm>
            <a:off x="3954818" y="4651375"/>
            <a:ext cx="755650" cy="758825"/>
            <a:chOff x="4010025" y="1277941"/>
            <a:chExt cx="755650" cy="758826"/>
          </a:xfrm>
        </p:grpSpPr>
        <p:grpSp>
          <p:nvGrpSpPr>
            <p:cNvPr id="40155" name="Group 39"/>
            <p:cNvGrpSpPr>
              <a:grpSpLocks/>
            </p:cNvGrpSpPr>
            <p:nvPr/>
          </p:nvGrpSpPr>
          <p:grpSpPr bwMode="auto">
            <a:xfrm>
              <a:off x="4032250" y="1277941"/>
              <a:ext cx="723900" cy="758826"/>
              <a:chOff x="3247" y="1673"/>
              <a:chExt cx="606" cy="636"/>
            </a:xfrm>
          </p:grpSpPr>
          <p:pic>
            <p:nvPicPr>
              <p:cNvPr id="40157"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58"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162" name="Group 150"/>
              <p:cNvGrpSpPr>
                <a:grpSpLocks/>
              </p:cNvGrpSpPr>
              <p:nvPr/>
            </p:nvGrpSpPr>
            <p:grpSpPr bwMode="auto">
              <a:xfrm rot="-1045052" flipH="1" flipV="1">
                <a:off x="3263" y="2081"/>
                <a:ext cx="463" cy="124"/>
                <a:chOff x="2532" y="1080"/>
                <a:chExt cx="873" cy="246"/>
              </a:xfrm>
            </p:grpSpPr>
            <p:grpSp>
              <p:nvGrpSpPr>
                <p:cNvPr id="40164" name="Group 44"/>
                <p:cNvGrpSpPr>
                  <a:grpSpLocks/>
                </p:cNvGrpSpPr>
                <p:nvPr/>
              </p:nvGrpSpPr>
              <p:grpSpPr bwMode="auto">
                <a:xfrm>
                  <a:off x="2532" y="1080"/>
                  <a:ext cx="741" cy="183"/>
                  <a:chOff x="1571" y="2593"/>
                  <a:chExt cx="1117" cy="274"/>
                </a:xfrm>
              </p:grpSpPr>
              <p:sp>
                <p:nvSpPr>
                  <p:cNvPr id="491" name="AutoShape 45"/>
                  <p:cNvSpPr>
                    <a:spLocks noChangeArrowheads="1"/>
                  </p:cNvSpPr>
                  <p:nvPr/>
                </p:nvSpPr>
                <p:spPr bwMode="gray">
                  <a:xfrm rot="5263130">
                    <a:off x="1882" y="2303"/>
                    <a:ext cx="209"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92" name="AutoShape 46"/>
                  <p:cNvSpPr>
                    <a:spLocks noChangeArrowheads="1"/>
                  </p:cNvSpPr>
                  <p:nvPr/>
                </p:nvSpPr>
                <p:spPr bwMode="gray">
                  <a:xfrm rot="6078281">
                    <a:off x="2014" y="2307"/>
                    <a:ext cx="213"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93" name="AutoShape 47"/>
                  <p:cNvSpPr>
                    <a:spLocks noChangeArrowheads="1"/>
                  </p:cNvSpPr>
                  <p:nvPr/>
                </p:nvSpPr>
                <p:spPr bwMode="gray">
                  <a:xfrm rot="6373927">
                    <a:off x="2084" y="2334"/>
                    <a:ext cx="221" cy="80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94" name="AutoShape 48"/>
                  <p:cNvSpPr>
                    <a:spLocks noChangeArrowheads="1"/>
                  </p:cNvSpPr>
                  <p:nvPr/>
                </p:nvSpPr>
                <p:spPr bwMode="gray">
                  <a:xfrm rot="6906312">
                    <a:off x="2177" y="2364"/>
                    <a:ext cx="217"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165" name="Group 49"/>
                <p:cNvGrpSpPr>
                  <a:grpSpLocks/>
                </p:cNvGrpSpPr>
                <p:nvPr/>
              </p:nvGrpSpPr>
              <p:grpSpPr bwMode="auto">
                <a:xfrm rot="1353540">
                  <a:off x="2664" y="1141"/>
                  <a:ext cx="741" cy="185"/>
                  <a:chOff x="1577" y="2581"/>
                  <a:chExt cx="1118" cy="277"/>
                </a:xfrm>
              </p:grpSpPr>
              <p:sp>
                <p:nvSpPr>
                  <p:cNvPr id="487" name="AutoShape 50"/>
                  <p:cNvSpPr>
                    <a:spLocks noChangeArrowheads="1"/>
                  </p:cNvSpPr>
                  <p:nvPr/>
                </p:nvSpPr>
                <p:spPr bwMode="gray">
                  <a:xfrm rot="5263130">
                    <a:off x="1895" y="2294"/>
                    <a:ext cx="217"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88" name="AutoShape 51"/>
                  <p:cNvSpPr>
                    <a:spLocks noChangeArrowheads="1"/>
                  </p:cNvSpPr>
                  <p:nvPr/>
                </p:nvSpPr>
                <p:spPr bwMode="gray">
                  <a:xfrm rot="6078281">
                    <a:off x="2028" y="2293"/>
                    <a:ext cx="221" cy="80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89" name="AutoShape 52"/>
                  <p:cNvSpPr>
                    <a:spLocks noChangeArrowheads="1"/>
                  </p:cNvSpPr>
                  <p:nvPr/>
                </p:nvSpPr>
                <p:spPr bwMode="gray">
                  <a:xfrm rot="6373927">
                    <a:off x="2113" y="2313"/>
                    <a:ext cx="217"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90" name="AutoShape 53"/>
                  <p:cNvSpPr>
                    <a:spLocks noChangeArrowheads="1"/>
                  </p:cNvSpPr>
                  <p:nvPr/>
                </p:nvSpPr>
                <p:spPr bwMode="gray">
                  <a:xfrm rot="6906312">
                    <a:off x="2195" y="2341"/>
                    <a:ext cx="225"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84"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79"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2</a:t>
              </a:r>
            </a:p>
          </p:txBody>
        </p:sp>
      </p:grpSp>
      <p:grpSp>
        <p:nvGrpSpPr>
          <p:cNvPr id="191" name="Group 512"/>
          <p:cNvGrpSpPr>
            <a:grpSpLocks/>
          </p:cNvGrpSpPr>
          <p:nvPr/>
        </p:nvGrpSpPr>
        <p:grpSpPr bwMode="auto">
          <a:xfrm>
            <a:off x="3954818" y="3660775"/>
            <a:ext cx="755650" cy="758825"/>
            <a:chOff x="4010025" y="1277941"/>
            <a:chExt cx="755650" cy="758826"/>
          </a:xfrm>
        </p:grpSpPr>
        <p:grpSp>
          <p:nvGrpSpPr>
            <p:cNvPr id="40136" name="Group 39"/>
            <p:cNvGrpSpPr>
              <a:grpSpLocks/>
            </p:cNvGrpSpPr>
            <p:nvPr/>
          </p:nvGrpSpPr>
          <p:grpSpPr bwMode="auto">
            <a:xfrm>
              <a:off x="4032250" y="1277941"/>
              <a:ext cx="723900" cy="758826"/>
              <a:chOff x="3247" y="1673"/>
              <a:chExt cx="606" cy="636"/>
            </a:xfrm>
          </p:grpSpPr>
          <p:pic>
            <p:nvPicPr>
              <p:cNvPr id="40138"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39"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143" name="Group 150"/>
              <p:cNvGrpSpPr>
                <a:grpSpLocks/>
              </p:cNvGrpSpPr>
              <p:nvPr/>
            </p:nvGrpSpPr>
            <p:grpSpPr bwMode="auto">
              <a:xfrm rot="-1045052" flipH="1" flipV="1">
                <a:off x="3268" y="2086"/>
                <a:ext cx="465" cy="120"/>
                <a:chOff x="2532" y="1080"/>
                <a:chExt cx="879" cy="240"/>
              </a:xfrm>
            </p:grpSpPr>
            <p:grpSp>
              <p:nvGrpSpPr>
                <p:cNvPr id="40145" name="Group 44"/>
                <p:cNvGrpSpPr>
                  <a:grpSpLocks/>
                </p:cNvGrpSpPr>
                <p:nvPr/>
              </p:nvGrpSpPr>
              <p:grpSpPr bwMode="auto">
                <a:xfrm>
                  <a:off x="2532" y="1080"/>
                  <a:ext cx="741" cy="183"/>
                  <a:chOff x="1571" y="2593"/>
                  <a:chExt cx="1117" cy="274"/>
                </a:xfrm>
              </p:grpSpPr>
              <p:sp>
                <p:nvSpPr>
                  <p:cNvPr id="527"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28" name="AutoShape 46"/>
                  <p:cNvSpPr>
                    <a:spLocks noChangeArrowheads="1"/>
                  </p:cNvSpPr>
                  <p:nvPr/>
                </p:nvSpPr>
                <p:spPr bwMode="gray">
                  <a:xfrm rot="6078281">
                    <a:off x="2005" y="2301"/>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29"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30" name="AutoShape 48"/>
                  <p:cNvSpPr>
                    <a:spLocks noChangeArrowheads="1"/>
                  </p:cNvSpPr>
                  <p:nvPr/>
                </p:nvSpPr>
                <p:spPr bwMode="gray">
                  <a:xfrm rot="6906312">
                    <a:off x="2172" y="2349"/>
                    <a:ext cx="223" cy="82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146" name="Group 49"/>
                <p:cNvGrpSpPr>
                  <a:grpSpLocks/>
                </p:cNvGrpSpPr>
                <p:nvPr/>
              </p:nvGrpSpPr>
              <p:grpSpPr bwMode="auto">
                <a:xfrm rot="1353540">
                  <a:off x="2670" y="1135"/>
                  <a:ext cx="741" cy="185"/>
                  <a:chOff x="1577" y="2581"/>
                  <a:chExt cx="1118" cy="277"/>
                </a:xfrm>
              </p:grpSpPr>
              <p:sp>
                <p:nvSpPr>
                  <p:cNvPr id="523" name="AutoShape 50"/>
                  <p:cNvSpPr>
                    <a:spLocks noChangeArrowheads="1"/>
                  </p:cNvSpPr>
                  <p:nvPr/>
                </p:nvSpPr>
                <p:spPr bwMode="gray">
                  <a:xfrm rot="5263130">
                    <a:off x="1886" y="2296"/>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24" name="AutoShape 51"/>
                  <p:cNvSpPr>
                    <a:spLocks noChangeArrowheads="1"/>
                  </p:cNvSpPr>
                  <p:nvPr/>
                </p:nvSpPr>
                <p:spPr bwMode="gray">
                  <a:xfrm rot="6078281">
                    <a:off x="2027" y="2299"/>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25" name="AutoShape 52"/>
                  <p:cNvSpPr>
                    <a:spLocks noChangeArrowheads="1"/>
                  </p:cNvSpPr>
                  <p:nvPr/>
                </p:nvSpPr>
                <p:spPr bwMode="gray">
                  <a:xfrm rot="6373927">
                    <a:off x="2103" y="2322"/>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26" name="AutoShape 53"/>
                  <p:cNvSpPr>
                    <a:spLocks noChangeArrowheads="1"/>
                  </p:cNvSpPr>
                  <p:nvPr/>
                </p:nvSpPr>
                <p:spPr bwMode="gray">
                  <a:xfrm rot="6906312">
                    <a:off x="2197" y="2349"/>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520"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515"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2</a:t>
              </a:r>
            </a:p>
          </p:txBody>
        </p:sp>
      </p:grpSp>
      <p:cxnSp>
        <p:nvCxnSpPr>
          <p:cNvPr id="533" name="Straight Arrow Connector 532"/>
          <p:cNvCxnSpPr>
            <a:stCxn id="518" idx="7"/>
          </p:cNvCxnSpPr>
          <p:nvPr/>
        </p:nvCxnSpPr>
        <p:spPr>
          <a:xfrm rot="5400000" flipH="1" flipV="1">
            <a:off x="4673956" y="3159125"/>
            <a:ext cx="522288" cy="687387"/>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205" name="Group 164"/>
          <p:cNvGrpSpPr>
            <a:grpSpLocks/>
          </p:cNvGrpSpPr>
          <p:nvPr/>
        </p:nvGrpSpPr>
        <p:grpSpPr bwMode="auto">
          <a:xfrm>
            <a:off x="5789968" y="4730750"/>
            <a:ext cx="755650" cy="758825"/>
            <a:chOff x="4010025" y="1277941"/>
            <a:chExt cx="755650" cy="758826"/>
          </a:xfrm>
        </p:grpSpPr>
        <p:grpSp>
          <p:nvGrpSpPr>
            <p:cNvPr id="40117" name="Group 39"/>
            <p:cNvGrpSpPr>
              <a:grpSpLocks/>
            </p:cNvGrpSpPr>
            <p:nvPr/>
          </p:nvGrpSpPr>
          <p:grpSpPr bwMode="auto">
            <a:xfrm>
              <a:off x="4032250" y="1277941"/>
              <a:ext cx="723900" cy="758826"/>
              <a:chOff x="3247" y="1673"/>
              <a:chExt cx="606" cy="636"/>
            </a:xfrm>
          </p:grpSpPr>
          <p:pic>
            <p:nvPicPr>
              <p:cNvPr id="40119"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20"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2"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124" name="Group 150"/>
              <p:cNvGrpSpPr>
                <a:grpSpLocks/>
              </p:cNvGrpSpPr>
              <p:nvPr/>
            </p:nvGrpSpPr>
            <p:grpSpPr bwMode="auto">
              <a:xfrm rot="-1045052" flipH="1" flipV="1">
                <a:off x="3268" y="2086"/>
                <a:ext cx="465" cy="120"/>
                <a:chOff x="2532" y="1080"/>
                <a:chExt cx="879" cy="240"/>
              </a:xfrm>
            </p:grpSpPr>
            <p:grpSp>
              <p:nvGrpSpPr>
                <p:cNvPr id="40126" name="Group 44"/>
                <p:cNvGrpSpPr>
                  <a:grpSpLocks/>
                </p:cNvGrpSpPr>
                <p:nvPr/>
              </p:nvGrpSpPr>
              <p:grpSpPr bwMode="auto">
                <a:xfrm>
                  <a:off x="2532" y="1080"/>
                  <a:ext cx="741" cy="183"/>
                  <a:chOff x="1571" y="2593"/>
                  <a:chExt cx="1117" cy="274"/>
                </a:xfrm>
              </p:grpSpPr>
              <p:sp>
                <p:nvSpPr>
                  <p:cNvPr id="331"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32" name="AutoShape 46"/>
                  <p:cNvSpPr>
                    <a:spLocks noChangeArrowheads="1"/>
                  </p:cNvSpPr>
                  <p:nvPr/>
                </p:nvSpPr>
                <p:spPr bwMode="gray">
                  <a:xfrm rot="6078281">
                    <a:off x="2005" y="2301"/>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33"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34" name="AutoShape 48"/>
                  <p:cNvSpPr>
                    <a:spLocks noChangeArrowheads="1"/>
                  </p:cNvSpPr>
                  <p:nvPr/>
                </p:nvSpPr>
                <p:spPr bwMode="gray">
                  <a:xfrm rot="6906312">
                    <a:off x="2172" y="2349"/>
                    <a:ext cx="223" cy="82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127" name="Group 49"/>
                <p:cNvGrpSpPr>
                  <a:grpSpLocks/>
                </p:cNvGrpSpPr>
                <p:nvPr/>
              </p:nvGrpSpPr>
              <p:grpSpPr bwMode="auto">
                <a:xfrm rot="1353540">
                  <a:off x="2670" y="1135"/>
                  <a:ext cx="741" cy="185"/>
                  <a:chOff x="1577" y="2581"/>
                  <a:chExt cx="1118" cy="277"/>
                </a:xfrm>
              </p:grpSpPr>
              <p:sp>
                <p:nvSpPr>
                  <p:cNvPr id="327" name="AutoShape 50"/>
                  <p:cNvSpPr>
                    <a:spLocks noChangeArrowheads="1"/>
                  </p:cNvSpPr>
                  <p:nvPr/>
                </p:nvSpPr>
                <p:spPr bwMode="gray">
                  <a:xfrm rot="5263130">
                    <a:off x="1886" y="2296"/>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28" name="AutoShape 51"/>
                  <p:cNvSpPr>
                    <a:spLocks noChangeArrowheads="1"/>
                  </p:cNvSpPr>
                  <p:nvPr/>
                </p:nvSpPr>
                <p:spPr bwMode="gray">
                  <a:xfrm rot="6078281">
                    <a:off x="2027" y="2299"/>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29" name="AutoShape 52"/>
                  <p:cNvSpPr>
                    <a:spLocks noChangeArrowheads="1"/>
                  </p:cNvSpPr>
                  <p:nvPr/>
                </p:nvSpPr>
                <p:spPr bwMode="gray">
                  <a:xfrm rot="6373927">
                    <a:off x="2103" y="2322"/>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30" name="AutoShape 53"/>
                  <p:cNvSpPr>
                    <a:spLocks noChangeArrowheads="1"/>
                  </p:cNvSpPr>
                  <p:nvPr/>
                </p:nvSpPr>
                <p:spPr bwMode="gray">
                  <a:xfrm rot="6906312">
                    <a:off x="2197" y="2349"/>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324"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319"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F(1)</a:t>
              </a:r>
            </a:p>
          </p:txBody>
        </p:sp>
      </p:grpSp>
      <p:grpSp>
        <p:nvGrpSpPr>
          <p:cNvPr id="210" name="Group 182"/>
          <p:cNvGrpSpPr>
            <a:grpSpLocks/>
          </p:cNvGrpSpPr>
          <p:nvPr/>
        </p:nvGrpSpPr>
        <p:grpSpPr bwMode="auto">
          <a:xfrm>
            <a:off x="7009168" y="4730750"/>
            <a:ext cx="755650" cy="758825"/>
            <a:chOff x="4010025" y="1277941"/>
            <a:chExt cx="755650" cy="758826"/>
          </a:xfrm>
        </p:grpSpPr>
        <p:grpSp>
          <p:nvGrpSpPr>
            <p:cNvPr id="40098" name="Group 39"/>
            <p:cNvGrpSpPr>
              <a:grpSpLocks/>
            </p:cNvGrpSpPr>
            <p:nvPr/>
          </p:nvGrpSpPr>
          <p:grpSpPr bwMode="auto">
            <a:xfrm>
              <a:off x="4032250" y="1277941"/>
              <a:ext cx="723900" cy="758826"/>
              <a:chOff x="3247" y="1673"/>
              <a:chExt cx="606" cy="636"/>
            </a:xfrm>
          </p:grpSpPr>
          <p:pic>
            <p:nvPicPr>
              <p:cNvPr id="40100"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01"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0"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105" name="Group 150"/>
              <p:cNvGrpSpPr>
                <a:grpSpLocks/>
              </p:cNvGrpSpPr>
              <p:nvPr/>
            </p:nvGrpSpPr>
            <p:grpSpPr bwMode="auto">
              <a:xfrm rot="-1045052" flipH="1" flipV="1">
                <a:off x="3268" y="2081"/>
                <a:ext cx="464" cy="122"/>
                <a:chOff x="2532" y="1080"/>
                <a:chExt cx="877" cy="242"/>
              </a:xfrm>
            </p:grpSpPr>
            <p:grpSp>
              <p:nvGrpSpPr>
                <p:cNvPr id="40107" name="Group 44"/>
                <p:cNvGrpSpPr>
                  <a:grpSpLocks/>
                </p:cNvGrpSpPr>
                <p:nvPr/>
              </p:nvGrpSpPr>
              <p:grpSpPr bwMode="auto">
                <a:xfrm>
                  <a:off x="2532" y="1080"/>
                  <a:ext cx="741" cy="183"/>
                  <a:chOff x="1571" y="2593"/>
                  <a:chExt cx="1117" cy="274"/>
                </a:xfrm>
              </p:grpSpPr>
              <p:sp>
                <p:nvSpPr>
                  <p:cNvPr id="349" name="AutoShape 45"/>
                  <p:cNvSpPr>
                    <a:spLocks noChangeArrowheads="1"/>
                  </p:cNvSpPr>
                  <p:nvPr/>
                </p:nvSpPr>
                <p:spPr bwMode="gray">
                  <a:xfrm rot="5263130">
                    <a:off x="1875" y="2299"/>
                    <a:ext cx="209"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50" name="AutoShape 46"/>
                  <p:cNvSpPr>
                    <a:spLocks noChangeArrowheads="1"/>
                  </p:cNvSpPr>
                  <p:nvPr/>
                </p:nvSpPr>
                <p:spPr bwMode="gray">
                  <a:xfrm rot="6078281">
                    <a:off x="2006" y="2308"/>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51" name="AutoShape 47"/>
                  <p:cNvSpPr>
                    <a:spLocks noChangeArrowheads="1"/>
                  </p:cNvSpPr>
                  <p:nvPr/>
                </p:nvSpPr>
                <p:spPr bwMode="gray">
                  <a:xfrm rot="6373927">
                    <a:off x="2080" y="2336"/>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53" name="AutoShape 48"/>
                  <p:cNvSpPr>
                    <a:spLocks noChangeArrowheads="1"/>
                  </p:cNvSpPr>
                  <p:nvPr/>
                </p:nvSpPr>
                <p:spPr bwMode="gray">
                  <a:xfrm rot="6906312">
                    <a:off x="2172" y="2358"/>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108" name="Group 49"/>
                <p:cNvGrpSpPr>
                  <a:grpSpLocks/>
                </p:cNvGrpSpPr>
                <p:nvPr/>
              </p:nvGrpSpPr>
              <p:grpSpPr bwMode="auto">
                <a:xfrm rot="1353540">
                  <a:off x="2668" y="1137"/>
                  <a:ext cx="741" cy="185"/>
                  <a:chOff x="1577" y="2581"/>
                  <a:chExt cx="1118" cy="277"/>
                </a:xfrm>
              </p:grpSpPr>
              <p:sp>
                <p:nvSpPr>
                  <p:cNvPr id="345" name="AutoShape 50"/>
                  <p:cNvSpPr>
                    <a:spLocks noChangeArrowheads="1"/>
                  </p:cNvSpPr>
                  <p:nvPr/>
                </p:nvSpPr>
                <p:spPr bwMode="gray">
                  <a:xfrm rot="5263130">
                    <a:off x="1886" y="2294"/>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46" name="AutoShape 51"/>
                  <p:cNvSpPr>
                    <a:spLocks noChangeArrowheads="1"/>
                  </p:cNvSpPr>
                  <p:nvPr/>
                </p:nvSpPr>
                <p:spPr bwMode="gray">
                  <a:xfrm rot="6078281">
                    <a:off x="2025" y="2292"/>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47" name="AutoShape 52"/>
                  <p:cNvSpPr>
                    <a:spLocks noChangeArrowheads="1"/>
                  </p:cNvSpPr>
                  <p:nvPr/>
                </p:nvSpPr>
                <p:spPr bwMode="gray">
                  <a:xfrm rot="6373927">
                    <a:off x="2105" y="231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48" name="AutoShape 53"/>
                  <p:cNvSpPr>
                    <a:spLocks noChangeArrowheads="1"/>
                  </p:cNvSpPr>
                  <p:nvPr/>
                </p:nvSpPr>
                <p:spPr bwMode="gray">
                  <a:xfrm rot="6906312">
                    <a:off x="2197"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342"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337"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F(0)</a:t>
              </a:r>
            </a:p>
          </p:txBody>
        </p:sp>
      </p:grpSp>
      <p:cxnSp>
        <p:nvCxnSpPr>
          <p:cNvPr id="354" name="Straight Arrow Connector 353"/>
          <p:cNvCxnSpPr/>
          <p:nvPr/>
        </p:nvCxnSpPr>
        <p:spPr>
          <a:xfrm rot="5400000">
            <a:off x="6114612" y="4318793"/>
            <a:ext cx="468312" cy="355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5" name="Straight Arrow Connector 354"/>
          <p:cNvCxnSpPr/>
          <p:nvPr/>
        </p:nvCxnSpPr>
        <p:spPr>
          <a:xfrm rot="16200000" flipH="1">
            <a:off x="6794062" y="4402931"/>
            <a:ext cx="468313" cy="355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6" name="AutoShape 6"/>
          <p:cNvSpPr>
            <a:spLocks noChangeArrowheads="1"/>
          </p:cNvSpPr>
          <p:nvPr/>
        </p:nvSpPr>
        <p:spPr bwMode="gray">
          <a:xfrm>
            <a:off x="6545618" y="4879974"/>
            <a:ext cx="457200" cy="457200"/>
          </a:xfrm>
          <a:prstGeom prst="roundRect">
            <a:avLst>
              <a:gd name="adj" fmla="val 16667"/>
            </a:avLst>
          </a:prstGeom>
          <a:ln>
            <a:solidFill>
              <a:schemeClr val="tx1">
                <a:lumMod val="40000"/>
                <a:lumOff val="6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solidFill>
                  <a:srgbClr val="FF0000"/>
                </a:solidFill>
              </a:rPr>
              <a:t>+</a:t>
            </a:r>
          </a:p>
        </p:txBody>
      </p:sp>
      <p:cxnSp>
        <p:nvCxnSpPr>
          <p:cNvPr id="357" name="Straight Arrow Connector 356"/>
          <p:cNvCxnSpPr/>
          <p:nvPr/>
        </p:nvCxnSpPr>
        <p:spPr>
          <a:xfrm rot="5400000" flipH="1" flipV="1">
            <a:off x="6347974" y="4391818"/>
            <a:ext cx="395288" cy="3048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217" name="Group 379"/>
          <p:cNvGrpSpPr>
            <a:grpSpLocks/>
          </p:cNvGrpSpPr>
          <p:nvPr/>
        </p:nvGrpSpPr>
        <p:grpSpPr bwMode="auto">
          <a:xfrm>
            <a:off x="5783618" y="4727575"/>
            <a:ext cx="755650" cy="758825"/>
            <a:chOff x="4010025" y="1277941"/>
            <a:chExt cx="755650" cy="758826"/>
          </a:xfrm>
        </p:grpSpPr>
        <p:grpSp>
          <p:nvGrpSpPr>
            <p:cNvPr id="40079" name="Group 39"/>
            <p:cNvGrpSpPr>
              <a:grpSpLocks/>
            </p:cNvGrpSpPr>
            <p:nvPr/>
          </p:nvGrpSpPr>
          <p:grpSpPr bwMode="auto">
            <a:xfrm>
              <a:off x="4032250" y="1277941"/>
              <a:ext cx="723900" cy="758826"/>
              <a:chOff x="3247" y="1673"/>
              <a:chExt cx="606" cy="636"/>
            </a:xfrm>
          </p:grpSpPr>
          <p:pic>
            <p:nvPicPr>
              <p:cNvPr id="40081"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82"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086" name="Group 150"/>
              <p:cNvGrpSpPr>
                <a:grpSpLocks/>
              </p:cNvGrpSpPr>
              <p:nvPr/>
            </p:nvGrpSpPr>
            <p:grpSpPr bwMode="auto">
              <a:xfrm rot="-1045052" flipH="1" flipV="1">
                <a:off x="3268" y="2081"/>
                <a:ext cx="464" cy="122"/>
                <a:chOff x="2532" y="1080"/>
                <a:chExt cx="877" cy="242"/>
              </a:xfrm>
            </p:grpSpPr>
            <p:grpSp>
              <p:nvGrpSpPr>
                <p:cNvPr id="40088" name="Group 44"/>
                <p:cNvGrpSpPr>
                  <a:grpSpLocks/>
                </p:cNvGrpSpPr>
                <p:nvPr/>
              </p:nvGrpSpPr>
              <p:grpSpPr bwMode="auto">
                <a:xfrm>
                  <a:off x="2532" y="1080"/>
                  <a:ext cx="741" cy="183"/>
                  <a:chOff x="1571" y="2593"/>
                  <a:chExt cx="1117" cy="274"/>
                </a:xfrm>
              </p:grpSpPr>
              <p:sp>
                <p:nvSpPr>
                  <p:cNvPr id="372" name="AutoShape 45"/>
                  <p:cNvSpPr>
                    <a:spLocks noChangeArrowheads="1"/>
                  </p:cNvSpPr>
                  <p:nvPr/>
                </p:nvSpPr>
                <p:spPr bwMode="gray">
                  <a:xfrm rot="5263130">
                    <a:off x="1875" y="2299"/>
                    <a:ext cx="209"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74" name="AutoShape 46"/>
                  <p:cNvSpPr>
                    <a:spLocks noChangeArrowheads="1"/>
                  </p:cNvSpPr>
                  <p:nvPr/>
                </p:nvSpPr>
                <p:spPr bwMode="gray">
                  <a:xfrm rot="6078281">
                    <a:off x="2006" y="2308"/>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79" name="AutoShape 47"/>
                  <p:cNvSpPr>
                    <a:spLocks noChangeArrowheads="1"/>
                  </p:cNvSpPr>
                  <p:nvPr/>
                </p:nvSpPr>
                <p:spPr bwMode="gray">
                  <a:xfrm rot="6373927">
                    <a:off x="2080" y="2336"/>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80" name="AutoShape 48"/>
                  <p:cNvSpPr>
                    <a:spLocks noChangeArrowheads="1"/>
                  </p:cNvSpPr>
                  <p:nvPr/>
                </p:nvSpPr>
                <p:spPr bwMode="gray">
                  <a:xfrm rot="6906312">
                    <a:off x="2172" y="2358"/>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089" name="Group 49"/>
                <p:cNvGrpSpPr>
                  <a:grpSpLocks/>
                </p:cNvGrpSpPr>
                <p:nvPr/>
              </p:nvGrpSpPr>
              <p:grpSpPr bwMode="auto">
                <a:xfrm rot="1353540">
                  <a:off x="2668" y="1137"/>
                  <a:ext cx="741" cy="185"/>
                  <a:chOff x="1577" y="2581"/>
                  <a:chExt cx="1118" cy="277"/>
                </a:xfrm>
              </p:grpSpPr>
              <p:sp>
                <p:nvSpPr>
                  <p:cNvPr id="368" name="AutoShape 50"/>
                  <p:cNvSpPr>
                    <a:spLocks noChangeArrowheads="1"/>
                  </p:cNvSpPr>
                  <p:nvPr/>
                </p:nvSpPr>
                <p:spPr bwMode="gray">
                  <a:xfrm rot="5263130">
                    <a:off x="1886" y="2294"/>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69" name="AutoShape 51"/>
                  <p:cNvSpPr>
                    <a:spLocks noChangeArrowheads="1"/>
                  </p:cNvSpPr>
                  <p:nvPr/>
                </p:nvSpPr>
                <p:spPr bwMode="gray">
                  <a:xfrm rot="6078281">
                    <a:off x="2025" y="2292"/>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70" name="AutoShape 52"/>
                  <p:cNvSpPr>
                    <a:spLocks noChangeArrowheads="1"/>
                  </p:cNvSpPr>
                  <p:nvPr/>
                </p:nvSpPr>
                <p:spPr bwMode="gray">
                  <a:xfrm rot="6373927">
                    <a:off x="2105" y="231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71" name="AutoShape 53"/>
                  <p:cNvSpPr>
                    <a:spLocks noChangeArrowheads="1"/>
                  </p:cNvSpPr>
                  <p:nvPr/>
                </p:nvSpPr>
                <p:spPr bwMode="gray">
                  <a:xfrm rot="6906312">
                    <a:off x="2197"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36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36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1</a:t>
              </a:r>
            </a:p>
          </p:txBody>
        </p:sp>
      </p:grpSp>
      <p:grpSp>
        <p:nvGrpSpPr>
          <p:cNvPr id="222" name="Group 397"/>
          <p:cNvGrpSpPr>
            <a:grpSpLocks/>
          </p:cNvGrpSpPr>
          <p:nvPr/>
        </p:nvGrpSpPr>
        <p:grpSpPr bwMode="auto">
          <a:xfrm>
            <a:off x="7002818" y="4727575"/>
            <a:ext cx="755650" cy="758825"/>
            <a:chOff x="4010025" y="1277941"/>
            <a:chExt cx="755650" cy="758826"/>
          </a:xfrm>
        </p:grpSpPr>
        <p:grpSp>
          <p:nvGrpSpPr>
            <p:cNvPr id="40060" name="Group 39"/>
            <p:cNvGrpSpPr>
              <a:grpSpLocks/>
            </p:cNvGrpSpPr>
            <p:nvPr/>
          </p:nvGrpSpPr>
          <p:grpSpPr bwMode="auto">
            <a:xfrm>
              <a:off x="4032250" y="1277941"/>
              <a:ext cx="723900" cy="758826"/>
              <a:chOff x="3247" y="1673"/>
              <a:chExt cx="606" cy="636"/>
            </a:xfrm>
          </p:grpSpPr>
          <p:pic>
            <p:nvPicPr>
              <p:cNvPr id="40062"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63"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067" name="Group 150"/>
              <p:cNvGrpSpPr>
                <a:grpSpLocks/>
              </p:cNvGrpSpPr>
              <p:nvPr/>
            </p:nvGrpSpPr>
            <p:grpSpPr bwMode="auto">
              <a:xfrm rot="-1045052" flipH="1" flipV="1">
                <a:off x="3267" y="2080"/>
                <a:ext cx="463" cy="123"/>
                <a:chOff x="2532" y="1080"/>
                <a:chExt cx="875" cy="244"/>
              </a:xfrm>
            </p:grpSpPr>
            <p:grpSp>
              <p:nvGrpSpPr>
                <p:cNvPr id="40069" name="Group 44"/>
                <p:cNvGrpSpPr>
                  <a:grpSpLocks/>
                </p:cNvGrpSpPr>
                <p:nvPr/>
              </p:nvGrpSpPr>
              <p:grpSpPr bwMode="auto">
                <a:xfrm>
                  <a:off x="2532" y="1080"/>
                  <a:ext cx="741" cy="183"/>
                  <a:chOff x="1571" y="2593"/>
                  <a:chExt cx="1117" cy="274"/>
                </a:xfrm>
              </p:grpSpPr>
              <p:sp>
                <p:nvSpPr>
                  <p:cNvPr id="427" name="AutoShape 45"/>
                  <p:cNvSpPr>
                    <a:spLocks noChangeArrowheads="1"/>
                  </p:cNvSpPr>
                  <p:nvPr/>
                </p:nvSpPr>
                <p:spPr bwMode="gray">
                  <a:xfrm rot="5263130">
                    <a:off x="1885" y="2306"/>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36" name="AutoShape 46"/>
                  <p:cNvSpPr>
                    <a:spLocks noChangeArrowheads="1"/>
                  </p:cNvSpPr>
                  <p:nvPr/>
                </p:nvSpPr>
                <p:spPr bwMode="gray">
                  <a:xfrm rot="6078281">
                    <a:off x="2013" y="2312"/>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37" name="AutoShape 47"/>
                  <p:cNvSpPr>
                    <a:spLocks noChangeArrowheads="1"/>
                  </p:cNvSpPr>
                  <p:nvPr/>
                </p:nvSpPr>
                <p:spPr bwMode="gray">
                  <a:xfrm rot="6373927">
                    <a:off x="2092" y="2338"/>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42" name="AutoShape 48"/>
                  <p:cNvSpPr>
                    <a:spLocks noChangeArrowheads="1"/>
                  </p:cNvSpPr>
                  <p:nvPr/>
                </p:nvSpPr>
                <p:spPr bwMode="gray">
                  <a:xfrm rot="6906312">
                    <a:off x="2179" y="2363"/>
                    <a:ext cx="217"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070" name="Group 49"/>
                <p:cNvGrpSpPr>
                  <a:grpSpLocks/>
                </p:cNvGrpSpPr>
                <p:nvPr/>
              </p:nvGrpSpPr>
              <p:grpSpPr bwMode="auto">
                <a:xfrm rot="1353540">
                  <a:off x="2666" y="1139"/>
                  <a:ext cx="741" cy="185"/>
                  <a:chOff x="1577" y="2581"/>
                  <a:chExt cx="1118" cy="277"/>
                </a:xfrm>
              </p:grpSpPr>
              <p:sp>
                <p:nvSpPr>
                  <p:cNvPr id="418" name="AutoShape 50"/>
                  <p:cNvSpPr>
                    <a:spLocks noChangeArrowheads="1"/>
                  </p:cNvSpPr>
                  <p:nvPr/>
                </p:nvSpPr>
                <p:spPr bwMode="gray">
                  <a:xfrm rot="5263130">
                    <a:off x="1889" y="229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19" name="AutoShape 51"/>
                  <p:cNvSpPr>
                    <a:spLocks noChangeArrowheads="1"/>
                  </p:cNvSpPr>
                  <p:nvPr/>
                </p:nvSpPr>
                <p:spPr bwMode="gray">
                  <a:xfrm rot="6078281">
                    <a:off x="2030" y="2296"/>
                    <a:ext cx="221"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24" name="AutoShape 52"/>
                  <p:cNvSpPr>
                    <a:spLocks noChangeArrowheads="1"/>
                  </p:cNvSpPr>
                  <p:nvPr/>
                </p:nvSpPr>
                <p:spPr bwMode="gray">
                  <a:xfrm rot="6373927">
                    <a:off x="2104" y="2320"/>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26" name="AutoShape 53"/>
                  <p:cNvSpPr>
                    <a:spLocks noChangeArrowheads="1"/>
                  </p:cNvSpPr>
                  <p:nvPr/>
                </p:nvSpPr>
                <p:spPr bwMode="gray">
                  <a:xfrm rot="6906312">
                    <a:off x="2197" y="234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06"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388"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0</a:t>
              </a:r>
            </a:p>
          </p:txBody>
        </p:sp>
      </p:grpSp>
      <p:cxnSp>
        <p:nvCxnSpPr>
          <p:cNvPr id="444" name="Straight Arrow Connector 443"/>
          <p:cNvCxnSpPr/>
          <p:nvPr/>
        </p:nvCxnSpPr>
        <p:spPr>
          <a:xfrm rot="16200000" flipV="1">
            <a:off x="6969481" y="4313237"/>
            <a:ext cx="481012" cy="347662"/>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259" name="Group 417"/>
          <p:cNvGrpSpPr>
            <a:grpSpLocks/>
          </p:cNvGrpSpPr>
          <p:nvPr/>
        </p:nvGrpSpPr>
        <p:grpSpPr bwMode="auto">
          <a:xfrm>
            <a:off x="6393218" y="4727575"/>
            <a:ext cx="755650" cy="758825"/>
            <a:chOff x="4010025" y="1277941"/>
            <a:chExt cx="755650" cy="758826"/>
          </a:xfrm>
        </p:grpSpPr>
        <p:grpSp>
          <p:nvGrpSpPr>
            <p:cNvPr id="40041" name="Group 39"/>
            <p:cNvGrpSpPr>
              <a:grpSpLocks/>
            </p:cNvGrpSpPr>
            <p:nvPr/>
          </p:nvGrpSpPr>
          <p:grpSpPr bwMode="auto">
            <a:xfrm>
              <a:off x="4032250" y="1277941"/>
              <a:ext cx="723900" cy="758826"/>
              <a:chOff x="3247" y="1673"/>
              <a:chExt cx="606" cy="636"/>
            </a:xfrm>
          </p:grpSpPr>
          <p:pic>
            <p:nvPicPr>
              <p:cNvPr id="40043"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44"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048" name="Group 150"/>
              <p:cNvGrpSpPr>
                <a:grpSpLocks/>
              </p:cNvGrpSpPr>
              <p:nvPr/>
            </p:nvGrpSpPr>
            <p:grpSpPr bwMode="auto">
              <a:xfrm rot="-1045052" flipH="1" flipV="1">
                <a:off x="3267" y="2080"/>
                <a:ext cx="463" cy="123"/>
                <a:chOff x="2532" y="1080"/>
                <a:chExt cx="875" cy="244"/>
              </a:xfrm>
            </p:grpSpPr>
            <p:grpSp>
              <p:nvGrpSpPr>
                <p:cNvPr id="40050" name="Group 44"/>
                <p:cNvGrpSpPr>
                  <a:grpSpLocks/>
                </p:cNvGrpSpPr>
                <p:nvPr/>
              </p:nvGrpSpPr>
              <p:grpSpPr bwMode="auto">
                <a:xfrm>
                  <a:off x="2532" y="1080"/>
                  <a:ext cx="741" cy="183"/>
                  <a:chOff x="1571" y="2593"/>
                  <a:chExt cx="1117" cy="274"/>
                </a:xfrm>
              </p:grpSpPr>
              <p:sp>
                <p:nvSpPr>
                  <p:cNvPr id="495" name="AutoShape 45"/>
                  <p:cNvSpPr>
                    <a:spLocks noChangeArrowheads="1"/>
                  </p:cNvSpPr>
                  <p:nvPr/>
                </p:nvSpPr>
                <p:spPr bwMode="gray">
                  <a:xfrm rot="5263130">
                    <a:off x="1885" y="2306"/>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96" name="AutoShape 46"/>
                  <p:cNvSpPr>
                    <a:spLocks noChangeArrowheads="1"/>
                  </p:cNvSpPr>
                  <p:nvPr/>
                </p:nvSpPr>
                <p:spPr bwMode="gray">
                  <a:xfrm rot="6078281">
                    <a:off x="2013" y="2312"/>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97" name="AutoShape 47"/>
                  <p:cNvSpPr>
                    <a:spLocks noChangeArrowheads="1"/>
                  </p:cNvSpPr>
                  <p:nvPr/>
                </p:nvSpPr>
                <p:spPr bwMode="gray">
                  <a:xfrm rot="6373927">
                    <a:off x="2092" y="2338"/>
                    <a:ext cx="21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98" name="AutoShape 48"/>
                  <p:cNvSpPr>
                    <a:spLocks noChangeArrowheads="1"/>
                  </p:cNvSpPr>
                  <p:nvPr/>
                </p:nvSpPr>
                <p:spPr bwMode="gray">
                  <a:xfrm rot="6906312">
                    <a:off x="2179" y="2363"/>
                    <a:ext cx="217"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051" name="Group 49"/>
                <p:cNvGrpSpPr>
                  <a:grpSpLocks/>
                </p:cNvGrpSpPr>
                <p:nvPr/>
              </p:nvGrpSpPr>
              <p:grpSpPr bwMode="auto">
                <a:xfrm rot="1353540">
                  <a:off x="2666" y="1139"/>
                  <a:ext cx="741" cy="185"/>
                  <a:chOff x="1577" y="2581"/>
                  <a:chExt cx="1118" cy="277"/>
                </a:xfrm>
              </p:grpSpPr>
              <p:sp>
                <p:nvSpPr>
                  <p:cNvPr id="478" name="AutoShape 50"/>
                  <p:cNvSpPr>
                    <a:spLocks noChangeArrowheads="1"/>
                  </p:cNvSpPr>
                  <p:nvPr/>
                </p:nvSpPr>
                <p:spPr bwMode="gray">
                  <a:xfrm rot="5263130">
                    <a:off x="1889" y="229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83" name="AutoShape 51"/>
                  <p:cNvSpPr>
                    <a:spLocks noChangeArrowheads="1"/>
                  </p:cNvSpPr>
                  <p:nvPr/>
                </p:nvSpPr>
                <p:spPr bwMode="gray">
                  <a:xfrm rot="6078281">
                    <a:off x="2030" y="2296"/>
                    <a:ext cx="221"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85" name="AutoShape 52"/>
                  <p:cNvSpPr>
                    <a:spLocks noChangeArrowheads="1"/>
                  </p:cNvSpPr>
                  <p:nvPr/>
                </p:nvSpPr>
                <p:spPr bwMode="gray">
                  <a:xfrm rot="6373927">
                    <a:off x="2104" y="2320"/>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86" name="AutoShape 53"/>
                  <p:cNvSpPr>
                    <a:spLocks noChangeArrowheads="1"/>
                  </p:cNvSpPr>
                  <p:nvPr/>
                </p:nvSpPr>
                <p:spPr bwMode="gray">
                  <a:xfrm rot="6906312">
                    <a:off x="2197" y="2347"/>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66"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56"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1</a:t>
              </a:r>
            </a:p>
          </p:txBody>
        </p:sp>
      </p:grpSp>
      <p:grpSp>
        <p:nvGrpSpPr>
          <p:cNvPr id="265" name="Group 435"/>
          <p:cNvGrpSpPr>
            <a:grpSpLocks/>
          </p:cNvGrpSpPr>
          <p:nvPr/>
        </p:nvGrpSpPr>
        <p:grpSpPr bwMode="auto">
          <a:xfrm>
            <a:off x="6393218" y="3660775"/>
            <a:ext cx="755650" cy="758825"/>
            <a:chOff x="4010025" y="1277941"/>
            <a:chExt cx="755650" cy="758826"/>
          </a:xfrm>
        </p:grpSpPr>
        <p:grpSp>
          <p:nvGrpSpPr>
            <p:cNvPr id="40022" name="Group 39"/>
            <p:cNvGrpSpPr>
              <a:grpSpLocks/>
            </p:cNvGrpSpPr>
            <p:nvPr/>
          </p:nvGrpSpPr>
          <p:grpSpPr bwMode="auto">
            <a:xfrm>
              <a:off x="4032250" y="1277941"/>
              <a:ext cx="723900" cy="758826"/>
              <a:chOff x="3247" y="1673"/>
              <a:chExt cx="606" cy="636"/>
            </a:xfrm>
          </p:grpSpPr>
          <p:pic>
            <p:nvPicPr>
              <p:cNvPr id="40024"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25"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029" name="Group 150"/>
              <p:cNvGrpSpPr>
                <a:grpSpLocks/>
              </p:cNvGrpSpPr>
              <p:nvPr/>
            </p:nvGrpSpPr>
            <p:grpSpPr bwMode="auto">
              <a:xfrm rot="-1045052" flipH="1" flipV="1">
                <a:off x="3263" y="2081"/>
                <a:ext cx="463" cy="124"/>
                <a:chOff x="2532" y="1080"/>
                <a:chExt cx="873" cy="246"/>
              </a:xfrm>
            </p:grpSpPr>
            <p:grpSp>
              <p:nvGrpSpPr>
                <p:cNvPr id="40031" name="Group 44"/>
                <p:cNvGrpSpPr>
                  <a:grpSpLocks/>
                </p:cNvGrpSpPr>
                <p:nvPr/>
              </p:nvGrpSpPr>
              <p:grpSpPr bwMode="auto">
                <a:xfrm>
                  <a:off x="2532" y="1080"/>
                  <a:ext cx="741" cy="183"/>
                  <a:chOff x="1571" y="2593"/>
                  <a:chExt cx="1117" cy="274"/>
                </a:xfrm>
              </p:grpSpPr>
              <p:sp>
                <p:nvSpPr>
                  <p:cNvPr id="513" name="AutoShape 45"/>
                  <p:cNvSpPr>
                    <a:spLocks noChangeArrowheads="1"/>
                  </p:cNvSpPr>
                  <p:nvPr/>
                </p:nvSpPr>
                <p:spPr bwMode="gray">
                  <a:xfrm rot="5263130">
                    <a:off x="1882" y="2303"/>
                    <a:ext cx="209"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14" name="AutoShape 46"/>
                  <p:cNvSpPr>
                    <a:spLocks noChangeArrowheads="1"/>
                  </p:cNvSpPr>
                  <p:nvPr/>
                </p:nvSpPr>
                <p:spPr bwMode="gray">
                  <a:xfrm rot="6078281">
                    <a:off x="2014" y="2307"/>
                    <a:ext cx="213"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19" name="AutoShape 47"/>
                  <p:cNvSpPr>
                    <a:spLocks noChangeArrowheads="1"/>
                  </p:cNvSpPr>
                  <p:nvPr/>
                </p:nvSpPr>
                <p:spPr bwMode="gray">
                  <a:xfrm rot="6373927">
                    <a:off x="2084" y="2334"/>
                    <a:ext cx="221" cy="80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21" name="AutoShape 48"/>
                  <p:cNvSpPr>
                    <a:spLocks noChangeArrowheads="1"/>
                  </p:cNvSpPr>
                  <p:nvPr/>
                </p:nvSpPr>
                <p:spPr bwMode="gray">
                  <a:xfrm rot="6906312">
                    <a:off x="2177" y="2364"/>
                    <a:ext cx="217"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032" name="Group 49"/>
                <p:cNvGrpSpPr>
                  <a:grpSpLocks/>
                </p:cNvGrpSpPr>
                <p:nvPr/>
              </p:nvGrpSpPr>
              <p:grpSpPr bwMode="auto">
                <a:xfrm rot="1353540">
                  <a:off x="2664" y="1141"/>
                  <a:ext cx="741" cy="185"/>
                  <a:chOff x="1577" y="2581"/>
                  <a:chExt cx="1118" cy="277"/>
                </a:xfrm>
              </p:grpSpPr>
              <p:sp>
                <p:nvSpPr>
                  <p:cNvPr id="509" name="AutoShape 50"/>
                  <p:cNvSpPr>
                    <a:spLocks noChangeArrowheads="1"/>
                  </p:cNvSpPr>
                  <p:nvPr/>
                </p:nvSpPr>
                <p:spPr bwMode="gray">
                  <a:xfrm rot="5263130">
                    <a:off x="1895" y="2294"/>
                    <a:ext cx="217"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10" name="AutoShape 51"/>
                  <p:cNvSpPr>
                    <a:spLocks noChangeArrowheads="1"/>
                  </p:cNvSpPr>
                  <p:nvPr/>
                </p:nvSpPr>
                <p:spPr bwMode="gray">
                  <a:xfrm rot="6078281">
                    <a:off x="2028" y="2293"/>
                    <a:ext cx="221" cy="80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11" name="AutoShape 52"/>
                  <p:cNvSpPr>
                    <a:spLocks noChangeArrowheads="1"/>
                  </p:cNvSpPr>
                  <p:nvPr/>
                </p:nvSpPr>
                <p:spPr bwMode="gray">
                  <a:xfrm rot="6373927">
                    <a:off x="2113" y="2313"/>
                    <a:ext cx="217"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12" name="AutoShape 53"/>
                  <p:cNvSpPr>
                    <a:spLocks noChangeArrowheads="1"/>
                  </p:cNvSpPr>
                  <p:nvPr/>
                </p:nvSpPr>
                <p:spPr bwMode="gray">
                  <a:xfrm rot="6906312">
                    <a:off x="2195" y="2341"/>
                    <a:ext cx="225"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506"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501"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1</a:t>
              </a:r>
            </a:p>
          </p:txBody>
        </p:sp>
      </p:grpSp>
      <p:cxnSp>
        <p:nvCxnSpPr>
          <p:cNvPr id="522" name="Straight Arrow Connector 521"/>
          <p:cNvCxnSpPr>
            <a:endCxn id="553" idx="3"/>
          </p:cNvCxnSpPr>
          <p:nvPr/>
        </p:nvCxnSpPr>
        <p:spPr>
          <a:xfrm rot="16200000" flipV="1">
            <a:off x="6020950" y="2907506"/>
            <a:ext cx="661987" cy="84455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grpSp>
        <p:nvGrpSpPr>
          <p:cNvPr id="271" name="Group 435"/>
          <p:cNvGrpSpPr>
            <a:grpSpLocks/>
          </p:cNvGrpSpPr>
          <p:nvPr/>
        </p:nvGrpSpPr>
        <p:grpSpPr bwMode="auto">
          <a:xfrm>
            <a:off x="5174018" y="3660775"/>
            <a:ext cx="755650" cy="758825"/>
            <a:chOff x="4010025" y="1277941"/>
            <a:chExt cx="755650" cy="758826"/>
          </a:xfrm>
        </p:grpSpPr>
        <p:grpSp>
          <p:nvGrpSpPr>
            <p:cNvPr id="40003" name="Group 39"/>
            <p:cNvGrpSpPr>
              <a:grpSpLocks/>
            </p:cNvGrpSpPr>
            <p:nvPr/>
          </p:nvGrpSpPr>
          <p:grpSpPr bwMode="auto">
            <a:xfrm>
              <a:off x="4032250" y="1277941"/>
              <a:ext cx="723900" cy="758826"/>
              <a:chOff x="3247" y="1673"/>
              <a:chExt cx="606" cy="636"/>
            </a:xfrm>
          </p:grpSpPr>
          <p:pic>
            <p:nvPicPr>
              <p:cNvPr id="40005"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06"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8"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40010" name="Group 150"/>
              <p:cNvGrpSpPr>
                <a:grpSpLocks/>
              </p:cNvGrpSpPr>
              <p:nvPr/>
            </p:nvGrpSpPr>
            <p:grpSpPr bwMode="auto">
              <a:xfrm rot="-1045052" flipH="1" flipV="1">
                <a:off x="3261" y="2081"/>
                <a:ext cx="462" cy="125"/>
                <a:chOff x="2532" y="1080"/>
                <a:chExt cx="871" cy="248"/>
              </a:xfrm>
            </p:grpSpPr>
            <p:grpSp>
              <p:nvGrpSpPr>
                <p:cNvPr id="40012" name="Group 44"/>
                <p:cNvGrpSpPr>
                  <a:grpSpLocks/>
                </p:cNvGrpSpPr>
                <p:nvPr/>
              </p:nvGrpSpPr>
              <p:grpSpPr bwMode="auto">
                <a:xfrm>
                  <a:off x="2532" y="1080"/>
                  <a:ext cx="741" cy="183"/>
                  <a:chOff x="1571" y="2593"/>
                  <a:chExt cx="1117" cy="274"/>
                </a:xfrm>
              </p:grpSpPr>
              <p:sp>
                <p:nvSpPr>
                  <p:cNvPr id="547" name="AutoShape 45"/>
                  <p:cNvSpPr>
                    <a:spLocks noChangeArrowheads="1"/>
                  </p:cNvSpPr>
                  <p:nvPr/>
                </p:nvSpPr>
                <p:spPr bwMode="gray">
                  <a:xfrm rot="5263130">
                    <a:off x="1881" y="2300"/>
                    <a:ext cx="213"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48" name="AutoShape 46"/>
                  <p:cNvSpPr>
                    <a:spLocks noChangeArrowheads="1"/>
                  </p:cNvSpPr>
                  <p:nvPr/>
                </p:nvSpPr>
                <p:spPr bwMode="gray">
                  <a:xfrm rot="6078281">
                    <a:off x="2013" y="2307"/>
                    <a:ext cx="213"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49" name="AutoShape 47"/>
                  <p:cNvSpPr>
                    <a:spLocks noChangeArrowheads="1"/>
                  </p:cNvSpPr>
                  <p:nvPr/>
                </p:nvSpPr>
                <p:spPr bwMode="gray">
                  <a:xfrm rot="6373927">
                    <a:off x="2086" y="2331"/>
                    <a:ext cx="217" cy="80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50" name="AutoShape 48"/>
                  <p:cNvSpPr>
                    <a:spLocks noChangeArrowheads="1"/>
                  </p:cNvSpPr>
                  <p:nvPr/>
                </p:nvSpPr>
                <p:spPr bwMode="gray">
                  <a:xfrm rot="6906312">
                    <a:off x="2179" y="2361"/>
                    <a:ext cx="213" cy="81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40013" name="Group 49"/>
                <p:cNvGrpSpPr>
                  <a:grpSpLocks/>
                </p:cNvGrpSpPr>
                <p:nvPr/>
              </p:nvGrpSpPr>
              <p:grpSpPr bwMode="auto">
                <a:xfrm rot="1353540">
                  <a:off x="2662" y="1143"/>
                  <a:ext cx="741" cy="185"/>
                  <a:chOff x="1577" y="2581"/>
                  <a:chExt cx="1118" cy="277"/>
                </a:xfrm>
              </p:grpSpPr>
              <p:sp>
                <p:nvSpPr>
                  <p:cNvPr id="543" name="AutoShape 50"/>
                  <p:cNvSpPr>
                    <a:spLocks noChangeArrowheads="1"/>
                  </p:cNvSpPr>
                  <p:nvPr/>
                </p:nvSpPr>
                <p:spPr bwMode="gray">
                  <a:xfrm rot="5263130">
                    <a:off x="1889" y="2291"/>
                    <a:ext cx="217" cy="81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44" name="AutoShape 51"/>
                  <p:cNvSpPr>
                    <a:spLocks noChangeArrowheads="1"/>
                  </p:cNvSpPr>
                  <p:nvPr/>
                </p:nvSpPr>
                <p:spPr bwMode="gray">
                  <a:xfrm rot="6078281">
                    <a:off x="2019" y="2288"/>
                    <a:ext cx="225" cy="81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45" name="AutoShape 52"/>
                  <p:cNvSpPr>
                    <a:spLocks noChangeArrowheads="1"/>
                  </p:cNvSpPr>
                  <p:nvPr/>
                </p:nvSpPr>
                <p:spPr bwMode="gray">
                  <a:xfrm rot="6373927">
                    <a:off x="2107" y="2317"/>
                    <a:ext cx="217" cy="80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46" name="AutoShape 53"/>
                  <p:cNvSpPr>
                    <a:spLocks noChangeArrowheads="1"/>
                  </p:cNvSpPr>
                  <p:nvPr/>
                </p:nvSpPr>
                <p:spPr bwMode="gray">
                  <a:xfrm rot="6906312">
                    <a:off x="2189" y="2341"/>
                    <a:ext cx="225" cy="80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540"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535"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3</a:t>
              </a:r>
            </a:p>
          </p:txBody>
        </p:sp>
      </p:grpSp>
      <p:grpSp>
        <p:nvGrpSpPr>
          <p:cNvPr id="276" name="Group 550"/>
          <p:cNvGrpSpPr>
            <a:grpSpLocks/>
          </p:cNvGrpSpPr>
          <p:nvPr/>
        </p:nvGrpSpPr>
        <p:grpSpPr bwMode="auto">
          <a:xfrm>
            <a:off x="5174018" y="2670175"/>
            <a:ext cx="755650" cy="758825"/>
            <a:chOff x="4010025" y="1277941"/>
            <a:chExt cx="755650" cy="758826"/>
          </a:xfrm>
        </p:grpSpPr>
        <p:grpSp>
          <p:nvGrpSpPr>
            <p:cNvPr id="39984" name="Group 39"/>
            <p:cNvGrpSpPr>
              <a:grpSpLocks/>
            </p:cNvGrpSpPr>
            <p:nvPr/>
          </p:nvGrpSpPr>
          <p:grpSpPr bwMode="auto">
            <a:xfrm>
              <a:off x="4032250" y="1277941"/>
              <a:ext cx="723900" cy="758826"/>
              <a:chOff x="3247" y="1673"/>
              <a:chExt cx="606" cy="636"/>
            </a:xfrm>
          </p:grpSpPr>
          <p:pic>
            <p:nvPicPr>
              <p:cNvPr id="39986" name="Picture 40" descr="light_shadow"/>
              <p:cNvPicPr>
                <a:picLocks noChangeAspect="1" noChangeArrowheads="1"/>
              </p:cNvPicPr>
              <p:nvPr/>
            </p:nvPicPr>
            <p:blipFill>
              <a:blip r:embed="rId3"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7" name="Picture 41"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6"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39991" name="Group 150"/>
              <p:cNvGrpSpPr>
                <a:grpSpLocks/>
              </p:cNvGrpSpPr>
              <p:nvPr/>
            </p:nvGrpSpPr>
            <p:grpSpPr bwMode="auto">
              <a:xfrm rot="-1045052" flipH="1" flipV="1">
                <a:off x="3275" y="2104"/>
                <a:ext cx="466" cy="115"/>
                <a:chOff x="2532" y="1080"/>
                <a:chExt cx="883" cy="236"/>
              </a:xfrm>
            </p:grpSpPr>
            <p:grpSp>
              <p:nvGrpSpPr>
                <p:cNvPr id="39993" name="Group 44"/>
                <p:cNvGrpSpPr>
                  <a:grpSpLocks/>
                </p:cNvGrpSpPr>
                <p:nvPr/>
              </p:nvGrpSpPr>
              <p:grpSpPr bwMode="auto">
                <a:xfrm>
                  <a:off x="2532" y="1080"/>
                  <a:ext cx="741" cy="183"/>
                  <a:chOff x="1571" y="2593"/>
                  <a:chExt cx="1117" cy="274"/>
                </a:xfrm>
              </p:grpSpPr>
              <p:sp>
                <p:nvSpPr>
                  <p:cNvPr id="565" name="AutoShape 45"/>
                  <p:cNvSpPr>
                    <a:spLocks noChangeArrowheads="1"/>
                  </p:cNvSpPr>
                  <p:nvPr/>
                </p:nvSpPr>
                <p:spPr bwMode="gray">
                  <a:xfrm rot="5263130">
                    <a:off x="1877" y="2303"/>
                    <a:ext cx="225"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66" name="AutoShape 46"/>
                  <p:cNvSpPr>
                    <a:spLocks noChangeArrowheads="1"/>
                  </p:cNvSpPr>
                  <p:nvPr/>
                </p:nvSpPr>
                <p:spPr bwMode="gray">
                  <a:xfrm rot="6078281">
                    <a:off x="2012" y="2305"/>
                    <a:ext cx="221" cy="82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67" name="AutoShape 47"/>
                  <p:cNvSpPr>
                    <a:spLocks noChangeArrowheads="1"/>
                  </p:cNvSpPr>
                  <p:nvPr/>
                </p:nvSpPr>
                <p:spPr bwMode="gray">
                  <a:xfrm rot="6373927">
                    <a:off x="2090" y="2329"/>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68" name="AutoShape 48"/>
                  <p:cNvSpPr>
                    <a:spLocks noChangeArrowheads="1"/>
                  </p:cNvSpPr>
                  <p:nvPr/>
                </p:nvSpPr>
                <p:spPr bwMode="gray">
                  <a:xfrm rot="6906312">
                    <a:off x="2181" y="2360"/>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39994" name="Group 49"/>
                <p:cNvGrpSpPr>
                  <a:grpSpLocks/>
                </p:cNvGrpSpPr>
                <p:nvPr/>
              </p:nvGrpSpPr>
              <p:grpSpPr bwMode="auto">
                <a:xfrm rot="1353540">
                  <a:off x="2674" y="1131"/>
                  <a:ext cx="741" cy="185"/>
                  <a:chOff x="1577" y="2581"/>
                  <a:chExt cx="1118" cy="277"/>
                </a:xfrm>
              </p:grpSpPr>
              <p:sp>
                <p:nvSpPr>
                  <p:cNvPr id="561" name="AutoShape 50"/>
                  <p:cNvSpPr>
                    <a:spLocks noChangeArrowheads="1"/>
                  </p:cNvSpPr>
                  <p:nvPr/>
                </p:nvSpPr>
                <p:spPr bwMode="gray">
                  <a:xfrm rot="5263130">
                    <a:off x="1889" y="2299"/>
                    <a:ext cx="213"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62" name="AutoShape 51"/>
                  <p:cNvSpPr>
                    <a:spLocks noChangeArrowheads="1"/>
                  </p:cNvSpPr>
                  <p:nvPr/>
                </p:nvSpPr>
                <p:spPr bwMode="gray">
                  <a:xfrm rot="6078281">
                    <a:off x="2024" y="2300"/>
                    <a:ext cx="213" cy="82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63" name="AutoShape 52"/>
                  <p:cNvSpPr>
                    <a:spLocks noChangeArrowheads="1"/>
                  </p:cNvSpPr>
                  <p:nvPr/>
                </p:nvSpPr>
                <p:spPr bwMode="gray">
                  <a:xfrm rot="6373927">
                    <a:off x="2100" y="2323"/>
                    <a:ext cx="217" cy="82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64" name="AutoShape 53"/>
                  <p:cNvSpPr>
                    <a:spLocks noChangeArrowheads="1"/>
                  </p:cNvSpPr>
                  <p:nvPr/>
                </p:nvSpPr>
                <p:spPr bwMode="gray">
                  <a:xfrm rot="6906312">
                    <a:off x="2194" y="2352"/>
                    <a:ext cx="213"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558"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553"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dirty="0">
                  <a:solidFill>
                    <a:srgbClr val="003366"/>
                  </a:solidFill>
                  <a:latin typeface="Arial" charset="0"/>
                  <a:cs typeface="Tahoma" pitchFamily="34" charset="0"/>
                </a:rPr>
                <a:t>3</a:t>
              </a:r>
            </a:p>
          </p:txBody>
        </p:sp>
      </p:grpSp>
      <p:graphicFrame>
        <p:nvGraphicFramePr>
          <p:cNvPr id="439" name="Table 438"/>
          <p:cNvGraphicFramePr>
            <a:graphicFrameLocks noGrp="1"/>
          </p:cNvGraphicFramePr>
          <p:nvPr>
            <p:extLst>
              <p:ext uri="{D42A27DB-BD31-4B8C-83A1-F6EECF244321}">
                <p14:modId xmlns:p14="http://schemas.microsoft.com/office/powerpoint/2010/main" val="1238222635"/>
              </p:ext>
            </p:extLst>
          </p:nvPr>
        </p:nvGraphicFramePr>
        <p:xfrm>
          <a:off x="2827127" y="1717365"/>
          <a:ext cx="7045720" cy="853440"/>
        </p:xfrm>
        <a:graphic>
          <a:graphicData uri="http://schemas.openxmlformats.org/drawingml/2006/table">
            <a:tbl>
              <a:tblPr firstRow="1" bandRow="1">
                <a:tableStyleId>{5C22544A-7EE6-4342-B048-85BDC9FD1C3A}</a:tableStyleId>
              </a:tblPr>
              <a:tblGrid>
                <a:gridCol w="704572">
                  <a:extLst>
                    <a:ext uri="{9D8B030D-6E8A-4147-A177-3AD203B41FA5}">
                      <a16:colId xmlns:a16="http://schemas.microsoft.com/office/drawing/2014/main" val="1555622956"/>
                    </a:ext>
                  </a:extLst>
                </a:gridCol>
                <a:gridCol w="704572">
                  <a:extLst>
                    <a:ext uri="{9D8B030D-6E8A-4147-A177-3AD203B41FA5}">
                      <a16:colId xmlns:a16="http://schemas.microsoft.com/office/drawing/2014/main" val="1206018071"/>
                    </a:ext>
                  </a:extLst>
                </a:gridCol>
                <a:gridCol w="704572">
                  <a:extLst>
                    <a:ext uri="{9D8B030D-6E8A-4147-A177-3AD203B41FA5}">
                      <a16:colId xmlns:a16="http://schemas.microsoft.com/office/drawing/2014/main" val="3194621770"/>
                    </a:ext>
                  </a:extLst>
                </a:gridCol>
                <a:gridCol w="704572">
                  <a:extLst>
                    <a:ext uri="{9D8B030D-6E8A-4147-A177-3AD203B41FA5}">
                      <a16:colId xmlns:a16="http://schemas.microsoft.com/office/drawing/2014/main" val="3501443973"/>
                    </a:ext>
                  </a:extLst>
                </a:gridCol>
                <a:gridCol w="704572">
                  <a:extLst>
                    <a:ext uri="{9D8B030D-6E8A-4147-A177-3AD203B41FA5}">
                      <a16:colId xmlns:a16="http://schemas.microsoft.com/office/drawing/2014/main" val="2353170223"/>
                    </a:ext>
                  </a:extLst>
                </a:gridCol>
                <a:gridCol w="704572">
                  <a:extLst>
                    <a:ext uri="{9D8B030D-6E8A-4147-A177-3AD203B41FA5}">
                      <a16:colId xmlns:a16="http://schemas.microsoft.com/office/drawing/2014/main" val="817048607"/>
                    </a:ext>
                  </a:extLst>
                </a:gridCol>
                <a:gridCol w="704572">
                  <a:extLst>
                    <a:ext uri="{9D8B030D-6E8A-4147-A177-3AD203B41FA5}">
                      <a16:colId xmlns:a16="http://schemas.microsoft.com/office/drawing/2014/main" val="2914511012"/>
                    </a:ext>
                  </a:extLst>
                </a:gridCol>
                <a:gridCol w="704572">
                  <a:extLst>
                    <a:ext uri="{9D8B030D-6E8A-4147-A177-3AD203B41FA5}">
                      <a16:colId xmlns:a16="http://schemas.microsoft.com/office/drawing/2014/main" val="1342526651"/>
                    </a:ext>
                  </a:extLst>
                </a:gridCol>
                <a:gridCol w="704572">
                  <a:extLst>
                    <a:ext uri="{9D8B030D-6E8A-4147-A177-3AD203B41FA5}">
                      <a16:colId xmlns:a16="http://schemas.microsoft.com/office/drawing/2014/main" val="2400607863"/>
                    </a:ext>
                  </a:extLst>
                </a:gridCol>
                <a:gridCol w="704572">
                  <a:extLst>
                    <a:ext uri="{9D8B030D-6E8A-4147-A177-3AD203B41FA5}">
                      <a16:colId xmlns:a16="http://schemas.microsoft.com/office/drawing/2014/main" val="1810112765"/>
                    </a:ext>
                  </a:extLst>
                </a:gridCol>
              </a:tblGrid>
              <a:tr h="350181">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F(8)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3571758"/>
                  </a:ext>
                </a:extLst>
              </a:tr>
              <a:tr h="350181">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654178"/>
                  </a:ext>
                </a:extLst>
              </a:tr>
            </a:tbl>
          </a:graphicData>
        </a:graphic>
      </p:graphicFrame>
      <p:sp>
        <p:nvSpPr>
          <p:cNvPr id="6" name="Date Placeholder 5">
            <a:extLst>
              <a:ext uri="{FF2B5EF4-FFF2-40B4-BE49-F238E27FC236}">
                <a16:creationId xmlns:a16="http://schemas.microsoft.com/office/drawing/2014/main" id="{4A582827-E51F-53F1-C3D1-E9971E4532FB}"/>
              </a:ext>
            </a:extLst>
          </p:cNvPr>
          <p:cNvSpPr>
            <a:spLocks noGrp="1"/>
          </p:cNvSpPr>
          <p:nvPr>
            <p:ph type="dt" sz="half" idx="13"/>
          </p:nvPr>
        </p:nvSpPr>
        <p:spPr/>
        <p:txBody>
          <a:bodyPr/>
          <a:lstStyle/>
          <a:p>
            <a:r>
              <a:rPr lang="en-US"/>
              <a:t>June 2024</a:t>
            </a:r>
            <a:endParaRPr lang="en-US" dirty="0"/>
          </a:p>
        </p:txBody>
      </p:sp>
      <p:grpSp>
        <p:nvGrpSpPr>
          <p:cNvPr id="40301" name="Group 40300">
            <a:extLst>
              <a:ext uri="{FF2B5EF4-FFF2-40B4-BE49-F238E27FC236}">
                <a16:creationId xmlns:a16="http://schemas.microsoft.com/office/drawing/2014/main" id="{E4039E96-A666-4DD2-F134-A616C480AEDD}"/>
              </a:ext>
            </a:extLst>
          </p:cNvPr>
          <p:cNvGrpSpPr/>
          <p:nvPr/>
        </p:nvGrpSpPr>
        <p:grpSpPr>
          <a:xfrm>
            <a:off x="7597329" y="3210922"/>
            <a:ext cx="4452370" cy="2812197"/>
            <a:chOff x="7504283" y="1009860"/>
            <a:chExt cx="4446020" cy="2880503"/>
          </a:xfrm>
        </p:grpSpPr>
        <p:sp>
          <p:nvSpPr>
            <p:cNvPr id="40244" name="Oval 40243">
              <a:extLst>
                <a:ext uri="{FF2B5EF4-FFF2-40B4-BE49-F238E27FC236}">
                  <a16:creationId xmlns:a16="http://schemas.microsoft.com/office/drawing/2014/main" id="{B655BA91-2B5D-D05C-924E-74D0DE344E99}"/>
                </a:ext>
              </a:extLst>
            </p:cNvPr>
            <p:cNvSpPr/>
            <p:nvPr/>
          </p:nvSpPr>
          <p:spPr>
            <a:xfrm>
              <a:off x="9649616" y="1009860"/>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F(4)</a:t>
              </a:r>
            </a:p>
          </p:txBody>
        </p:sp>
        <p:sp>
          <p:nvSpPr>
            <p:cNvPr id="40245" name="Oval 40244">
              <a:extLst>
                <a:ext uri="{FF2B5EF4-FFF2-40B4-BE49-F238E27FC236}">
                  <a16:creationId xmlns:a16="http://schemas.microsoft.com/office/drawing/2014/main" id="{02075176-B715-F3DC-A262-4449D509E278}"/>
                </a:ext>
              </a:extLst>
            </p:cNvPr>
            <p:cNvSpPr/>
            <p:nvPr/>
          </p:nvSpPr>
          <p:spPr>
            <a:xfrm>
              <a:off x="10637484" y="1823016"/>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F(2)</a:t>
              </a:r>
            </a:p>
          </p:txBody>
        </p:sp>
        <p:sp>
          <p:nvSpPr>
            <p:cNvPr id="40246" name="Oval 40245">
              <a:extLst>
                <a:ext uri="{FF2B5EF4-FFF2-40B4-BE49-F238E27FC236}">
                  <a16:creationId xmlns:a16="http://schemas.microsoft.com/office/drawing/2014/main" id="{D8FD736B-3B3B-8A9E-912F-5AFDDA576DAE}"/>
                </a:ext>
              </a:extLst>
            </p:cNvPr>
            <p:cNvSpPr/>
            <p:nvPr/>
          </p:nvSpPr>
          <p:spPr>
            <a:xfrm>
              <a:off x="8664212" y="1795756"/>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F(3)</a:t>
              </a:r>
            </a:p>
          </p:txBody>
        </p:sp>
        <p:sp>
          <p:nvSpPr>
            <p:cNvPr id="40247" name="Oval 40246">
              <a:extLst>
                <a:ext uri="{FF2B5EF4-FFF2-40B4-BE49-F238E27FC236}">
                  <a16:creationId xmlns:a16="http://schemas.microsoft.com/office/drawing/2014/main" id="{087D5D50-ECE0-382B-8ABD-21E9D20D80D3}"/>
                </a:ext>
              </a:extLst>
            </p:cNvPr>
            <p:cNvSpPr/>
            <p:nvPr/>
          </p:nvSpPr>
          <p:spPr>
            <a:xfrm>
              <a:off x="8096328" y="2602263"/>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F(2)</a:t>
              </a:r>
            </a:p>
          </p:txBody>
        </p:sp>
        <p:sp>
          <p:nvSpPr>
            <p:cNvPr id="40248" name="Oval 40247">
              <a:extLst>
                <a:ext uri="{FF2B5EF4-FFF2-40B4-BE49-F238E27FC236}">
                  <a16:creationId xmlns:a16="http://schemas.microsoft.com/office/drawing/2014/main" id="{D00BD064-7D25-F1D6-86D9-07BDB040ECFE}"/>
                </a:ext>
              </a:extLst>
            </p:cNvPr>
            <p:cNvSpPr/>
            <p:nvPr/>
          </p:nvSpPr>
          <p:spPr>
            <a:xfrm>
              <a:off x="9212587" y="2597442"/>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F(1)</a:t>
              </a:r>
            </a:p>
          </p:txBody>
        </p:sp>
        <p:sp>
          <p:nvSpPr>
            <p:cNvPr id="40249" name="Oval 40248">
              <a:extLst>
                <a:ext uri="{FF2B5EF4-FFF2-40B4-BE49-F238E27FC236}">
                  <a16:creationId xmlns:a16="http://schemas.microsoft.com/office/drawing/2014/main" id="{1AFDEDBC-8626-A233-84AF-4ADB71E0A355}"/>
                </a:ext>
              </a:extLst>
            </p:cNvPr>
            <p:cNvSpPr/>
            <p:nvPr/>
          </p:nvSpPr>
          <p:spPr>
            <a:xfrm>
              <a:off x="9968411" y="2605780"/>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F(1)</a:t>
              </a:r>
            </a:p>
          </p:txBody>
        </p:sp>
        <p:sp>
          <p:nvSpPr>
            <p:cNvPr id="40251" name="Oval 40250">
              <a:extLst>
                <a:ext uri="{FF2B5EF4-FFF2-40B4-BE49-F238E27FC236}">
                  <a16:creationId xmlns:a16="http://schemas.microsoft.com/office/drawing/2014/main" id="{CA4E6D0C-F7E5-7CE9-C31F-27436B95136E}"/>
                </a:ext>
              </a:extLst>
            </p:cNvPr>
            <p:cNvSpPr/>
            <p:nvPr/>
          </p:nvSpPr>
          <p:spPr>
            <a:xfrm>
              <a:off x="11281230" y="2590015"/>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F(0)</a:t>
              </a:r>
            </a:p>
          </p:txBody>
        </p:sp>
        <p:sp>
          <p:nvSpPr>
            <p:cNvPr id="40254" name="Oval 40253">
              <a:extLst>
                <a:ext uri="{FF2B5EF4-FFF2-40B4-BE49-F238E27FC236}">
                  <a16:creationId xmlns:a16="http://schemas.microsoft.com/office/drawing/2014/main" id="{28A5A70A-98A6-6A7B-C0D5-1B57B28CA14A}"/>
                </a:ext>
              </a:extLst>
            </p:cNvPr>
            <p:cNvSpPr/>
            <p:nvPr/>
          </p:nvSpPr>
          <p:spPr>
            <a:xfrm>
              <a:off x="7504283" y="3472867"/>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F(1)</a:t>
              </a:r>
            </a:p>
          </p:txBody>
        </p:sp>
        <p:sp>
          <p:nvSpPr>
            <p:cNvPr id="40255" name="Oval 40254">
              <a:extLst>
                <a:ext uri="{FF2B5EF4-FFF2-40B4-BE49-F238E27FC236}">
                  <a16:creationId xmlns:a16="http://schemas.microsoft.com/office/drawing/2014/main" id="{4C8AFCC6-E7C3-7559-D280-BABC1CFBF82D}"/>
                </a:ext>
              </a:extLst>
            </p:cNvPr>
            <p:cNvSpPr/>
            <p:nvPr/>
          </p:nvSpPr>
          <p:spPr>
            <a:xfrm>
              <a:off x="8710979" y="3466344"/>
              <a:ext cx="669073" cy="417496"/>
            </a:xfrm>
            <a:prstGeom prst="ellipse">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50000"/>
                    </a:schemeClr>
                  </a:solidFill>
                  <a:latin typeface="Arial" panose="020B0604020202020204" pitchFamily="34" charset="0"/>
                  <a:cs typeface="Arial" panose="020B0604020202020204" pitchFamily="34" charset="0"/>
                </a:rPr>
                <a:t>F(0)</a:t>
              </a:r>
            </a:p>
          </p:txBody>
        </p:sp>
        <p:cxnSp>
          <p:nvCxnSpPr>
            <p:cNvPr id="40258" name="Straight Connector 40257">
              <a:extLst>
                <a:ext uri="{FF2B5EF4-FFF2-40B4-BE49-F238E27FC236}">
                  <a16:creationId xmlns:a16="http://schemas.microsoft.com/office/drawing/2014/main" id="{34A6A5CC-B0AC-14CD-316B-CE3E2FF40CF5}"/>
                </a:ext>
              </a:extLst>
            </p:cNvPr>
            <p:cNvCxnSpPr>
              <a:stCxn id="40244" idx="3"/>
              <a:endCxn id="40246" idx="7"/>
            </p:cNvCxnSpPr>
            <p:nvPr/>
          </p:nvCxnSpPr>
          <p:spPr>
            <a:xfrm flipH="1">
              <a:off x="9235303" y="1366215"/>
              <a:ext cx="512296" cy="490682"/>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63" name="Straight Connector 40262">
              <a:extLst>
                <a:ext uri="{FF2B5EF4-FFF2-40B4-BE49-F238E27FC236}">
                  <a16:creationId xmlns:a16="http://schemas.microsoft.com/office/drawing/2014/main" id="{2C413CD0-11E2-9173-A215-419509CBD1B8}"/>
                </a:ext>
              </a:extLst>
            </p:cNvPr>
            <p:cNvCxnSpPr>
              <a:cxnSpLocks/>
              <a:stCxn id="40244" idx="5"/>
              <a:endCxn id="40245" idx="1"/>
            </p:cNvCxnSpPr>
            <p:nvPr/>
          </p:nvCxnSpPr>
          <p:spPr>
            <a:xfrm>
              <a:off x="10220706" y="1366215"/>
              <a:ext cx="514761" cy="517941"/>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67" name="Straight Connector 40266">
              <a:extLst>
                <a:ext uri="{FF2B5EF4-FFF2-40B4-BE49-F238E27FC236}">
                  <a16:creationId xmlns:a16="http://schemas.microsoft.com/office/drawing/2014/main" id="{30FF1761-44B2-8BB0-8B47-FD338822B140}"/>
                </a:ext>
              </a:extLst>
            </p:cNvPr>
            <p:cNvCxnSpPr>
              <a:cxnSpLocks/>
              <a:stCxn id="40246" idx="3"/>
              <a:endCxn id="40247" idx="0"/>
            </p:cNvCxnSpPr>
            <p:nvPr/>
          </p:nvCxnSpPr>
          <p:spPr>
            <a:xfrm flipH="1">
              <a:off x="8430865" y="2152111"/>
              <a:ext cx="331330" cy="450152"/>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73" name="Straight Connector 40272">
              <a:extLst>
                <a:ext uri="{FF2B5EF4-FFF2-40B4-BE49-F238E27FC236}">
                  <a16:creationId xmlns:a16="http://schemas.microsoft.com/office/drawing/2014/main" id="{8CB61D94-ED58-E252-A98B-9D4C8FCEFA7D}"/>
                </a:ext>
              </a:extLst>
            </p:cNvPr>
            <p:cNvCxnSpPr>
              <a:cxnSpLocks/>
              <a:stCxn id="40245" idx="3"/>
              <a:endCxn id="40249" idx="0"/>
            </p:cNvCxnSpPr>
            <p:nvPr/>
          </p:nvCxnSpPr>
          <p:spPr>
            <a:xfrm flipH="1">
              <a:off x="10302948" y="2179371"/>
              <a:ext cx="432519" cy="426409"/>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77" name="Straight Connector 40276">
              <a:extLst>
                <a:ext uri="{FF2B5EF4-FFF2-40B4-BE49-F238E27FC236}">
                  <a16:creationId xmlns:a16="http://schemas.microsoft.com/office/drawing/2014/main" id="{615AA3A3-AD7F-71BE-CE29-D8DAB5A182CE}"/>
                </a:ext>
              </a:extLst>
            </p:cNvPr>
            <p:cNvCxnSpPr>
              <a:cxnSpLocks/>
              <a:stCxn id="40245" idx="5"/>
              <a:endCxn id="40251" idx="0"/>
            </p:cNvCxnSpPr>
            <p:nvPr/>
          </p:nvCxnSpPr>
          <p:spPr>
            <a:xfrm>
              <a:off x="11208574" y="2179371"/>
              <a:ext cx="407193" cy="410644"/>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82" name="Straight Connector 40281">
              <a:extLst>
                <a:ext uri="{FF2B5EF4-FFF2-40B4-BE49-F238E27FC236}">
                  <a16:creationId xmlns:a16="http://schemas.microsoft.com/office/drawing/2014/main" id="{F75A817D-4A3E-DFA7-017E-7EB8A12201E8}"/>
                </a:ext>
              </a:extLst>
            </p:cNvPr>
            <p:cNvCxnSpPr>
              <a:cxnSpLocks/>
              <a:stCxn id="40248" idx="0"/>
              <a:endCxn id="40246" idx="5"/>
            </p:cNvCxnSpPr>
            <p:nvPr/>
          </p:nvCxnSpPr>
          <p:spPr>
            <a:xfrm flipH="1" flipV="1">
              <a:off x="9235302" y="2152111"/>
              <a:ext cx="311822" cy="445331"/>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85" name="Straight Connector 40284">
              <a:extLst>
                <a:ext uri="{FF2B5EF4-FFF2-40B4-BE49-F238E27FC236}">
                  <a16:creationId xmlns:a16="http://schemas.microsoft.com/office/drawing/2014/main" id="{CCB3E0CE-B56A-4F3F-1A69-1C0F5F83F028}"/>
                </a:ext>
              </a:extLst>
            </p:cNvPr>
            <p:cNvCxnSpPr>
              <a:cxnSpLocks/>
              <a:stCxn id="40247" idx="5"/>
              <a:endCxn id="40255" idx="0"/>
            </p:cNvCxnSpPr>
            <p:nvPr/>
          </p:nvCxnSpPr>
          <p:spPr>
            <a:xfrm>
              <a:off x="8667418" y="2958618"/>
              <a:ext cx="378098" cy="507726"/>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289" name="Straight Connector 40288">
              <a:extLst>
                <a:ext uri="{FF2B5EF4-FFF2-40B4-BE49-F238E27FC236}">
                  <a16:creationId xmlns:a16="http://schemas.microsoft.com/office/drawing/2014/main" id="{F74F8669-C88A-AC3F-C8DF-C582B87F1F51}"/>
                </a:ext>
              </a:extLst>
            </p:cNvPr>
            <p:cNvCxnSpPr>
              <a:cxnSpLocks/>
              <a:stCxn id="40247" idx="3"/>
              <a:endCxn id="40254" idx="0"/>
            </p:cNvCxnSpPr>
            <p:nvPr/>
          </p:nvCxnSpPr>
          <p:spPr>
            <a:xfrm flipH="1">
              <a:off x="7838820" y="2958618"/>
              <a:ext cx="355491" cy="514249"/>
            </a:xfrm>
            <a:prstGeom prst="line">
              <a:avLst/>
            </a:prstGeom>
            <a:ln w="127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2ACE415D-1F43-5203-2D7C-2E8AC7B8C2BC}"/>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120919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352"/>
                                        </p:tgtEl>
                                        <p:attrNameLst>
                                          <p:attrName>style.visibility</p:attrName>
                                        </p:attrNameLst>
                                      </p:cBhvr>
                                      <p:to>
                                        <p:strVal val="visible"/>
                                      </p:to>
                                    </p:set>
                                    <p:animEffect transition="in" filter="wipe(up)">
                                      <p:cBhvr>
                                        <p:cTn id="14" dur="500"/>
                                        <p:tgtEl>
                                          <p:spTgt spid="352"/>
                                        </p:tgtEl>
                                      </p:cBhvr>
                                    </p:animEffect>
                                  </p:childTnLst>
                                </p:cTn>
                              </p:par>
                            </p:childTnLst>
                          </p:cTn>
                        </p:par>
                        <p:par>
                          <p:cTn id="15" fill="hold" nodeType="afterGroup">
                            <p:stCondLst>
                              <p:cond delay="500"/>
                            </p:stCondLst>
                            <p:childTnLst>
                              <p:par>
                                <p:cTn id="16" presetID="53"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Effect transition="in" filter="fade">
                                      <p:cBhvr>
                                        <p:cTn id="20" dur="500"/>
                                        <p:tgtEl>
                                          <p:spTgt spid="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63"/>
                                        </p:tgtEl>
                                        <p:attrNameLst>
                                          <p:attrName>style.visibility</p:attrName>
                                        </p:attrNameLst>
                                      </p:cBhvr>
                                      <p:to>
                                        <p:strVal val="visible"/>
                                      </p:to>
                                    </p:set>
                                    <p:animEffect transition="in" filter="wipe(up)">
                                      <p:cBhvr>
                                        <p:cTn id="25" dur="500"/>
                                        <p:tgtEl>
                                          <p:spTgt spid="263"/>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12"/>
                                        </p:tgtEl>
                                        <p:attrNameLst>
                                          <p:attrName>style.visibility</p:attrName>
                                        </p:attrNameLst>
                                      </p:cBhvr>
                                      <p:to>
                                        <p:strVal val="visible"/>
                                      </p:to>
                                    </p:set>
                                    <p:animEffect transition="in" filter="wipe(up)">
                                      <p:cBhvr>
                                        <p:cTn id="34" dur="500"/>
                                        <p:tgtEl>
                                          <p:spTgt spid="212"/>
                                        </p:tgtEl>
                                      </p:cBhvr>
                                    </p:animEffect>
                                  </p:childTnLst>
                                </p:cTn>
                              </p:par>
                            </p:childTnLst>
                          </p:cTn>
                        </p:par>
                        <p:par>
                          <p:cTn id="35" fill="hold" nodeType="afterGroup">
                            <p:stCondLst>
                              <p:cond delay="500"/>
                            </p:stCondLst>
                            <p:childTnLst>
                              <p:par>
                                <p:cTn id="36" presetID="10" presetClass="entr" presetSubtype="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xit" presetSubtype="0" fill="hold" nodeType="clickEffect">
                                  <p:stCondLst>
                                    <p:cond delay="0"/>
                                  </p:stCondLst>
                                  <p:childTnLst>
                                    <p:animEffect transition="out" filter="fade">
                                      <p:cBhvr>
                                        <p:cTn id="42" dur="500"/>
                                        <p:tgtEl>
                                          <p:spTgt spid="75"/>
                                        </p:tgtEl>
                                      </p:cBhvr>
                                    </p:animEffect>
                                    <p:set>
                                      <p:cBhvr>
                                        <p:cTn id="43" dur="1" fill="hold">
                                          <p:stCondLst>
                                            <p:cond delay="499"/>
                                          </p:stCondLst>
                                        </p:cTn>
                                        <p:tgtEl>
                                          <p:spTgt spid="75"/>
                                        </p:tgtEl>
                                        <p:attrNameLst>
                                          <p:attrName>style.visibility</p:attrName>
                                        </p:attrNameLst>
                                      </p:cBhvr>
                                      <p:to>
                                        <p:strVal val="hidden"/>
                                      </p:to>
                                    </p:set>
                                  </p:childTnLst>
                                </p:cTn>
                              </p:par>
                              <p:par>
                                <p:cTn id="44" presetID="53" presetClass="entr" presetSubtype="0" fill="hold" nodeType="withEffect">
                                  <p:stCondLst>
                                    <p:cond delay="0"/>
                                  </p:stCondLst>
                                  <p:childTnLst>
                                    <p:set>
                                      <p:cBhvr>
                                        <p:cTn id="45" dur="1" fill="hold">
                                          <p:stCondLst>
                                            <p:cond delay="0"/>
                                          </p:stCondLst>
                                        </p:cTn>
                                        <p:tgtEl>
                                          <p:spTgt spid="111"/>
                                        </p:tgtEl>
                                        <p:attrNameLst>
                                          <p:attrName>style.visibility</p:attrName>
                                        </p:attrNameLst>
                                      </p:cBhvr>
                                      <p:to>
                                        <p:strVal val="visible"/>
                                      </p:to>
                                    </p:set>
                                    <p:anim calcmode="lin" valueType="num">
                                      <p:cBhvr>
                                        <p:cTn id="46" dur="500" fill="hold"/>
                                        <p:tgtEl>
                                          <p:spTgt spid="111"/>
                                        </p:tgtEl>
                                        <p:attrNameLst>
                                          <p:attrName>ppt_w</p:attrName>
                                        </p:attrNameLst>
                                      </p:cBhvr>
                                      <p:tavLst>
                                        <p:tav tm="0">
                                          <p:val>
                                            <p:fltVal val="0"/>
                                          </p:val>
                                        </p:tav>
                                        <p:tav tm="100000">
                                          <p:val>
                                            <p:strVal val="#ppt_w"/>
                                          </p:val>
                                        </p:tav>
                                      </p:tavLst>
                                    </p:anim>
                                    <p:anim calcmode="lin" valueType="num">
                                      <p:cBhvr>
                                        <p:cTn id="47" dur="500" fill="hold"/>
                                        <p:tgtEl>
                                          <p:spTgt spid="111"/>
                                        </p:tgtEl>
                                        <p:attrNameLst>
                                          <p:attrName>ppt_h</p:attrName>
                                        </p:attrNameLst>
                                      </p:cBhvr>
                                      <p:tavLst>
                                        <p:tav tm="0">
                                          <p:val>
                                            <p:fltVal val="0"/>
                                          </p:val>
                                        </p:tav>
                                        <p:tav tm="100000">
                                          <p:val>
                                            <p:strVal val="#ppt_h"/>
                                          </p:val>
                                        </p:tav>
                                      </p:tavLst>
                                    </p:anim>
                                    <p:animEffect transition="in" filter="fade">
                                      <p:cBhvr>
                                        <p:cTn id="48" dur="500"/>
                                        <p:tgtEl>
                                          <p:spTgt spid="111"/>
                                        </p:tgtEl>
                                      </p:cBhvr>
                                    </p:animEffect>
                                  </p:childTnLst>
                                </p:cTn>
                              </p:par>
                            </p:childTnLst>
                          </p:cTn>
                        </p:par>
                        <p:par>
                          <p:cTn id="49" fill="hold" nodeType="afterGroup">
                            <p:stCondLst>
                              <p:cond delay="500"/>
                            </p:stCondLst>
                            <p:childTnLst>
                              <p:par>
                                <p:cTn id="50" presetID="22" presetClass="entr" presetSubtype="4" fill="hold" nodeType="afterEffect">
                                  <p:stCondLst>
                                    <p:cond delay="0"/>
                                  </p:stCondLst>
                                  <p:childTnLst>
                                    <p:set>
                                      <p:cBhvr>
                                        <p:cTn id="51" dur="1" fill="hold">
                                          <p:stCondLst>
                                            <p:cond delay="0"/>
                                          </p:stCondLst>
                                        </p:cTn>
                                        <p:tgtEl>
                                          <p:spTgt spid="378"/>
                                        </p:tgtEl>
                                        <p:attrNameLst>
                                          <p:attrName>style.visibility</p:attrName>
                                        </p:attrNameLst>
                                      </p:cBhvr>
                                      <p:to>
                                        <p:strVal val="visible"/>
                                      </p:to>
                                    </p:set>
                                    <p:animEffect transition="in" filter="wipe(down)">
                                      <p:cBhvr>
                                        <p:cTn id="52" dur="500"/>
                                        <p:tgtEl>
                                          <p:spTgt spid="3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15"/>
                                        </p:tgtEl>
                                        <p:attrNameLst>
                                          <p:attrName>style.visibility</p:attrName>
                                        </p:attrNameLst>
                                      </p:cBhvr>
                                      <p:to>
                                        <p:strVal val="visible"/>
                                      </p:to>
                                    </p:set>
                                    <p:animEffect transition="in" filter="wipe(up)">
                                      <p:cBhvr>
                                        <p:cTn id="57" dur="500"/>
                                        <p:tgtEl>
                                          <p:spTgt spid="215"/>
                                        </p:tgtEl>
                                      </p:cBhvr>
                                    </p:animEffect>
                                  </p:childTnLst>
                                </p:cTn>
                              </p:par>
                            </p:childTnLst>
                          </p:cTn>
                        </p:par>
                        <p:par>
                          <p:cTn id="58" fill="hold" nodeType="afterGroup">
                            <p:stCondLst>
                              <p:cond delay="500"/>
                            </p:stCondLst>
                            <p:childTnLst>
                              <p:par>
                                <p:cTn id="59" presetID="53" presetClass="entr" presetSubtype="0" fill="hold" nodeType="after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500" fill="hold"/>
                                        <p:tgtEl>
                                          <p:spTgt spid="93"/>
                                        </p:tgtEl>
                                        <p:attrNameLst>
                                          <p:attrName>ppt_w</p:attrName>
                                        </p:attrNameLst>
                                      </p:cBhvr>
                                      <p:tavLst>
                                        <p:tav tm="0">
                                          <p:val>
                                            <p:fltVal val="0"/>
                                          </p:val>
                                        </p:tav>
                                        <p:tav tm="100000">
                                          <p:val>
                                            <p:strVal val="#ppt_w"/>
                                          </p:val>
                                        </p:tav>
                                      </p:tavLst>
                                    </p:anim>
                                    <p:anim calcmode="lin" valueType="num">
                                      <p:cBhvr>
                                        <p:cTn id="62" dur="500" fill="hold"/>
                                        <p:tgtEl>
                                          <p:spTgt spid="93"/>
                                        </p:tgtEl>
                                        <p:attrNameLst>
                                          <p:attrName>ppt_h</p:attrName>
                                        </p:attrNameLst>
                                      </p:cBhvr>
                                      <p:tavLst>
                                        <p:tav tm="0">
                                          <p:val>
                                            <p:fltVal val="0"/>
                                          </p:val>
                                        </p:tav>
                                        <p:tav tm="100000">
                                          <p:val>
                                            <p:strVal val="#ppt_h"/>
                                          </p:val>
                                        </p:tav>
                                      </p:tavLst>
                                    </p:anim>
                                    <p:animEffect transition="in" filter="fade">
                                      <p:cBhvr>
                                        <p:cTn id="63" dur="500"/>
                                        <p:tgtEl>
                                          <p:spTgt spid="9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xit" presetSubtype="0" fill="hold" nodeType="clickEffect">
                                  <p:stCondLst>
                                    <p:cond delay="0"/>
                                  </p:stCondLst>
                                  <p:childTnLst>
                                    <p:animEffect transition="out" filter="fade">
                                      <p:cBhvr>
                                        <p:cTn id="67" dur="500"/>
                                        <p:tgtEl>
                                          <p:spTgt spid="93"/>
                                        </p:tgtEl>
                                      </p:cBhvr>
                                    </p:animEffect>
                                    <p:set>
                                      <p:cBhvr>
                                        <p:cTn id="68" dur="1" fill="hold">
                                          <p:stCondLst>
                                            <p:cond delay="499"/>
                                          </p:stCondLst>
                                        </p:cTn>
                                        <p:tgtEl>
                                          <p:spTgt spid="93"/>
                                        </p:tgtEl>
                                        <p:attrNameLst>
                                          <p:attrName>style.visibility</p:attrName>
                                        </p:attrNameLst>
                                      </p:cBhvr>
                                      <p:to>
                                        <p:strVal val="hidden"/>
                                      </p:to>
                                    </p:set>
                                  </p:childTnLst>
                                </p:cTn>
                              </p:par>
                              <p:par>
                                <p:cTn id="69" presetID="53" presetClass="entr" presetSubtype="0" fill="hold" nodeType="withEffect">
                                  <p:stCondLst>
                                    <p:cond delay="0"/>
                                  </p:stCondLst>
                                  <p:childTnLst>
                                    <p:set>
                                      <p:cBhvr>
                                        <p:cTn id="70" dur="1" fill="hold">
                                          <p:stCondLst>
                                            <p:cond delay="0"/>
                                          </p:stCondLst>
                                        </p:cTn>
                                        <p:tgtEl>
                                          <p:spTgt spid="116"/>
                                        </p:tgtEl>
                                        <p:attrNameLst>
                                          <p:attrName>style.visibility</p:attrName>
                                        </p:attrNameLst>
                                      </p:cBhvr>
                                      <p:to>
                                        <p:strVal val="visible"/>
                                      </p:to>
                                    </p:set>
                                    <p:anim calcmode="lin" valueType="num">
                                      <p:cBhvr>
                                        <p:cTn id="71" dur="500" fill="hold"/>
                                        <p:tgtEl>
                                          <p:spTgt spid="116"/>
                                        </p:tgtEl>
                                        <p:attrNameLst>
                                          <p:attrName>ppt_w</p:attrName>
                                        </p:attrNameLst>
                                      </p:cBhvr>
                                      <p:tavLst>
                                        <p:tav tm="0">
                                          <p:val>
                                            <p:fltVal val="0"/>
                                          </p:val>
                                        </p:tav>
                                        <p:tav tm="100000">
                                          <p:val>
                                            <p:strVal val="#ppt_w"/>
                                          </p:val>
                                        </p:tav>
                                      </p:tavLst>
                                    </p:anim>
                                    <p:anim calcmode="lin" valueType="num">
                                      <p:cBhvr>
                                        <p:cTn id="72" dur="500" fill="hold"/>
                                        <p:tgtEl>
                                          <p:spTgt spid="116"/>
                                        </p:tgtEl>
                                        <p:attrNameLst>
                                          <p:attrName>ppt_h</p:attrName>
                                        </p:attrNameLst>
                                      </p:cBhvr>
                                      <p:tavLst>
                                        <p:tav tm="0">
                                          <p:val>
                                            <p:fltVal val="0"/>
                                          </p:val>
                                        </p:tav>
                                        <p:tav tm="100000">
                                          <p:val>
                                            <p:strVal val="#ppt_h"/>
                                          </p:val>
                                        </p:tav>
                                      </p:tavLst>
                                    </p:anim>
                                    <p:animEffect transition="in" filter="fade">
                                      <p:cBhvr>
                                        <p:cTn id="73" dur="500"/>
                                        <p:tgtEl>
                                          <p:spTgt spid="116"/>
                                        </p:tgtEl>
                                      </p:cBhvr>
                                    </p:animEffect>
                                  </p:childTnLst>
                                </p:cTn>
                              </p:par>
                            </p:childTnLst>
                          </p:cTn>
                        </p:par>
                        <p:par>
                          <p:cTn id="74" fill="hold" nodeType="afterGroup">
                            <p:stCondLst>
                              <p:cond delay="500"/>
                            </p:stCondLst>
                            <p:childTnLst>
                              <p:par>
                                <p:cTn id="75" presetID="22" presetClass="entr" presetSubtype="4" fill="hold" nodeType="afterEffect">
                                  <p:stCondLst>
                                    <p:cond delay="0"/>
                                  </p:stCondLst>
                                  <p:childTnLst>
                                    <p:set>
                                      <p:cBhvr>
                                        <p:cTn id="76" dur="1" fill="hold">
                                          <p:stCondLst>
                                            <p:cond delay="0"/>
                                          </p:stCondLst>
                                        </p:cTn>
                                        <p:tgtEl>
                                          <p:spTgt spid="416"/>
                                        </p:tgtEl>
                                        <p:attrNameLst>
                                          <p:attrName>style.visibility</p:attrName>
                                        </p:attrNameLst>
                                      </p:cBhvr>
                                      <p:to>
                                        <p:strVal val="visible"/>
                                      </p:to>
                                    </p:set>
                                    <p:animEffect transition="in" filter="wipe(down)">
                                      <p:cBhvr>
                                        <p:cTn id="77" dur="500"/>
                                        <p:tgtEl>
                                          <p:spTgt spid="4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9" presetClass="entr" presetSubtype="0" decel="100000" fill="hold" grpId="0" nodeType="clickEffect">
                                  <p:stCondLst>
                                    <p:cond delay="0"/>
                                  </p:stCondLst>
                                  <p:childTnLst>
                                    <p:set>
                                      <p:cBhvr>
                                        <p:cTn id="81" dur="1" fill="hold">
                                          <p:stCondLst>
                                            <p:cond delay="0"/>
                                          </p:stCondLst>
                                        </p:cTn>
                                        <p:tgtEl>
                                          <p:spTgt spid="376"/>
                                        </p:tgtEl>
                                        <p:attrNameLst>
                                          <p:attrName>style.visibility</p:attrName>
                                        </p:attrNameLst>
                                      </p:cBhvr>
                                      <p:to>
                                        <p:strVal val="visible"/>
                                      </p:to>
                                    </p:set>
                                    <p:anim calcmode="lin" valueType="num">
                                      <p:cBhvr>
                                        <p:cTn id="82" dur="500" fill="hold"/>
                                        <p:tgtEl>
                                          <p:spTgt spid="376"/>
                                        </p:tgtEl>
                                        <p:attrNameLst>
                                          <p:attrName>ppt_w</p:attrName>
                                        </p:attrNameLst>
                                      </p:cBhvr>
                                      <p:tavLst>
                                        <p:tav tm="0">
                                          <p:val>
                                            <p:fltVal val="0"/>
                                          </p:val>
                                        </p:tav>
                                        <p:tav tm="100000">
                                          <p:val>
                                            <p:strVal val="#ppt_w"/>
                                          </p:val>
                                        </p:tav>
                                      </p:tavLst>
                                    </p:anim>
                                    <p:anim calcmode="lin" valueType="num">
                                      <p:cBhvr>
                                        <p:cTn id="83" dur="500" fill="hold"/>
                                        <p:tgtEl>
                                          <p:spTgt spid="376"/>
                                        </p:tgtEl>
                                        <p:attrNameLst>
                                          <p:attrName>ppt_h</p:attrName>
                                        </p:attrNameLst>
                                      </p:cBhvr>
                                      <p:tavLst>
                                        <p:tav tm="0">
                                          <p:val>
                                            <p:fltVal val="0"/>
                                          </p:val>
                                        </p:tav>
                                        <p:tav tm="100000">
                                          <p:val>
                                            <p:strVal val="#ppt_h"/>
                                          </p:val>
                                        </p:tav>
                                      </p:tavLst>
                                    </p:anim>
                                    <p:anim calcmode="lin" valueType="num">
                                      <p:cBhvr>
                                        <p:cTn id="84" dur="500" fill="hold"/>
                                        <p:tgtEl>
                                          <p:spTgt spid="376"/>
                                        </p:tgtEl>
                                        <p:attrNameLst>
                                          <p:attrName>style.rotation</p:attrName>
                                        </p:attrNameLst>
                                      </p:cBhvr>
                                      <p:tavLst>
                                        <p:tav tm="0">
                                          <p:val>
                                            <p:fltVal val="360"/>
                                          </p:val>
                                        </p:tav>
                                        <p:tav tm="100000">
                                          <p:val>
                                            <p:fltVal val="0"/>
                                          </p:val>
                                        </p:tav>
                                      </p:tavLst>
                                    </p:anim>
                                    <p:animEffect transition="in" filter="fade">
                                      <p:cBhvr>
                                        <p:cTn id="85" dur="500"/>
                                        <p:tgtEl>
                                          <p:spTgt spid="376"/>
                                        </p:tgtEl>
                                      </p:cBhvr>
                                    </p:animEffect>
                                  </p:childTnLst>
                                </p:cTn>
                              </p:par>
                            </p:childTnLst>
                          </p:cTn>
                        </p:par>
                        <p:par>
                          <p:cTn id="86" fill="hold" nodeType="afterGroup">
                            <p:stCondLst>
                              <p:cond delay="500"/>
                            </p:stCondLst>
                            <p:childTnLst>
                              <p:par>
                                <p:cTn id="87" presetID="35" presetClass="path" presetSubtype="0" accel="50000" decel="50000" fill="hold" nodeType="afterEffect">
                                  <p:stCondLst>
                                    <p:cond delay="0"/>
                                  </p:stCondLst>
                                  <p:childTnLst>
                                    <p:animMotion origin="layout" path="M 3.88889E-6 -2.96296E-6 L 0.06701 0.00023 " pathEditMode="relative" rAng="0" ptsTypes="AA">
                                      <p:cBhvr>
                                        <p:cTn id="88" dur="500" fill="hold"/>
                                        <p:tgtEl>
                                          <p:spTgt spid="111"/>
                                        </p:tgtEl>
                                        <p:attrNameLst>
                                          <p:attrName>ppt_x</p:attrName>
                                          <p:attrName>ppt_y</p:attrName>
                                        </p:attrNameLst>
                                      </p:cBhvr>
                                      <p:rCtr x="3400" y="0"/>
                                    </p:animMotion>
                                  </p:childTnLst>
                                </p:cTn>
                              </p:par>
                              <p:par>
                                <p:cTn id="89" presetID="35" presetClass="path" presetSubtype="0" accel="50000" decel="50000" fill="hold" nodeType="withEffect">
                                  <p:stCondLst>
                                    <p:cond delay="0"/>
                                  </p:stCondLst>
                                  <p:childTnLst>
                                    <p:animMotion origin="layout" path="M 5.55556E-7 -2.96296E-6 L -0.06632 0.00023 " pathEditMode="relative" rAng="0" ptsTypes="AA">
                                      <p:cBhvr>
                                        <p:cTn id="90" dur="500" fill="hold"/>
                                        <p:tgtEl>
                                          <p:spTgt spid="116"/>
                                        </p:tgtEl>
                                        <p:attrNameLst>
                                          <p:attrName>ppt_x</p:attrName>
                                          <p:attrName>ppt_y</p:attrName>
                                        </p:attrNameLst>
                                      </p:cBhvr>
                                      <p:rCtr x="-3300" y="0"/>
                                    </p:animMotion>
                                  </p:childTnLst>
                                </p:cTn>
                              </p:par>
                              <p:par>
                                <p:cTn id="91" presetID="10" presetClass="exit" presetSubtype="0" fill="hold" nodeType="withEffect">
                                  <p:stCondLst>
                                    <p:cond delay="0"/>
                                  </p:stCondLst>
                                  <p:childTnLst>
                                    <p:animEffect transition="out" filter="fade">
                                      <p:cBhvr>
                                        <p:cTn id="92" dur="500"/>
                                        <p:tgtEl>
                                          <p:spTgt spid="111"/>
                                        </p:tgtEl>
                                      </p:cBhvr>
                                    </p:animEffect>
                                    <p:set>
                                      <p:cBhvr>
                                        <p:cTn id="93" dur="1" fill="hold">
                                          <p:stCondLst>
                                            <p:cond delay="499"/>
                                          </p:stCondLst>
                                        </p:cTn>
                                        <p:tgtEl>
                                          <p:spTgt spid="111"/>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16"/>
                                        </p:tgtEl>
                                      </p:cBhvr>
                                    </p:animEffect>
                                    <p:set>
                                      <p:cBhvr>
                                        <p:cTn id="96" dur="1" fill="hold">
                                          <p:stCondLst>
                                            <p:cond delay="499"/>
                                          </p:stCondLst>
                                        </p:cTn>
                                        <p:tgtEl>
                                          <p:spTgt spid="1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376"/>
                                        </p:tgtEl>
                                      </p:cBhvr>
                                    </p:animEffect>
                                    <p:set>
                                      <p:cBhvr>
                                        <p:cTn id="99" dur="1" fill="hold">
                                          <p:stCondLst>
                                            <p:cond delay="499"/>
                                          </p:stCondLst>
                                        </p:cTn>
                                        <p:tgtEl>
                                          <p:spTgt spid="376"/>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212"/>
                                        </p:tgtEl>
                                      </p:cBhvr>
                                    </p:animEffect>
                                    <p:set>
                                      <p:cBhvr>
                                        <p:cTn id="102" dur="1" fill="hold">
                                          <p:stCondLst>
                                            <p:cond delay="499"/>
                                          </p:stCondLst>
                                        </p:cTn>
                                        <p:tgtEl>
                                          <p:spTgt spid="212"/>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378"/>
                                        </p:tgtEl>
                                      </p:cBhvr>
                                    </p:animEffect>
                                    <p:set>
                                      <p:cBhvr>
                                        <p:cTn id="105" dur="1" fill="hold">
                                          <p:stCondLst>
                                            <p:cond delay="499"/>
                                          </p:stCondLst>
                                        </p:cTn>
                                        <p:tgtEl>
                                          <p:spTgt spid="378"/>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215"/>
                                        </p:tgtEl>
                                      </p:cBhvr>
                                    </p:animEffect>
                                    <p:set>
                                      <p:cBhvr>
                                        <p:cTn id="108" dur="1" fill="hold">
                                          <p:stCondLst>
                                            <p:cond delay="499"/>
                                          </p:stCondLst>
                                        </p:cTn>
                                        <p:tgtEl>
                                          <p:spTgt spid="215"/>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416"/>
                                        </p:tgtEl>
                                      </p:cBhvr>
                                    </p:animEffect>
                                    <p:set>
                                      <p:cBhvr>
                                        <p:cTn id="111" dur="1" fill="hold">
                                          <p:stCondLst>
                                            <p:cond delay="499"/>
                                          </p:stCondLst>
                                        </p:cTn>
                                        <p:tgtEl>
                                          <p:spTgt spid="416"/>
                                        </p:tgtEl>
                                        <p:attrNameLst>
                                          <p:attrName>style.visibility</p:attrName>
                                        </p:attrNameLst>
                                      </p:cBhvr>
                                      <p:to>
                                        <p:strVal val="hidden"/>
                                      </p:to>
                                    </p:set>
                                  </p:childTnLst>
                                </p:cTn>
                              </p:par>
                              <p:par>
                                <p:cTn id="112" presetID="53" presetClass="entr" presetSubtype="0" fill="hold" nodeType="withEffect">
                                  <p:stCondLst>
                                    <p:cond delay="0"/>
                                  </p:stCondLst>
                                  <p:childTnLst>
                                    <p:set>
                                      <p:cBhvr>
                                        <p:cTn id="113" dur="1" fill="hold">
                                          <p:stCondLst>
                                            <p:cond delay="0"/>
                                          </p:stCondLst>
                                        </p:cTn>
                                        <p:tgtEl>
                                          <p:spTgt spid="121"/>
                                        </p:tgtEl>
                                        <p:attrNameLst>
                                          <p:attrName>style.visibility</p:attrName>
                                        </p:attrNameLst>
                                      </p:cBhvr>
                                      <p:to>
                                        <p:strVal val="visible"/>
                                      </p:to>
                                    </p:set>
                                    <p:anim calcmode="lin" valueType="num">
                                      <p:cBhvr>
                                        <p:cTn id="114" dur="500" fill="hold"/>
                                        <p:tgtEl>
                                          <p:spTgt spid="121"/>
                                        </p:tgtEl>
                                        <p:attrNameLst>
                                          <p:attrName>ppt_w</p:attrName>
                                        </p:attrNameLst>
                                      </p:cBhvr>
                                      <p:tavLst>
                                        <p:tav tm="0">
                                          <p:val>
                                            <p:fltVal val="0"/>
                                          </p:val>
                                        </p:tav>
                                        <p:tav tm="100000">
                                          <p:val>
                                            <p:strVal val="#ppt_w"/>
                                          </p:val>
                                        </p:tav>
                                      </p:tavLst>
                                    </p:anim>
                                    <p:anim calcmode="lin" valueType="num">
                                      <p:cBhvr>
                                        <p:cTn id="115" dur="500" fill="hold"/>
                                        <p:tgtEl>
                                          <p:spTgt spid="121"/>
                                        </p:tgtEl>
                                        <p:attrNameLst>
                                          <p:attrName>ppt_h</p:attrName>
                                        </p:attrNameLst>
                                      </p:cBhvr>
                                      <p:tavLst>
                                        <p:tav tm="0">
                                          <p:val>
                                            <p:fltVal val="0"/>
                                          </p:val>
                                        </p:tav>
                                        <p:tav tm="100000">
                                          <p:val>
                                            <p:strVal val="#ppt_h"/>
                                          </p:val>
                                        </p:tav>
                                      </p:tavLst>
                                    </p:anim>
                                    <p:animEffect transition="in" filter="fade">
                                      <p:cBhvr>
                                        <p:cTn id="116" dur="500"/>
                                        <p:tgtEl>
                                          <p:spTgt spid="121"/>
                                        </p:tgtEl>
                                      </p:cBhvr>
                                    </p:animEffect>
                                  </p:childTnLst>
                                </p:cTn>
                              </p:par>
                            </p:childTnLst>
                          </p:cTn>
                        </p:par>
                        <p:par>
                          <p:cTn id="117" fill="hold" nodeType="afterGroup">
                            <p:stCondLst>
                              <p:cond delay="1000"/>
                            </p:stCondLst>
                            <p:childTnLst>
                              <p:par>
                                <p:cTn id="118" presetID="64" presetClass="path" presetSubtype="0" accel="50000" decel="50000" fill="hold" nodeType="afterEffect">
                                  <p:stCondLst>
                                    <p:cond delay="0"/>
                                  </p:stCondLst>
                                  <p:childTnLst>
                                    <p:animMotion origin="layout" path="M 0.00034 0.00023 L 0.00069 -0.15509 " pathEditMode="relative" rAng="0" ptsTypes="AA">
                                      <p:cBhvr>
                                        <p:cTn id="119" dur="500" fill="hold"/>
                                        <p:tgtEl>
                                          <p:spTgt spid="121"/>
                                        </p:tgtEl>
                                        <p:attrNameLst>
                                          <p:attrName>ppt_x</p:attrName>
                                          <p:attrName>ppt_y</p:attrName>
                                        </p:attrNameLst>
                                      </p:cBhvr>
                                      <p:rCtr x="0" y="-7800"/>
                                    </p:animMotion>
                                  </p:childTnLst>
                                </p:cTn>
                              </p:par>
                              <p:par>
                                <p:cTn id="120" presetID="10" presetClass="exit" presetSubtype="0" fill="hold" nodeType="withEffect">
                                  <p:stCondLst>
                                    <p:cond delay="0"/>
                                  </p:stCondLst>
                                  <p:childTnLst>
                                    <p:animEffect transition="out" filter="fade">
                                      <p:cBhvr>
                                        <p:cTn id="121" dur="500"/>
                                        <p:tgtEl>
                                          <p:spTgt spid="121"/>
                                        </p:tgtEl>
                                      </p:cBhvr>
                                    </p:animEffect>
                                    <p:set>
                                      <p:cBhvr>
                                        <p:cTn id="122" dur="1" fill="hold">
                                          <p:stCondLst>
                                            <p:cond delay="499"/>
                                          </p:stCondLst>
                                        </p:cTn>
                                        <p:tgtEl>
                                          <p:spTgt spid="121"/>
                                        </p:tgtEl>
                                        <p:attrNameLst>
                                          <p:attrName>style.visibility</p:attrName>
                                        </p:attrNameLst>
                                      </p:cBhvr>
                                      <p:to>
                                        <p:strVal val="hidden"/>
                                      </p:to>
                                    </p:set>
                                  </p:childTnLst>
                                </p:cTn>
                              </p:par>
                              <p:par>
                                <p:cTn id="123" presetID="10" presetClass="entr" presetSubtype="0" fill="hold" nodeType="withEffect">
                                  <p:stCondLst>
                                    <p:cond delay="0"/>
                                  </p:stCondLst>
                                  <p:childTnLst>
                                    <p:set>
                                      <p:cBhvr>
                                        <p:cTn id="124" dur="1" fill="hold">
                                          <p:stCondLst>
                                            <p:cond delay="0"/>
                                          </p:stCondLst>
                                        </p:cTn>
                                        <p:tgtEl>
                                          <p:spTgt spid="126"/>
                                        </p:tgtEl>
                                        <p:attrNameLst>
                                          <p:attrName>style.visibility</p:attrName>
                                        </p:attrNameLst>
                                      </p:cBhvr>
                                      <p:to>
                                        <p:strVal val="visible"/>
                                      </p:to>
                                    </p:set>
                                    <p:animEffect transition="in" filter="fade">
                                      <p:cBhvr>
                                        <p:cTn id="125" dur="500"/>
                                        <p:tgtEl>
                                          <p:spTgt spid="126"/>
                                        </p:tgtEl>
                                      </p:cBhvr>
                                    </p:animEffect>
                                  </p:childTnLst>
                                </p:cTn>
                              </p:par>
                            </p:childTnLst>
                          </p:cTn>
                        </p:par>
                        <p:par>
                          <p:cTn id="126" fill="hold" nodeType="afterGroup">
                            <p:stCondLst>
                              <p:cond delay="1500"/>
                            </p:stCondLst>
                            <p:childTnLst>
                              <p:par>
                                <p:cTn id="127" presetID="10" presetClass="exit" presetSubtype="0" fill="hold" nodeType="afterEffect">
                                  <p:stCondLst>
                                    <p:cond delay="0"/>
                                  </p:stCondLst>
                                  <p:childTnLst>
                                    <p:animEffect transition="out" filter="fade">
                                      <p:cBhvr>
                                        <p:cTn id="128" dur="500"/>
                                        <p:tgtEl>
                                          <p:spTgt spid="25"/>
                                        </p:tgtEl>
                                      </p:cBhvr>
                                    </p:animEffect>
                                    <p:set>
                                      <p:cBhvr>
                                        <p:cTn id="129" dur="1" fill="hold">
                                          <p:stCondLst>
                                            <p:cond delay="499"/>
                                          </p:stCondLst>
                                        </p:cTn>
                                        <p:tgtEl>
                                          <p:spTgt spid="25"/>
                                        </p:tgtEl>
                                        <p:attrNameLst>
                                          <p:attrName>style.visibility</p:attrName>
                                        </p:attrNameLst>
                                      </p:cBhvr>
                                      <p:to>
                                        <p:strVal val="hidden"/>
                                      </p:to>
                                    </p:set>
                                  </p:childTnLst>
                                </p:cTn>
                              </p:par>
                              <p:par>
                                <p:cTn id="130" presetID="22" presetClass="entr" presetSubtype="4" fill="hold" nodeType="withEffect">
                                  <p:stCondLst>
                                    <p:cond delay="0"/>
                                  </p:stCondLst>
                                  <p:childTnLst>
                                    <p:set>
                                      <p:cBhvr>
                                        <p:cTn id="131" dur="1" fill="hold">
                                          <p:stCondLst>
                                            <p:cond delay="0"/>
                                          </p:stCondLst>
                                        </p:cTn>
                                        <p:tgtEl>
                                          <p:spTgt spid="454"/>
                                        </p:tgtEl>
                                        <p:attrNameLst>
                                          <p:attrName>style.visibility</p:attrName>
                                        </p:attrNameLst>
                                      </p:cBhvr>
                                      <p:to>
                                        <p:strVal val="visible"/>
                                      </p:to>
                                    </p:set>
                                    <p:animEffect transition="in" filter="wipe(down)">
                                      <p:cBhvr>
                                        <p:cTn id="132" dur="500"/>
                                        <p:tgtEl>
                                          <p:spTgt spid="45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nodeType="clickEffect">
                                  <p:stCondLst>
                                    <p:cond delay="0"/>
                                  </p:stCondLst>
                                  <p:childTnLst>
                                    <p:set>
                                      <p:cBhvr>
                                        <p:cTn id="136" dur="1" fill="hold">
                                          <p:stCondLst>
                                            <p:cond delay="0"/>
                                          </p:stCondLst>
                                        </p:cTn>
                                        <p:tgtEl>
                                          <p:spTgt spid="268"/>
                                        </p:tgtEl>
                                        <p:attrNameLst>
                                          <p:attrName>style.visibility</p:attrName>
                                        </p:attrNameLst>
                                      </p:cBhvr>
                                      <p:to>
                                        <p:strVal val="visible"/>
                                      </p:to>
                                    </p:set>
                                    <p:animEffect transition="in" filter="wipe(up)">
                                      <p:cBhvr>
                                        <p:cTn id="137" dur="500"/>
                                        <p:tgtEl>
                                          <p:spTgt spid="268"/>
                                        </p:tgtEl>
                                      </p:cBhvr>
                                    </p:animEffect>
                                  </p:childTnLst>
                                </p:cTn>
                              </p:par>
                            </p:childTnLst>
                          </p:cTn>
                        </p:par>
                        <p:par>
                          <p:cTn id="138" fill="hold" nodeType="afterGroup">
                            <p:stCondLst>
                              <p:cond delay="500"/>
                            </p:stCondLst>
                            <p:childTnLst>
                              <p:par>
                                <p:cTn id="139" presetID="53" presetClass="entr" presetSubtype="0" fill="hold" nodeType="afterEffect">
                                  <p:stCondLst>
                                    <p:cond delay="0"/>
                                  </p:stCondLst>
                                  <p:childTnLst>
                                    <p:set>
                                      <p:cBhvr>
                                        <p:cTn id="140" dur="1" fill="hold">
                                          <p:stCondLst>
                                            <p:cond delay="0"/>
                                          </p:stCondLst>
                                        </p:cTn>
                                        <p:tgtEl>
                                          <p:spTgt spid="39"/>
                                        </p:tgtEl>
                                        <p:attrNameLst>
                                          <p:attrName>style.visibility</p:attrName>
                                        </p:attrNameLst>
                                      </p:cBhvr>
                                      <p:to>
                                        <p:strVal val="visible"/>
                                      </p:to>
                                    </p:set>
                                    <p:anim calcmode="lin" valueType="num">
                                      <p:cBhvr>
                                        <p:cTn id="141" dur="500" fill="hold"/>
                                        <p:tgtEl>
                                          <p:spTgt spid="39"/>
                                        </p:tgtEl>
                                        <p:attrNameLst>
                                          <p:attrName>ppt_w</p:attrName>
                                        </p:attrNameLst>
                                      </p:cBhvr>
                                      <p:tavLst>
                                        <p:tav tm="0">
                                          <p:val>
                                            <p:fltVal val="0"/>
                                          </p:val>
                                        </p:tav>
                                        <p:tav tm="100000">
                                          <p:val>
                                            <p:strVal val="#ppt_w"/>
                                          </p:val>
                                        </p:tav>
                                      </p:tavLst>
                                    </p:anim>
                                    <p:anim calcmode="lin" valueType="num">
                                      <p:cBhvr>
                                        <p:cTn id="142" dur="500" fill="hold"/>
                                        <p:tgtEl>
                                          <p:spTgt spid="39"/>
                                        </p:tgtEl>
                                        <p:attrNameLst>
                                          <p:attrName>ppt_h</p:attrName>
                                        </p:attrNameLst>
                                      </p:cBhvr>
                                      <p:tavLst>
                                        <p:tav tm="0">
                                          <p:val>
                                            <p:fltVal val="0"/>
                                          </p:val>
                                        </p:tav>
                                        <p:tav tm="100000">
                                          <p:val>
                                            <p:strVal val="#ppt_h"/>
                                          </p:val>
                                        </p:tav>
                                      </p:tavLst>
                                    </p:anim>
                                    <p:animEffect transition="in" filter="fade">
                                      <p:cBhvr>
                                        <p:cTn id="143" dur="500"/>
                                        <p:tgtEl>
                                          <p:spTgt spid="3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0" presetClass="exit" presetSubtype="0" fill="hold" nodeType="clickEffect">
                                  <p:stCondLst>
                                    <p:cond delay="0"/>
                                  </p:stCondLst>
                                  <p:childTnLst>
                                    <p:animEffect transition="out" filter="fade">
                                      <p:cBhvr>
                                        <p:cTn id="147" dur="500"/>
                                        <p:tgtEl>
                                          <p:spTgt spid="39"/>
                                        </p:tgtEl>
                                      </p:cBhvr>
                                    </p:animEffect>
                                    <p:set>
                                      <p:cBhvr>
                                        <p:cTn id="148" dur="1" fill="hold">
                                          <p:stCondLst>
                                            <p:cond delay="499"/>
                                          </p:stCondLst>
                                        </p:cTn>
                                        <p:tgtEl>
                                          <p:spTgt spid="39"/>
                                        </p:tgtEl>
                                        <p:attrNameLst>
                                          <p:attrName>style.visibility</p:attrName>
                                        </p:attrNameLst>
                                      </p:cBhvr>
                                      <p:to>
                                        <p:strVal val="hidden"/>
                                      </p:to>
                                    </p:set>
                                  </p:childTnLst>
                                </p:cTn>
                              </p:par>
                              <p:par>
                                <p:cTn id="149" presetID="53" presetClass="entr" presetSubtype="0" fill="hold" nodeType="withEffect">
                                  <p:stCondLst>
                                    <p:cond delay="0"/>
                                  </p:stCondLst>
                                  <p:childTnLst>
                                    <p:set>
                                      <p:cBhvr>
                                        <p:cTn id="150" dur="1" fill="hold">
                                          <p:stCondLst>
                                            <p:cond delay="0"/>
                                          </p:stCondLst>
                                        </p:cTn>
                                        <p:tgtEl>
                                          <p:spTgt spid="163"/>
                                        </p:tgtEl>
                                        <p:attrNameLst>
                                          <p:attrName>style.visibility</p:attrName>
                                        </p:attrNameLst>
                                      </p:cBhvr>
                                      <p:to>
                                        <p:strVal val="visible"/>
                                      </p:to>
                                    </p:set>
                                    <p:anim calcmode="lin" valueType="num">
                                      <p:cBhvr>
                                        <p:cTn id="151" dur="500" fill="hold"/>
                                        <p:tgtEl>
                                          <p:spTgt spid="163"/>
                                        </p:tgtEl>
                                        <p:attrNameLst>
                                          <p:attrName>ppt_w</p:attrName>
                                        </p:attrNameLst>
                                      </p:cBhvr>
                                      <p:tavLst>
                                        <p:tav tm="0">
                                          <p:val>
                                            <p:fltVal val="0"/>
                                          </p:val>
                                        </p:tav>
                                        <p:tav tm="100000">
                                          <p:val>
                                            <p:strVal val="#ppt_w"/>
                                          </p:val>
                                        </p:tav>
                                      </p:tavLst>
                                    </p:anim>
                                    <p:anim calcmode="lin" valueType="num">
                                      <p:cBhvr>
                                        <p:cTn id="152" dur="500" fill="hold"/>
                                        <p:tgtEl>
                                          <p:spTgt spid="163"/>
                                        </p:tgtEl>
                                        <p:attrNameLst>
                                          <p:attrName>ppt_h</p:attrName>
                                        </p:attrNameLst>
                                      </p:cBhvr>
                                      <p:tavLst>
                                        <p:tav tm="0">
                                          <p:val>
                                            <p:fltVal val="0"/>
                                          </p:val>
                                        </p:tav>
                                        <p:tav tm="100000">
                                          <p:val>
                                            <p:strVal val="#ppt_h"/>
                                          </p:val>
                                        </p:tav>
                                      </p:tavLst>
                                    </p:anim>
                                    <p:animEffect transition="in" filter="fade">
                                      <p:cBhvr>
                                        <p:cTn id="153" dur="500"/>
                                        <p:tgtEl>
                                          <p:spTgt spid="163"/>
                                        </p:tgtEl>
                                      </p:cBhvr>
                                    </p:animEffect>
                                  </p:childTnLst>
                                </p:cTn>
                              </p:par>
                            </p:childTnLst>
                          </p:cTn>
                        </p:par>
                        <p:par>
                          <p:cTn id="154" fill="hold" nodeType="afterGroup">
                            <p:stCondLst>
                              <p:cond delay="500"/>
                            </p:stCondLst>
                            <p:childTnLst>
                              <p:par>
                                <p:cTn id="155" presetID="22" presetClass="entr" presetSubtype="4" fill="hold" nodeType="afterEffect">
                                  <p:stCondLst>
                                    <p:cond delay="0"/>
                                  </p:stCondLst>
                                  <p:childTnLst>
                                    <p:set>
                                      <p:cBhvr>
                                        <p:cTn id="156" dur="1" fill="hold">
                                          <p:stCondLst>
                                            <p:cond delay="0"/>
                                          </p:stCondLst>
                                        </p:cTn>
                                        <p:tgtEl>
                                          <p:spTgt spid="476"/>
                                        </p:tgtEl>
                                        <p:attrNameLst>
                                          <p:attrName>style.visibility</p:attrName>
                                        </p:attrNameLst>
                                      </p:cBhvr>
                                      <p:to>
                                        <p:strVal val="visible"/>
                                      </p:to>
                                    </p:set>
                                    <p:animEffect transition="in" filter="wipe(down)">
                                      <p:cBhvr>
                                        <p:cTn id="157" dur="500"/>
                                        <p:tgtEl>
                                          <p:spTgt spid="476"/>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49" presetClass="entr" presetSubtype="0" decel="100000" fill="hold" grpId="0" nodeType="clickEffect">
                                  <p:stCondLst>
                                    <p:cond delay="0"/>
                                  </p:stCondLst>
                                  <p:childTnLst>
                                    <p:set>
                                      <p:cBhvr>
                                        <p:cTn id="161" dur="1" fill="hold">
                                          <p:stCondLst>
                                            <p:cond delay="0"/>
                                          </p:stCondLst>
                                        </p:cTn>
                                        <p:tgtEl>
                                          <p:spTgt spid="375"/>
                                        </p:tgtEl>
                                        <p:attrNameLst>
                                          <p:attrName>style.visibility</p:attrName>
                                        </p:attrNameLst>
                                      </p:cBhvr>
                                      <p:to>
                                        <p:strVal val="visible"/>
                                      </p:to>
                                    </p:set>
                                    <p:anim calcmode="lin" valueType="num">
                                      <p:cBhvr>
                                        <p:cTn id="162" dur="500" fill="hold"/>
                                        <p:tgtEl>
                                          <p:spTgt spid="375"/>
                                        </p:tgtEl>
                                        <p:attrNameLst>
                                          <p:attrName>ppt_w</p:attrName>
                                        </p:attrNameLst>
                                      </p:cBhvr>
                                      <p:tavLst>
                                        <p:tav tm="0">
                                          <p:val>
                                            <p:fltVal val="0"/>
                                          </p:val>
                                        </p:tav>
                                        <p:tav tm="100000">
                                          <p:val>
                                            <p:strVal val="#ppt_w"/>
                                          </p:val>
                                        </p:tav>
                                      </p:tavLst>
                                    </p:anim>
                                    <p:anim calcmode="lin" valueType="num">
                                      <p:cBhvr>
                                        <p:cTn id="163" dur="500" fill="hold"/>
                                        <p:tgtEl>
                                          <p:spTgt spid="375"/>
                                        </p:tgtEl>
                                        <p:attrNameLst>
                                          <p:attrName>ppt_h</p:attrName>
                                        </p:attrNameLst>
                                      </p:cBhvr>
                                      <p:tavLst>
                                        <p:tav tm="0">
                                          <p:val>
                                            <p:fltVal val="0"/>
                                          </p:val>
                                        </p:tav>
                                        <p:tav tm="100000">
                                          <p:val>
                                            <p:strVal val="#ppt_h"/>
                                          </p:val>
                                        </p:tav>
                                      </p:tavLst>
                                    </p:anim>
                                    <p:anim calcmode="lin" valueType="num">
                                      <p:cBhvr>
                                        <p:cTn id="164" dur="500" fill="hold"/>
                                        <p:tgtEl>
                                          <p:spTgt spid="375"/>
                                        </p:tgtEl>
                                        <p:attrNameLst>
                                          <p:attrName>style.rotation</p:attrName>
                                        </p:attrNameLst>
                                      </p:cBhvr>
                                      <p:tavLst>
                                        <p:tav tm="0">
                                          <p:val>
                                            <p:fltVal val="360"/>
                                          </p:val>
                                        </p:tav>
                                        <p:tav tm="100000">
                                          <p:val>
                                            <p:fltVal val="0"/>
                                          </p:val>
                                        </p:tav>
                                      </p:tavLst>
                                    </p:anim>
                                    <p:animEffect transition="in" filter="fade">
                                      <p:cBhvr>
                                        <p:cTn id="165" dur="500"/>
                                        <p:tgtEl>
                                          <p:spTgt spid="375"/>
                                        </p:tgtEl>
                                      </p:cBhvr>
                                    </p:animEffect>
                                  </p:childTnLst>
                                </p:cTn>
                              </p:par>
                            </p:childTnLst>
                          </p:cTn>
                        </p:par>
                        <p:par>
                          <p:cTn id="166" fill="hold" nodeType="afterGroup">
                            <p:stCondLst>
                              <p:cond delay="500"/>
                            </p:stCondLst>
                            <p:childTnLst>
                              <p:par>
                                <p:cTn id="167" presetID="63" presetClass="path" presetSubtype="0" accel="50000" decel="50000" fill="hold" nodeType="afterEffect">
                                  <p:stCondLst>
                                    <p:cond delay="0"/>
                                  </p:stCondLst>
                                  <p:childTnLst>
                                    <p:animMotion origin="layout" path="M 0.00069 0.00047 L 0.06771 0.0007 " pathEditMode="relative" rAng="0" ptsTypes="AA">
                                      <p:cBhvr>
                                        <p:cTn id="168" dur="500" fill="hold"/>
                                        <p:tgtEl>
                                          <p:spTgt spid="126"/>
                                        </p:tgtEl>
                                        <p:attrNameLst>
                                          <p:attrName>ppt_x</p:attrName>
                                          <p:attrName>ppt_y</p:attrName>
                                        </p:attrNameLst>
                                      </p:cBhvr>
                                      <p:rCtr x="3400" y="0"/>
                                    </p:animMotion>
                                  </p:childTnLst>
                                </p:cTn>
                              </p:par>
                              <p:par>
                                <p:cTn id="169" presetID="35" presetClass="path" presetSubtype="0" accel="50000" decel="50000" fill="hold" nodeType="withEffect">
                                  <p:stCondLst>
                                    <p:cond delay="0"/>
                                  </p:stCondLst>
                                  <p:childTnLst>
                                    <p:animMotion origin="layout" path="M 3.88889E-6 2.59259E-6 L -0.06632 0.00023 " pathEditMode="relative" rAng="0" ptsTypes="AA">
                                      <p:cBhvr>
                                        <p:cTn id="170" dur="500" fill="hold"/>
                                        <p:tgtEl>
                                          <p:spTgt spid="163"/>
                                        </p:tgtEl>
                                        <p:attrNameLst>
                                          <p:attrName>ppt_x</p:attrName>
                                          <p:attrName>ppt_y</p:attrName>
                                        </p:attrNameLst>
                                      </p:cBhvr>
                                      <p:rCtr x="-3300" y="0"/>
                                    </p:animMotion>
                                  </p:childTnLst>
                                </p:cTn>
                              </p:par>
                              <p:par>
                                <p:cTn id="171" presetID="10" presetClass="exit" presetSubtype="0" fill="hold" nodeType="withEffect">
                                  <p:stCondLst>
                                    <p:cond delay="0"/>
                                  </p:stCondLst>
                                  <p:childTnLst>
                                    <p:animEffect transition="out" filter="fade">
                                      <p:cBhvr>
                                        <p:cTn id="172" dur="500"/>
                                        <p:tgtEl>
                                          <p:spTgt spid="126"/>
                                        </p:tgtEl>
                                      </p:cBhvr>
                                    </p:animEffect>
                                    <p:set>
                                      <p:cBhvr>
                                        <p:cTn id="173" dur="1" fill="hold">
                                          <p:stCondLst>
                                            <p:cond delay="499"/>
                                          </p:stCondLst>
                                        </p:cTn>
                                        <p:tgtEl>
                                          <p:spTgt spid="126"/>
                                        </p:tgtEl>
                                        <p:attrNameLst>
                                          <p:attrName>style.visibility</p:attrName>
                                        </p:attrNameLst>
                                      </p:cBhvr>
                                      <p:to>
                                        <p:strVal val="hidden"/>
                                      </p:to>
                                    </p:set>
                                  </p:childTnLst>
                                </p:cTn>
                              </p:par>
                              <p:par>
                                <p:cTn id="174" presetID="10" presetClass="exit" presetSubtype="0" fill="hold" nodeType="withEffect">
                                  <p:stCondLst>
                                    <p:cond delay="0"/>
                                  </p:stCondLst>
                                  <p:childTnLst>
                                    <p:animEffect transition="out" filter="fade">
                                      <p:cBhvr>
                                        <p:cTn id="175" dur="500"/>
                                        <p:tgtEl>
                                          <p:spTgt spid="163"/>
                                        </p:tgtEl>
                                      </p:cBhvr>
                                    </p:animEffect>
                                    <p:set>
                                      <p:cBhvr>
                                        <p:cTn id="176" dur="1" fill="hold">
                                          <p:stCondLst>
                                            <p:cond delay="499"/>
                                          </p:stCondLst>
                                        </p:cTn>
                                        <p:tgtEl>
                                          <p:spTgt spid="163"/>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375"/>
                                        </p:tgtEl>
                                      </p:cBhvr>
                                    </p:animEffect>
                                    <p:set>
                                      <p:cBhvr>
                                        <p:cTn id="179" dur="1" fill="hold">
                                          <p:stCondLst>
                                            <p:cond delay="499"/>
                                          </p:stCondLst>
                                        </p:cTn>
                                        <p:tgtEl>
                                          <p:spTgt spid="375"/>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263"/>
                                        </p:tgtEl>
                                      </p:cBhvr>
                                    </p:animEffect>
                                    <p:set>
                                      <p:cBhvr>
                                        <p:cTn id="182" dur="1" fill="hold">
                                          <p:stCondLst>
                                            <p:cond delay="499"/>
                                          </p:stCondLst>
                                        </p:cTn>
                                        <p:tgtEl>
                                          <p:spTgt spid="263"/>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454"/>
                                        </p:tgtEl>
                                      </p:cBhvr>
                                    </p:animEffect>
                                    <p:set>
                                      <p:cBhvr>
                                        <p:cTn id="185" dur="1" fill="hold">
                                          <p:stCondLst>
                                            <p:cond delay="499"/>
                                          </p:stCondLst>
                                        </p:cTn>
                                        <p:tgtEl>
                                          <p:spTgt spid="454"/>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68"/>
                                        </p:tgtEl>
                                      </p:cBhvr>
                                    </p:animEffect>
                                    <p:set>
                                      <p:cBhvr>
                                        <p:cTn id="188" dur="1" fill="hold">
                                          <p:stCondLst>
                                            <p:cond delay="499"/>
                                          </p:stCondLst>
                                        </p:cTn>
                                        <p:tgtEl>
                                          <p:spTgt spid="268"/>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476"/>
                                        </p:tgtEl>
                                      </p:cBhvr>
                                    </p:animEffect>
                                    <p:set>
                                      <p:cBhvr>
                                        <p:cTn id="191" dur="1" fill="hold">
                                          <p:stCondLst>
                                            <p:cond delay="499"/>
                                          </p:stCondLst>
                                        </p:cTn>
                                        <p:tgtEl>
                                          <p:spTgt spid="476"/>
                                        </p:tgtEl>
                                        <p:attrNameLst>
                                          <p:attrName>style.visibility</p:attrName>
                                        </p:attrNameLst>
                                      </p:cBhvr>
                                      <p:to>
                                        <p:strVal val="hidden"/>
                                      </p:to>
                                    </p:set>
                                  </p:childTnLst>
                                </p:cTn>
                              </p:par>
                              <p:par>
                                <p:cTn id="192" presetID="10" presetClass="entr" presetSubtype="0" fill="hold" nodeType="withEffect">
                                  <p:stCondLst>
                                    <p:cond delay="0"/>
                                  </p:stCondLst>
                                  <p:childTnLst>
                                    <p:set>
                                      <p:cBhvr>
                                        <p:cTn id="193" dur="1" fill="hold">
                                          <p:stCondLst>
                                            <p:cond delay="0"/>
                                          </p:stCondLst>
                                        </p:cTn>
                                        <p:tgtEl>
                                          <p:spTgt spid="173"/>
                                        </p:tgtEl>
                                        <p:attrNameLst>
                                          <p:attrName>style.visibility</p:attrName>
                                        </p:attrNameLst>
                                      </p:cBhvr>
                                      <p:to>
                                        <p:strVal val="visible"/>
                                      </p:to>
                                    </p:set>
                                    <p:animEffect transition="in" filter="fade">
                                      <p:cBhvr>
                                        <p:cTn id="194" dur="500"/>
                                        <p:tgtEl>
                                          <p:spTgt spid="173"/>
                                        </p:tgtEl>
                                      </p:cBhvr>
                                    </p:animEffect>
                                  </p:childTnLst>
                                </p:cTn>
                              </p:par>
                            </p:childTnLst>
                          </p:cTn>
                        </p:par>
                        <p:par>
                          <p:cTn id="195" fill="hold" nodeType="afterGroup">
                            <p:stCondLst>
                              <p:cond delay="1000"/>
                            </p:stCondLst>
                            <p:childTnLst>
                              <p:par>
                                <p:cTn id="196" presetID="64" presetClass="path" presetSubtype="0" accel="50000" decel="50000" fill="hold" nodeType="afterEffect">
                                  <p:stCondLst>
                                    <p:cond delay="0"/>
                                  </p:stCondLst>
                                  <p:childTnLst>
                                    <p:animMotion origin="layout" path="M 0.00104 0.0007 L 0.00139 -0.15463 " pathEditMode="relative" rAng="0" ptsTypes="AA">
                                      <p:cBhvr>
                                        <p:cTn id="197" dur="500" fill="hold"/>
                                        <p:tgtEl>
                                          <p:spTgt spid="173"/>
                                        </p:tgtEl>
                                        <p:attrNameLst>
                                          <p:attrName>ppt_x</p:attrName>
                                          <p:attrName>ppt_y</p:attrName>
                                        </p:attrNameLst>
                                      </p:cBhvr>
                                      <p:rCtr x="0" y="-7800"/>
                                    </p:animMotion>
                                  </p:childTnLst>
                                </p:cTn>
                              </p:par>
                              <p:par>
                                <p:cTn id="198" presetID="10" presetClass="exit" presetSubtype="0" fill="hold" nodeType="withEffect">
                                  <p:stCondLst>
                                    <p:cond delay="0"/>
                                  </p:stCondLst>
                                  <p:childTnLst>
                                    <p:animEffect transition="out" filter="fade">
                                      <p:cBhvr>
                                        <p:cTn id="199" dur="500"/>
                                        <p:tgtEl>
                                          <p:spTgt spid="173"/>
                                        </p:tgtEl>
                                      </p:cBhvr>
                                    </p:animEffect>
                                    <p:set>
                                      <p:cBhvr>
                                        <p:cTn id="200" dur="1" fill="hold">
                                          <p:stCondLst>
                                            <p:cond delay="499"/>
                                          </p:stCondLst>
                                        </p:cTn>
                                        <p:tgtEl>
                                          <p:spTgt spid="173"/>
                                        </p:tgtEl>
                                        <p:attrNameLst>
                                          <p:attrName>style.visibility</p:attrName>
                                        </p:attrNameLst>
                                      </p:cBhvr>
                                      <p:to>
                                        <p:strVal val="hidden"/>
                                      </p:to>
                                    </p:set>
                                  </p:childTnLst>
                                </p:cTn>
                              </p:par>
                            </p:childTnLst>
                          </p:cTn>
                        </p:par>
                        <p:par>
                          <p:cTn id="201" fill="hold" nodeType="afterGroup">
                            <p:stCondLst>
                              <p:cond delay="1500"/>
                            </p:stCondLst>
                            <p:childTnLst>
                              <p:par>
                                <p:cTn id="202" presetID="10" presetClass="exit" presetSubtype="0" fill="hold" nodeType="afterEffect">
                                  <p:stCondLst>
                                    <p:cond delay="0"/>
                                  </p:stCondLst>
                                  <p:childTnLst>
                                    <p:animEffect transition="out" filter="fade">
                                      <p:cBhvr>
                                        <p:cTn id="203" dur="500"/>
                                        <p:tgtEl>
                                          <p:spTgt spid="30"/>
                                        </p:tgtEl>
                                      </p:cBhvr>
                                    </p:animEffect>
                                    <p:set>
                                      <p:cBhvr>
                                        <p:cTn id="204" dur="1" fill="hold">
                                          <p:stCondLst>
                                            <p:cond delay="499"/>
                                          </p:stCondLst>
                                        </p:cTn>
                                        <p:tgtEl>
                                          <p:spTgt spid="30"/>
                                        </p:tgtEl>
                                        <p:attrNameLst>
                                          <p:attrName>style.visibility</p:attrName>
                                        </p:attrNameLst>
                                      </p:cBhvr>
                                      <p:to>
                                        <p:strVal val="hidden"/>
                                      </p:to>
                                    </p:set>
                                  </p:childTnLst>
                                </p:cTn>
                              </p:par>
                              <p:par>
                                <p:cTn id="205" presetID="10" presetClass="entr" presetSubtype="0" fill="hold" nodeType="withEffect">
                                  <p:stCondLst>
                                    <p:cond delay="0"/>
                                  </p:stCondLst>
                                  <p:childTnLst>
                                    <p:set>
                                      <p:cBhvr>
                                        <p:cTn id="206" dur="1" fill="hold">
                                          <p:stCondLst>
                                            <p:cond delay="0"/>
                                          </p:stCondLst>
                                        </p:cTn>
                                        <p:tgtEl>
                                          <p:spTgt spid="191"/>
                                        </p:tgtEl>
                                        <p:attrNameLst>
                                          <p:attrName>style.visibility</p:attrName>
                                        </p:attrNameLst>
                                      </p:cBhvr>
                                      <p:to>
                                        <p:strVal val="visible"/>
                                      </p:to>
                                    </p:set>
                                    <p:animEffect transition="in" filter="fade">
                                      <p:cBhvr>
                                        <p:cTn id="207" dur="500"/>
                                        <p:tgtEl>
                                          <p:spTgt spid="191"/>
                                        </p:tgtEl>
                                      </p:cBhvr>
                                    </p:animEffect>
                                  </p:childTnLst>
                                </p:cTn>
                              </p:par>
                            </p:childTnLst>
                          </p:cTn>
                        </p:par>
                        <p:par>
                          <p:cTn id="208" fill="hold" nodeType="afterGroup">
                            <p:stCondLst>
                              <p:cond delay="2000"/>
                            </p:stCondLst>
                            <p:childTnLst>
                              <p:par>
                                <p:cTn id="209" presetID="10" presetClass="exit" presetSubtype="0" fill="hold" nodeType="afterEffect">
                                  <p:stCondLst>
                                    <p:cond delay="0"/>
                                  </p:stCondLst>
                                  <p:childTnLst>
                                    <p:animEffect transition="out" filter="fade">
                                      <p:cBhvr>
                                        <p:cTn id="210" dur="500"/>
                                        <p:tgtEl>
                                          <p:spTgt spid="30"/>
                                        </p:tgtEl>
                                      </p:cBhvr>
                                    </p:animEffect>
                                    <p:set>
                                      <p:cBhvr>
                                        <p:cTn id="211" dur="1" fill="hold">
                                          <p:stCondLst>
                                            <p:cond delay="499"/>
                                          </p:stCondLst>
                                        </p:cTn>
                                        <p:tgtEl>
                                          <p:spTgt spid="30"/>
                                        </p:tgtEl>
                                        <p:attrNameLst>
                                          <p:attrName>style.visibility</p:attrName>
                                        </p:attrNameLst>
                                      </p:cBhvr>
                                      <p:to>
                                        <p:strVal val="hidden"/>
                                      </p:to>
                                    </p:set>
                                  </p:childTnLst>
                                </p:cTn>
                              </p:par>
                              <p:par>
                                <p:cTn id="212" presetID="22" presetClass="entr" presetSubtype="4" fill="hold" nodeType="withEffect">
                                  <p:stCondLst>
                                    <p:cond delay="0"/>
                                  </p:stCondLst>
                                  <p:childTnLst>
                                    <p:set>
                                      <p:cBhvr>
                                        <p:cTn id="213" dur="1" fill="hold">
                                          <p:stCondLst>
                                            <p:cond delay="0"/>
                                          </p:stCondLst>
                                        </p:cTn>
                                        <p:tgtEl>
                                          <p:spTgt spid="533"/>
                                        </p:tgtEl>
                                        <p:attrNameLst>
                                          <p:attrName>style.visibility</p:attrName>
                                        </p:attrNameLst>
                                      </p:cBhvr>
                                      <p:to>
                                        <p:strVal val="visible"/>
                                      </p:to>
                                    </p:set>
                                    <p:animEffect transition="in" filter="wipe(down)">
                                      <p:cBhvr>
                                        <p:cTn id="214" dur="500"/>
                                        <p:tgtEl>
                                          <p:spTgt spid="533"/>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1" fill="hold" nodeType="clickEffect">
                                  <p:stCondLst>
                                    <p:cond delay="0"/>
                                  </p:stCondLst>
                                  <p:childTnLst>
                                    <p:set>
                                      <p:cBhvr>
                                        <p:cTn id="218" dur="1" fill="hold">
                                          <p:stCondLst>
                                            <p:cond delay="0"/>
                                          </p:stCondLst>
                                        </p:cTn>
                                        <p:tgtEl>
                                          <p:spTgt spid="204"/>
                                        </p:tgtEl>
                                        <p:attrNameLst>
                                          <p:attrName>style.visibility</p:attrName>
                                        </p:attrNameLst>
                                      </p:cBhvr>
                                      <p:to>
                                        <p:strVal val="visible"/>
                                      </p:to>
                                    </p:set>
                                    <p:animEffect transition="in" filter="wipe(up)">
                                      <p:cBhvr>
                                        <p:cTn id="219" dur="500"/>
                                        <p:tgtEl>
                                          <p:spTgt spid="204"/>
                                        </p:tgtEl>
                                      </p:cBhvr>
                                    </p:animEffect>
                                  </p:childTnLst>
                                </p:cTn>
                              </p:par>
                            </p:childTnLst>
                          </p:cTn>
                        </p:par>
                        <p:par>
                          <p:cTn id="220" fill="hold" nodeType="afterGroup">
                            <p:stCondLst>
                              <p:cond delay="500"/>
                            </p:stCondLst>
                            <p:childTnLst>
                              <p:par>
                                <p:cTn id="221" presetID="53" presetClass="entr" presetSubtype="0" fill="hold" nodeType="after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p:cTn id="223" dur="500" fill="hold"/>
                                        <p:tgtEl>
                                          <p:spTgt spid="57"/>
                                        </p:tgtEl>
                                        <p:attrNameLst>
                                          <p:attrName>ppt_w</p:attrName>
                                        </p:attrNameLst>
                                      </p:cBhvr>
                                      <p:tavLst>
                                        <p:tav tm="0">
                                          <p:val>
                                            <p:fltVal val="0"/>
                                          </p:val>
                                        </p:tav>
                                        <p:tav tm="100000">
                                          <p:val>
                                            <p:strVal val="#ppt_w"/>
                                          </p:val>
                                        </p:tav>
                                      </p:tavLst>
                                    </p:anim>
                                    <p:anim calcmode="lin" valueType="num">
                                      <p:cBhvr>
                                        <p:cTn id="224" dur="500" fill="hold"/>
                                        <p:tgtEl>
                                          <p:spTgt spid="57"/>
                                        </p:tgtEl>
                                        <p:attrNameLst>
                                          <p:attrName>ppt_h</p:attrName>
                                        </p:attrNameLst>
                                      </p:cBhvr>
                                      <p:tavLst>
                                        <p:tav tm="0">
                                          <p:val>
                                            <p:fltVal val="0"/>
                                          </p:val>
                                        </p:tav>
                                        <p:tav tm="100000">
                                          <p:val>
                                            <p:strVal val="#ppt_h"/>
                                          </p:val>
                                        </p:tav>
                                      </p:tavLst>
                                    </p:anim>
                                    <p:animEffect transition="in" filter="fade">
                                      <p:cBhvr>
                                        <p:cTn id="225" dur="500"/>
                                        <p:tgtEl>
                                          <p:spTgt spid="57"/>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1" fill="hold" nodeType="clickEffect">
                                  <p:stCondLst>
                                    <p:cond delay="0"/>
                                  </p:stCondLst>
                                  <p:childTnLst>
                                    <p:set>
                                      <p:cBhvr>
                                        <p:cTn id="229" dur="1" fill="hold">
                                          <p:stCondLst>
                                            <p:cond delay="0"/>
                                          </p:stCondLst>
                                        </p:cTn>
                                        <p:tgtEl>
                                          <p:spTgt spid="354"/>
                                        </p:tgtEl>
                                        <p:attrNameLst>
                                          <p:attrName>style.visibility</p:attrName>
                                        </p:attrNameLst>
                                      </p:cBhvr>
                                      <p:to>
                                        <p:strVal val="visible"/>
                                      </p:to>
                                    </p:set>
                                    <p:animEffect transition="in" filter="wipe(up)">
                                      <p:cBhvr>
                                        <p:cTn id="230" dur="500"/>
                                        <p:tgtEl>
                                          <p:spTgt spid="354"/>
                                        </p:tgtEl>
                                      </p:cBhvr>
                                    </p:animEffect>
                                  </p:childTnLst>
                                </p:cTn>
                              </p:par>
                            </p:childTnLst>
                          </p:cTn>
                        </p:par>
                        <p:par>
                          <p:cTn id="231" fill="hold" nodeType="afterGroup">
                            <p:stCondLst>
                              <p:cond delay="500"/>
                            </p:stCondLst>
                            <p:childTnLst>
                              <p:par>
                                <p:cTn id="232" presetID="10" presetClass="entr" presetSubtype="0" fill="hold" nodeType="afterEffect">
                                  <p:stCondLst>
                                    <p:cond delay="0"/>
                                  </p:stCondLst>
                                  <p:childTnLst>
                                    <p:set>
                                      <p:cBhvr>
                                        <p:cTn id="233" dur="1" fill="hold">
                                          <p:stCondLst>
                                            <p:cond delay="0"/>
                                          </p:stCondLst>
                                        </p:cTn>
                                        <p:tgtEl>
                                          <p:spTgt spid="205"/>
                                        </p:tgtEl>
                                        <p:attrNameLst>
                                          <p:attrName>style.visibility</p:attrName>
                                        </p:attrNameLst>
                                      </p:cBhvr>
                                      <p:to>
                                        <p:strVal val="visible"/>
                                      </p:to>
                                    </p:set>
                                    <p:animEffect transition="in" filter="fade">
                                      <p:cBhvr>
                                        <p:cTn id="234" dur="500"/>
                                        <p:tgtEl>
                                          <p:spTgt spid="205"/>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0" presetClass="exit" presetSubtype="0" fill="hold" nodeType="clickEffect">
                                  <p:stCondLst>
                                    <p:cond delay="0"/>
                                  </p:stCondLst>
                                  <p:childTnLst>
                                    <p:animEffect transition="out" filter="fade">
                                      <p:cBhvr>
                                        <p:cTn id="238" dur="500"/>
                                        <p:tgtEl>
                                          <p:spTgt spid="205"/>
                                        </p:tgtEl>
                                      </p:cBhvr>
                                    </p:animEffect>
                                    <p:set>
                                      <p:cBhvr>
                                        <p:cTn id="239" dur="1" fill="hold">
                                          <p:stCondLst>
                                            <p:cond delay="499"/>
                                          </p:stCondLst>
                                        </p:cTn>
                                        <p:tgtEl>
                                          <p:spTgt spid="205"/>
                                        </p:tgtEl>
                                        <p:attrNameLst>
                                          <p:attrName>style.visibility</p:attrName>
                                        </p:attrNameLst>
                                      </p:cBhvr>
                                      <p:to>
                                        <p:strVal val="hidden"/>
                                      </p:to>
                                    </p:set>
                                  </p:childTnLst>
                                </p:cTn>
                              </p:par>
                              <p:par>
                                <p:cTn id="240" presetID="53" presetClass="entr" presetSubtype="0" fill="hold" nodeType="withEffect">
                                  <p:stCondLst>
                                    <p:cond delay="0"/>
                                  </p:stCondLst>
                                  <p:childTnLst>
                                    <p:set>
                                      <p:cBhvr>
                                        <p:cTn id="241" dur="1" fill="hold">
                                          <p:stCondLst>
                                            <p:cond delay="0"/>
                                          </p:stCondLst>
                                        </p:cTn>
                                        <p:tgtEl>
                                          <p:spTgt spid="217"/>
                                        </p:tgtEl>
                                        <p:attrNameLst>
                                          <p:attrName>style.visibility</p:attrName>
                                        </p:attrNameLst>
                                      </p:cBhvr>
                                      <p:to>
                                        <p:strVal val="visible"/>
                                      </p:to>
                                    </p:set>
                                    <p:anim calcmode="lin" valueType="num">
                                      <p:cBhvr>
                                        <p:cTn id="242" dur="500" fill="hold"/>
                                        <p:tgtEl>
                                          <p:spTgt spid="217"/>
                                        </p:tgtEl>
                                        <p:attrNameLst>
                                          <p:attrName>ppt_w</p:attrName>
                                        </p:attrNameLst>
                                      </p:cBhvr>
                                      <p:tavLst>
                                        <p:tav tm="0">
                                          <p:val>
                                            <p:fltVal val="0"/>
                                          </p:val>
                                        </p:tav>
                                        <p:tav tm="100000">
                                          <p:val>
                                            <p:strVal val="#ppt_w"/>
                                          </p:val>
                                        </p:tav>
                                      </p:tavLst>
                                    </p:anim>
                                    <p:anim calcmode="lin" valueType="num">
                                      <p:cBhvr>
                                        <p:cTn id="243" dur="500" fill="hold"/>
                                        <p:tgtEl>
                                          <p:spTgt spid="217"/>
                                        </p:tgtEl>
                                        <p:attrNameLst>
                                          <p:attrName>ppt_h</p:attrName>
                                        </p:attrNameLst>
                                      </p:cBhvr>
                                      <p:tavLst>
                                        <p:tav tm="0">
                                          <p:val>
                                            <p:fltVal val="0"/>
                                          </p:val>
                                        </p:tav>
                                        <p:tav tm="100000">
                                          <p:val>
                                            <p:strVal val="#ppt_h"/>
                                          </p:val>
                                        </p:tav>
                                      </p:tavLst>
                                    </p:anim>
                                    <p:animEffect transition="in" filter="fade">
                                      <p:cBhvr>
                                        <p:cTn id="244" dur="500"/>
                                        <p:tgtEl>
                                          <p:spTgt spid="217"/>
                                        </p:tgtEl>
                                      </p:cBhvr>
                                    </p:animEffect>
                                  </p:childTnLst>
                                </p:cTn>
                              </p:par>
                            </p:childTnLst>
                          </p:cTn>
                        </p:par>
                        <p:par>
                          <p:cTn id="245" fill="hold" nodeType="afterGroup">
                            <p:stCondLst>
                              <p:cond delay="500"/>
                            </p:stCondLst>
                            <p:childTnLst>
                              <p:par>
                                <p:cTn id="246" presetID="22" presetClass="entr" presetSubtype="4" fill="hold" nodeType="afterEffect">
                                  <p:stCondLst>
                                    <p:cond delay="0"/>
                                  </p:stCondLst>
                                  <p:childTnLst>
                                    <p:set>
                                      <p:cBhvr>
                                        <p:cTn id="247" dur="1" fill="hold">
                                          <p:stCondLst>
                                            <p:cond delay="0"/>
                                          </p:stCondLst>
                                        </p:cTn>
                                        <p:tgtEl>
                                          <p:spTgt spid="357"/>
                                        </p:tgtEl>
                                        <p:attrNameLst>
                                          <p:attrName>style.visibility</p:attrName>
                                        </p:attrNameLst>
                                      </p:cBhvr>
                                      <p:to>
                                        <p:strVal val="visible"/>
                                      </p:to>
                                    </p:set>
                                    <p:animEffect transition="in" filter="wipe(down)">
                                      <p:cBhvr>
                                        <p:cTn id="248" dur="500"/>
                                        <p:tgtEl>
                                          <p:spTgt spid="357"/>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1" fill="hold" nodeType="clickEffect">
                                  <p:stCondLst>
                                    <p:cond delay="0"/>
                                  </p:stCondLst>
                                  <p:childTnLst>
                                    <p:set>
                                      <p:cBhvr>
                                        <p:cTn id="252" dur="1" fill="hold">
                                          <p:stCondLst>
                                            <p:cond delay="0"/>
                                          </p:stCondLst>
                                        </p:cTn>
                                        <p:tgtEl>
                                          <p:spTgt spid="355"/>
                                        </p:tgtEl>
                                        <p:attrNameLst>
                                          <p:attrName>style.visibility</p:attrName>
                                        </p:attrNameLst>
                                      </p:cBhvr>
                                      <p:to>
                                        <p:strVal val="visible"/>
                                      </p:to>
                                    </p:set>
                                    <p:animEffect transition="in" filter="wipe(up)">
                                      <p:cBhvr>
                                        <p:cTn id="253" dur="500"/>
                                        <p:tgtEl>
                                          <p:spTgt spid="355"/>
                                        </p:tgtEl>
                                      </p:cBhvr>
                                    </p:animEffect>
                                  </p:childTnLst>
                                </p:cTn>
                              </p:par>
                            </p:childTnLst>
                          </p:cTn>
                        </p:par>
                        <p:par>
                          <p:cTn id="254" fill="hold" nodeType="afterGroup">
                            <p:stCondLst>
                              <p:cond delay="500"/>
                            </p:stCondLst>
                            <p:childTnLst>
                              <p:par>
                                <p:cTn id="255" presetID="53" presetClass="entr" presetSubtype="0" fill="hold" nodeType="afterEffect">
                                  <p:stCondLst>
                                    <p:cond delay="0"/>
                                  </p:stCondLst>
                                  <p:childTnLst>
                                    <p:set>
                                      <p:cBhvr>
                                        <p:cTn id="256" dur="1" fill="hold">
                                          <p:stCondLst>
                                            <p:cond delay="0"/>
                                          </p:stCondLst>
                                        </p:cTn>
                                        <p:tgtEl>
                                          <p:spTgt spid="210"/>
                                        </p:tgtEl>
                                        <p:attrNameLst>
                                          <p:attrName>style.visibility</p:attrName>
                                        </p:attrNameLst>
                                      </p:cBhvr>
                                      <p:to>
                                        <p:strVal val="visible"/>
                                      </p:to>
                                    </p:set>
                                    <p:anim calcmode="lin" valueType="num">
                                      <p:cBhvr>
                                        <p:cTn id="257" dur="500" fill="hold"/>
                                        <p:tgtEl>
                                          <p:spTgt spid="210"/>
                                        </p:tgtEl>
                                        <p:attrNameLst>
                                          <p:attrName>ppt_w</p:attrName>
                                        </p:attrNameLst>
                                      </p:cBhvr>
                                      <p:tavLst>
                                        <p:tav tm="0">
                                          <p:val>
                                            <p:fltVal val="0"/>
                                          </p:val>
                                        </p:tav>
                                        <p:tav tm="100000">
                                          <p:val>
                                            <p:strVal val="#ppt_w"/>
                                          </p:val>
                                        </p:tav>
                                      </p:tavLst>
                                    </p:anim>
                                    <p:anim calcmode="lin" valueType="num">
                                      <p:cBhvr>
                                        <p:cTn id="258" dur="500" fill="hold"/>
                                        <p:tgtEl>
                                          <p:spTgt spid="210"/>
                                        </p:tgtEl>
                                        <p:attrNameLst>
                                          <p:attrName>ppt_h</p:attrName>
                                        </p:attrNameLst>
                                      </p:cBhvr>
                                      <p:tavLst>
                                        <p:tav tm="0">
                                          <p:val>
                                            <p:fltVal val="0"/>
                                          </p:val>
                                        </p:tav>
                                        <p:tav tm="100000">
                                          <p:val>
                                            <p:strVal val="#ppt_h"/>
                                          </p:val>
                                        </p:tav>
                                      </p:tavLst>
                                    </p:anim>
                                    <p:animEffect transition="in" filter="fade">
                                      <p:cBhvr>
                                        <p:cTn id="259" dur="500"/>
                                        <p:tgtEl>
                                          <p:spTgt spid="210"/>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0" presetClass="exit" presetSubtype="0" fill="hold" nodeType="clickEffect">
                                  <p:stCondLst>
                                    <p:cond delay="0"/>
                                  </p:stCondLst>
                                  <p:childTnLst>
                                    <p:animEffect transition="out" filter="fade">
                                      <p:cBhvr>
                                        <p:cTn id="263" dur="500"/>
                                        <p:tgtEl>
                                          <p:spTgt spid="210"/>
                                        </p:tgtEl>
                                      </p:cBhvr>
                                    </p:animEffect>
                                    <p:set>
                                      <p:cBhvr>
                                        <p:cTn id="264" dur="1" fill="hold">
                                          <p:stCondLst>
                                            <p:cond delay="499"/>
                                          </p:stCondLst>
                                        </p:cTn>
                                        <p:tgtEl>
                                          <p:spTgt spid="210"/>
                                        </p:tgtEl>
                                        <p:attrNameLst>
                                          <p:attrName>style.visibility</p:attrName>
                                        </p:attrNameLst>
                                      </p:cBhvr>
                                      <p:to>
                                        <p:strVal val="hidden"/>
                                      </p:to>
                                    </p:set>
                                  </p:childTnLst>
                                </p:cTn>
                              </p:par>
                              <p:par>
                                <p:cTn id="265" presetID="53" presetClass="entr" presetSubtype="0" fill="hold" nodeType="withEffect">
                                  <p:stCondLst>
                                    <p:cond delay="0"/>
                                  </p:stCondLst>
                                  <p:childTnLst>
                                    <p:set>
                                      <p:cBhvr>
                                        <p:cTn id="266" dur="1" fill="hold">
                                          <p:stCondLst>
                                            <p:cond delay="0"/>
                                          </p:stCondLst>
                                        </p:cTn>
                                        <p:tgtEl>
                                          <p:spTgt spid="222"/>
                                        </p:tgtEl>
                                        <p:attrNameLst>
                                          <p:attrName>style.visibility</p:attrName>
                                        </p:attrNameLst>
                                      </p:cBhvr>
                                      <p:to>
                                        <p:strVal val="visible"/>
                                      </p:to>
                                    </p:set>
                                    <p:anim calcmode="lin" valueType="num">
                                      <p:cBhvr>
                                        <p:cTn id="267" dur="500" fill="hold"/>
                                        <p:tgtEl>
                                          <p:spTgt spid="222"/>
                                        </p:tgtEl>
                                        <p:attrNameLst>
                                          <p:attrName>ppt_w</p:attrName>
                                        </p:attrNameLst>
                                      </p:cBhvr>
                                      <p:tavLst>
                                        <p:tav tm="0">
                                          <p:val>
                                            <p:fltVal val="0"/>
                                          </p:val>
                                        </p:tav>
                                        <p:tav tm="100000">
                                          <p:val>
                                            <p:strVal val="#ppt_w"/>
                                          </p:val>
                                        </p:tav>
                                      </p:tavLst>
                                    </p:anim>
                                    <p:anim calcmode="lin" valueType="num">
                                      <p:cBhvr>
                                        <p:cTn id="268" dur="500" fill="hold"/>
                                        <p:tgtEl>
                                          <p:spTgt spid="222"/>
                                        </p:tgtEl>
                                        <p:attrNameLst>
                                          <p:attrName>ppt_h</p:attrName>
                                        </p:attrNameLst>
                                      </p:cBhvr>
                                      <p:tavLst>
                                        <p:tav tm="0">
                                          <p:val>
                                            <p:fltVal val="0"/>
                                          </p:val>
                                        </p:tav>
                                        <p:tav tm="100000">
                                          <p:val>
                                            <p:strVal val="#ppt_h"/>
                                          </p:val>
                                        </p:tav>
                                      </p:tavLst>
                                    </p:anim>
                                    <p:animEffect transition="in" filter="fade">
                                      <p:cBhvr>
                                        <p:cTn id="269" dur="500"/>
                                        <p:tgtEl>
                                          <p:spTgt spid="222"/>
                                        </p:tgtEl>
                                      </p:cBhvr>
                                    </p:animEffect>
                                  </p:childTnLst>
                                </p:cTn>
                              </p:par>
                            </p:childTnLst>
                          </p:cTn>
                        </p:par>
                        <p:par>
                          <p:cTn id="270" fill="hold" nodeType="afterGroup">
                            <p:stCondLst>
                              <p:cond delay="500"/>
                            </p:stCondLst>
                            <p:childTnLst>
                              <p:par>
                                <p:cTn id="271" presetID="22" presetClass="entr" presetSubtype="4" fill="hold" nodeType="afterEffect">
                                  <p:stCondLst>
                                    <p:cond delay="0"/>
                                  </p:stCondLst>
                                  <p:childTnLst>
                                    <p:set>
                                      <p:cBhvr>
                                        <p:cTn id="272" dur="1" fill="hold">
                                          <p:stCondLst>
                                            <p:cond delay="0"/>
                                          </p:stCondLst>
                                        </p:cTn>
                                        <p:tgtEl>
                                          <p:spTgt spid="444"/>
                                        </p:tgtEl>
                                        <p:attrNameLst>
                                          <p:attrName>style.visibility</p:attrName>
                                        </p:attrNameLst>
                                      </p:cBhvr>
                                      <p:to>
                                        <p:strVal val="visible"/>
                                      </p:to>
                                    </p:set>
                                    <p:animEffect transition="in" filter="wipe(down)">
                                      <p:cBhvr>
                                        <p:cTn id="273" dur="500"/>
                                        <p:tgtEl>
                                          <p:spTgt spid="444"/>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49" presetClass="entr" presetSubtype="0" decel="100000" fill="hold" grpId="0" nodeType="clickEffect">
                                  <p:stCondLst>
                                    <p:cond delay="0"/>
                                  </p:stCondLst>
                                  <p:childTnLst>
                                    <p:set>
                                      <p:cBhvr>
                                        <p:cTn id="277" dur="1" fill="hold">
                                          <p:stCondLst>
                                            <p:cond delay="0"/>
                                          </p:stCondLst>
                                        </p:cTn>
                                        <p:tgtEl>
                                          <p:spTgt spid="356"/>
                                        </p:tgtEl>
                                        <p:attrNameLst>
                                          <p:attrName>style.visibility</p:attrName>
                                        </p:attrNameLst>
                                      </p:cBhvr>
                                      <p:to>
                                        <p:strVal val="visible"/>
                                      </p:to>
                                    </p:set>
                                    <p:anim calcmode="lin" valueType="num">
                                      <p:cBhvr>
                                        <p:cTn id="278" dur="500" fill="hold"/>
                                        <p:tgtEl>
                                          <p:spTgt spid="356"/>
                                        </p:tgtEl>
                                        <p:attrNameLst>
                                          <p:attrName>ppt_w</p:attrName>
                                        </p:attrNameLst>
                                      </p:cBhvr>
                                      <p:tavLst>
                                        <p:tav tm="0">
                                          <p:val>
                                            <p:fltVal val="0"/>
                                          </p:val>
                                        </p:tav>
                                        <p:tav tm="100000">
                                          <p:val>
                                            <p:strVal val="#ppt_w"/>
                                          </p:val>
                                        </p:tav>
                                      </p:tavLst>
                                    </p:anim>
                                    <p:anim calcmode="lin" valueType="num">
                                      <p:cBhvr>
                                        <p:cTn id="279" dur="500" fill="hold"/>
                                        <p:tgtEl>
                                          <p:spTgt spid="356"/>
                                        </p:tgtEl>
                                        <p:attrNameLst>
                                          <p:attrName>ppt_h</p:attrName>
                                        </p:attrNameLst>
                                      </p:cBhvr>
                                      <p:tavLst>
                                        <p:tav tm="0">
                                          <p:val>
                                            <p:fltVal val="0"/>
                                          </p:val>
                                        </p:tav>
                                        <p:tav tm="100000">
                                          <p:val>
                                            <p:strVal val="#ppt_h"/>
                                          </p:val>
                                        </p:tav>
                                      </p:tavLst>
                                    </p:anim>
                                    <p:anim calcmode="lin" valueType="num">
                                      <p:cBhvr>
                                        <p:cTn id="280" dur="500" fill="hold"/>
                                        <p:tgtEl>
                                          <p:spTgt spid="356"/>
                                        </p:tgtEl>
                                        <p:attrNameLst>
                                          <p:attrName>style.rotation</p:attrName>
                                        </p:attrNameLst>
                                      </p:cBhvr>
                                      <p:tavLst>
                                        <p:tav tm="0">
                                          <p:val>
                                            <p:fltVal val="360"/>
                                          </p:val>
                                        </p:tav>
                                        <p:tav tm="100000">
                                          <p:val>
                                            <p:fltVal val="0"/>
                                          </p:val>
                                        </p:tav>
                                      </p:tavLst>
                                    </p:anim>
                                    <p:animEffect transition="in" filter="fade">
                                      <p:cBhvr>
                                        <p:cTn id="281" dur="500"/>
                                        <p:tgtEl>
                                          <p:spTgt spid="356"/>
                                        </p:tgtEl>
                                      </p:cBhvr>
                                    </p:animEffect>
                                  </p:childTnLst>
                                </p:cTn>
                              </p:par>
                            </p:childTnLst>
                          </p:cTn>
                        </p:par>
                        <p:par>
                          <p:cTn id="282" fill="hold" nodeType="afterGroup">
                            <p:stCondLst>
                              <p:cond delay="500"/>
                            </p:stCondLst>
                            <p:childTnLst>
                              <p:par>
                                <p:cTn id="283" presetID="35" presetClass="path" presetSubtype="0" accel="50000" decel="50000" fill="hold" nodeType="afterEffect">
                                  <p:stCondLst>
                                    <p:cond delay="0"/>
                                  </p:stCondLst>
                                  <p:childTnLst>
                                    <p:animMotion origin="layout" path="M 3.88889E-6 -2.96296E-6 L 0.06701 0.00023 " pathEditMode="relative" rAng="0" ptsTypes="AA">
                                      <p:cBhvr>
                                        <p:cTn id="284" dur="500" fill="hold"/>
                                        <p:tgtEl>
                                          <p:spTgt spid="217"/>
                                        </p:tgtEl>
                                        <p:attrNameLst>
                                          <p:attrName>ppt_x</p:attrName>
                                          <p:attrName>ppt_y</p:attrName>
                                        </p:attrNameLst>
                                      </p:cBhvr>
                                      <p:rCtr x="3400" y="0"/>
                                    </p:animMotion>
                                  </p:childTnLst>
                                </p:cTn>
                              </p:par>
                              <p:par>
                                <p:cTn id="285" presetID="35" presetClass="path" presetSubtype="0" accel="50000" decel="50000" fill="hold" nodeType="withEffect">
                                  <p:stCondLst>
                                    <p:cond delay="0"/>
                                  </p:stCondLst>
                                  <p:childTnLst>
                                    <p:animMotion origin="layout" path="M 5.55556E-7 -2.96296E-6 L -0.06632 0.00023 " pathEditMode="relative" rAng="0" ptsTypes="AA">
                                      <p:cBhvr>
                                        <p:cTn id="286" dur="500" fill="hold"/>
                                        <p:tgtEl>
                                          <p:spTgt spid="222"/>
                                        </p:tgtEl>
                                        <p:attrNameLst>
                                          <p:attrName>ppt_x</p:attrName>
                                          <p:attrName>ppt_y</p:attrName>
                                        </p:attrNameLst>
                                      </p:cBhvr>
                                      <p:rCtr x="-3300" y="0"/>
                                    </p:animMotion>
                                  </p:childTnLst>
                                </p:cTn>
                              </p:par>
                              <p:par>
                                <p:cTn id="287" presetID="10" presetClass="exit" presetSubtype="0" fill="hold" nodeType="withEffect">
                                  <p:stCondLst>
                                    <p:cond delay="0"/>
                                  </p:stCondLst>
                                  <p:childTnLst>
                                    <p:animEffect transition="out" filter="fade">
                                      <p:cBhvr>
                                        <p:cTn id="288" dur="500"/>
                                        <p:tgtEl>
                                          <p:spTgt spid="217"/>
                                        </p:tgtEl>
                                      </p:cBhvr>
                                    </p:animEffect>
                                    <p:set>
                                      <p:cBhvr>
                                        <p:cTn id="289" dur="1" fill="hold">
                                          <p:stCondLst>
                                            <p:cond delay="499"/>
                                          </p:stCondLst>
                                        </p:cTn>
                                        <p:tgtEl>
                                          <p:spTgt spid="217"/>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222"/>
                                        </p:tgtEl>
                                      </p:cBhvr>
                                    </p:animEffect>
                                    <p:set>
                                      <p:cBhvr>
                                        <p:cTn id="292" dur="1" fill="hold">
                                          <p:stCondLst>
                                            <p:cond delay="499"/>
                                          </p:stCondLst>
                                        </p:cTn>
                                        <p:tgtEl>
                                          <p:spTgt spid="222"/>
                                        </p:tgtEl>
                                        <p:attrNameLst>
                                          <p:attrName>style.visibility</p:attrName>
                                        </p:attrNameLst>
                                      </p:cBhvr>
                                      <p:to>
                                        <p:strVal val="hidden"/>
                                      </p:to>
                                    </p:set>
                                  </p:childTnLst>
                                </p:cTn>
                              </p:par>
                              <p:par>
                                <p:cTn id="293" presetID="10" presetClass="exit" presetSubtype="0" fill="hold" grpId="1" nodeType="withEffect">
                                  <p:stCondLst>
                                    <p:cond delay="0"/>
                                  </p:stCondLst>
                                  <p:childTnLst>
                                    <p:animEffect transition="out" filter="fade">
                                      <p:cBhvr>
                                        <p:cTn id="294" dur="500"/>
                                        <p:tgtEl>
                                          <p:spTgt spid="356"/>
                                        </p:tgtEl>
                                      </p:cBhvr>
                                    </p:animEffect>
                                    <p:set>
                                      <p:cBhvr>
                                        <p:cTn id="295" dur="1" fill="hold">
                                          <p:stCondLst>
                                            <p:cond delay="499"/>
                                          </p:stCondLst>
                                        </p:cTn>
                                        <p:tgtEl>
                                          <p:spTgt spid="356"/>
                                        </p:tgtEl>
                                        <p:attrNameLst>
                                          <p:attrName>style.visibility</p:attrName>
                                        </p:attrNameLst>
                                      </p:cBhvr>
                                      <p:to>
                                        <p:strVal val="hidden"/>
                                      </p:to>
                                    </p:set>
                                  </p:childTnLst>
                                </p:cTn>
                              </p:par>
                              <p:par>
                                <p:cTn id="296" presetID="10" presetClass="exit" presetSubtype="0" fill="hold" nodeType="withEffect">
                                  <p:stCondLst>
                                    <p:cond delay="0"/>
                                  </p:stCondLst>
                                  <p:childTnLst>
                                    <p:animEffect transition="out" filter="fade">
                                      <p:cBhvr>
                                        <p:cTn id="297" dur="500"/>
                                        <p:tgtEl>
                                          <p:spTgt spid="354"/>
                                        </p:tgtEl>
                                      </p:cBhvr>
                                    </p:animEffect>
                                    <p:set>
                                      <p:cBhvr>
                                        <p:cTn id="298" dur="1" fill="hold">
                                          <p:stCondLst>
                                            <p:cond delay="499"/>
                                          </p:stCondLst>
                                        </p:cTn>
                                        <p:tgtEl>
                                          <p:spTgt spid="354"/>
                                        </p:tgtEl>
                                        <p:attrNameLst>
                                          <p:attrName>style.visibility</p:attrName>
                                        </p:attrNameLst>
                                      </p:cBhvr>
                                      <p:to>
                                        <p:strVal val="hidden"/>
                                      </p:to>
                                    </p:set>
                                  </p:childTnLst>
                                </p:cTn>
                              </p:par>
                              <p:par>
                                <p:cTn id="299" presetID="10" presetClass="exit" presetSubtype="0" fill="hold" nodeType="withEffect">
                                  <p:stCondLst>
                                    <p:cond delay="0"/>
                                  </p:stCondLst>
                                  <p:childTnLst>
                                    <p:animEffect transition="out" filter="fade">
                                      <p:cBhvr>
                                        <p:cTn id="300" dur="500"/>
                                        <p:tgtEl>
                                          <p:spTgt spid="357"/>
                                        </p:tgtEl>
                                      </p:cBhvr>
                                    </p:animEffect>
                                    <p:set>
                                      <p:cBhvr>
                                        <p:cTn id="301" dur="1" fill="hold">
                                          <p:stCondLst>
                                            <p:cond delay="499"/>
                                          </p:stCondLst>
                                        </p:cTn>
                                        <p:tgtEl>
                                          <p:spTgt spid="357"/>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355"/>
                                        </p:tgtEl>
                                      </p:cBhvr>
                                    </p:animEffect>
                                    <p:set>
                                      <p:cBhvr>
                                        <p:cTn id="304" dur="1" fill="hold">
                                          <p:stCondLst>
                                            <p:cond delay="499"/>
                                          </p:stCondLst>
                                        </p:cTn>
                                        <p:tgtEl>
                                          <p:spTgt spid="355"/>
                                        </p:tgtEl>
                                        <p:attrNameLst>
                                          <p:attrName>style.visibility</p:attrName>
                                        </p:attrNameLst>
                                      </p:cBhvr>
                                      <p:to>
                                        <p:strVal val="hidden"/>
                                      </p:to>
                                    </p:set>
                                  </p:childTnLst>
                                </p:cTn>
                              </p:par>
                              <p:par>
                                <p:cTn id="305" presetID="10" presetClass="exit" presetSubtype="0" fill="hold" nodeType="withEffect">
                                  <p:stCondLst>
                                    <p:cond delay="0"/>
                                  </p:stCondLst>
                                  <p:childTnLst>
                                    <p:animEffect transition="out" filter="fade">
                                      <p:cBhvr>
                                        <p:cTn id="306" dur="500"/>
                                        <p:tgtEl>
                                          <p:spTgt spid="444"/>
                                        </p:tgtEl>
                                      </p:cBhvr>
                                    </p:animEffect>
                                    <p:set>
                                      <p:cBhvr>
                                        <p:cTn id="307" dur="1" fill="hold">
                                          <p:stCondLst>
                                            <p:cond delay="499"/>
                                          </p:stCondLst>
                                        </p:cTn>
                                        <p:tgtEl>
                                          <p:spTgt spid="444"/>
                                        </p:tgtEl>
                                        <p:attrNameLst>
                                          <p:attrName>style.visibility</p:attrName>
                                        </p:attrNameLst>
                                      </p:cBhvr>
                                      <p:to>
                                        <p:strVal val="hidden"/>
                                      </p:to>
                                    </p:set>
                                  </p:childTnLst>
                                </p:cTn>
                              </p:par>
                              <p:par>
                                <p:cTn id="308" presetID="53" presetClass="entr" presetSubtype="0" fill="hold" nodeType="withEffect">
                                  <p:stCondLst>
                                    <p:cond delay="0"/>
                                  </p:stCondLst>
                                  <p:childTnLst>
                                    <p:set>
                                      <p:cBhvr>
                                        <p:cTn id="309" dur="1" fill="hold">
                                          <p:stCondLst>
                                            <p:cond delay="0"/>
                                          </p:stCondLst>
                                        </p:cTn>
                                        <p:tgtEl>
                                          <p:spTgt spid="259"/>
                                        </p:tgtEl>
                                        <p:attrNameLst>
                                          <p:attrName>style.visibility</p:attrName>
                                        </p:attrNameLst>
                                      </p:cBhvr>
                                      <p:to>
                                        <p:strVal val="visible"/>
                                      </p:to>
                                    </p:set>
                                    <p:anim calcmode="lin" valueType="num">
                                      <p:cBhvr>
                                        <p:cTn id="310" dur="500" fill="hold"/>
                                        <p:tgtEl>
                                          <p:spTgt spid="259"/>
                                        </p:tgtEl>
                                        <p:attrNameLst>
                                          <p:attrName>ppt_w</p:attrName>
                                        </p:attrNameLst>
                                      </p:cBhvr>
                                      <p:tavLst>
                                        <p:tav tm="0">
                                          <p:val>
                                            <p:fltVal val="0"/>
                                          </p:val>
                                        </p:tav>
                                        <p:tav tm="100000">
                                          <p:val>
                                            <p:strVal val="#ppt_w"/>
                                          </p:val>
                                        </p:tav>
                                      </p:tavLst>
                                    </p:anim>
                                    <p:anim calcmode="lin" valueType="num">
                                      <p:cBhvr>
                                        <p:cTn id="311" dur="500" fill="hold"/>
                                        <p:tgtEl>
                                          <p:spTgt spid="259"/>
                                        </p:tgtEl>
                                        <p:attrNameLst>
                                          <p:attrName>ppt_h</p:attrName>
                                        </p:attrNameLst>
                                      </p:cBhvr>
                                      <p:tavLst>
                                        <p:tav tm="0">
                                          <p:val>
                                            <p:fltVal val="0"/>
                                          </p:val>
                                        </p:tav>
                                        <p:tav tm="100000">
                                          <p:val>
                                            <p:strVal val="#ppt_h"/>
                                          </p:val>
                                        </p:tav>
                                      </p:tavLst>
                                    </p:anim>
                                    <p:animEffect transition="in" filter="fade">
                                      <p:cBhvr>
                                        <p:cTn id="312" dur="500"/>
                                        <p:tgtEl>
                                          <p:spTgt spid="259"/>
                                        </p:tgtEl>
                                      </p:cBhvr>
                                    </p:animEffect>
                                  </p:childTnLst>
                                </p:cTn>
                              </p:par>
                            </p:childTnLst>
                          </p:cTn>
                        </p:par>
                        <p:par>
                          <p:cTn id="313" fill="hold" nodeType="afterGroup">
                            <p:stCondLst>
                              <p:cond delay="1000"/>
                            </p:stCondLst>
                            <p:childTnLst>
                              <p:par>
                                <p:cTn id="314" presetID="64" presetClass="path" presetSubtype="0" accel="50000" decel="50000" fill="hold" nodeType="afterEffect">
                                  <p:stCondLst>
                                    <p:cond delay="0"/>
                                  </p:stCondLst>
                                  <p:childTnLst>
                                    <p:animMotion origin="layout" path="M 0.00034 0.00023 L 0.00069 -0.15509 " pathEditMode="relative" rAng="0" ptsTypes="AA">
                                      <p:cBhvr>
                                        <p:cTn id="315" dur="500" fill="hold"/>
                                        <p:tgtEl>
                                          <p:spTgt spid="259"/>
                                        </p:tgtEl>
                                        <p:attrNameLst>
                                          <p:attrName>ppt_x</p:attrName>
                                          <p:attrName>ppt_y</p:attrName>
                                        </p:attrNameLst>
                                      </p:cBhvr>
                                      <p:rCtr x="0" y="-7800"/>
                                    </p:animMotion>
                                  </p:childTnLst>
                                </p:cTn>
                              </p:par>
                              <p:par>
                                <p:cTn id="316" presetID="10" presetClass="exit" presetSubtype="0" fill="hold" nodeType="withEffect">
                                  <p:stCondLst>
                                    <p:cond delay="0"/>
                                  </p:stCondLst>
                                  <p:childTnLst>
                                    <p:animEffect transition="out" filter="fade">
                                      <p:cBhvr>
                                        <p:cTn id="317" dur="500"/>
                                        <p:tgtEl>
                                          <p:spTgt spid="259"/>
                                        </p:tgtEl>
                                      </p:cBhvr>
                                    </p:animEffect>
                                    <p:set>
                                      <p:cBhvr>
                                        <p:cTn id="318" dur="1" fill="hold">
                                          <p:stCondLst>
                                            <p:cond delay="499"/>
                                          </p:stCondLst>
                                        </p:cTn>
                                        <p:tgtEl>
                                          <p:spTgt spid="259"/>
                                        </p:tgtEl>
                                        <p:attrNameLst>
                                          <p:attrName>style.visibility</p:attrName>
                                        </p:attrNameLst>
                                      </p:cBhvr>
                                      <p:to>
                                        <p:strVal val="hidden"/>
                                      </p:to>
                                    </p:set>
                                  </p:childTnLst>
                                </p:cTn>
                              </p:par>
                              <p:par>
                                <p:cTn id="319" presetID="10" presetClass="entr" presetSubtype="0" fill="hold" nodeType="withEffect">
                                  <p:stCondLst>
                                    <p:cond delay="0"/>
                                  </p:stCondLst>
                                  <p:childTnLst>
                                    <p:set>
                                      <p:cBhvr>
                                        <p:cTn id="320" dur="1" fill="hold">
                                          <p:stCondLst>
                                            <p:cond delay="0"/>
                                          </p:stCondLst>
                                        </p:cTn>
                                        <p:tgtEl>
                                          <p:spTgt spid="265"/>
                                        </p:tgtEl>
                                        <p:attrNameLst>
                                          <p:attrName>style.visibility</p:attrName>
                                        </p:attrNameLst>
                                      </p:cBhvr>
                                      <p:to>
                                        <p:strVal val="visible"/>
                                      </p:to>
                                    </p:set>
                                    <p:animEffect transition="in" filter="fade">
                                      <p:cBhvr>
                                        <p:cTn id="321" dur="500"/>
                                        <p:tgtEl>
                                          <p:spTgt spid="265"/>
                                        </p:tgtEl>
                                      </p:cBhvr>
                                    </p:animEffect>
                                  </p:childTnLst>
                                </p:cTn>
                              </p:par>
                            </p:childTnLst>
                          </p:cTn>
                        </p:par>
                        <p:par>
                          <p:cTn id="322" fill="hold" nodeType="afterGroup">
                            <p:stCondLst>
                              <p:cond delay="1500"/>
                            </p:stCondLst>
                            <p:childTnLst>
                              <p:par>
                                <p:cTn id="323" presetID="10" presetClass="exit" presetSubtype="0" fill="hold" nodeType="afterEffect">
                                  <p:stCondLst>
                                    <p:cond delay="0"/>
                                  </p:stCondLst>
                                  <p:childTnLst>
                                    <p:animEffect transition="out" filter="fade">
                                      <p:cBhvr>
                                        <p:cTn id="324" dur="500"/>
                                        <p:tgtEl>
                                          <p:spTgt spid="57"/>
                                        </p:tgtEl>
                                      </p:cBhvr>
                                    </p:animEffect>
                                    <p:set>
                                      <p:cBhvr>
                                        <p:cTn id="325" dur="1" fill="hold">
                                          <p:stCondLst>
                                            <p:cond delay="499"/>
                                          </p:stCondLst>
                                        </p:cTn>
                                        <p:tgtEl>
                                          <p:spTgt spid="57"/>
                                        </p:tgtEl>
                                        <p:attrNameLst>
                                          <p:attrName>style.visibility</p:attrName>
                                        </p:attrNameLst>
                                      </p:cBhvr>
                                      <p:to>
                                        <p:strVal val="hidden"/>
                                      </p:to>
                                    </p:set>
                                  </p:childTnLst>
                                </p:cTn>
                              </p:par>
                              <p:par>
                                <p:cTn id="326" presetID="22" presetClass="entr" presetSubtype="4" fill="hold" nodeType="withEffect">
                                  <p:stCondLst>
                                    <p:cond delay="0"/>
                                  </p:stCondLst>
                                  <p:childTnLst>
                                    <p:set>
                                      <p:cBhvr>
                                        <p:cTn id="327" dur="1" fill="hold">
                                          <p:stCondLst>
                                            <p:cond delay="0"/>
                                          </p:stCondLst>
                                        </p:cTn>
                                        <p:tgtEl>
                                          <p:spTgt spid="522"/>
                                        </p:tgtEl>
                                        <p:attrNameLst>
                                          <p:attrName>style.visibility</p:attrName>
                                        </p:attrNameLst>
                                      </p:cBhvr>
                                      <p:to>
                                        <p:strVal val="visible"/>
                                      </p:to>
                                    </p:set>
                                    <p:animEffect transition="in" filter="wipe(down)">
                                      <p:cBhvr>
                                        <p:cTn id="328" dur="500"/>
                                        <p:tgtEl>
                                          <p:spTgt spid="522"/>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49" presetClass="entr" presetSubtype="0" decel="100000" fill="hold" grpId="0" nodeType="clickEffect">
                                  <p:stCondLst>
                                    <p:cond delay="0"/>
                                  </p:stCondLst>
                                  <p:childTnLst>
                                    <p:set>
                                      <p:cBhvr>
                                        <p:cTn id="332" dur="1" fill="hold">
                                          <p:stCondLst>
                                            <p:cond delay="0"/>
                                          </p:stCondLst>
                                        </p:cTn>
                                        <p:tgtEl>
                                          <p:spTgt spid="373"/>
                                        </p:tgtEl>
                                        <p:attrNameLst>
                                          <p:attrName>style.visibility</p:attrName>
                                        </p:attrNameLst>
                                      </p:cBhvr>
                                      <p:to>
                                        <p:strVal val="visible"/>
                                      </p:to>
                                    </p:set>
                                    <p:anim calcmode="lin" valueType="num">
                                      <p:cBhvr>
                                        <p:cTn id="333" dur="500" fill="hold"/>
                                        <p:tgtEl>
                                          <p:spTgt spid="373"/>
                                        </p:tgtEl>
                                        <p:attrNameLst>
                                          <p:attrName>ppt_w</p:attrName>
                                        </p:attrNameLst>
                                      </p:cBhvr>
                                      <p:tavLst>
                                        <p:tav tm="0">
                                          <p:val>
                                            <p:fltVal val="0"/>
                                          </p:val>
                                        </p:tav>
                                        <p:tav tm="100000">
                                          <p:val>
                                            <p:strVal val="#ppt_w"/>
                                          </p:val>
                                        </p:tav>
                                      </p:tavLst>
                                    </p:anim>
                                    <p:anim calcmode="lin" valueType="num">
                                      <p:cBhvr>
                                        <p:cTn id="334" dur="500" fill="hold"/>
                                        <p:tgtEl>
                                          <p:spTgt spid="373"/>
                                        </p:tgtEl>
                                        <p:attrNameLst>
                                          <p:attrName>ppt_h</p:attrName>
                                        </p:attrNameLst>
                                      </p:cBhvr>
                                      <p:tavLst>
                                        <p:tav tm="0">
                                          <p:val>
                                            <p:fltVal val="0"/>
                                          </p:val>
                                        </p:tav>
                                        <p:tav tm="100000">
                                          <p:val>
                                            <p:strVal val="#ppt_h"/>
                                          </p:val>
                                        </p:tav>
                                      </p:tavLst>
                                    </p:anim>
                                    <p:anim calcmode="lin" valueType="num">
                                      <p:cBhvr>
                                        <p:cTn id="335" dur="500" fill="hold"/>
                                        <p:tgtEl>
                                          <p:spTgt spid="373"/>
                                        </p:tgtEl>
                                        <p:attrNameLst>
                                          <p:attrName>style.rotation</p:attrName>
                                        </p:attrNameLst>
                                      </p:cBhvr>
                                      <p:tavLst>
                                        <p:tav tm="0">
                                          <p:val>
                                            <p:fltVal val="360"/>
                                          </p:val>
                                        </p:tav>
                                        <p:tav tm="100000">
                                          <p:val>
                                            <p:fltVal val="0"/>
                                          </p:val>
                                        </p:tav>
                                      </p:tavLst>
                                    </p:anim>
                                    <p:animEffect transition="in" filter="fade">
                                      <p:cBhvr>
                                        <p:cTn id="336" dur="500"/>
                                        <p:tgtEl>
                                          <p:spTgt spid="373"/>
                                        </p:tgtEl>
                                      </p:cBhvr>
                                    </p:animEffect>
                                  </p:childTnLst>
                                </p:cTn>
                              </p:par>
                              <p:par>
                                <p:cTn id="337" presetID="63" presetClass="path" presetSubtype="0" accel="50000" decel="50000" fill="hold" nodeType="withEffect">
                                  <p:stCondLst>
                                    <p:cond delay="0"/>
                                  </p:stCondLst>
                                  <p:childTnLst>
                                    <p:animMotion origin="layout" path="M 3.33333E-6 -4.44444E-6 L 0.13298 0.00024 " pathEditMode="relative" rAng="0" ptsTypes="AA">
                                      <p:cBhvr>
                                        <p:cTn id="338" dur="500" fill="hold"/>
                                        <p:tgtEl>
                                          <p:spTgt spid="191"/>
                                        </p:tgtEl>
                                        <p:attrNameLst>
                                          <p:attrName>ppt_x</p:attrName>
                                          <p:attrName>ppt_y</p:attrName>
                                        </p:attrNameLst>
                                      </p:cBhvr>
                                      <p:rCtr x="6600" y="0"/>
                                    </p:animMotion>
                                  </p:childTnLst>
                                </p:cTn>
                              </p:par>
                              <p:par>
                                <p:cTn id="339" presetID="35" presetClass="path" presetSubtype="0" accel="50000" decel="50000" fill="hold" nodeType="withEffect">
                                  <p:stCondLst>
                                    <p:cond delay="0"/>
                                  </p:stCondLst>
                                  <p:childTnLst>
                                    <p:animMotion origin="layout" path="M 0.0007 0.00046 L -0.13229 0.00069 " pathEditMode="relative" rAng="0" ptsTypes="AA">
                                      <p:cBhvr>
                                        <p:cTn id="340" dur="500" fill="hold"/>
                                        <p:tgtEl>
                                          <p:spTgt spid="265"/>
                                        </p:tgtEl>
                                        <p:attrNameLst>
                                          <p:attrName>ppt_x</p:attrName>
                                          <p:attrName>ppt_y</p:attrName>
                                        </p:attrNameLst>
                                      </p:cBhvr>
                                      <p:rCtr x="-6600" y="0"/>
                                    </p:animMotion>
                                  </p:childTnLst>
                                </p:cTn>
                              </p:par>
                              <p:par>
                                <p:cTn id="341" presetID="10" presetClass="exit" presetSubtype="0" fill="hold" nodeType="withEffect">
                                  <p:stCondLst>
                                    <p:cond delay="0"/>
                                  </p:stCondLst>
                                  <p:childTnLst>
                                    <p:animEffect transition="out" filter="fade">
                                      <p:cBhvr>
                                        <p:cTn id="342" dur="500"/>
                                        <p:tgtEl>
                                          <p:spTgt spid="191"/>
                                        </p:tgtEl>
                                      </p:cBhvr>
                                    </p:animEffect>
                                    <p:set>
                                      <p:cBhvr>
                                        <p:cTn id="343" dur="1" fill="hold">
                                          <p:stCondLst>
                                            <p:cond delay="499"/>
                                          </p:stCondLst>
                                        </p:cTn>
                                        <p:tgtEl>
                                          <p:spTgt spid="191"/>
                                        </p:tgtEl>
                                        <p:attrNameLst>
                                          <p:attrName>style.visibility</p:attrName>
                                        </p:attrNameLst>
                                      </p:cBhvr>
                                      <p:to>
                                        <p:strVal val="hidden"/>
                                      </p:to>
                                    </p:set>
                                  </p:childTnLst>
                                </p:cTn>
                              </p:par>
                              <p:par>
                                <p:cTn id="344" presetID="10" presetClass="exit" presetSubtype="0" fill="hold" nodeType="withEffect">
                                  <p:stCondLst>
                                    <p:cond delay="0"/>
                                  </p:stCondLst>
                                  <p:childTnLst>
                                    <p:animEffect transition="out" filter="fade">
                                      <p:cBhvr>
                                        <p:cTn id="345" dur="500"/>
                                        <p:tgtEl>
                                          <p:spTgt spid="265"/>
                                        </p:tgtEl>
                                      </p:cBhvr>
                                    </p:animEffect>
                                    <p:set>
                                      <p:cBhvr>
                                        <p:cTn id="346" dur="1" fill="hold">
                                          <p:stCondLst>
                                            <p:cond delay="499"/>
                                          </p:stCondLst>
                                        </p:cTn>
                                        <p:tgtEl>
                                          <p:spTgt spid="265"/>
                                        </p:tgtEl>
                                        <p:attrNameLst>
                                          <p:attrName>style.visibility</p:attrName>
                                        </p:attrNameLst>
                                      </p:cBhvr>
                                      <p:to>
                                        <p:strVal val="hidden"/>
                                      </p:to>
                                    </p:set>
                                  </p:childTnLst>
                                </p:cTn>
                              </p:par>
                              <p:par>
                                <p:cTn id="347" presetID="10" presetClass="exit" presetSubtype="0" fill="hold" grpId="1" nodeType="withEffect">
                                  <p:stCondLst>
                                    <p:cond delay="0"/>
                                  </p:stCondLst>
                                  <p:childTnLst>
                                    <p:animEffect transition="out" filter="fade">
                                      <p:cBhvr>
                                        <p:cTn id="348" dur="500"/>
                                        <p:tgtEl>
                                          <p:spTgt spid="373"/>
                                        </p:tgtEl>
                                      </p:cBhvr>
                                    </p:animEffect>
                                    <p:set>
                                      <p:cBhvr>
                                        <p:cTn id="349" dur="1" fill="hold">
                                          <p:stCondLst>
                                            <p:cond delay="499"/>
                                          </p:stCondLst>
                                        </p:cTn>
                                        <p:tgtEl>
                                          <p:spTgt spid="373"/>
                                        </p:tgtEl>
                                        <p:attrNameLst>
                                          <p:attrName>style.visibility</p:attrName>
                                        </p:attrNameLst>
                                      </p:cBhvr>
                                      <p:to>
                                        <p:strVal val="hidden"/>
                                      </p:to>
                                    </p:set>
                                  </p:childTnLst>
                                </p:cTn>
                              </p:par>
                              <p:par>
                                <p:cTn id="350" presetID="10" presetClass="exit" presetSubtype="0" fill="hold" nodeType="withEffect">
                                  <p:stCondLst>
                                    <p:cond delay="0"/>
                                  </p:stCondLst>
                                  <p:childTnLst>
                                    <p:animEffect transition="out" filter="fade">
                                      <p:cBhvr>
                                        <p:cTn id="351" dur="500"/>
                                        <p:tgtEl>
                                          <p:spTgt spid="352"/>
                                        </p:tgtEl>
                                      </p:cBhvr>
                                    </p:animEffect>
                                    <p:set>
                                      <p:cBhvr>
                                        <p:cTn id="352" dur="1" fill="hold">
                                          <p:stCondLst>
                                            <p:cond delay="499"/>
                                          </p:stCondLst>
                                        </p:cTn>
                                        <p:tgtEl>
                                          <p:spTgt spid="352"/>
                                        </p:tgtEl>
                                        <p:attrNameLst>
                                          <p:attrName>style.visibility</p:attrName>
                                        </p:attrNameLst>
                                      </p:cBhvr>
                                      <p:to>
                                        <p:strVal val="hidden"/>
                                      </p:to>
                                    </p:set>
                                  </p:childTnLst>
                                </p:cTn>
                              </p:par>
                              <p:par>
                                <p:cTn id="353" presetID="10" presetClass="exit" presetSubtype="0" fill="hold" nodeType="withEffect">
                                  <p:stCondLst>
                                    <p:cond delay="0"/>
                                  </p:stCondLst>
                                  <p:childTnLst>
                                    <p:animEffect transition="out" filter="fade">
                                      <p:cBhvr>
                                        <p:cTn id="354" dur="500"/>
                                        <p:tgtEl>
                                          <p:spTgt spid="533"/>
                                        </p:tgtEl>
                                      </p:cBhvr>
                                    </p:animEffect>
                                    <p:set>
                                      <p:cBhvr>
                                        <p:cTn id="355" dur="1" fill="hold">
                                          <p:stCondLst>
                                            <p:cond delay="499"/>
                                          </p:stCondLst>
                                        </p:cTn>
                                        <p:tgtEl>
                                          <p:spTgt spid="533"/>
                                        </p:tgtEl>
                                        <p:attrNameLst>
                                          <p:attrName>style.visibility</p:attrName>
                                        </p:attrNameLst>
                                      </p:cBhvr>
                                      <p:to>
                                        <p:strVal val="hidden"/>
                                      </p:to>
                                    </p:set>
                                  </p:childTnLst>
                                </p:cTn>
                              </p:par>
                              <p:par>
                                <p:cTn id="356" presetID="10" presetClass="exit" presetSubtype="0" fill="hold" nodeType="withEffect">
                                  <p:stCondLst>
                                    <p:cond delay="0"/>
                                  </p:stCondLst>
                                  <p:childTnLst>
                                    <p:animEffect transition="out" filter="fade">
                                      <p:cBhvr>
                                        <p:cTn id="357" dur="500"/>
                                        <p:tgtEl>
                                          <p:spTgt spid="204"/>
                                        </p:tgtEl>
                                      </p:cBhvr>
                                    </p:animEffect>
                                    <p:set>
                                      <p:cBhvr>
                                        <p:cTn id="358" dur="1" fill="hold">
                                          <p:stCondLst>
                                            <p:cond delay="499"/>
                                          </p:stCondLst>
                                        </p:cTn>
                                        <p:tgtEl>
                                          <p:spTgt spid="204"/>
                                        </p:tgtEl>
                                        <p:attrNameLst>
                                          <p:attrName>style.visibility</p:attrName>
                                        </p:attrNameLst>
                                      </p:cBhvr>
                                      <p:to>
                                        <p:strVal val="hidden"/>
                                      </p:to>
                                    </p:set>
                                  </p:childTnLst>
                                </p:cTn>
                              </p:par>
                              <p:par>
                                <p:cTn id="359" presetID="10" presetClass="exit" presetSubtype="0" fill="hold" nodeType="withEffect">
                                  <p:stCondLst>
                                    <p:cond delay="0"/>
                                  </p:stCondLst>
                                  <p:childTnLst>
                                    <p:animEffect transition="out" filter="fade">
                                      <p:cBhvr>
                                        <p:cTn id="360" dur="500"/>
                                        <p:tgtEl>
                                          <p:spTgt spid="522"/>
                                        </p:tgtEl>
                                      </p:cBhvr>
                                    </p:animEffect>
                                    <p:set>
                                      <p:cBhvr>
                                        <p:cTn id="361" dur="1" fill="hold">
                                          <p:stCondLst>
                                            <p:cond delay="499"/>
                                          </p:stCondLst>
                                        </p:cTn>
                                        <p:tgtEl>
                                          <p:spTgt spid="522"/>
                                        </p:tgtEl>
                                        <p:attrNameLst>
                                          <p:attrName>style.visibility</p:attrName>
                                        </p:attrNameLst>
                                      </p:cBhvr>
                                      <p:to>
                                        <p:strVal val="hidden"/>
                                      </p:to>
                                    </p:set>
                                  </p:childTnLst>
                                </p:cTn>
                              </p:par>
                              <p:par>
                                <p:cTn id="362" presetID="53" presetClass="entr" presetSubtype="0" fill="hold" nodeType="withEffect">
                                  <p:stCondLst>
                                    <p:cond delay="0"/>
                                  </p:stCondLst>
                                  <p:childTnLst>
                                    <p:set>
                                      <p:cBhvr>
                                        <p:cTn id="363" dur="1" fill="hold">
                                          <p:stCondLst>
                                            <p:cond delay="0"/>
                                          </p:stCondLst>
                                        </p:cTn>
                                        <p:tgtEl>
                                          <p:spTgt spid="271"/>
                                        </p:tgtEl>
                                        <p:attrNameLst>
                                          <p:attrName>style.visibility</p:attrName>
                                        </p:attrNameLst>
                                      </p:cBhvr>
                                      <p:to>
                                        <p:strVal val="visible"/>
                                      </p:to>
                                    </p:set>
                                    <p:anim calcmode="lin" valueType="num">
                                      <p:cBhvr>
                                        <p:cTn id="364" dur="500" fill="hold"/>
                                        <p:tgtEl>
                                          <p:spTgt spid="271"/>
                                        </p:tgtEl>
                                        <p:attrNameLst>
                                          <p:attrName>ppt_w</p:attrName>
                                        </p:attrNameLst>
                                      </p:cBhvr>
                                      <p:tavLst>
                                        <p:tav tm="0">
                                          <p:val>
                                            <p:fltVal val="0"/>
                                          </p:val>
                                        </p:tav>
                                        <p:tav tm="100000">
                                          <p:val>
                                            <p:strVal val="#ppt_w"/>
                                          </p:val>
                                        </p:tav>
                                      </p:tavLst>
                                    </p:anim>
                                    <p:anim calcmode="lin" valueType="num">
                                      <p:cBhvr>
                                        <p:cTn id="365" dur="500" fill="hold"/>
                                        <p:tgtEl>
                                          <p:spTgt spid="271"/>
                                        </p:tgtEl>
                                        <p:attrNameLst>
                                          <p:attrName>ppt_h</p:attrName>
                                        </p:attrNameLst>
                                      </p:cBhvr>
                                      <p:tavLst>
                                        <p:tav tm="0">
                                          <p:val>
                                            <p:fltVal val="0"/>
                                          </p:val>
                                        </p:tav>
                                        <p:tav tm="100000">
                                          <p:val>
                                            <p:strVal val="#ppt_h"/>
                                          </p:val>
                                        </p:tav>
                                      </p:tavLst>
                                    </p:anim>
                                    <p:animEffect transition="in" filter="fade">
                                      <p:cBhvr>
                                        <p:cTn id="366" dur="500"/>
                                        <p:tgtEl>
                                          <p:spTgt spid="271"/>
                                        </p:tgtEl>
                                      </p:cBhvr>
                                    </p:animEffect>
                                  </p:childTnLst>
                                </p:cTn>
                              </p:par>
                            </p:childTnLst>
                          </p:cTn>
                        </p:par>
                        <p:par>
                          <p:cTn id="367" fill="hold" nodeType="afterGroup">
                            <p:stCondLst>
                              <p:cond delay="500"/>
                            </p:stCondLst>
                            <p:childTnLst>
                              <p:par>
                                <p:cTn id="368" presetID="64" presetClass="path" presetSubtype="0" accel="50000" decel="50000" fill="hold" nodeType="afterEffect">
                                  <p:stCondLst>
                                    <p:cond delay="0"/>
                                  </p:stCondLst>
                                  <p:childTnLst>
                                    <p:animMotion origin="layout" path="M 0.00034 0.00023 L 0.00069 -0.15509 " pathEditMode="relative" rAng="0" ptsTypes="AA">
                                      <p:cBhvr>
                                        <p:cTn id="369" dur="500" fill="hold"/>
                                        <p:tgtEl>
                                          <p:spTgt spid="271"/>
                                        </p:tgtEl>
                                        <p:attrNameLst>
                                          <p:attrName>ppt_x</p:attrName>
                                          <p:attrName>ppt_y</p:attrName>
                                        </p:attrNameLst>
                                      </p:cBhvr>
                                      <p:rCtr x="0" y="-7800"/>
                                    </p:animMotion>
                                  </p:childTnLst>
                                </p:cTn>
                              </p:par>
                              <p:par>
                                <p:cTn id="370" presetID="10" presetClass="exit" presetSubtype="0" fill="hold" nodeType="withEffect">
                                  <p:stCondLst>
                                    <p:cond delay="0"/>
                                  </p:stCondLst>
                                  <p:childTnLst>
                                    <p:animEffect transition="out" filter="fade">
                                      <p:cBhvr>
                                        <p:cTn id="371" dur="500"/>
                                        <p:tgtEl>
                                          <p:spTgt spid="271"/>
                                        </p:tgtEl>
                                      </p:cBhvr>
                                    </p:animEffect>
                                    <p:set>
                                      <p:cBhvr>
                                        <p:cTn id="372" dur="1" fill="hold">
                                          <p:stCondLst>
                                            <p:cond delay="499"/>
                                          </p:stCondLst>
                                        </p:cTn>
                                        <p:tgtEl>
                                          <p:spTgt spid="271"/>
                                        </p:tgtEl>
                                        <p:attrNameLst>
                                          <p:attrName>style.visibility</p:attrName>
                                        </p:attrNameLst>
                                      </p:cBhvr>
                                      <p:to>
                                        <p:strVal val="hidden"/>
                                      </p:to>
                                    </p:set>
                                  </p:childTnLst>
                                </p:cTn>
                              </p:par>
                              <p:par>
                                <p:cTn id="373" presetID="10" presetClass="entr" presetSubtype="0" fill="hold" nodeType="withEffect">
                                  <p:stCondLst>
                                    <p:cond delay="0"/>
                                  </p:stCondLst>
                                  <p:childTnLst>
                                    <p:set>
                                      <p:cBhvr>
                                        <p:cTn id="374" dur="1" fill="hold">
                                          <p:stCondLst>
                                            <p:cond delay="0"/>
                                          </p:stCondLst>
                                        </p:cTn>
                                        <p:tgtEl>
                                          <p:spTgt spid="276"/>
                                        </p:tgtEl>
                                        <p:attrNameLst>
                                          <p:attrName>style.visibility</p:attrName>
                                        </p:attrNameLst>
                                      </p:cBhvr>
                                      <p:to>
                                        <p:strVal val="visible"/>
                                      </p:to>
                                    </p:set>
                                    <p:animEffect transition="in" filter="fade">
                                      <p:cBhvr>
                                        <p:cTn id="375" dur="500"/>
                                        <p:tgtEl>
                                          <p:spTgt spid="276"/>
                                        </p:tgtEl>
                                      </p:cBhvr>
                                    </p:animEffect>
                                  </p:childTnLst>
                                </p:cTn>
                              </p:par>
                            </p:childTnLst>
                          </p:cTn>
                        </p:par>
                        <p:par>
                          <p:cTn id="376" fill="hold" nodeType="afterGroup">
                            <p:stCondLst>
                              <p:cond delay="1000"/>
                            </p:stCondLst>
                            <p:childTnLst>
                              <p:par>
                                <p:cTn id="377" presetID="10" presetClass="exit" presetSubtype="0" fill="hold" nodeType="afterEffect">
                                  <p:stCondLst>
                                    <p:cond delay="0"/>
                                  </p:stCondLst>
                                  <p:childTnLst>
                                    <p:animEffect transition="out" filter="fade">
                                      <p:cBhvr>
                                        <p:cTn id="378" dur="500"/>
                                        <p:tgtEl>
                                          <p:spTgt spid="5"/>
                                        </p:tgtEl>
                                      </p:cBhvr>
                                    </p:animEffect>
                                    <p:set>
                                      <p:cBhvr>
                                        <p:cTn id="37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animBg="1"/>
      <p:bldP spid="373" grpId="1" animBg="1"/>
      <p:bldP spid="375" grpId="0" animBg="1"/>
      <p:bldP spid="375" grpId="1" animBg="1"/>
      <p:bldP spid="376" grpId="0" animBg="1"/>
      <p:bldP spid="376" grpId="1" animBg="1"/>
      <p:bldP spid="356" grpId="0" animBg="1"/>
      <p:bldP spid="35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pPr eaLnBrk="1" hangingPunct="1"/>
            <a:r>
              <a:rPr lang="en-US" altLang="en-US"/>
              <a:t>Ví dụ gọi hàm </a:t>
            </a:r>
            <a:r>
              <a:rPr lang="vi-VN" altLang="en-US"/>
              <a:t>đệ</a:t>
            </a:r>
            <a:r>
              <a:rPr lang="en-US" altLang="en-US"/>
              <a:t> quy</a:t>
            </a:r>
          </a:p>
        </p:txBody>
      </p:sp>
      <p:sp>
        <p:nvSpPr>
          <p:cNvPr id="4" name="Content Placeholder 3"/>
          <p:cNvSpPr>
            <a:spLocks noGrp="1"/>
          </p:cNvSpPr>
          <p:nvPr>
            <p:ph idx="1"/>
          </p:nvPr>
        </p:nvSpPr>
        <p:spPr>
          <a:xfrm>
            <a:off x="774145" y="1233824"/>
            <a:ext cx="4220642" cy="4943139"/>
          </a:xfrm>
        </p:spPr>
        <p:txBody>
          <a:bodyPr/>
          <a:lstStyle/>
          <a:p>
            <a:pPr eaLnBrk="1" hangingPunct="1">
              <a:defRPr/>
            </a:pPr>
            <a:r>
              <a:rPr lang="en-US" dirty="0" err="1">
                <a:solidFill>
                  <a:schemeClr val="tx1">
                    <a:lumMod val="50000"/>
                  </a:schemeClr>
                </a:solidFill>
              </a:rPr>
              <a:t>Tính</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hạng</a:t>
            </a:r>
            <a:r>
              <a:rPr lang="en-US" dirty="0">
                <a:solidFill>
                  <a:schemeClr val="tx1">
                    <a:lumMod val="50000"/>
                  </a:schemeClr>
                </a:solidFill>
              </a:rPr>
              <a:t> ở </a:t>
            </a:r>
            <a:r>
              <a:rPr lang="en-US" dirty="0" err="1">
                <a:solidFill>
                  <a:schemeClr val="tx1">
                    <a:lumMod val="50000"/>
                  </a:schemeClr>
                </a:solidFill>
              </a:rPr>
              <a:t>vị</a:t>
            </a:r>
            <a:r>
              <a:rPr lang="en-US" dirty="0">
                <a:solidFill>
                  <a:schemeClr val="tx1">
                    <a:lumMod val="50000"/>
                  </a:schemeClr>
                </a:solidFill>
              </a:rPr>
              <a:t> </a:t>
            </a:r>
            <a:r>
              <a:rPr lang="en-US" dirty="0" err="1">
                <a:solidFill>
                  <a:schemeClr val="tx1">
                    <a:lumMod val="50000"/>
                  </a:schemeClr>
                </a:solidFill>
              </a:rPr>
              <a:t>trí</a:t>
            </a:r>
            <a:r>
              <a:rPr lang="en-US" dirty="0">
                <a:solidFill>
                  <a:schemeClr val="tx1">
                    <a:lumMod val="50000"/>
                  </a:schemeClr>
                </a:solidFill>
              </a:rPr>
              <a:t> thứ 5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dãy</a:t>
            </a:r>
            <a:r>
              <a:rPr lang="en-US" dirty="0">
                <a:solidFill>
                  <a:schemeClr val="tx1">
                    <a:lumMod val="50000"/>
                  </a:schemeClr>
                </a:solidFill>
              </a:rPr>
              <a:t> Fibonacci</a:t>
            </a:r>
          </a:p>
        </p:txBody>
      </p:sp>
      <p:sp>
        <p:nvSpPr>
          <p:cNvPr id="3994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23" name="Group 37"/>
          <p:cNvGrpSpPr/>
          <p:nvPr/>
        </p:nvGrpSpPr>
        <p:grpSpPr>
          <a:xfrm>
            <a:off x="6458078" y="929666"/>
            <a:ext cx="3339769" cy="2773829"/>
            <a:chOff x="2362199" y="1524000"/>
            <a:chExt cx="3314205" cy="2807195"/>
          </a:xfrm>
          <a:scene3d>
            <a:camera prst="perspectiveHeroicExtremeRightFacing"/>
            <a:lightRig rig="threePt" dir="t"/>
          </a:scene3d>
        </p:grpSpPr>
        <p:sp>
          <p:nvSpPr>
            <p:cNvPr id="33" name="AutoShape 6"/>
            <p:cNvSpPr>
              <a:spLocks noChangeArrowheads="1"/>
            </p:cNvSpPr>
            <p:nvPr/>
          </p:nvSpPr>
          <p:spPr bwMode="gray">
            <a:xfrm>
              <a:off x="2438400" y="2057400"/>
              <a:ext cx="3200400" cy="22098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000"/>
            </a:p>
          </p:txBody>
        </p:sp>
        <p:sp>
          <p:nvSpPr>
            <p:cNvPr id="34" name="Rectangle 11"/>
            <p:cNvSpPr>
              <a:spLocks noChangeArrowheads="1"/>
            </p:cNvSpPr>
            <p:nvPr/>
          </p:nvSpPr>
          <p:spPr bwMode="black">
            <a:xfrm>
              <a:off x="2514600" y="2057400"/>
              <a:ext cx="3048000" cy="2273795"/>
            </a:xfrm>
            <a:prstGeom prst="rect">
              <a:avLst/>
            </a:prstGeom>
            <a:noFill/>
            <a:ln w="9525" algn="ctr">
              <a:noFill/>
              <a:miter lim="800000"/>
              <a:headEnd/>
              <a:tailEnd/>
            </a:ln>
          </p:spPr>
          <p:txBody>
            <a:bodyPr>
              <a:spAutoFit/>
            </a:bodyPr>
            <a:lstStyle/>
            <a:p>
              <a:pPr marL="231775" indent="-231775" algn="just">
                <a:defRPr/>
              </a:pPr>
              <a:r>
                <a:rPr lang="vi-VN" sz="2000" kern="0" dirty="0">
                  <a:solidFill>
                    <a:schemeClr val="tx1">
                      <a:lumMod val="60000"/>
                      <a:lumOff val="40000"/>
                    </a:schemeClr>
                  </a:solidFill>
                  <a:latin typeface="Tahoma" pitchFamily="34" charset="0"/>
                  <a:cs typeface="Tahoma" pitchFamily="34" charset="0"/>
                </a:rPr>
                <a:t>{</a:t>
              </a:r>
              <a:endParaRPr lang="en-US" sz="2000" kern="0" dirty="0">
                <a:solidFill>
                  <a:schemeClr val="tx1">
                    <a:lumMod val="60000"/>
                    <a:lumOff val="40000"/>
                  </a:schemeClr>
                </a:solidFill>
                <a:latin typeface="Tahoma" pitchFamily="34" charset="0"/>
                <a:cs typeface="Tahoma" pitchFamily="34" charset="0"/>
              </a:endParaRPr>
            </a:p>
            <a:p>
              <a:pPr marL="231775" indent="-231775" algn="just">
                <a:defRPr/>
              </a:pPr>
              <a:r>
                <a:rPr lang="en-US" sz="2000" kern="0" dirty="0">
                  <a:solidFill>
                    <a:schemeClr val="tx1">
                      <a:lumMod val="60000"/>
                      <a:lumOff val="40000"/>
                    </a:schemeClr>
                  </a:solidFill>
                  <a:latin typeface="Tahoma" pitchFamily="34" charset="0"/>
                  <a:cs typeface="Tahoma" pitchFamily="34" charset="0"/>
                </a:rPr>
                <a:t>   if (n == 0)</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return 0;</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if (n == 1)</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return 1;</a:t>
              </a:r>
            </a:p>
            <a:p>
              <a:pPr marL="231775" indent="-231775" algn="just">
                <a:defRPr/>
              </a:pPr>
              <a:r>
                <a:rPr lang="en-US" sz="2000" kern="0" dirty="0">
                  <a:solidFill>
                    <a:schemeClr val="tx1">
                      <a:lumMod val="60000"/>
                      <a:lumOff val="40000"/>
                    </a:schemeClr>
                  </a:solidFill>
                  <a:latin typeface="Tahoma" pitchFamily="34" charset="0"/>
                  <a:cs typeface="Tahoma" pitchFamily="34" charset="0"/>
                </a:rPr>
                <a:t>   return F(n-1) + F(n-2);</a:t>
              </a:r>
            </a:p>
            <a:p>
              <a:pPr marL="231775" indent="-231775" algn="just">
                <a:defRPr/>
              </a:pPr>
              <a:r>
                <a:rPr lang="vi-VN" sz="2000" kern="0" dirty="0">
                  <a:solidFill>
                    <a:schemeClr val="tx1">
                      <a:lumMod val="60000"/>
                      <a:lumOff val="40000"/>
                    </a:schemeClr>
                  </a:solidFill>
                  <a:latin typeface="Tahoma" pitchFamily="34" charset="0"/>
                  <a:cs typeface="Tahoma" pitchFamily="34" charset="0"/>
                </a:rPr>
                <a:t>}</a:t>
              </a:r>
            </a:p>
          </p:txBody>
        </p:sp>
        <p:grpSp>
          <p:nvGrpSpPr>
            <p:cNvPr id="24" name="Group 19"/>
            <p:cNvGrpSpPr/>
            <p:nvPr/>
          </p:nvGrpSpPr>
          <p:grpSpPr>
            <a:xfrm>
              <a:off x="2362199" y="1524000"/>
              <a:ext cx="3314205" cy="530225"/>
              <a:chOff x="560388" y="1143000"/>
              <a:chExt cx="3617912" cy="530225"/>
            </a:xfrm>
          </p:grpSpPr>
          <p:sp>
            <p:nvSpPr>
              <p:cNvPr id="36"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p3d>
                <a:bevelT/>
              </a:sp3d>
            </p:spPr>
            <p:txBody>
              <a:bodyPr wrap="none" anchor="ctr"/>
              <a:lstStyle/>
              <a:p>
                <a:pPr>
                  <a:defRPr/>
                </a:pPr>
                <a:endParaRPr lang="en-US" kern="0">
                  <a:solidFill>
                    <a:sysClr val="windowText" lastClr="000000"/>
                  </a:solidFill>
                  <a:latin typeface="Verdana"/>
                </a:endParaRPr>
              </a:p>
            </p:txBody>
          </p:sp>
          <p:sp>
            <p:nvSpPr>
              <p:cNvPr id="37" name="Rectangle 4"/>
              <p:cNvSpPr>
                <a:spLocks noChangeArrowheads="1"/>
              </p:cNvSpPr>
              <p:nvPr/>
            </p:nvSpPr>
            <p:spPr bwMode="gray">
              <a:xfrm>
                <a:off x="708025" y="1192213"/>
                <a:ext cx="3357562" cy="467218"/>
              </a:xfrm>
              <a:prstGeom prst="rect">
                <a:avLst/>
              </a:prstGeom>
              <a:noFill/>
              <a:ln w="9525" algn="ctr">
                <a:noFill/>
                <a:miter lim="800000"/>
                <a:headEnd/>
                <a:tailEnd/>
              </a:ln>
              <a:effectLst>
                <a:outerShdw dist="35921" dir="2700000" algn="ctr" rotWithShape="0">
                  <a:srgbClr val="003300"/>
                </a:outerShdw>
              </a:effectLst>
              <a:sp3d>
                <a:bevelT/>
              </a:sp3d>
            </p:spPr>
            <p:txBody>
              <a:bodyPr>
                <a:spAutoFit/>
              </a:bodyPr>
              <a:lstStyle/>
              <a:p>
                <a:pPr>
                  <a:defRPr/>
                </a:pPr>
                <a:r>
                  <a:rPr lang="en-US" sz="2400" kern="0" dirty="0">
                    <a:solidFill>
                      <a:srgbClr val="FFFFFF"/>
                    </a:solidFill>
                    <a:latin typeface="Arial" charset="0"/>
                  </a:rPr>
                  <a:t>long F(</a:t>
                </a:r>
                <a:r>
                  <a:rPr lang="en-US" sz="2400" kern="0" dirty="0" err="1">
                    <a:solidFill>
                      <a:srgbClr val="FFFFFF"/>
                    </a:solidFill>
                    <a:latin typeface="Arial" charset="0"/>
                  </a:rPr>
                  <a:t>int</a:t>
                </a:r>
                <a:r>
                  <a:rPr lang="en-US" sz="2400" kern="0" dirty="0">
                    <a:solidFill>
                      <a:srgbClr val="FFFFFF"/>
                    </a:solidFill>
                    <a:latin typeface="Arial" charset="0"/>
                  </a:rPr>
                  <a:t> n)</a:t>
                </a:r>
              </a:p>
            </p:txBody>
          </p:sp>
        </p:grpSp>
      </p:grpSp>
      <p:graphicFrame>
        <p:nvGraphicFramePr>
          <p:cNvPr id="440" name="Content Placeholder 7"/>
          <p:cNvGraphicFramePr>
            <a:graphicFrameLocks/>
          </p:cNvGraphicFramePr>
          <p:nvPr>
            <p:extLst>
              <p:ext uri="{D42A27DB-BD31-4B8C-83A1-F6EECF244321}">
                <p14:modId xmlns:p14="http://schemas.microsoft.com/office/powerpoint/2010/main" val="275056216"/>
              </p:ext>
            </p:extLst>
          </p:nvPr>
        </p:nvGraphicFramePr>
        <p:xfrm>
          <a:off x="879677" y="4286377"/>
          <a:ext cx="10432645" cy="2114550"/>
        </p:xfrm>
        <a:graphic>
          <a:graphicData uri="http://schemas.openxmlformats.org/drawingml/2006/table">
            <a:tbl>
              <a:tblPr>
                <a:tableStyleId>{5C22544A-7EE6-4342-B048-85BDC9FD1C3A}</a:tableStyleId>
              </a:tblPr>
              <a:tblGrid>
                <a:gridCol w="613685">
                  <a:extLst>
                    <a:ext uri="{9D8B030D-6E8A-4147-A177-3AD203B41FA5}">
                      <a16:colId xmlns:a16="http://schemas.microsoft.com/office/drawing/2014/main" val="20000"/>
                    </a:ext>
                  </a:extLst>
                </a:gridCol>
                <a:gridCol w="613685">
                  <a:extLst>
                    <a:ext uri="{9D8B030D-6E8A-4147-A177-3AD203B41FA5}">
                      <a16:colId xmlns:a16="http://schemas.microsoft.com/office/drawing/2014/main" val="20001"/>
                    </a:ext>
                  </a:extLst>
                </a:gridCol>
                <a:gridCol w="613685">
                  <a:extLst>
                    <a:ext uri="{9D8B030D-6E8A-4147-A177-3AD203B41FA5}">
                      <a16:colId xmlns:a16="http://schemas.microsoft.com/office/drawing/2014/main" val="20002"/>
                    </a:ext>
                  </a:extLst>
                </a:gridCol>
                <a:gridCol w="613685">
                  <a:extLst>
                    <a:ext uri="{9D8B030D-6E8A-4147-A177-3AD203B41FA5}">
                      <a16:colId xmlns:a16="http://schemas.microsoft.com/office/drawing/2014/main" val="20003"/>
                    </a:ext>
                  </a:extLst>
                </a:gridCol>
                <a:gridCol w="613685">
                  <a:extLst>
                    <a:ext uri="{9D8B030D-6E8A-4147-A177-3AD203B41FA5}">
                      <a16:colId xmlns:a16="http://schemas.microsoft.com/office/drawing/2014/main" val="20004"/>
                    </a:ext>
                  </a:extLst>
                </a:gridCol>
                <a:gridCol w="613685">
                  <a:extLst>
                    <a:ext uri="{9D8B030D-6E8A-4147-A177-3AD203B41FA5}">
                      <a16:colId xmlns:a16="http://schemas.microsoft.com/office/drawing/2014/main" val="20005"/>
                    </a:ext>
                  </a:extLst>
                </a:gridCol>
                <a:gridCol w="613685">
                  <a:extLst>
                    <a:ext uri="{9D8B030D-6E8A-4147-A177-3AD203B41FA5}">
                      <a16:colId xmlns:a16="http://schemas.microsoft.com/office/drawing/2014/main" val="20006"/>
                    </a:ext>
                  </a:extLst>
                </a:gridCol>
                <a:gridCol w="613685">
                  <a:extLst>
                    <a:ext uri="{9D8B030D-6E8A-4147-A177-3AD203B41FA5}">
                      <a16:colId xmlns:a16="http://schemas.microsoft.com/office/drawing/2014/main" val="20007"/>
                    </a:ext>
                  </a:extLst>
                </a:gridCol>
                <a:gridCol w="613685">
                  <a:extLst>
                    <a:ext uri="{9D8B030D-6E8A-4147-A177-3AD203B41FA5}">
                      <a16:colId xmlns:a16="http://schemas.microsoft.com/office/drawing/2014/main" val="20008"/>
                    </a:ext>
                  </a:extLst>
                </a:gridCol>
                <a:gridCol w="613685">
                  <a:extLst>
                    <a:ext uri="{9D8B030D-6E8A-4147-A177-3AD203B41FA5}">
                      <a16:colId xmlns:a16="http://schemas.microsoft.com/office/drawing/2014/main" val="20009"/>
                    </a:ext>
                  </a:extLst>
                </a:gridCol>
                <a:gridCol w="613685">
                  <a:extLst>
                    <a:ext uri="{9D8B030D-6E8A-4147-A177-3AD203B41FA5}">
                      <a16:colId xmlns:a16="http://schemas.microsoft.com/office/drawing/2014/main" val="20010"/>
                    </a:ext>
                  </a:extLst>
                </a:gridCol>
                <a:gridCol w="613685">
                  <a:extLst>
                    <a:ext uri="{9D8B030D-6E8A-4147-A177-3AD203B41FA5}">
                      <a16:colId xmlns:a16="http://schemas.microsoft.com/office/drawing/2014/main" val="20011"/>
                    </a:ext>
                  </a:extLst>
                </a:gridCol>
                <a:gridCol w="613685">
                  <a:extLst>
                    <a:ext uri="{9D8B030D-6E8A-4147-A177-3AD203B41FA5}">
                      <a16:colId xmlns:a16="http://schemas.microsoft.com/office/drawing/2014/main" val="20012"/>
                    </a:ext>
                  </a:extLst>
                </a:gridCol>
                <a:gridCol w="613685">
                  <a:extLst>
                    <a:ext uri="{9D8B030D-6E8A-4147-A177-3AD203B41FA5}">
                      <a16:colId xmlns:a16="http://schemas.microsoft.com/office/drawing/2014/main" val="20013"/>
                    </a:ext>
                  </a:extLst>
                </a:gridCol>
                <a:gridCol w="613685">
                  <a:extLst>
                    <a:ext uri="{9D8B030D-6E8A-4147-A177-3AD203B41FA5}">
                      <a16:colId xmlns:a16="http://schemas.microsoft.com/office/drawing/2014/main" val="20014"/>
                    </a:ext>
                  </a:extLst>
                </a:gridCol>
                <a:gridCol w="613685">
                  <a:extLst>
                    <a:ext uri="{9D8B030D-6E8A-4147-A177-3AD203B41FA5}">
                      <a16:colId xmlns:a16="http://schemas.microsoft.com/office/drawing/2014/main" val="20015"/>
                    </a:ext>
                  </a:extLst>
                </a:gridCol>
                <a:gridCol w="613685">
                  <a:extLst>
                    <a:ext uri="{9D8B030D-6E8A-4147-A177-3AD203B41FA5}">
                      <a16:colId xmlns:a16="http://schemas.microsoft.com/office/drawing/2014/main" val="20016"/>
                    </a:ext>
                  </a:extLst>
                </a:gridCol>
              </a:tblGrid>
              <a:tr h="422910">
                <a:tc>
                  <a:txBody>
                    <a:bodyPr/>
                    <a:lstStyle/>
                    <a:p>
                      <a:pPr algn="ctr" fontAlgn="ctr"/>
                      <a:endParaRPr lang="vi-VN" sz="2200" b="0" i="0" u="none" strike="noStrike">
                        <a:solidFill>
                          <a:srgbClr val="000000"/>
                        </a:solidFill>
                        <a:effectLst/>
                        <a:latin typeface="+mn-lt"/>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F(1)</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F(0)</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2910">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F(1)</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F(0)</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2910">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F(3)</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F(3)</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F(3)</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F(3)</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F(3)</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F(3)</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F(3)</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F(2)</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2910">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sz="2200" u="none" strike="noStrike" dirty="0">
                          <a:effectLst/>
                          <a:latin typeface="Congenial" panose="02000503040000020004" pitchFamily="2" charset="0"/>
                        </a:rPr>
                        <a:t>F</a:t>
                      </a:r>
                      <a:r>
                        <a:rPr lang="vi-VN" sz="2200" u="none" strike="noStrike" dirty="0">
                          <a:effectLst/>
                          <a:latin typeface="Calibri (Body)"/>
                        </a:rPr>
                        <a:t>(4)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F(4)</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22910">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main</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a:effectLst/>
                          <a:latin typeface="Calibri (Body)"/>
                        </a:rPr>
                        <a:t>main</a:t>
                      </a:r>
                      <a:endParaRPr lang="vi-VN" sz="2200" b="0" i="0" u="none" strike="noStrike">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vi-VN" sz="2200" u="none" strike="noStrike" dirty="0">
                          <a:effectLst/>
                          <a:latin typeface="Calibri (Body)"/>
                        </a:rPr>
                        <a:t>main</a:t>
                      </a:r>
                      <a:endParaRPr lang="vi-VN" sz="2200" b="0" i="0" u="none" strike="noStrike" dirty="0">
                        <a:solidFill>
                          <a:srgbClr val="000000"/>
                        </a:solidFill>
                        <a:effectLst/>
                        <a:latin typeface="Calibri (Body)"/>
                      </a:endParaRPr>
                    </a:p>
                  </a:txBody>
                  <a:tcPr marL="5215" marR="5215" marT="5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 name="Date Placeholder 4">
            <a:extLst>
              <a:ext uri="{FF2B5EF4-FFF2-40B4-BE49-F238E27FC236}">
                <a16:creationId xmlns:a16="http://schemas.microsoft.com/office/drawing/2014/main" id="{620C82CB-193A-2084-8033-E8297AF10DD2}"/>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B41C4595-5760-EA2C-87EC-8EA36AB7E71B}"/>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315339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pPr eaLnBrk="1" hangingPunct="1"/>
            <a:r>
              <a:rPr lang="en-US" altLang="en-US"/>
              <a:t>Phân tích giải thuật </a:t>
            </a:r>
            <a:r>
              <a:rPr lang="vi-VN" altLang="en-US"/>
              <a:t>đệ</a:t>
            </a:r>
            <a:r>
              <a:rPr lang="en-US" altLang="en-US"/>
              <a:t> quy sử dụng cây đệ quy</a:t>
            </a:r>
          </a:p>
        </p:txBody>
      </p:sp>
      <p:sp>
        <p:nvSpPr>
          <p:cNvPr id="3" name="Content Placeholder 2"/>
          <p:cNvSpPr>
            <a:spLocks noGrp="1"/>
          </p:cNvSpPr>
          <p:nvPr>
            <p:ph idx="1"/>
          </p:nvPr>
        </p:nvSpPr>
        <p:spPr/>
        <p:txBody>
          <a:bodyPr>
            <a:normAutofit/>
          </a:bodyPr>
          <a:lstStyle/>
          <a:p>
            <a:pPr algn="l" eaLnBrk="1" hangingPunct="1">
              <a:lnSpc>
                <a:spcPct val="150000"/>
              </a:lnSpc>
              <a:defRPr/>
            </a:pPr>
            <a:r>
              <a:rPr lang="en-US" sz="2400" b="1">
                <a:solidFill>
                  <a:schemeClr val="tx1">
                    <a:lumMod val="50000"/>
                  </a:schemeClr>
                </a:solidFill>
              </a:rPr>
              <a:t>Sử dụng cây </a:t>
            </a:r>
            <a:r>
              <a:rPr lang="vi-VN" sz="2400" b="1">
                <a:solidFill>
                  <a:schemeClr val="tx1">
                    <a:lumMod val="50000"/>
                  </a:schemeClr>
                </a:solidFill>
              </a:rPr>
              <a:t>đệ</a:t>
            </a:r>
            <a:r>
              <a:rPr lang="en-US" sz="2400" b="1">
                <a:solidFill>
                  <a:schemeClr val="tx1">
                    <a:lumMod val="50000"/>
                  </a:schemeClr>
                </a:solidFill>
              </a:rPr>
              <a:t> quy (recursive tree)</a:t>
            </a:r>
          </a:p>
          <a:p>
            <a:pPr lvl="1" algn="l" eaLnBrk="1" hangingPunct="1">
              <a:lnSpc>
                <a:spcPct val="150000"/>
              </a:lnSpc>
              <a:defRPr/>
            </a:pPr>
            <a:r>
              <a:rPr lang="en-US">
                <a:solidFill>
                  <a:schemeClr val="tx1">
                    <a:lumMod val="50000"/>
                  </a:schemeClr>
                </a:solidFill>
              </a:rPr>
              <a:t>Giúp hình dung b</a:t>
            </a:r>
            <a:r>
              <a:rPr lang="vi-VN">
                <a:solidFill>
                  <a:schemeClr val="tx1">
                    <a:lumMod val="50000"/>
                  </a:schemeClr>
                </a:solidFill>
              </a:rPr>
              <a:t>ướ</a:t>
            </a:r>
            <a:r>
              <a:rPr lang="en-US">
                <a:solidFill>
                  <a:schemeClr val="tx1">
                    <a:lumMod val="50000"/>
                  </a:schemeClr>
                </a:solidFill>
              </a:rPr>
              <a:t>c phân tích và thế ng</a:t>
            </a:r>
            <a:r>
              <a:rPr lang="vi-VN">
                <a:solidFill>
                  <a:schemeClr val="tx1">
                    <a:lumMod val="50000"/>
                  </a:schemeClr>
                </a:solidFill>
              </a:rPr>
              <a:t>ượ</a:t>
            </a:r>
            <a:r>
              <a:rPr lang="en-US">
                <a:solidFill>
                  <a:schemeClr val="tx1">
                    <a:lumMod val="50000"/>
                  </a:schemeClr>
                </a:solidFill>
              </a:rPr>
              <a:t>c.</a:t>
            </a:r>
          </a:p>
          <a:p>
            <a:pPr lvl="1" algn="l" eaLnBrk="1" hangingPunct="1">
              <a:lnSpc>
                <a:spcPct val="150000"/>
              </a:lnSpc>
              <a:defRPr/>
            </a:pPr>
            <a:r>
              <a:rPr lang="en-US">
                <a:solidFill>
                  <a:schemeClr val="tx1">
                    <a:lumMod val="50000"/>
                  </a:schemeClr>
                </a:solidFill>
              </a:rPr>
              <a:t>B</a:t>
            </a:r>
            <a:r>
              <a:rPr lang="vi-VN">
                <a:solidFill>
                  <a:schemeClr val="tx1">
                    <a:lumMod val="50000"/>
                  </a:schemeClr>
                </a:solidFill>
              </a:rPr>
              <a:t>ướ</a:t>
            </a:r>
            <a:r>
              <a:rPr lang="en-US">
                <a:solidFill>
                  <a:schemeClr val="tx1">
                    <a:lumMod val="50000"/>
                  </a:schemeClr>
                </a:solidFill>
              </a:rPr>
              <a:t>c phân tích: </a:t>
            </a:r>
            <a:r>
              <a:rPr lang="vi-VN">
                <a:solidFill>
                  <a:schemeClr val="tx1">
                    <a:lumMod val="50000"/>
                  </a:schemeClr>
                </a:solidFill>
              </a:rPr>
              <a:t>đ</a:t>
            </a:r>
            <a:r>
              <a:rPr lang="en-US">
                <a:solidFill>
                  <a:schemeClr val="tx1">
                    <a:lumMod val="50000"/>
                  </a:schemeClr>
                </a:solidFill>
              </a:rPr>
              <a:t>i từ trên xuống d</a:t>
            </a:r>
            <a:r>
              <a:rPr lang="vi-VN">
                <a:solidFill>
                  <a:schemeClr val="tx1">
                    <a:lumMod val="50000"/>
                  </a:schemeClr>
                </a:solidFill>
              </a:rPr>
              <a:t>ướ</a:t>
            </a:r>
            <a:r>
              <a:rPr lang="en-US">
                <a:solidFill>
                  <a:schemeClr val="tx1">
                    <a:lumMod val="50000"/>
                  </a:schemeClr>
                </a:solidFill>
              </a:rPr>
              <a:t>i.</a:t>
            </a:r>
          </a:p>
          <a:p>
            <a:pPr lvl="1" algn="l" eaLnBrk="1" hangingPunct="1">
              <a:lnSpc>
                <a:spcPct val="150000"/>
              </a:lnSpc>
              <a:defRPr/>
            </a:pPr>
            <a:r>
              <a:rPr lang="en-US">
                <a:solidFill>
                  <a:schemeClr val="tx1">
                    <a:lumMod val="50000"/>
                  </a:schemeClr>
                </a:solidFill>
              </a:rPr>
              <a:t>B</a:t>
            </a:r>
            <a:r>
              <a:rPr lang="vi-VN">
                <a:solidFill>
                  <a:schemeClr val="tx1">
                    <a:lumMod val="50000"/>
                  </a:schemeClr>
                </a:solidFill>
              </a:rPr>
              <a:t>ướ</a:t>
            </a:r>
            <a:r>
              <a:rPr lang="en-US">
                <a:solidFill>
                  <a:schemeClr val="tx1">
                    <a:lumMod val="50000"/>
                  </a:schemeClr>
                </a:solidFill>
              </a:rPr>
              <a:t>c thế ng</a:t>
            </a:r>
            <a:r>
              <a:rPr lang="vi-VN">
                <a:solidFill>
                  <a:schemeClr val="tx1">
                    <a:lumMod val="50000"/>
                  </a:schemeClr>
                </a:solidFill>
              </a:rPr>
              <a:t>ượ</a:t>
            </a:r>
            <a:r>
              <a:rPr lang="en-US">
                <a:solidFill>
                  <a:schemeClr val="tx1">
                    <a:lumMod val="50000"/>
                  </a:schemeClr>
                </a:solidFill>
              </a:rPr>
              <a:t>c </a:t>
            </a:r>
            <a:r>
              <a:rPr lang="vi-VN">
                <a:solidFill>
                  <a:schemeClr val="tx1">
                    <a:lumMod val="50000"/>
                  </a:schemeClr>
                </a:solidFill>
              </a:rPr>
              <a:t>đ</a:t>
            </a:r>
            <a:r>
              <a:rPr lang="en-US">
                <a:solidFill>
                  <a:schemeClr val="tx1">
                    <a:lumMod val="50000"/>
                  </a:schemeClr>
                </a:solidFill>
              </a:rPr>
              <a:t>i từ trái sang phải, từ d</a:t>
            </a:r>
            <a:r>
              <a:rPr lang="vi-VN">
                <a:solidFill>
                  <a:schemeClr val="tx1">
                    <a:lumMod val="50000"/>
                  </a:schemeClr>
                </a:solidFill>
              </a:rPr>
              <a:t>ướ</a:t>
            </a:r>
            <a:r>
              <a:rPr lang="en-US">
                <a:solidFill>
                  <a:schemeClr val="tx1">
                    <a:lumMod val="50000"/>
                  </a:schemeClr>
                </a:solidFill>
              </a:rPr>
              <a:t>i lên trên.</a:t>
            </a:r>
          </a:p>
          <a:p>
            <a:pPr lvl="1" algn="l" eaLnBrk="1" hangingPunct="1">
              <a:lnSpc>
                <a:spcPct val="150000"/>
              </a:lnSpc>
              <a:defRPr/>
            </a:pPr>
            <a:r>
              <a:rPr lang="en-US" b="1">
                <a:solidFill>
                  <a:schemeClr val="tx1">
                    <a:lumMod val="50000"/>
                  </a:schemeClr>
                </a:solidFill>
              </a:rPr>
              <a:t>Ý nghĩa:</a:t>
            </a:r>
          </a:p>
          <a:p>
            <a:pPr lvl="2" algn="l" eaLnBrk="1" hangingPunct="1">
              <a:lnSpc>
                <a:spcPct val="150000"/>
              </a:lnSpc>
              <a:defRPr/>
            </a:pPr>
            <a:r>
              <a:rPr lang="en-US" sz="2400">
                <a:solidFill>
                  <a:schemeClr val="tx1">
                    <a:lumMod val="50000"/>
                  </a:schemeClr>
                </a:solidFill>
              </a:rPr>
              <a:t>Chiều cao của cây </a:t>
            </a:r>
            <a:r>
              <a:rPr lang="en-US" sz="2400">
                <a:solidFill>
                  <a:schemeClr val="tx1">
                    <a:lumMod val="50000"/>
                  </a:schemeClr>
                </a:solidFill>
                <a:sym typeface="Wingdings" pitchFamily="2" charset="2"/>
              </a:rPr>
              <a:t> Độ lớn trong STACK.</a:t>
            </a:r>
          </a:p>
          <a:p>
            <a:pPr lvl="2" algn="l" eaLnBrk="1" hangingPunct="1">
              <a:lnSpc>
                <a:spcPct val="150000"/>
              </a:lnSpc>
              <a:defRPr/>
            </a:pPr>
            <a:r>
              <a:rPr lang="en-US" sz="2400">
                <a:solidFill>
                  <a:schemeClr val="tx1">
                    <a:lumMod val="50000"/>
                  </a:schemeClr>
                </a:solidFill>
                <a:sym typeface="Wingdings" pitchFamily="2" charset="2"/>
              </a:rPr>
              <a:t>Số nút  Số lời gọi hàm.</a:t>
            </a:r>
          </a:p>
        </p:txBody>
      </p:sp>
      <p:sp>
        <p:nvSpPr>
          <p:cNvPr id="747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7AD329B2-42BC-7992-589F-96FCEAE822EC}"/>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656F2BB6-B21F-15F7-0398-8688EDB48530}"/>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219521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fontScale="90000"/>
          </a:bodyPr>
          <a:lstStyle/>
          <a:p>
            <a:pPr eaLnBrk="1" hangingPunct="1"/>
            <a:r>
              <a:rPr lang="en-US" altLang="en-US"/>
              <a:t>Một số lỗi th</a:t>
            </a:r>
            <a:r>
              <a:rPr lang="vi-VN" altLang="en-US"/>
              <a:t>ườ</a:t>
            </a:r>
            <a:r>
              <a:rPr lang="en-US" altLang="en-US"/>
              <a:t>ng gặp</a:t>
            </a:r>
          </a:p>
        </p:txBody>
      </p:sp>
      <p:sp>
        <p:nvSpPr>
          <p:cNvPr id="40963" name="Content Placeholder 2"/>
          <p:cNvSpPr>
            <a:spLocks noGrp="1"/>
          </p:cNvSpPr>
          <p:nvPr>
            <p:ph idx="1"/>
          </p:nvPr>
        </p:nvSpPr>
        <p:spPr/>
        <p:txBody>
          <a:bodyPr>
            <a:normAutofit/>
          </a:bodyPr>
          <a:lstStyle/>
          <a:p>
            <a:pPr algn="just" eaLnBrk="1" hangingPunct="1">
              <a:lnSpc>
                <a:spcPct val="150000"/>
              </a:lnSpc>
            </a:pPr>
            <a:r>
              <a:rPr lang="en-US" altLang="en-US" sz="2400" dirty="0" err="1"/>
              <a:t>Công</a:t>
            </a:r>
            <a:r>
              <a:rPr lang="en-US" altLang="en-US" sz="2400" dirty="0"/>
              <a:t> </a:t>
            </a:r>
            <a:r>
              <a:rPr lang="en-US" altLang="en-US" sz="2400" dirty="0" err="1"/>
              <a:t>thức</a:t>
            </a:r>
            <a:r>
              <a:rPr lang="en-US" altLang="en-US" sz="2400" dirty="0"/>
              <a:t> </a:t>
            </a:r>
            <a:r>
              <a:rPr lang="en-US" altLang="en-US" sz="2400" dirty="0" err="1"/>
              <a:t>đệ</a:t>
            </a:r>
            <a:r>
              <a:rPr lang="en-US" altLang="en-US" sz="2400" dirty="0"/>
              <a:t> </a:t>
            </a:r>
            <a:r>
              <a:rPr lang="en-US" altLang="en-US" sz="2400" dirty="0" err="1"/>
              <a:t>quy</a:t>
            </a:r>
            <a:r>
              <a:rPr lang="en-US" altLang="en-US" sz="2400" dirty="0"/>
              <a:t> </a:t>
            </a:r>
            <a:r>
              <a:rPr lang="en-US" altLang="en-US" sz="2400" dirty="0" err="1"/>
              <a:t>chưa</a:t>
            </a:r>
            <a:r>
              <a:rPr lang="en-US" altLang="en-US" sz="2400" dirty="0"/>
              <a:t> </a:t>
            </a:r>
            <a:r>
              <a:rPr lang="en-US" altLang="en-US" sz="2400" dirty="0" err="1"/>
              <a:t>đúng</a:t>
            </a:r>
            <a:r>
              <a:rPr lang="en-US" altLang="en-US" sz="2400" dirty="0"/>
              <a:t>, </a:t>
            </a:r>
            <a:r>
              <a:rPr lang="en-US" altLang="en-US" sz="2400" dirty="0" err="1"/>
              <a:t>không</a:t>
            </a:r>
            <a:r>
              <a:rPr lang="en-US" altLang="en-US" sz="2400" dirty="0"/>
              <a:t> </a:t>
            </a:r>
            <a:r>
              <a:rPr lang="en-US" altLang="en-US" sz="2400" dirty="0" err="1"/>
              <a:t>tìm</a:t>
            </a:r>
            <a:r>
              <a:rPr lang="en-US" altLang="en-US" sz="2400" dirty="0"/>
              <a:t> </a:t>
            </a:r>
            <a:r>
              <a:rPr lang="vi-VN" altLang="en-US" sz="2400" dirty="0"/>
              <a:t>đượ</a:t>
            </a:r>
            <a:r>
              <a:rPr lang="en-US" altLang="en-US" sz="2400" dirty="0"/>
              <a:t>c </a:t>
            </a:r>
            <a:r>
              <a:rPr lang="en-US" altLang="en-US" sz="2400" dirty="0" err="1"/>
              <a:t>bài</a:t>
            </a:r>
            <a:r>
              <a:rPr lang="en-US" altLang="en-US" sz="2400" dirty="0"/>
              <a:t> </a:t>
            </a:r>
            <a:r>
              <a:rPr lang="en-US" altLang="en-US" sz="2400" dirty="0" err="1"/>
              <a:t>toán</a:t>
            </a:r>
            <a:r>
              <a:rPr lang="en-US" altLang="en-US" sz="2400" dirty="0"/>
              <a:t> </a:t>
            </a:r>
            <a:r>
              <a:rPr lang="vi-VN" altLang="en-US" sz="2400" dirty="0"/>
              <a:t>đồ</a:t>
            </a:r>
            <a:r>
              <a:rPr lang="en-US" altLang="en-US" sz="2400" dirty="0"/>
              <a:t>ng </a:t>
            </a:r>
            <a:r>
              <a:rPr lang="en-US" altLang="en-US" sz="2400" dirty="0" err="1"/>
              <a:t>dạng</a:t>
            </a:r>
            <a:r>
              <a:rPr lang="en-US" altLang="en-US" sz="2400" dirty="0"/>
              <a:t> </a:t>
            </a:r>
            <a:r>
              <a:rPr lang="vi-VN" altLang="en-US" sz="2400" dirty="0"/>
              <a:t>đơ</a:t>
            </a:r>
            <a:r>
              <a:rPr lang="en-US" altLang="en-US" sz="2400" dirty="0"/>
              <a:t>n </a:t>
            </a:r>
            <a:r>
              <a:rPr lang="en-US" altLang="en-US" sz="2400" dirty="0" err="1"/>
              <a:t>giản</a:t>
            </a:r>
            <a:r>
              <a:rPr lang="en-US" altLang="en-US" sz="2400" dirty="0"/>
              <a:t> h</a:t>
            </a:r>
            <a:r>
              <a:rPr lang="vi-VN" altLang="en-US" sz="2400" dirty="0"/>
              <a:t>ơ</a:t>
            </a:r>
            <a:r>
              <a:rPr lang="en-US" altLang="en-US" sz="2400" dirty="0"/>
              <a:t>n (</a:t>
            </a:r>
            <a:r>
              <a:rPr lang="en-US" altLang="en-US" sz="2400" dirty="0" err="1">
                <a:sym typeface="Wingdings" panose="05000000000000000000" pitchFamily="2" charset="2"/>
              </a:rPr>
              <a:t>không</a:t>
            </a:r>
            <a:r>
              <a:rPr lang="en-US" altLang="en-US" sz="2400" dirty="0">
                <a:sym typeface="Wingdings" panose="05000000000000000000" pitchFamily="2" charset="2"/>
              </a:rPr>
              <a:t> </a:t>
            </a:r>
            <a:r>
              <a:rPr lang="en-US" altLang="en-US" sz="2400" dirty="0" err="1">
                <a:sym typeface="Wingdings" panose="05000000000000000000" pitchFamily="2" charset="2"/>
              </a:rPr>
              <a:t>hội</a:t>
            </a:r>
            <a:r>
              <a:rPr lang="en-US" altLang="en-US" sz="2400" dirty="0">
                <a:sym typeface="Wingdings" panose="05000000000000000000" pitchFamily="2" charset="2"/>
              </a:rPr>
              <a:t> </a:t>
            </a:r>
            <a:r>
              <a:rPr lang="en-US" altLang="en-US" sz="2400" dirty="0" err="1">
                <a:sym typeface="Wingdings" panose="05000000000000000000" pitchFamily="2" charset="2"/>
              </a:rPr>
              <a:t>tụ</a:t>
            </a:r>
            <a:r>
              <a:rPr lang="en-US" altLang="en-US" sz="2400" dirty="0">
                <a:sym typeface="Wingdings" panose="05000000000000000000" pitchFamily="2" charset="2"/>
              </a:rPr>
              <a:t>) </a:t>
            </a:r>
            <a:r>
              <a:rPr lang="en-US" altLang="en-US" sz="2400" dirty="0" err="1">
                <a:sym typeface="Wingdings" panose="05000000000000000000" pitchFamily="2" charset="2"/>
              </a:rPr>
              <a:t>nên</a:t>
            </a:r>
            <a:r>
              <a:rPr lang="en-US" altLang="en-US" sz="2400" dirty="0">
                <a:sym typeface="Wingdings" panose="05000000000000000000" pitchFamily="2" charset="2"/>
              </a:rPr>
              <a:t> </a:t>
            </a:r>
            <a:r>
              <a:rPr lang="en-US" altLang="en-US" sz="2400" dirty="0" err="1">
                <a:sym typeface="Wingdings" panose="05000000000000000000" pitchFamily="2" charset="2"/>
              </a:rPr>
              <a:t>không</a:t>
            </a:r>
            <a:r>
              <a:rPr lang="en-US" altLang="en-US" sz="2400" dirty="0">
                <a:sym typeface="Wingdings" panose="05000000000000000000" pitchFamily="2" charset="2"/>
              </a:rPr>
              <a:t> </a:t>
            </a:r>
            <a:r>
              <a:rPr lang="en-US" altLang="en-US" sz="2400" dirty="0" err="1">
                <a:sym typeface="Wingdings" panose="05000000000000000000" pitchFamily="2" charset="2"/>
              </a:rPr>
              <a:t>giải</a:t>
            </a:r>
            <a:r>
              <a:rPr lang="en-US" altLang="en-US" sz="2400" dirty="0">
                <a:sym typeface="Wingdings" panose="05000000000000000000" pitchFamily="2" charset="2"/>
              </a:rPr>
              <a:t> </a:t>
            </a:r>
            <a:r>
              <a:rPr lang="en-US" altLang="en-US" sz="2400" dirty="0" err="1">
                <a:sym typeface="Wingdings" panose="05000000000000000000" pitchFamily="2" charset="2"/>
              </a:rPr>
              <a:t>quyết</a:t>
            </a:r>
            <a:r>
              <a:rPr lang="en-US" altLang="en-US" sz="2400" dirty="0">
                <a:sym typeface="Wingdings" panose="05000000000000000000" pitchFamily="2" charset="2"/>
              </a:rPr>
              <a:t> </a:t>
            </a:r>
            <a:r>
              <a:rPr lang="en-US" altLang="en-US" sz="2400" dirty="0" err="1">
                <a:sym typeface="Wingdings" panose="05000000000000000000" pitchFamily="2" charset="2"/>
              </a:rPr>
              <a:t>được</a:t>
            </a:r>
            <a:r>
              <a:rPr lang="en-US" altLang="en-US" sz="2400" dirty="0">
                <a:sym typeface="Wingdings" panose="05000000000000000000" pitchFamily="2" charset="2"/>
              </a:rPr>
              <a:t> </a:t>
            </a:r>
            <a:r>
              <a:rPr lang="en-US" altLang="en-US" sz="2400" dirty="0" err="1">
                <a:sym typeface="Wingdings" panose="05000000000000000000" pitchFamily="2" charset="2"/>
              </a:rPr>
              <a:t>vấn</a:t>
            </a:r>
            <a:r>
              <a:rPr lang="en-US" altLang="en-US" sz="2400" dirty="0">
                <a:sym typeface="Wingdings" panose="05000000000000000000" pitchFamily="2" charset="2"/>
              </a:rPr>
              <a:t> </a:t>
            </a:r>
            <a:r>
              <a:rPr lang="en-US" altLang="en-US" sz="2400" dirty="0" err="1">
                <a:sym typeface="Wingdings" panose="05000000000000000000" pitchFamily="2" charset="2"/>
              </a:rPr>
              <a:t>đề</a:t>
            </a:r>
            <a:r>
              <a:rPr lang="en-US" altLang="en-US" sz="2400" dirty="0">
                <a:sym typeface="Wingdings" panose="05000000000000000000" pitchFamily="2" charset="2"/>
              </a:rPr>
              <a:t>.</a:t>
            </a:r>
          </a:p>
          <a:p>
            <a:pPr algn="just" eaLnBrk="1" hangingPunct="1">
              <a:lnSpc>
                <a:spcPct val="150000"/>
              </a:lnSpc>
            </a:pPr>
            <a:r>
              <a:rPr lang="en-US" altLang="en-US" sz="2400" dirty="0" err="1"/>
              <a:t>Không</a:t>
            </a:r>
            <a:r>
              <a:rPr lang="en-US" altLang="en-US" sz="2400" dirty="0"/>
              <a:t> </a:t>
            </a:r>
            <a:r>
              <a:rPr lang="en-US" altLang="en-US" sz="2400" dirty="0" err="1"/>
              <a:t>xác</a:t>
            </a:r>
            <a:r>
              <a:rPr lang="en-US" altLang="en-US" sz="2400" dirty="0"/>
              <a:t> </a:t>
            </a:r>
            <a:r>
              <a:rPr lang="vi-VN" altLang="en-US" sz="2400" dirty="0"/>
              <a:t>đị</a:t>
            </a:r>
            <a:r>
              <a:rPr lang="en-US" altLang="en-US" sz="2400" dirty="0" err="1"/>
              <a:t>nh</a:t>
            </a:r>
            <a:r>
              <a:rPr lang="en-US" altLang="en-US" sz="2400" dirty="0"/>
              <a:t> </a:t>
            </a:r>
            <a:r>
              <a:rPr lang="en-US" altLang="en-US" sz="2400" dirty="0" err="1"/>
              <a:t>các</a:t>
            </a:r>
            <a:r>
              <a:rPr lang="en-US" altLang="en-US" sz="2400" dirty="0"/>
              <a:t> </a:t>
            </a:r>
            <a:r>
              <a:rPr lang="en-US" altLang="en-US" sz="2400" dirty="0" err="1"/>
              <a:t>tr</a:t>
            </a:r>
            <a:r>
              <a:rPr lang="vi-VN" altLang="en-US" sz="2400" dirty="0"/>
              <a:t>ườ</a:t>
            </a:r>
            <a:r>
              <a:rPr lang="en-US" altLang="en-US" sz="2400" dirty="0"/>
              <a:t>ng </a:t>
            </a:r>
            <a:r>
              <a:rPr lang="en-US" altLang="en-US" sz="2400" dirty="0" err="1"/>
              <a:t>hợp</a:t>
            </a:r>
            <a:r>
              <a:rPr lang="en-US" altLang="en-US" sz="2400" dirty="0"/>
              <a:t> </a:t>
            </a:r>
            <a:r>
              <a:rPr lang="en-US" altLang="en-US" sz="2400" dirty="0" err="1"/>
              <a:t>suy</a:t>
            </a:r>
            <a:r>
              <a:rPr lang="en-US" altLang="en-US" sz="2400" dirty="0"/>
              <a:t> </a:t>
            </a:r>
            <a:r>
              <a:rPr lang="en-US" altLang="en-US" sz="2400" dirty="0" err="1"/>
              <a:t>biến</a:t>
            </a:r>
            <a:r>
              <a:rPr lang="en-US" altLang="en-US" sz="2400" dirty="0"/>
              <a:t> (</a:t>
            </a:r>
            <a:r>
              <a:rPr lang="vi-VN" altLang="en-US" sz="2400" dirty="0"/>
              <a:t>đ</a:t>
            </a:r>
            <a:r>
              <a:rPr lang="en-US" altLang="en-US" sz="2400" dirty="0" err="1"/>
              <a:t>iều</a:t>
            </a:r>
            <a:r>
              <a:rPr lang="en-US" altLang="en-US" sz="2400" dirty="0"/>
              <a:t> </a:t>
            </a:r>
            <a:r>
              <a:rPr lang="en-US" altLang="en-US" sz="2400" dirty="0" err="1"/>
              <a:t>kiện</a:t>
            </a:r>
            <a:r>
              <a:rPr lang="en-US" altLang="en-US" sz="2400" dirty="0"/>
              <a:t> </a:t>
            </a:r>
            <a:r>
              <a:rPr lang="en-US" altLang="en-US" sz="2400" dirty="0" err="1"/>
              <a:t>dừng</a:t>
            </a:r>
            <a:r>
              <a:rPr lang="en-US" altLang="en-US" sz="2400" dirty="0"/>
              <a:t>).</a:t>
            </a:r>
          </a:p>
          <a:p>
            <a:pPr algn="just" eaLnBrk="1" hangingPunct="1">
              <a:lnSpc>
                <a:spcPct val="150000"/>
              </a:lnSpc>
            </a:pPr>
            <a:r>
              <a:rPr lang="en-US" altLang="en-US" sz="2400" dirty="0" err="1">
                <a:sym typeface="Wingdings" panose="05000000000000000000" pitchFamily="2" charset="2"/>
              </a:rPr>
              <a:t>Thông</a:t>
            </a:r>
            <a:r>
              <a:rPr lang="en-US" altLang="en-US" sz="2400" dirty="0">
                <a:sym typeface="Wingdings" panose="05000000000000000000" pitchFamily="2" charset="2"/>
              </a:rPr>
              <a:t> </a:t>
            </a:r>
            <a:r>
              <a:rPr lang="en-US" altLang="en-US" sz="2400" dirty="0" err="1">
                <a:sym typeface="Wingdings" panose="05000000000000000000" pitchFamily="2" charset="2"/>
              </a:rPr>
              <a:t>điệp</a:t>
            </a:r>
            <a:r>
              <a:rPr lang="en-US" altLang="en-US" sz="2400" dirty="0">
                <a:sym typeface="Wingdings" panose="05000000000000000000" pitchFamily="2" charset="2"/>
              </a:rPr>
              <a:t> </a:t>
            </a:r>
            <a:r>
              <a:rPr lang="en-US" altLang="en-US" sz="2400" dirty="0" err="1">
                <a:sym typeface="Wingdings" panose="05000000000000000000" pitchFamily="2" charset="2"/>
              </a:rPr>
              <a:t>thường</a:t>
            </a:r>
            <a:r>
              <a:rPr lang="en-US" altLang="en-US" sz="2400" dirty="0">
                <a:sym typeface="Wingdings" panose="05000000000000000000" pitchFamily="2" charset="2"/>
              </a:rPr>
              <a:t> </a:t>
            </a:r>
            <a:r>
              <a:rPr lang="en-US" altLang="en-US" sz="2400" dirty="0" err="1">
                <a:sym typeface="Wingdings" panose="05000000000000000000" pitchFamily="2" charset="2"/>
              </a:rPr>
              <a:t>gặp</a:t>
            </a:r>
            <a:r>
              <a:rPr lang="en-US" altLang="en-US" sz="2400" dirty="0">
                <a:sym typeface="Wingdings" panose="05000000000000000000" pitchFamily="2" charset="2"/>
              </a:rPr>
              <a:t> </a:t>
            </a:r>
            <a:r>
              <a:rPr lang="en-US" altLang="en-US" sz="2400" err="1">
                <a:sym typeface="Wingdings" panose="05000000000000000000" pitchFamily="2" charset="2"/>
              </a:rPr>
              <a:t>là</a:t>
            </a:r>
            <a:r>
              <a:rPr lang="en-US" altLang="en-US" sz="2400">
                <a:sym typeface="Wingdings" panose="05000000000000000000" pitchFamily="2" charset="2"/>
              </a:rPr>
              <a:t> </a:t>
            </a:r>
            <a:r>
              <a:rPr lang="en-US" altLang="en-US" sz="2400">
                <a:solidFill>
                  <a:srgbClr val="FF0000"/>
                </a:solidFill>
                <a:sym typeface="Wingdings" panose="05000000000000000000" pitchFamily="2" charset="2"/>
              </a:rPr>
              <a:t>StackOverflow</a:t>
            </a:r>
            <a:r>
              <a:rPr lang="en-US" altLang="en-US" sz="2400">
                <a:sym typeface="Wingdings" panose="05000000000000000000" pitchFamily="2" charset="2"/>
              </a:rPr>
              <a:t>:</a:t>
            </a:r>
            <a:endParaRPr lang="en-US" altLang="en-US" sz="2400" dirty="0">
              <a:sym typeface="Wingdings" panose="05000000000000000000" pitchFamily="2" charset="2"/>
            </a:endParaRPr>
          </a:p>
          <a:p>
            <a:pPr lvl="1" algn="just" eaLnBrk="1" hangingPunct="1">
              <a:lnSpc>
                <a:spcPct val="150000"/>
              </a:lnSpc>
            </a:pPr>
            <a:r>
              <a:rPr lang="en-US" altLang="en-US" dirty="0" err="1">
                <a:sym typeface="Wingdings" panose="05000000000000000000" pitchFamily="2" charset="2"/>
              </a:rPr>
              <a:t>Thuật</a:t>
            </a:r>
            <a:r>
              <a:rPr lang="en-US" altLang="en-US" dirty="0">
                <a:sym typeface="Wingdings" panose="05000000000000000000" pitchFamily="2" charset="2"/>
              </a:rPr>
              <a:t> </a:t>
            </a:r>
            <a:r>
              <a:rPr lang="en-US" altLang="en-US" dirty="0" err="1">
                <a:sym typeface="Wingdings" panose="05000000000000000000" pitchFamily="2" charset="2"/>
              </a:rPr>
              <a:t>giải</a:t>
            </a:r>
            <a:r>
              <a:rPr lang="en-US" altLang="en-US" dirty="0">
                <a:sym typeface="Wingdings" panose="05000000000000000000" pitchFamily="2" charset="2"/>
              </a:rPr>
              <a:t> </a:t>
            </a:r>
            <a:r>
              <a:rPr lang="vi-VN" altLang="en-US" dirty="0">
                <a:sym typeface="Wingdings" panose="05000000000000000000" pitchFamily="2" charset="2"/>
              </a:rPr>
              <a:t>đệ</a:t>
            </a:r>
            <a:r>
              <a:rPr lang="en-US" altLang="en-US" dirty="0">
                <a:sym typeface="Wingdings" panose="05000000000000000000" pitchFamily="2" charset="2"/>
              </a:rPr>
              <a:t> </a:t>
            </a:r>
            <a:r>
              <a:rPr lang="en-US" altLang="en-US" dirty="0" err="1">
                <a:sym typeface="Wingdings" panose="05000000000000000000" pitchFamily="2" charset="2"/>
              </a:rPr>
              <a:t>quy</a:t>
            </a:r>
            <a:r>
              <a:rPr lang="en-US" altLang="en-US" dirty="0">
                <a:sym typeface="Wingdings" panose="05000000000000000000" pitchFamily="2" charset="2"/>
              </a:rPr>
              <a:t> </a:t>
            </a:r>
            <a:r>
              <a:rPr lang="vi-VN" altLang="en-US" dirty="0">
                <a:sym typeface="Wingdings" panose="05000000000000000000" pitchFamily="2" charset="2"/>
              </a:rPr>
              <a:t>đú</a:t>
            </a:r>
            <a:r>
              <a:rPr lang="en-US" altLang="en-US" dirty="0">
                <a:sym typeface="Wingdings" panose="05000000000000000000" pitchFamily="2" charset="2"/>
              </a:rPr>
              <a:t>ng </a:t>
            </a:r>
            <a:r>
              <a:rPr lang="en-US" altLang="en-US" dirty="0" err="1">
                <a:sym typeface="Wingdings" panose="05000000000000000000" pitchFamily="2" charset="2"/>
              </a:rPr>
              <a:t>nh</a:t>
            </a:r>
            <a:r>
              <a:rPr lang="vi-VN" altLang="en-US" dirty="0">
                <a:sym typeface="Wingdings" panose="05000000000000000000" pitchFamily="2" charset="2"/>
              </a:rPr>
              <a:t>ư</a:t>
            </a:r>
            <a:r>
              <a:rPr lang="en-US" altLang="en-US" dirty="0">
                <a:sym typeface="Wingdings" panose="05000000000000000000" pitchFamily="2" charset="2"/>
              </a:rPr>
              <a:t>ng </a:t>
            </a:r>
            <a:r>
              <a:rPr lang="en-US" altLang="en-US" dirty="0" err="1">
                <a:sym typeface="Wingdings" panose="05000000000000000000" pitchFamily="2" charset="2"/>
              </a:rPr>
              <a:t>số</a:t>
            </a:r>
            <a:r>
              <a:rPr lang="en-US" altLang="en-US" dirty="0">
                <a:sym typeface="Wingdings" panose="05000000000000000000" pitchFamily="2" charset="2"/>
              </a:rPr>
              <a:t> </a:t>
            </a:r>
            <a:r>
              <a:rPr lang="en-US" altLang="en-US" dirty="0" err="1">
                <a:sym typeface="Wingdings" panose="05000000000000000000" pitchFamily="2" charset="2"/>
              </a:rPr>
              <a:t>lần</a:t>
            </a:r>
            <a:r>
              <a:rPr lang="en-US" altLang="en-US" dirty="0">
                <a:sym typeface="Wingdings" panose="05000000000000000000" pitchFamily="2" charset="2"/>
              </a:rPr>
              <a:t> </a:t>
            </a:r>
            <a:r>
              <a:rPr lang="en-US" altLang="en-US" dirty="0" err="1">
                <a:sym typeface="Wingdings" panose="05000000000000000000" pitchFamily="2" charset="2"/>
              </a:rPr>
              <a:t>gọi</a:t>
            </a:r>
            <a:r>
              <a:rPr lang="en-US" altLang="en-US" dirty="0">
                <a:sym typeface="Wingdings" panose="05000000000000000000" pitchFamily="2" charset="2"/>
              </a:rPr>
              <a:t> </a:t>
            </a:r>
            <a:r>
              <a:rPr lang="vi-VN" altLang="en-US" dirty="0">
                <a:sym typeface="Wingdings" panose="05000000000000000000" pitchFamily="2" charset="2"/>
              </a:rPr>
              <a:t>đệ</a:t>
            </a:r>
            <a:r>
              <a:rPr lang="en-US" altLang="en-US" dirty="0">
                <a:sym typeface="Wingdings" panose="05000000000000000000" pitchFamily="2" charset="2"/>
              </a:rPr>
              <a:t> </a:t>
            </a:r>
            <a:r>
              <a:rPr lang="en-US" altLang="en-US" dirty="0" err="1">
                <a:sym typeface="Wingdings" panose="05000000000000000000" pitchFamily="2" charset="2"/>
              </a:rPr>
              <a:t>quy</a:t>
            </a:r>
            <a:r>
              <a:rPr lang="en-US" altLang="en-US" dirty="0">
                <a:sym typeface="Wingdings" panose="05000000000000000000" pitchFamily="2" charset="2"/>
              </a:rPr>
              <a:t> </a:t>
            </a:r>
            <a:r>
              <a:rPr lang="en-US" altLang="en-US" dirty="0" err="1">
                <a:sym typeface="Wingdings" panose="05000000000000000000" pitchFamily="2" charset="2"/>
              </a:rPr>
              <a:t>quá</a:t>
            </a:r>
            <a:r>
              <a:rPr lang="en-US" altLang="en-US" dirty="0">
                <a:sym typeface="Wingdings" panose="05000000000000000000" pitchFamily="2" charset="2"/>
              </a:rPr>
              <a:t> </a:t>
            </a:r>
            <a:r>
              <a:rPr lang="en-US" altLang="en-US" dirty="0" err="1">
                <a:sym typeface="Wingdings" panose="05000000000000000000" pitchFamily="2" charset="2"/>
              </a:rPr>
              <a:t>lớn</a:t>
            </a:r>
            <a:r>
              <a:rPr lang="en-US" altLang="en-US" dirty="0">
                <a:sym typeface="Wingdings" panose="05000000000000000000" pitchFamily="2" charset="2"/>
              </a:rPr>
              <a:t> </a:t>
            </a:r>
            <a:r>
              <a:rPr lang="en-US" altLang="en-US" dirty="0" err="1">
                <a:sym typeface="Wingdings" panose="05000000000000000000" pitchFamily="2" charset="2"/>
              </a:rPr>
              <a:t>làm</a:t>
            </a:r>
            <a:r>
              <a:rPr lang="en-US" altLang="en-US" dirty="0">
                <a:sym typeface="Wingdings" panose="05000000000000000000" pitchFamily="2" charset="2"/>
              </a:rPr>
              <a:t> </a:t>
            </a:r>
            <a:r>
              <a:rPr lang="en-US" altLang="en-US" dirty="0" err="1">
                <a:sym typeface="Wingdings" panose="05000000000000000000" pitchFamily="2" charset="2"/>
              </a:rPr>
              <a:t>tràn</a:t>
            </a:r>
            <a:r>
              <a:rPr lang="en-US" altLang="en-US" dirty="0">
                <a:sym typeface="Wingdings" panose="05000000000000000000" pitchFamily="2" charset="2"/>
              </a:rPr>
              <a:t> STACK.</a:t>
            </a:r>
          </a:p>
          <a:p>
            <a:pPr lvl="1" algn="just" eaLnBrk="1" hangingPunct="1">
              <a:lnSpc>
                <a:spcPct val="150000"/>
              </a:lnSpc>
            </a:pPr>
            <a:r>
              <a:rPr lang="en-US" altLang="en-US" dirty="0" err="1">
                <a:sym typeface="Wingdings" panose="05000000000000000000" pitchFamily="2" charset="2"/>
              </a:rPr>
              <a:t>Thuật</a:t>
            </a:r>
            <a:r>
              <a:rPr lang="en-US" altLang="en-US" dirty="0">
                <a:sym typeface="Wingdings" panose="05000000000000000000" pitchFamily="2" charset="2"/>
              </a:rPr>
              <a:t> </a:t>
            </a:r>
            <a:r>
              <a:rPr lang="en-US" altLang="en-US" dirty="0" err="1">
                <a:sym typeface="Wingdings" panose="05000000000000000000" pitchFamily="2" charset="2"/>
              </a:rPr>
              <a:t>giải</a:t>
            </a:r>
            <a:r>
              <a:rPr lang="en-US" altLang="en-US" dirty="0">
                <a:sym typeface="Wingdings" panose="05000000000000000000" pitchFamily="2" charset="2"/>
              </a:rPr>
              <a:t> </a:t>
            </a:r>
            <a:r>
              <a:rPr lang="vi-VN" altLang="en-US" dirty="0">
                <a:sym typeface="Wingdings" panose="05000000000000000000" pitchFamily="2" charset="2"/>
              </a:rPr>
              <a:t>đệ</a:t>
            </a:r>
            <a:r>
              <a:rPr lang="en-US" altLang="en-US" dirty="0">
                <a:sym typeface="Wingdings" panose="05000000000000000000" pitchFamily="2" charset="2"/>
              </a:rPr>
              <a:t> </a:t>
            </a:r>
            <a:r>
              <a:rPr lang="en-US" altLang="en-US" dirty="0" err="1">
                <a:sym typeface="Wingdings" panose="05000000000000000000" pitchFamily="2" charset="2"/>
              </a:rPr>
              <a:t>quy</a:t>
            </a:r>
            <a:r>
              <a:rPr lang="en-US" altLang="en-US" dirty="0">
                <a:sym typeface="Wingdings" panose="05000000000000000000" pitchFamily="2" charset="2"/>
              </a:rPr>
              <a:t> </a:t>
            </a:r>
            <a:r>
              <a:rPr lang="en-US" altLang="en-US" dirty="0" err="1">
                <a:sym typeface="Wingdings" panose="05000000000000000000" pitchFamily="2" charset="2"/>
              </a:rPr>
              <a:t>sai</a:t>
            </a:r>
            <a:r>
              <a:rPr lang="en-US" altLang="en-US" dirty="0">
                <a:sym typeface="Wingdings" panose="05000000000000000000" pitchFamily="2" charset="2"/>
              </a:rPr>
              <a:t> do </a:t>
            </a:r>
            <a:r>
              <a:rPr lang="en-US" altLang="en-US" dirty="0" err="1">
                <a:sym typeface="Wingdings" panose="05000000000000000000" pitchFamily="2" charset="2"/>
              </a:rPr>
              <a:t>không</a:t>
            </a:r>
            <a:r>
              <a:rPr lang="en-US" altLang="en-US" dirty="0">
                <a:sym typeface="Wingdings" panose="05000000000000000000" pitchFamily="2" charset="2"/>
              </a:rPr>
              <a:t> </a:t>
            </a:r>
            <a:r>
              <a:rPr lang="en-US" altLang="en-US" dirty="0" err="1">
                <a:sym typeface="Wingdings" panose="05000000000000000000" pitchFamily="2" charset="2"/>
              </a:rPr>
              <a:t>hội</a:t>
            </a:r>
            <a:r>
              <a:rPr lang="en-US" altLang="en-US" dirty="0">
                <a:sym typeface="Wingdings" panose="05000000000000000000" pitchFamily="2" charset="2"/>
              </a:rPr>
              <a:t> </a:t>
            </a:r>
            <a:r>
              <a:rPr lang="en-US" altLang="en-US" dirty="0" err="1">
                <a:sym typeface="Wingdings" panose="05000000000000000000" pitchFamily="2" charset="2"/>
              </a:rPr>
              <a:t>tụ</a:t>
            </a:r>
            <a:r>
              <a:rPr lang="en-US" altLang="en-US" dirty="0">
                <a:sym typeface="Wingdings" panose="05000000000000000000" pitchFamily="2" charset="2"/>
              </a:rPr>
              <a:t> </a:t>
            </a:r>
            <a:r>
              <a:rPr lang="en-US" altLang="en-US" dirty="0" err="1">
                <a:sym typeface="Wingdings" panose="05000000000000000000" pitchFamily="2" charset="2"/>
              </a:rPr>
              <a:t>hoặc</a:t>
            </a:r>
            <a:r>
              <a:rPr lang="en-US" altLang="en-US" dirty="0">
                <a:sym typeface="Wingdings" panose="05000000000000000000" pitchFamily="2" charset="2"/>
              </a:rPr>
              <a:t> </a:t>
            </a:r>
            <a:r>
              <a:rPr lang="en-US" altLang="en-US" dirty="0" err="1">
                <a:sym typeface="Wingdings" panose="05000000000000000000" pitchFamily="2" charset="2"/>
              </a:rPr>
              <a:t>không</a:t>
            </a:r>
            <a:r>
              <a:rPr lang="en-US" altLang="en-US" dirty="0">
                <a:sym typeface="Wingdings" panose="05000000000000000000" pitchFamily="2" charset="2"/>
              </a:rPr>
              <a:t> có </a:t>
            </a:r>
            <a:r>
              <a:rPr lang="vi-VN" altLang="en-US" dirty="0">
                <a:sym typeface="Wingdings" panose="05000000000000000000" pitchFamily="2" charset="2"/>
              </a:rPr>
              <a:t>đ</a:t>
            </a:r>
            <a:r>
              <a:rPr lang="en-US" altLang="en-US" dirty="0" err="1">
                <a:sym typeface="Wingdings" panose="05000000000000000000" pitchFamily="2" charset="2"/>
              </a:rPr>
              <a:t>iều</a:t>
            </a:r>
            <a:r>
              <a:rPr lang="en-US" altLang="en-US" dirty="0">
                <a:sym typeface="Wingdings" panose="05000000000000000000" pitchFamily="2" charset="2"/>
              </a:rPr>
              <a:t> </a:t>
            </a:r>
            <a:r>
              <a:rPr lang="en-US" altLang="en-US" dirty="0" err="1">
                <a:sym typeface="Wingdings" panose="05000000000000000000" pitchFamily="2" charset="2"/>
              </a:rPr>
              <a:t>kiện</a:t>
            </a:r>
            <a:r>
              <a:rPr lang="en-US" altLang="en-US" dirty="0">
                <a:sym typeface="Wingdings" panose="05000000000000000000" pitchFamily="2" charset="2"/>
              </a:rPr>
              <a:t> </a:t>
            </a:r>
            <a:r>
              <a:rPr lang="en-US" altLang="en-US" dirty="0" err="1">
                <a:sym typeface="Wingdings" panose="05000000000000000000" pitchFamily="2" charset="2"/>
              </a:rPr>
              <a:t>dừng</a:t>
            </a:r>
            <a:r>
              <a:rPr lang="en-US" altLang="en-US" dirty="0">
                <a:sym typeface="Wingdings" panose="05000000000000000000" pitchFamily="2" charset="2"/>
              </a:rPr>
              <a:t>.</a:t>
            </a:r>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ACF4C6E-3DEA-ACAC-1F85-BC555D9B629A}"/>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CF80615C-2D1F-7A63-56B4-E5CACBCB00A6}"/>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29817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1190-CF0A-EF78-92C4-3E67C0EF8351}"/>
              </a:ext>
            </a:extLst>
          </p:cNvPr>
          <p:cNvSpPr>
            <a:spLocks noGrp="1"/>
          </p:cNvSpPr>
          <p:nvPr>
            <p:ph type="title"/>
          </p:nvPr>
        </p:nvSpPr>
        <p:spPr/>
        <p:txBody>
          <a:bodyPr>
            <a:normAutofit fontScale="90000"/>
          </a:bodyPr>
          <a:lstStyle/>
          <a:p>
            <a:r>
              <a:rPr lang="en-US"/>
              <a:t>Ví dụ về StackOverflow</a:t>
            </a:r>
          </a:p>
        </p:txBody>
      </p:sp>
      <p:sp>
        <p:nvSpPr>
          <p:cNvPr id="3" name="Content Placeholder 2">
            <a:extLst>
              <a:ext uri="{FF2B5EF4-FFF2-40B4-BE49-F238E27FC236}">
                <a16:creationId xmlns:a16="http://schemas.microsoft.com/office/drawing/2014/main" id="{F5923CE5-0EF6-D9F2-4D18-8E7E25008890}"/>
              </a:ext>
            </a:extLst>
          </p:cNvPr>
          <p:cNvSpPr>
            <a:spLocks noGrp="1"/>
          </p:cNvSpPr>
          <p:nvPr>
            <p:ph idx="1"/>
          </p:nvPr>
        </p:nvSpPr>
        <p:spPr/>
        <p:txBody>
          <a:bodyPr/>
          <a:lstStyle/>
          <a:p>
            <a:pPr marL="0" indent="0">
              <a:buNone/>
            </a:pPr>
            <a:endParaRPr lang="en-US"/>
          </a:p>
        </p:txBody>
      </p:sp>
      <p:sp>
        <p:nvSpPr>
          <p:cNvPr id="4" name="Footer Placeholder 3">
            <a:extLst>
              <a:ext uri="{FF2B5EF4-FFF2-40B4-BE49-F238E27FC236}">
                <a16:creationId xmlns:a16="http://schemas.microsoft.com/office/drawing/2014/main" id="{D690A62F-B0E4-6770-9E89-A42E153A3EE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C0A60F70-1D73-BBFB-8BE7-7B002E95B8C2}"/>
              </a:ext>
            </a:extLst>
          </p:cNvPr>
          <p:cNvSpPr txBox="1"/>
          <p:nvPr/>
        </p:nvSpPr>
        <p:spPr>
          <a:xfrm>
            <a:off x="838201" y="1797844"/>
            <a:ext cx="5342546" cy="4154984"/>
          </a:xfrm>
          <a:prstGeom prst="rect">
            <a:avLst/>
          </a:prstGeom>
          <a:noFill/>
          <a:ln>
            <a:solidFill>
              <a:schemeClr val="tx1">
                <a:lumMod val="50000"/>
              </a:schemeClr>
            </a:solidFill>
          </a:ln>
        </p:spPr>
        <p:txBody>
          <a:bodyPr wrap="square">
            <a:spAutoFit/>
          </a:bodyPr>
          <a:lstStyle/>
          <a:p>
            <a:r>
              <a:rPr lang="en-US" sz="2200" b="0" dirty="0">
                <a:solidFill>
                  <a:srgbClr val="AF00DB"/>
                </a:solidFill>
                <a:effectLst/>
                <a:highlight>
                  <a:srgbClr val="FFFFFF"/>
                </a:highlight>
                <a:latin typeface="PragmataPro Mono Liga" panose="02000509040000020004" pitchFamily="49" charset="0"/>
              </a:rPr>
              <a:t>#include</a:t>
            </a:r>
            <a:r>
              <a:rPr lang="en-US" sz="2200" b="0" dirty="0">
                <a:solidFill>
                  <a:srgbClr val="0000FF"/>
                </a:solidFill>
                <a:effectLst/>
                <a:highlight>
                  <a:srgbClr val="FFFFFF"/>
                </a:highlight>
                <a:latin typeface="PragmataPro Mono Liga" panose="02000509040000020004" pitchFamily="49" charset="0"/>
              </a:rPr>
              <a:t> </a:t>
            </a:r>
            <a:r>
              <a:rPr lang="en-US" sz="2200" b="0" dirty="0">
                <a:solidFill>
                  <a:srgbClr val="A31515"/>
                </a:solidFill>
                <a:effectLst/>
                <a:highlight>
                  <a:srgbClr val="FFFFFF"/>
                </a:highlight>
                <a:latin typeface="PragmataPro Mono Liga" panose="02000509040000020004" pitchFamily="49" charset="0"/>
              </a:rPr>
              <a:t>&lt;iostream&gt;</a:t>
            </a:r>
            <a:endParaRPr lang="en-US" sz="2200" b="0" dirty="0">
              <a:solidFill>
                <a:srgbClr val="000000"/>
              </a:solidFill>
              <a:effectLst/>
              <a:highlight>
                <a:srgbClr val="FFFFFF"/>
              </a:highlight>
              <a:latin typeface="PragmataPro Mono Liga" panose="02000509040000020004" pitchFamily="49" charset="0"/>
            </a:endParaRPr>
          </a:p>
          <a:p>
            <a:br>
              <a:rPr lang="en-US" sz="2200" b="0" dirty="0">
                <a:solidFill>
                  <a:srgbClr val="000000"/>
                </a:solidFill>
                <a:effectLst/>
                <a:highlight>
                  <a:srgbClr val="FFFFFF"/>
                </a:highlight>
                <a:latin typeface="PragmataPro Mono Liga" panose="02000509040000020004" pitchFamily="49" charset="0"/>
              </a:rPr>
            </a:br>
            <a:r>
              <a:rPr lang="en-US" sz="2200" b="0" dirty="0">
                <a:solidFill>
                  <a:srgbClr val="0000FF"/>
                </a:solidFill>
                <a:effectLst/>
                <a:highlight>
                  <a:srgbClr val="FFFFFF"/>
                </a:highlight>
                <a:latin typeface="PragmataPro Mono Liga" panose="02000509040000020004" pitchFamily="49" charset="0"/>
              </a:rPr>
              <a:t>void</a:t>
            </a:r>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795E26"/>
                </a:solidFill>
                <a:effectLst/>
                <a:highlight>
                  <a:srgbClr val="FFFFFF"/>
                </a:highlight>
                <a:latin typeface="PragmataPro Mono Liga" panose="02000509040000020004" pitchFamily="49" charset="0"/>
              </a:rPr>
              <a:t>print</a:t>
            </a:r>
            <a:r>
              <a:rPr lang="en-US" sz="2200" b="0" dirty="0">
                <a:solidFill>
                  <a:srgbClr val="000000"/>
                </a:solidFill>
                <a:effectLst/>
                <a:highlight>
                  <a:srgbClr val="FFFFFF"/>
                </a:highlight>
                <a:latin typeface="PragmataPro Mono Liga" panose="02000509040000020004" pitchFamily="49" charset="0"/>
              </a:rPr>
              <a:t>(){</a:t>
            </a:r>
          </a:p>
          <a:p>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267F99"/>
                </a:solidFill>
                <a:effectLst/>
                <a:highlight>
                  <a:srgbClr val="FFFFFF"/>
                </a:highlight>
                <a:latin typeface="PragmataPro Mono Liga" panose="02000509040000020004" pitchFamily="49" charset="0"/>
              </a:rPr>
              <a:t>std</a:t>
            </a:r>
            <a:r>
              <a:rPr lang="en-US" sz="2200" b="0" dirty="0">
                <a:solidFill>
                  <a:srgbClr val="000000"/>
                </a:solidFill>
                <a:effectLst/>
                <a:highlight>
                  <a:srgbClr val="FFFFFF"/>
                </a:highlight>
                <a:latin typeface="PragmataPro Mono Liga" panose="02000509040000020004" pitchFamily="49" charset="0"/>
              </a:rPr>
              <a:t>::</a:t>
            </a:r>
            <a:r>
              <a:rPr lang="en-US" sz="2200" b="0" dirty="0" err="1">
                <a:solidFill>
                  <a:srgbClr val="001080"/>
                </a:solidFill>
                <a:effectLst/>
                <a:highlight>
                  <a:srgbClr val="FFFFFF"/>
                </a:highlight>
                <a:latin typeface="PragmataPro Mono Liga" panose="02000509040000020004" pitchFamily="49" charset="0"/>
              </a:rPr>
              <a:t>cout</a:t>
            </a:r>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795E26"/>
                </a:solidFill>
                <a:effectLst/>
                <a:highlight>
                  <a:srgbClr val="FFFFFF"/>
                </a:highlight>
                <a:latin typeface="PragmataPro Mono Liga" panose="02000509040000020004" pitchFamily="49" charset="0"/>
              </a:rPr>
              <a:t>&lt;&lt;</a:t>
            </a:r>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A31515"/>
                </a:solidFill>
                <a:effectLst/>
                <a:highlight>
                  <a:srgbClr val="FFFFFF"/>
                </a:highlight>
                <a:latin typeface="PragmataPro Mono Liga" panose="02000509040000020004" pitchFamily="49" charset="0"/>
              </a:rPr>
              <a:t>"Hello"</a:t>
            </a:r>
            <a:r>
              <a:rPr lang="en-US" sz="2200" b="0" dirty="0">
                <a:solidFill>
                  <a:srgbClr val="000000"/>
                </a:solidFill>
                <a:effectLst/>
                <a:highlight>
                  <a:srgbClr val="FFFFFF"/>
                </a:highlight>
                <a:latin typeface="PragmataPro Mono Liga" panose="02000509040000020004" pitchFamily="49" charset="0"/>
              </a:rPr>
              <a:t>;</a:t>
            </a:r>
          </a:p>
          <a:p>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795E26"/>
                </a:solidFill>
                <a:effectLst/>
                <a:highlight>
                  <a:srgbClr val="FFFFFF"/>
                </a:highlight>
                <a:latin typeface="PragmataPro Mono Liga" panose="02000509040000020004" pitchFamily="49" charset="0"/>
              </a:rPr>
              <a:t>print</a:t>
            </a:r>
            <a:r>
              <a:rPr lang="en-US" sz="2200" b="0" dirty="0">
                <a:solidFill>
                  <a:srgbClr val="000000"/>
                </a:solidFill>
                <a:effectLst/>
                <a:highlight>
                  <a:srgbClr val="FFFFFF"/>
                </a:highlight>
                <a:latin typeface="PragmataPro Mono Liga" panose="02000509040000020004" pitchFamily="49" charset="0"/>
              </a:rPr>
              <a:t>();</a:t>
            </a:r>
          </a:p>
          <a:p>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267F99"/>
                </a:solidFill>
                <a:effectLst/>
                <a:highlight>
                  <a:srgbClr val="FFFFFF"/>
                </a:highlight>
                <a:latin typeface="PragmataPro Mono Liga" panose="02000509040000020004" pitchFamily="49" charset="0"/>
              </a:rPr>
              <a:t>std</a:t>
            </a:r>
            <a:r>
              <a:rPr lang="en-US" sz="2200" b="0" dirty="0">
                <a:solidFill>
                  <a:srgbClr val="000000"/>
                </a:solidFill>
                <a:effectLst/>
                <a:highlight>
                  <a:srgbClr val="FFFFFF"/>
                </a:highlight>
                <a:latin typeface="PragmataPro Mono Liga" panose="02000509040000020004" pitchFamily="49" charset="0"/>
              </a:rPr>
              <a:t>::</a:t>
            </a:r>
            <a:r>
              <a:rPr lang="en-US" sz="2200" b="0" dirty="0" err="1">
                <a:solidFill>
                  <a:srgbClr val="001080"/>
                </a:solidFill>
                <a:effectLst/>
                <a:highlight>
                  <a:srgbClr val="FFFFFF"/>
                </a:highlight>
                <a:latin typeface="PragmataPro Mono Liga" panose="02000509040000020004" pitchFamily="49" charset="0"/>
              </a:rPr>
              <a:t>cout</a:t>
            </a:r>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795E26"/>
                </a:solidFill>
                <a:effectLst/>
                <a:highlight>
                  <a:srgbClr val="FFFFFF"/>
                </a:highlight>
                <a:latin typeface="PragmataPro Mono Liga" panose="02000509040000020004" pitchFamily="49" charset="0"/>
              </a:rPr>
              <a:t>&lt;&lt;</a:t>
            </a:r>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A31515"/>
                </a:solidFill>
                <a:effectLst/>
                <a:highlight>
                  <a:srgbClr val="FFFFFF"/>
                </a:highlight>
                <a:latin typeface="PragmataPro Mono Liga" panose="02000509040000020004" pitchFamily="49" charset="0"/>
              </a:rPr>
              <a:t>"Good Luck Student"</a:t>
            </a:r>
            <a:r>
              <a:rPr lang="en-US" sz="2200" b="0" dirty="0">
                <a:solidFill>
                  <a:srgbClr val="000000"/>
                </a:solidFill>
                <a:effectLst/>
                <a:highlight>
                  <a:srgbClr val="FFFFFF"/>
                </a:highlight>
                <a:latin typeface="PragmataPro Mono Liga" panose="02000509040000020004" pitchFamily="49" charset="0"/>
              </a:rPr>
              <a:t>;</a:t>
            </a:r>
          </a:p>
          <a:p>
            <a:r>
              <a:rPr lang="en-US" sz="2200" b="0" dirty="0">
                <a:solidFill>
                  <a:srgbClr val="000000"/>
                </a:solidFill>
                <a:effectLst/>
                <a:highlight>
                  <a:srgbClr val="FFFFFF"/>
                </a:highlight>
                <a:latin typeface="PragmataPro Mono Liga" panose="02000509040000020004" pitchFamily="49" charset="0"/>
              </a:rPr>
              <a:t>}</a:t>
            </a:r>
          </a:p>
          <a:p>
            <a:br>
              <a:rPr lang="en-US" sz="2200" b="0" dirty="0">
                <a:solidFill>
                  <a:srgbClr val="000000"/>
                </a:solidFill>
                <a:effectLst/>
                <a:highlight>
                  <a:srgbClr val="FFFFFF"/>
                </a:highlight>
                <a:latin typeface="PragmataPro Mono Liga" panose="02000509040000020004" pitchFamily="49" charset="0"/>
              </a:rPr>
            </a:br>
            <a:r>
              <a:rPr lang="en-US" sz="2200" b="0" dirty="0">
                <a:solidFill>
                  <a:srgbClr val="0000FF"/>
                </a:solidFill>
                <a:effectLst/>
                <a:highlight>
                  <a:srgbClr val="FFFFFF"/>
                </a:highlight>
                <a:latin typeface="PragmataPro Mono Liga" panose="02000509040000020004" pitchFamily="49" charset="0"/>
              </a:rPr>
              <a:t>int</a:t>
            </a:r>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795E26"/>
                </a:solidFill>
                <a:effectLst/>
                <a:highlight>
                  <a:srgbClr val="FFFFFF"/>
                </a:highlight>
                <a:latin typeface="PragmataPro Mono Liga" panose="02000509040000020004" pitchFamily="49" charset="0"/>
              </a:rPr>
              <a:t>main</a:t>
            </a:r>
            <a:r>
              <a:rPr lang="en-US" sz="2200" b="0" dirty="0">
                <a:solidFill>
                  <a:srgbClr val="000000"/>
                </a:solidFill>
                <a:effectLst/>
                <a:highlight>
                  <a:srgbClr val="FFFFFF"/>
                </a:highlight>
                <a:latin typeface="PragmataPro Mono Liga" panose="02000509040000020004" pitchFamily="49" charset="0"/>
              </a:rPr>
              <a:t>(){</a:t>
            </a:r>
          </a:p>
          <a:p>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795E26"/>
                </a:solidFill>
                <a:effectLst/>
                <a:highlight>
                  <a:srgbClr val="FFFFFF"/>
                </a:highlight>
                <a:latin typeface="PragmataPro Mono Liga" panose="02000509040000020004" pitchFamily="49" charset="0"/>
              </a:rPr>
              <a:t>print</a:t>
            </a:r>
            <a:r>
              <a:rPr lang="en-US" sz="2200" b="0" dirty="0">
                <a:solidFill>
                  <a:srgbClr val="000000"/>
                </a:solidFill>
                <a:effectLst/>
                <a:highlight>
                  <a:srgbClr val="FFFFFF"/>
                </a:highlight>
                <a:latin typeface="PragmataPro Mono Liga" panose="02000509040000020004" pitchFamily="49" charset="0"/>
              </a:rPr>
              <a:t>();</a:t>
            </a:r>
          </a:p>
          <a:p>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AF00DB"/>
                </a:solidFill>
                <a:effectLst/>
                <a:highlight>
                  <a:srgbClr val="FFFFFF"/>
                </a:highlight>
                <a:latin typeface="PragmataPro Mono Liga" panose="02000509040000020004" pitchFamily="49" charset="0"/>
              </a:rPr>
              <a:t>return</a:t>
            </a:r>
            <a:r>
              <a:rPr lang="en-US" sz="2200" b="0" dirty="0">
                <a:solidFill>
                  <a:srgbClr val="000000"/>
                </a:solidFill>
                <a:effectLst/>
                <a:highlight>
                  <a:srgbClr val="FFFFFF"/>
                </a:highlight>
                <a:latin typeface="PragmataPro Mono Liga" panose="02000509040000020004" pitchFamily="49" charset="0"/>
              </a:rPr>
              <a:t> </a:t>
            </a:r>
            <a:r>
              <a:rPr lang="en-US" sz="2200" b="0" dirty="0">
                <a:solidFill>
                  <a:srgbClr val="098658"/>
                </a:solidFill>
                <a:effectLst/>
                <a:highlight>
                  <a:srgbClr val="FFFFFF"/>
                </a:highlight>
                <a:latin typeface="PragmataPro Mono Liga" panose="02000509040000020004" pitchFamily="49" charset="0"/>
              </a:rPr>
              <a:t>0</a:t>
            </a:r>
            <a:r>
              <a:rPr lang="en-US" sz="2200" b="0" dirty="0">
                <a:solidFill>
                  <a:srgbClr val="000000"/>
                </a:solidFill>
                <a:effectLst/>
                <a:highlight>
                  <a:srgbClr val="FFFFFF"/>
                </a:highlight>
                <a:latin typeface="PragmataPro Mono Liga" panose="02000509040000020004" pitchFamily="49" charset="0"/>
              </a:rPr>
              <a:t>;</a:t>
            </a:r>
          </a:p>
          <a:p>
            <a:r>
              <a:rPr lang="en-US" sz="2200" b="0" dirty="0">
                <a:solidFill>
                  <a:srgbClr val="000000"/>
                </a:solidFill>
                <a:effectLst/>
                <a:highlight>
                  <a:srgbClr val="FFFFFF"/>
                </a:highlight>
                <a:latin typeface="PragmataPro Mono Liga" panose="02000509040000020004" pitchFamily="49" charset="0"/>
              </a:rPr>
              <a:t>}</a:t>
            </a:r>
          </a:p>
        </p:txBody>
      </p:sp>
      <p:sp>
        <p:nvSpPr>
          <p:cNvPr id="10" name="TextBox 9">
            <a:extLst>
              <a:ext uri="{FF2B5EF4-FFF2-40B4-BE49-F238E27FC236}">
                <a16:creationId xmlns:a16="http://schemas.microsoft.com/office/drawing/2014/main" id="{21061ED1-1429-B146-77F7-8ED998DBBF86}"/>
              </a:ext>
            </a:extLst>
          </p:cNvPr>
          <p:cNvSpPr txBox="1"/>
          <p:nvPr/>
        </p:nvSpPr>
        <p:spPr>
          <a:xfrm>
            <a:off x="6447446" y="1907389"/>
            <a:ext cx="4970409" cy="3816429"/>
          </a:xfrm>
          <a:prstGeom prst="rect">
            <a:avLst/>
          </a:prstGeom>
          <a:noFill/>
          <a:ln>
            <a:solidFill>
              <a:schemeClr val="tx1">
                <a:lumMod val="50000"/>
              </a:schemeClr>
            </a:solidFill>
          </a:ln>
        </p:spPr>
        <p:txBody>
          <a:bodyPr wrap="square">
            <a:spAutoFit/>
          </a:bodyPr>
          <a:lstStyle/>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func</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num</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num</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func</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num</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00"/>
                </a:solidFill>
                <a:effectLst/>
                <a:highlight>
                  <a:srgbClr val="FFFFFF"/>
                </a:highlight>
                <a:latin typeface="PragmataPro Mono Liga" panose="02000509040000020004" pitchFamily="49" charset="0"/>
              </a:rPr>
              <a:t>}</a:t>
            </a:r>
          </a:p>
          <a:p>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func</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7" name="Date Placeholder 6">
            <a:extLst>
              <a:ext uri="{FF2B5EF4-FFF2-40B4-BE49-F238E27FC236}">
                <a16:creationId xmlns:a16="http://schemas.microsoft.com/office/drawing/2014/main" id="{9A619B44-46CC-2385-AEF0-E9DCB2575B67}"/>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2E9859B-9A2F-D117-BAF9-03A1075EC638}"/>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74391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1E56EF5-BACC-1DDB-A648-6FC7BDB05CBC}"/>
              </a:ext>
            </a:extLst>
          </p:cNvPr>
          <p:cNvSpPr>
            <a:spLocks noGrp="1"/>
          </p:cNvSpPr>
          <p:nvPr>
            <p:ph type="body" sz="quarter" idx="13"/>
          </p:nvPr>
        </p:nvSpPr>
        <p:spPr/>
        <p:txBody>
          <a:bodyPr>
            <a:normAutofit fontScale="92500"/>
          </a:bodyPr>
          <a:lstStyle/>
          <a:p>
            <a:r>
              <a:rPr lang="vi-VN" altLang="en-US" dirty="0"/>
              <a:t>6.</a:t>
            </a:r>
            <a:r>
              <a:rPr lang="en-US" altLang="en-US" dirty="0"/>
              <a:t>6</a:t>
            </a:r>
            <a:r>
              <a:rPr lang="vi-VN" altLang="en-US" dirty="0"/>
              <a:t> Ví dụ </a:t>
            </a:r>
            <a:r>
              <a:rPr lang="en-US" altLang="en-US" dirty="0" err="1"/>
              <a:t>các</a:t>
            </a:r>
            <a:r>
              <a:rPr lang="en-US" altLang="en-US" dirty="0"/>
              <a:t> </a:t>
            </a:r>
            <a:r>
              <a:rPr lang="vi-VN" altLang="en-US" dirty="0"/>
              <a:t>bài toán đệ quy cơ bản</a:t>
            </a:r>
            <a:endParaRPr lang="en-US" dirty="0"/>
          </a:p>
        </p:txBody>
      </p:sp>
      <p:sp>
        <p:nvSpPr>
          <p:cNvPr id="8" name="Text Placeholder 7">
            <a:extLst>
              <a:ext uri="{FF2B5EF4-FFF2-40B4-BE49-F238E27FC236}">
                <a16:creationId xmlns:a16="http://schemas.microsoft.com/office/drawing/2014/main" id="{AA447545-1C69-64C7-F923-09631048850C}"/>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6284990F-1F15-8292-4751-AD1D6C44656C}"/>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7493F013-939E-93AE-0955-01932B86D1A8}"/>
              </a:ext>
            </a:extLst>
          </p:cNvPr>
          <p:cNvSpPr>
            <a:spLocks noGrp="1"/>
          </p:cNvSpPr>
          <p:nvPr>
            <p:ph type="body" sz="quarter" idx="16"/>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02914954-02FD-CD9C-D675-4360B30C1DA1}"/>
              </a:ext>
            </a:extLst>
          </p:cNvPr>
          <p:cNvSpPr>
            <a:spLocks noGrp="1"/>
          </p:cNvSpPr>
          <p:nvPr>
            <p:ph type="dt" sz="half" idx="17"/>
          </p:nvPr>
        </p:nvSpPr>
        <p:spPr/>
        <p:txBody>
          <a:bodyPr/>
          <a:lstStyle/>
          <a:p>
            <a:r>
              <a:rPr lang="en-US"/>
              <a:t>June 2024</a:t>
            </a:r>
            <a:endParaRPr lang="en-US" dirty="0"/>
          </a:p>
        </p:txBody>
      </p:sp>
      <p:sp>
        <p:nvSpPr>
          <p:cNvPr id="4" name="Footer Placeholder 3">
            <a:extLst>
              <a:ext uri="{FF2B5EF4-FFF2-40B4-BE49-F238E27FC236}">
                <a16:creationId xmlns:a16="http://schemas.microsoft.com/office/drawing/2014/main" id="{63494A48-0D87-F85C-EEE4-F04CEBEE5360}"/>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02597568-A541-6376-273E-7B8CEEB8CEFD}"/>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73731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2033899" y="1441221"/>
            <a:ext cx="8124204" cy="4520832"/>
          </a:xfrm>
        </p:spPr>
        <p:txBody>
          <a:bodyPr>
            <a:noAutofit/>
          </a:bodyPr>
          <a:lstStyle/>
          <a:p>
            <a:pPr marL="0" indent="0">
              <a:lnSpc>
                <a:spcPct val="100000"/>
              </a:lnSpc>
              <a:buNone/>
            </a:pPr>
            <a:r>
              <a:rPr lang="vi-VN" sz="2400" dirty="0"/>
              <a:t>6.1 Khái niệm đệ quy</a:t>
            </a:r>
          </a:p>
          <a:p>
            <a:pPr marL="0" indent="0">
              <a:lnSpc>
                <a:spcPct val="100000"/>
              </a:lnSpc>
              <a:buNone/>
            </a:pPr>
            <a:r>
              <a:rPr lang="vi-VN" sz="2400" dirty="0"/>
              <a:t>6.2 Khái niệm và Cấu trúc hàm đệ quy</a:t>
            </a:r>
          </a:p>
          <a:p>
            <a:pPr marL="0" indent="0">
              <a:lnSpc>
                <a:spcPct val="100000"/>
              </a:lnSpc>
              <a:buNone/>
            </a:pPr>
            <a:r>
              <a:rPr lang="vi-VN" sz="2400" dirty="0"/>
              <a:t>6.3 Các loại đệ quy</a:t>
            </a:r>
          </a:p>
          <a:p>
            <a:pPr marL="0" indent="0">
              <a:lnSpc>
                <a:spcPct val="100000"/>
              </a:lnSpc>
              <a:buNone/>
            </a:pPr>
            <a:r>
              <a:rPr lang="vi-VN" sz="2400" dirty="0"/>
              <a:t>6.4 Các bước xây dựng hàm đệ quy</a:t>
            </a:r>
          </a:p>
          <a:p>
            <a:pPr marL="0" indent="0">
              <a:lnSpc>
                <a:spcPct val="100000"/>
              </a:lnSpc>
              <a:buNone/>
            </a:pPr>
            <a:r>
              <a:rPr lang="vi-VN" sz="2400" dirty="0">
                <a:solidFill>
                  <a:schemeClr val="bg2">
                    <a:lumMod val="90000"/>
                  </a:schemeClr>
                </a:solidFill>
              </a:rPr>
              <a:t>6.5 Nguyên tắc hoạt động của hàm đệ quy</a:t>
            </a:r>
            <a:endParaRPr lang="en-US" sz="2400" dirty="0">
              <a:solidFill>
                <a:schemeClr val="bg2">
                  <a:lumMod val="90000"/>
                </a:schemeClr>
              </a:solidFill>
            </a:endParaRPr>
          </a:p>
          <a:p>
            <a:pPr marL="0" indent="0">
              <a:lnSpc>
                <a:spcPct val="100000"/>
              </a:lnSpc>
              <a:buNone/>
            </a:pPr>
            <a:r>
              <a:rPr lang="vi-VN" sz="2400" dirty="0">
                <a:solidFill>
                  <a:schemeClr val="bg2">
                    <a:lumMod val="90000"/>
                  </a:schemeClr>
                </a:solidFill>
              </a:rPr>
              <a:t>6.</a:t>
            </a:r>
            <a:r>
              <a:rPr lang="en-US" sz="2400" dirty="0">
                <a:solidFill>
                  <a:schemeClr val="bg2">
                    <a:lumMod val="90000"/>
                  </a:schemeClr>
                </a:solidFill>
              </a:rPr>
              <a:t>6</a:t>
            </a:r>
            <a:r>
              <a:rPr lang="vi-VN" sz="2400" dirty="0">
                <a:solidFill>
                  <a:schemeClr val="bg2">
                    <a:lumMod val="90000"/>
                  </a:schemeClr>
                </a:solidFill>
              </a:rPr>
              <a:t> Ví dụ </a:t>
            </a:r>
            <a:r>
              <a:rPr lang="en-US" sz="2400" dirty="0" err="1">
                <a:solidFill>
                  <a:schemeClr val="bg2">
                    <a:lumMod val="90000"/>
                  </a:schemeClr>
                </a:solidFill>
              </a:rPr>
              <a:t>các</a:t>
            </a:r>
            <a:r>
              <a:rPr lang="en-US" sz="2400" dirty="0">
                <a:solidFill>
                  <a:schemeClr val="bg2">
                    <a:lumMod val="90000"/>
                  </a:schemeClr>
                </a:solidFill>
              </a:rPr>
              <a:t> </a:t>
            </a:r>
            <a:r>
              <a:rPr lang="vi-VN" sz="2400" dirty="0">
                <a:solidFill>
                  <a:schemeClr val="bg2">
                    <a:lumMod val="90000"/>
                  </a:schemeClr>
                </a:solidFill>
              </a:rPr>
              <a:t>bài toán đệ quy cơ bản</a:t>
            </a:r>
          </a:p>
          <a:p>
            <a:pPr marL="0" indent="0">
              <a:lnSpc>
                <a:spcPct val="100000"/>
              </a:lnSpc>
              <a:buNone/>
            </a:pPr>
            <a:r>
              <a:rPr lang="vi-VN" sz="2400" dirty="0">
                <a:solidFill>
                  <a:schemeClr val="bg2">
                    <a:lumMod val="90000"/>
                  </a:schemeClr>
                </a:solidFill>
              </a:rPr>
              <a:t>6.</a:t>
            </a:r>
            <a:r>
              <a:rPr lang="en-US" sz="2400" dirty="0">
                <a:solidFill>
                  <a:schemeClr val="bg2">
                    <a:lumMod val="90000"/>
                  </a:schemeClr>
                </a:solidFill>
              </a:rPr>
              <a:t>7</a:t>
            </a:r>
            <a:r>
              <a:rPr lang="vi-VN" sz="2400" dirty="0">
                <a:solidFill>
                  <a:schemeClr val="bg2">
                    <a:lumMod val="90000"/>
                  </a:schemeClr>
                </a:solidFill>
              </a:rPr>
              <a:t> Các vấn đề đệ quy thông dụng</a:t>
            </a:r>
            <a:endParaRPr lang="en-US" sz="2400" dirty="0">
              <a:solidFill>
                <a:schemeClr val="bg2">
                  <a:lumMod val="90000"/>
                </a:schemeClr>
              </a:solidFill>
            </a:endParaRPr>
          </a:p>
          <a:p>
            <a:pPr marL="0" indent="0">
              <a:lnSpc>
                <a:spcPct val="100000"/>
              </a:lnSpc>
              <a:buNone/>
            </a:pPr>
            <a:r>
              <a:rPr lang="vi-VN" sz="2400" dirty="0">
                <a:solidFill>
                  <a:schemeClr val="bg2">
                    <a:lumMod val="90000"/>
                  </a:schemeClr>
                </a:solidFill>
              </a:rPr>
              <a:t>6.</a:t>
            </a:r>
            <a:r>
              <a:rPr lang="en-US" sz="2400" dirty="0">
                <a:solidFill>
                  <a:schemeClr val="bg2">
                    <a:lumMod val="90000"/>
                  </a:schemeClr>
                </a:solidFill>
              </a:rPr>
              <a:t>8</a:t>
            </a:r>
            <a:r>
              <a:rPr lang="vi-VN" sz="2400" dirty="0">
                <a:solidFill>
                  <a:schemeClr val="bg2">
                    <a:lumMod val="90000"/>
                  </a:schemeClr>
                </a:solidFill>
              </a:rPr>
              <a:t> Ưu điểm và khuyết điểm của phương pháp đệ quy</a:t>
            </a:r>
            <a:endParaRPr lang="en-US" sz="2400" dirty="0">
              <a:solidFill>
                <a:schemeClr val="bg2">
                  <a:lumMod val="90000"/>
                </a:schemeClr>
              </a:solidFill>
            </a:endParaRP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9AAF88D4-A0A8-1AD0-73AD-D4D58B116828}"/>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A486F7A8-D361-C843-73AD-52301E4F5D57}"/>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1249014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Ví dụ 1</a:t>
            </a:r>
            <a:endParaRPr lang="en-US" dirty="0"/>
          </a:p>
        </p:txBody>
      </p:sp>
      <p:sp>
        <p:nvSpPr>
          <p:cNvPr id="3" name="Content Placeholder 2"/>
          <p:cNvSpPr>
            <a:spLocks noGrp="1"/>
          </p:cNvSpPr>
          <p:nvPr>
            <p:ph idx="1"/>
          </p:nvPr>
        </p:nvSpPr>
        <p:spPr/>
        <p:txBody>
          <a:bodyPr>
            <a:normAutofit/>
          </a:bodyPr>
          <a:lstStyle/>
          <a:p>
            <a:r>
              <a:rPr lang="en-US" sz="2400"/>
              <a:t>Đề bài: Tính tổng các số từ 1 đến n với n nhập từ bàn phím.</a:t>
            </a:r>
            <a:endParaRPr lang="en-US" sz="2400" dirty="0"/>
          </a:p>
        </p:txBody>
      </p:sp>
      <p:sp>
        <p:nvSpPr>
          <p:cNvPr id="5" name="Footer Placeholder 4"/>
          <p:cNvSpPr>
            <a:spLocks noGrp="1"/>
          </p:cNvSpPr>
          <p:nvPr>
            <p:ph type="ftr" sz="quarter" idx="11"/>
          </p:nvPr>
        </p:nvSpPr>
        <p:spPr/>
        <p:txBody>
          <a:bodyPr/>
          <a:lstStyle/>
          <a:p>
            <a:pPr>
              <a:defRPr/>
            </a:pPr>
            <a:r>
              <a:rPr lang="vi-VN" sz="750" cap="all">
                <a:solidFill>
                  <a:srgbClr val="363D3D">
                    <a:tint val="75000"/>
                  </a:srgbClr>
                </a:solidFill>
                <a:latin typeface="+mn-lt"/>
                <a:cs typeface="+mn-cs"/>
              </a:rPr>
              <a:t>Thực hiện bởi Trường Đại học Công nghệ Thông tin, ĐHQG-HCM</a:t>
            </a:r>
            <a:endParaRPr lang="en-US" sz="750" cap="all" dirty="0">
              <a:solidFill>
                <a:srgbClr val="363D3D">
                  <a:tint val="75000"/>
                </a:srgbClr>
              </a:solidFill>
              <a:latin typeface="+mn-lt"/>
              <a:cs typeface="+mn-cs"/>
            </a:endParaRPr>
          </a:p>
        </p:txBody>
      </p:sp>
      <p:sp>
        <p:nvSpPr>
          <p:cNvPr id="8" name="TextBox 4"/>
          <p:cNvSpPr txBox="1">
            <a:spLocks noChangeArrowheads="1"/>
          </p:cNvSpPr>
          <p:nvPr/>
        </p:nvSpPr>
        <p:spPr bwMode="auto">
          <a:xfrm>
            <a:off x="4545613" y="1929107"/>
            <a:ext cx="3774352" cy="19389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sum2</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 </a:t>
            </a:r>
            <a:r>
              <a:rPr lang="en-US" sz="2000" b="0">
                <a:solidFill>
                  <a:srgbClr val="795E26"/>
                </a:solidFill>
                <a:effectLst/>
                <a:highlight>
                  <a:srgbClr val="FFFFFF"/>
                </a:highlight>
                <a:latin typeface="PragmataPro Mono Liga" panose="02000509040000020004" pitchFamily="49" charset="0"/>
              </a:rPr>
              <a:t>sum2</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a:p>
            <a:endParaRPr lang="en-US" sz="2000" b="0">
              <a:solidFill>
                <a:srgbClr val="000000"/>
              </a:solidFill>
              <a:effectLst/>
              <a:highlight>
                <a:srgbClr val="FFFFFF"/>
              </a:highlight>
              <a:latin typeface="PragmataPro Mono Liga" panose="02000509040000020004" pitchFamily="49" charset="0"/>
            </a:endParaRPr>
          </a:p>
          <a:p>
            <a:endParaRPr lang="en-US" sz="2000" b="0">
              <a:solidFill>
                <a:srgbClr val="000000"/>
              </a:solidFill>
              <a:effectLst/>
              <a:highlight>
                <a:srgbClr val="FFFFFF"/>
              </a:highlight>
              <a:latin typeface="PragmataPro Mono Liga" panose="02000509040000020004" pitchFamily="49" charset="0"/>
            </a:endParaRPr>
          </a:p>
        </p:txBody>
      </p:sp>
      <p:sp>
        <p:nvSpPr>
          <p:cNvPr id="11" name="TextBox 6"/>
          <p:cNvSpPr txBox="1">
            <a:spLocks noChangeArrowheads="1"/>
          </p:cNvSpPr>
          <p:nvPr/>
        </p:nvSpPr>
        <p:spPr bwMode="auto">
          <a:xfrm>
            <a:off x="8373356" y="1929107"/>
            <a:ext cx="3583246" cy="19389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pt-BR" sz="2000" b="0">
                <a:solidFill>
                  <a:srgbClr val="0000FF"/>
                </a:solidFill>
                <a:effectLst/>
                <a:highlight>
                  <a:srgbClr val="FFFFFF"/>
                </a:highlight>
                <a:latin typeface="PragmataPro Mono Liga" panose="02000509040000020004" pitchFamily="49" charset="0"/>
              </a:rPr>
              <a:t>void</a:t>
            </a:r>
            <a:r>
              <a:rPr lang="pt-BR" sz="2000" b="0">
                <a:solidFill>
                  <a:srgbClr val="000000"/>
                </a:solidFill>
                <a:effectLst/>
                <a:highlight>
                  <a:srgbClr val="FFFFFF"/>
                </a:highlight>
                <a:latin typeface="PragmataPro Mono Liga" panose="02000509040000020004" pitchFamily="49" charset="0"/>
              </a:rPr>
              <a:t> </a:t>
            </a:r>
            <a:r>
              <a:rPr lang="pt-BR" sz="2000" b="0">
                <a:solidFill>
                  <a:srgbClr val="795E26"/>
                </a:solidFill>
                <a:effectLst/>
                <a:highlight>
                  <a:srgbClr val="FFFFFF"/>
                </a:highlight>
                <a:latin typeface="PragmataPro Mono Liga" panose="02000509040000020004" pitchFamily="49" charset="0"/>
              </a:rPr>
              <a:t>sum3</a:t>
            </a:r>
            <a:r>
              <a:rPr lang="pt-BR" sz="2000" b="0">
                <a:solidFill>
                  <a:srgbClr val="000000"/>
                </a:solidFill>
                <a:effectLst/>
                <a:highlight>
                  <a:srgbClr val="FFFFFF"/>
                </a:highlight>
                <a:latin typeface="PragmataPro Mono Liga" panose="02000509040000020004" pitchFamily="49" charset="0"/>
              </a:rPr>
              <a:t>(</a:t>
            </a:r>
            <a:r>
              <a:rPr lang="pt-BR" sz="2000" b="0">
                <a:solidFill>
                  <a:srgbClr val="0000FF"/>
                </a:solidFill>
                <a:effectLst/>
                <a:highlight>
                  <a:srgbClr val="FFFFFF"/>
                </a:highlight>
                <a:latin typeface="PragmataPro Mono Liga" panose="02000509040000020004" pitchFamily="49" charset="0"/>
              </a:rPr>
              <a:t>int</a:t>
            </a:r>
            <a:r>
              <a:rPr lang="pt-BR" sz="2000" b="0">
                <a:solidFill>
                  <a:srgbClr val="000000"/>
                </a:solidFill>
                <a:effectLst/>
                <a:highlight>
                  <a:srgbClr val="FFFFFF"/>
                </a:highlight>
                <a:latin typeface="PragmataPro Mono Liga" panose="02000509040000020004" pitchFamily="49" charset="0"/>
              </a:rPr>
              <a:t> </a:t>
            </a:r>
            <a:r>
              <a:rPr lang="pt-BR" sz="2000" b="0">
                <a:solidFill>
                  <a:srgbClr val="001080"/>
                </a:solidFill>
                <a:effectLst/>
                <a:highlight>
                  <a:srgbClr val="FFFFFF"/>
                </a:highlight>
                <a:latin typeface="PragmataPro Mono Liga" panose="02000509040000020004" pitchFamily="49" charset="0"/>
              </a:rPr>
              <a:t>n</a:t>
            </a:r>
            <a:r>
              <a:rPr lang="pt-BR" sz="2000" b="0">
                <a:solidFill>
                  <a:srgbClr val="000000"/>
                </a:solidFill>
                <a:effectLst/>
                <a:highlight>
                  <a:srgbClr val="FFFFFF"/>
                </a:highlight>
                <a:latin typeface="PragmataPro Mono Liga" panose="02000509040000020004" pitchFamily="49" charset="0"/>
              </a:rPr>
              <a:t>, </a:t>
            </a:r>
            <a:r>
              <a:rPr lang="pt-BR" sz="2000" b="0">
                <a:solidFill>
                  <a:srgbClr val="0000FF"/>
                </a:solidFill>
                <a:effectLst/>
                <a:highlight>
                  <a:srgbClr val="FFFFFF"/>
                </a:highlight>
                <a:latin typeface="PragmataPro Mono Liga" panose="02000509040000020004" pitchFamily="49" charset="0"/>
              </a:rPr>
              <a:t>int</a:t>
            </a:r>
            <a:r>
              <a:rPr lang="pt-BR" sz="2000" b="0">
                <a:solidFill>
                  <a:srgbClr val="000000"/>
                </a:solidFill>
                <a:effectLst/>
                <a:highlight>
                  <a:srgbClr val="FFFFFF"/>
                </a:highlight>
                <a:latin typeface="PragmataPro Mono Liga" panose="02000509040000020004" pitchFamily="49" charset="0"/>
              </a:rPr>
              <a:t> </a:t>
            </a:r>
            <a:r>
              <a:rPr lang="pt-BR" sz="2000" b="0">
                <a:solidFill>
                  <a:srgbClr val="0000FF"/>
                </a:solidFill>
                <a:effectLst/>
                <a:highlight>
                  <a:srgbClr val="FFFFFF"/>
                </a:highlight>
                <a:latin typeface="PragmataPro Mono Liga" panose="02000509040000020004" pitchFamily="49" charset="0"/>
              </a:rPr>
              <a:t>&amp;</a:t>
            </a:r>
            <a:r>
              <a:rPr lang="pt-BR" sz="2000" b="0">
                <a:solidFill>
                  <a:srgbClr val="001080"/>
                </a:solidFill>
                <a:effectLst/>
                <a:highlight>
                  <a:srgbClr val="FFFFFF"/>
                </a:highlight>
                <a:latin typeface="PragmataPro Mono Liga" panose="02000509040000020004" pitchFamily="49" charset="0"/>
              </a:rPr>
              <a:t>s</a:t>
            </a:r>
            <a:r>
              <a:rPr lang="pt-BR" sz="2000" b="0">
                <a:solidFill>
                  <a:srgbClr val="000000"/>
                </a:solidFill>
                <a:effectLst/>
                <a:highlight>
                  <a:srgbClr val="FFFFFF"/>
                </a:highlight>
                <a:latin typeface="PragmataPro Mono Liga" panose="02000509040000020004" pitchFamily="49" charset="0"/>
              </a:rPr>
              <a:t>) {</a:t>
            </a:r>
          </a:p>
          <a:p>
            <a:r>
              <a:rPr lang="pt-BR" sz="2000" b="0">
                <a:solidFill>
                  <a:srgbClr val="000000"/>
                </a:solidFill>
                <a:effectLst/>
                <a:highlight>
                  <a:srgbClr val="FFFFFF"/>
                </a:highlight>
                <a:latin typeface="PragmataPro Mono Liga" panose="02000509040000020004" pitchFamily="49" charset="0"/>
              </a:rPr>
              <a:t>    </a:t>
            </a:r>
            <a:r>
              <a:rPr lang="pt-BR" sz="2000" b="0">
                <a:solidFill>
                  <a:srgbClr val="AF00DB"/>
                </a:solidFill>
                <a:effectLst/>
                <a:highlight>
                  <a:srgbClr val="FFFFFF"/>
                </a:highlight>
                <a:latin typeface="PragmataPro Mono Liga" panose="02000509040000020004" pitchFamily="49" charset="0"/>
              </a:rPr>
              <a:t>if</a:t>
            </a:r>
            <a:r>
              <a:rPr lang="pt-BR" sz="2000" b="0">
                <a:solidFill>
                  <a:srgbClr val="000000"/>
                </a:solidFill>
                <a:effectLst/>
                <a:highlight>
                  <a:srgbClr val="FFFFFF"/>
                </a:highlight>
                <a:latin typeface="PragmataPro Mono Liga" panose="02000509040000020004" pitchFamily="49" charset="0"/>
              </a:rPr>
              <a:t> (</a:t>
            </a:r>
            <a:r>
              <a:rPr lang="pt-BR" sz="2000" b="0">
                <a:solidFill>
                  <a:srgbClr val="001080"/>
                </a:solidFill>
                <a:effectLst/>
                <a:highlight>
                  <a:srgbClr val="FFFFFF"/>
                </a:highlight>
                <a:latin typeface="PragmataPro Mono Liga" panose="02000509040000020004" pitchFamily="49" charset="0"/>
              </a:rPr>
              <a:t>n</a:t>
            </a:r>
            <a:r>
              <a:rPr lang="pt-BR" sz="2000" b="0">
                <a:solidFill>
                  <a:srgbClr val="000000"/>
                </a:solidFill>
                <a:effectLst/>
                <a:highlight>
                  <a:srgbClr val="FFFFFF"/>
                </a:highlight>
                <a:latin typeface="PragmataPro Mono Liga" panose="02000509040000020004" pitchFamily="49" charset="0"/>
              </a:rPr>
              <a:t> == </a:t>
            </a:r>
            <a:r>
              <a:rPr lang="pt-BR" sz="2000" b="0">
                <a:solidFill>
                  <a:srgbClr val="098658"/>
                </a:solidFill>
                <a:effectLst/>
                <a:highlight>
                  <a:srgbClr val="FFFFFF"/>
                </a:highlight>
                <a:latin typeface="PragmataPro Mono Liga" panose="02000509040000020004" pitchFamily="49" charset="0"/>
              </a:rPr>
              <a:t>0</a:t>
            </a:r>
            <a:r>
              <a:rPr lang="pt-BR" sz="2000" b="0">
                <a:solidFill>
                  <a:srgbClr val="000000"/>
                </a:solidFill>
                <a:effectLst/>
                <a:highlight>
                  <a:srgbClr val="FFFFFF"/>
                </a:highlight>
                <a:latin typeface="PragmataPro Mono Liga" panose="02000509040000020004" pitchFamily="49" charset="0"/>
              </a:rPr>
              <a:t>) </a:t>
            </a:r>
            <a:r>
              <a:rPr lang="pt-BR" sz="2000" b="0">
                <a:solidFill>
                  <a:srgbClr val="AF00DB"/>
                </a:solidFill>
                <a:effectLst/>
                <a:highlight>
                  <a:srgbClr val="FFFFFF"/>
                </a:highlight>
                <a:latin typeface="PragmataPro Mono Liga" panose="02000509040000020004" pitchFamily="49" charset="0"/>
              </a:rPr>
              <a:t>return</a:t>
            </a:r>
            <a:r>
              <a:rPr lang="pt-BR" sz="2000" b="0">
                <a:solidFill>
                  <a:srgbClr val="000000"/>
                </a:solidFill>
                <a:effectLst/>
                <a:highlight>
                  <a:srgbClr val="FFFFFF"/>
                </a:highlight>
                <a:latin typeface="PragmataPro Mono Liga" panose="02000509040000020004" pitchFamily="49" charset="0"/>
              </a:rPr>
              <a:t> ;</a:t>
            </a:r>
          </a:p>
          <a:p>
            <a:r>
              <a:rPr lang="pt-BR" sz="2000" b="0">
                <a:solidFill>
                  <a:srgbClr val="000000"/>
                </a:solidFill>
                <a:effectLst/>
                <a:highlight>
                  <a:srgbClr val="FFFFFF"/>
                </a:highlight>
                <a:latin typeface="PragmataPro Mono Liga" panose="02000509040000020004" pitchFamily="49" charset="0"/>
              </a:rPr>
              <a:t>    </a:t>
            </a:r>
            <a:r>
              <a:rPr lang="pt-BR" sz="2000" b="0">
                <a:solidFill>
                  <a:srgbClr val="001080"/>
                </a:solidFill>
                <a:effectLst/>
                <a:highlight>
                  <a:srgbClr val="FFFFFF"/>
                </a:highlight>
                <a:latin typeface="PragmataPro Mono Liga" panose="02000509040000020004" pitchFamily="49" charset="0"/>
              </a:rPr>
              <a:t>s</a:t>
            </a:r>
            <a:r>
              <a:rPr lang="pt-BR" sz="2000" b="0">
                <a:solidFill>
                  <a:srgbClr val="000000"/>
                </a:solidFill>
                <a:effectLst/>
                <a:highlight>
                  <a:srgbClr val="FFFFFF"/>
                </a:highlight>
                <a:latin typeface="PragmataPro Mono Liga" panose="02000509040000020004" pitchFamily="49" charset="0"/>
              </a:rPr>
              <a:t> += </a:t>
            </a:r>
            <a:r>
              <a:rPr lang="pt-BR" sz="2000" b="0">
                <a:solidFill>
                  <a:srgbClr val="001080"/>
                </a:solidFill>
                <a:effectLst/>
                <a:highlight>
                  <a:srgbClr val="FFFFFF"/>
                </a:highlight>
                <a:latin typeface="PragmataPro Mono Liga" panose="02000509040000020004" pitchFamily="49" charset="0"/>
              </a:rPr>
              <a:t>n</a:t>
            </a:r>
            <a:r>
              <a:rPr lang="pt-BR" sz="2000" b="0">
                <a:solidFill>
                  <a:srgbClr val="000000"/>
                </a:solidFill>
                <a:effectLst/>
                <a:highlight>
                  <a:srgbClr val="FFFFFF"/>
                </a:highlight>
                <a:latin typeface="PragmataPro Mono Liga" panose="02000509040000020004" pitchFamily="49" charset="0"/>
              </a:rPr>
              <a:t>;</a:t>
            </a:r>
          </a:p>
          <a:p>
            <a:r>
              <a:rPr lang="pt-BR" sz="2000" b="0">
                <a:solidFill>
                  <a:srgbClr val="000000"/>
                </a:solidFill>
                <a:effectLst/>
                <a:highlight>
                  <a:srgbClr val="FFFFFF"/>
                </a:highlight>
                <a:latin typeface="PragmataPro Mono Liga" panose="02000509040000020004" pitchFamily="49" charset="0"/>
              </a:rPr>
              <a:t>    </a:t>
            </a:r>
            <a:r>
              <a:rPr lang="pt-BR" sz="2000" b="0">
                <a:solidFill>
                  <a:srgbClr val="795E26"/>
                </a:solidFill>
                <a:effectLst/>
                <a:highlight>
                  <a:srgbClr val="FFFFFF"/>
                </a:highlight>
                <a:latin typeface="PragmataPro Mono Liga" panose="02000509040000020004" pitchFamily="49" charset="0"/>
              </a:rPr>
              <a:t>sum3</a:t>
            </a:r>
            <a:r>
              <a:rPr lang="pt-BR" sz="2000" b="0">
                <a:solidFill>
                  <a:srgbClr val="000000"/>
                </a:solidFill>
                <a:effectLst/>
                <a:highlight>
                  <a:srgbClr val="FFFFFF"/>
                </a:highlight>
                <a:latin typeface="PragmataPro Mono Liga" panose="02000509040000020004" pitchFamily="49" charset="0"/>
              </a:rPr>
              <a:t>(</a:t>
            </a:r>
            <a:r>
              <a:rPr lang="pt-BR" sz="2000" b="0">
                <a:solidFill>
                  <a:srgbClr val="001080"/>
                </a:solidFill>
                <a:effectLst/>
                <a:highlight>
                  <a:srgbClr val="FFFFFF"/>
                </a:highlight>
                <a:latin typeface="PragmataPro Mono Liga" panose="02000509040000020004" pitchFamily="49" charset="0"/>
              </a:rPr>
              <a:t>n</a:t>
            </a:r>
            <a:r>
              <a:rPr lang="pt-BR" sz="2000" b="0">
                <a:solidFill>
                  <a:srgbClr val="000000"/>
                </a:solidFill>
                <a:effectLst/>
                <a:highlight>
                  <a:srgbClr val="FFFFFF"/>
                </a:highlight>
                <a:latin typeface="PragmataPro Mono Liga" panose="02000509040000020004" pitchFamily="49" charset="0"/>
              </a:rPr>
              <a:t> - </a:t>
            </a:r>
            <a:r>
              <a:rPr lang="pt-BR" sz="2000" b="0">
                <a:solidFill>
                  <a:srgbClr val="098658"/>
                </a:solidFill>
                <a:effectLst/>
                <a:highlight>
                  <a:srgbClr val="FFFFFF"/>
                </a:highlight>
                <a:latin typeface="PragmataPro Mono Liga" panose="02000509040000020004" pitchFamily="49" charset="0"/>
              </a:rPr>
              <a:t>1</a:t>
            </a:r>
            <a:r>
              <a:rPr lang="pt-BR" sz="2000" b="0">
                <a:solidFill>
                  <a:srgbClr val="000000"/>
                </a:solidFill>
                <a:effectLst/>
                <a:highlight>
                  <a:srgbClr val="FFFFFF"/>
                </a:highlight>
                <a:latin typeface="PragmataPro Mono Liga" panose="02000509040000020004" pitchFamily="49" charset="0"/>
              </a:rPr>
              <a:t>, </a:t>
            </a:r>
            <a:r>
              <a:rPr lang="pt-BR" sz="2000" b="0">
                <a:solidFill>
                  <a:srgbClr val="001080"/>
                </a:solidFill>
                <a:effectLst/>
                <a:highlight>
                  <a:srgbClr val="FFFFFF"/>
                </a:highlight>
                <a:latin typeface="PragmataPro Mono Liga" panose="02000509040000020004" pitchFamily="49" charset="0"/>
              </a:rPr>
              <a:t>s</a:t>
            </a:r>
            <a:r>
              <a:rPr lang="pt-BR" sz="2000" b="0">
                <a:solidFill>
                  <a:srgbClr val="000000"/>
                </a:solidFill>
                <a:effectLst/>
                <a:highlight>
                  <a:srgbClr val="FFFFFF"/>
                </a:highlight>
                <a:latin typeface="PragmataPro Mono Liga" panose="02000509040000020004" pitchFamily="49" charset="0"/>
              </a:rPr>
              <a:t>);</a:t>
            </a:r>
          </a:p>
          <a:p>
            <a:r>
              <a:rPr lang="pt-BR" sz="2000" b="0">
                <a:solidFill>
                  <a:srgbClr val="000000"/>
                </a:solidFill>
                <a:effectLst/>
                <a:highlight>
                  <a:srgbClr val="FFFFFF"/>
                </a:highlight>
                <a:latin typeface="PragmataPro Mono Liga" panose="02000509040000020004" pitchFamily="49" charset="0"/>
              </a:rPr>
              <a:t>}</a:t>
            </a:r>
          </a:p>
          <a:p>
            <a:endParaRPr lang="pt-BR" sz="2000" b="0">
              <a:solidFill>
                <a:srgbClr val="000000"/>
              </a:solidFill>
              <a:effectLst/>
              <a:highlight>
                <a:srgbClr val="FFFFFF"/>
              </a:highlight>
              <a:latin typeface="PragmataPro Mono Liga" panose="02000509040000020004" pitchFamily="49" charset="0"/>
            </a:endParaRPr>
          </a:p>
        </p:txBody>
      </p:sp>
      <p:sp>
        <p:nvSpPr>
          <p:cNvPr id="18" name="TextBox 16"/>
          <p:cNvSpPr txBox="1">
            <a:spLocks noChangeArrowheads="1"/>
          </p:cNvSpPr>
          <p:nvPr/>
        </p:nvSpPr>
        <p:spPr bwMode="auto">
          <a:xfrm>
            <a:off x="2939169" y="3921075"/>
            <a:ext cx="6313661" cy="25545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1pPr>
            <a:lvl2pPr marL="742950" indent="-28575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2pPr>
            <a:lvl3pPr marL="11430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3pPr>
            <a:lvl4pPr marL="16002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4pPr>
            <a:lvl5pPr marL="20574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9p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&gt;&gt;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sum1</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sum2</a:t>
            </a:r>
            <a:r>
              <a:rPr lang="en-US" sz="2000">
                <a:solidFill>
                  <a:srgbClr val="000000"/>
                </a:solidFill>
                <a:highlight>
                  <a:srgbClr val="FFFFFF"/>
                </a:highlight>
                <a:latin typeface="PragmataPro Mono Liga" panose="02000509040000020004" pitchFamily="49" charset="0"/>
              </a:rPr>
              <a:t>(</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s</a:t>
            </a:r>
            <a:r>
              <a:rPr lang="en-US" sz="2000" b="0">
                <a:solidFill>
                  <a:srgbClr val="000000"/>
                </a:solidFill>
                <a:effectLst/>
                <a:highlight>
                  <a:srgbClr val="FFFF00"/>
                </a:highlight>
                <a:latin typeface="PragmataPro Mono Liga" panose="02000509040000020004" pitchFamily="49" charset="0"/>
              </a:rPr>
              <a:t>=</a:t>
            </a:r>
            <a:r>
              <a:rPr lang="en-US" sz="2000" b="0">
                <a:solidFill>
                  <a:srgbClr val="098658"/>
                </a:solidFill>
                <a:effectLst/>
                <a:highlight>
                  <a:srgbClr val="FFFF00"/>
                </a:highlight>
                <a:latin typeface="PragmataPro Mono Liga" panose="02000509040000020004" pitchFamily="49" charset="0"/>
              </a:rPr>
              <a:t>0</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sum3</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7" name="Date Placeholder 6">
            <a:extLst>
              <a:ext uri="{FF2B5EF4-FFF2-40B4-BE49-F238E27FC236}">
                <a16:creationId xmlns:a16="http://schemas.microsoft.com/office/drawing/2014/main" id="{7C835D3B-6C5C-B7DA-098B-17501B0187E0}"/>
              </a:ext>
            </a:extLst>
          </p:cNvPr>
          <p:cNvSpPr>
            <a:spLocks noGrp="1"/>
          </p:cNvSpPr>
          <p:nvPr>
            <p:ph type="dt" sz="half" idx="13"/>
          </p:nvPr>
        </p:nvSpPr>
        <p:spPr/>
        <p:txBody>
          <a:bodyPr/>
          <a:lstStyle/>
          <a:p>
            <a:r>
              <a:rPr lang="en-US"/>
              <a:t>June 2024</a:t>
            </a:r>
            <a:endParaRPr lang="en-US" dirty="0"/>
          </a:p>
        </p:txBody>
      </p:sp>
      <p:sp>
        <p:nvSpPr>
          <p:cNvPr id="6" name="TextBox 6">
            <a:extLst>
              <a:ext uri="{FF2B5EF4-FFF2-40B4-BE49-F238E27FC236}">
                <a16:creationId xmlns:a16="http://schemas.microsoft.com/office/drawing/2014/main" id="{7A63314C-1009-7833-3932-391077BE6A24}"/>
              </a:ext>
            </a:extLst>
          </p:cNvPr>
          <p:cNvSpPr txBox="1">
            <a:spLocks noChangeArrowheads="1"/>
          </p:cNvSpPr>
          <p:nvPr/>
        </p:nvSpPr>
        <p:spPr bwMode="auto">
          <a:xfrm>
            <a:off x="716829" y="1929107"/>
            <a:ext cx="3775393" cy="19389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nn-NO" sz="2000" b="0">
                <a:solidFill>
                  <a:srgbClr val="0000FF"/>
                </a:solidFill>
                <a:effectLst/>
                <a:highlight>
                  <a:srgbClr val="FFFFFF"/>
                </a:highlight>
                <a:latin typeface="PragmataPro Mono Liga" panose="02000509040000020004" pitchFamily="49" charset="0"/>
              </a:rPr>
              <a:t>int</a:t>
            </a:r>
            <a:r>
              <a:rPr lang="nn-NO" sz="2000" b="0">
                <a:solidFill>
                  <a:srgbClr val="000000"/>
                </a:solidFill>
                <a:effectLst/>
                <a:highlight>
                  <a:srgbClr val="FFFFFF"/>
                </a:highlight>
                <a:latin typeface="PragmataPro Mono Liga" panose="02000509040000020004" pitchFamily="49" charset="0"/>
              </a:rPr>
              <a:t> </a:t>
            </a:r>
            <a:r>
              <a:rPr lang="nn-NO" sz="2000" b="0">
                <a:solidFill>
                  <a:srgbClr val="795E26"/>
                </a:solidFill>
                <a:effectLst/>
                <a:highlight>
                  <a:srgbClr val="FFFFFF"/>
                </a:highlight>
                <a:latin typeface="PragmataPro Mono Liga" panose="02000509040000020004" pitchFamily="49" charset="0"/>
              </a:rPr>
              <a:t>sum1</a:t>
            </a:r>
            <a:r>
              <a:rPr lang="nn-NO" sz="2000" b="0">
                <a:solidFill>
                  <a:srgbClr val="000000"/>
                </a:solidFill>
                <a:effectLst/>
                <a:highlight>
                  <a:srgbClr val="FFFFFF"/>
                </a:highlight>
                <a:latin typeface="PragmataPro Mono Liga" panose="02000509040000020004" pitchFamily="49" charset="0"/>
              </a:rPr>
              <a:t>(</a:t>
            </a:r>
            <a:r>
              <a:rPr lang="nn-NO" sz="2000" b="0">
                <a:solidFill>
                  <a:srgbClr val="0000FF"/>
                </a:solidFill>
                <a:effectLst/>
                <a:highlight>
                  <a:srgbClr val="FFFFFF"/>
                </a:highlight>
                <a:latin typeface="PragmataPro Mono Liga" panose="02000509040000020004" pitchFamily="49" charset="0"/>
              </a:rPr>
              <a:t>int</a:t>
            </a:r>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n</a:t>
            </a:r>
            <a:r>
              <a:rPr lang="nn-NO" sz="2000" b="0">
                <a:solidFill>
                  <a:srgbClr val="000000"/>
                </a:solidFill>
                <a:effectLst/>
                <a:highlight>
                  <a:srgbClr val="FFFFFF"/>
                </a:highlight>
                <a:latin typeface="PragmataPro Mono Liga" panose="02000509040000020004" pitchFamily="49" charset="0"/>
              </a:rPr>
              <a:t>) {</a:t>
            </a:r>
          </a:p>
          <a:p>
            <a:r>
              <a:rPr lang="nn-NO" sz="2000" b="0">
                <a:solidFill>
                  <a:srgbClr val="000000"/>
                </a:solidFill>
                <a:effectLst/>
                <a:highlight>
                  <a:srgbClr val="FFFFFF"/>
                </a:highlight>
                <a:latin typeface="PragmataPro Mono Liga" panose="02000509040000020004" pitchFamily="49" charset="0"/>
              </a:rPr>
              <a:t>    </a:t>
            </a:r>
            <a:r>
              <a:rPr lang="nn-NO" sz="2000" b="0">
                <a:solidFill>
                  <a:srgbClr val="0000FF"/>
                </a:solidFill>
                <a:effectLst/>
                <a:highlight>
                  <a:srgbClr val="FFFFFF"/>
                </a:highlight>
                <a:latin typeface="PragmataPro Mono Liga" panose="02000509040000020004" pitchFamily="49" charset="0"/>
              </a:rPr>
              <a:t>int</a:t>
            </a:r>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i</a:t>
            </a:r>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kq</a:t>
            </a:r>
            <a:r>
              <a:rPr lang="nn-NO" sz="2000" b="0">
                <a:solidFill>
                  <a:srgbClr val="000000"/>
                </a:solidFill>
                <a:effectLst/>
                <a:highlight>
                  <a:srgbClr val="FFFFFF"/>
                </a:highlight>
                <a:latin typeface="PragmataPro Mono Liga" panose="02000509040000020004" pitchFamily="49" charset="0"/>
              </a:rPr>
              <a:t> = </a:t>
            </a:r>
            <a:r>
              <a:rPr lang="nn-NO" sz="2000" b="0">
                <a:solidFill>
                  <a:srgbClr val="098658"/>
                </a:solidFill>
                <a:effectLst/>
                <a:highlight>
                  <a:srgbClr val="FFFFFF"/>
                </a:highlight>
                <a:latin typeface="PragmataPro Mono Liga" panose="02000509040000020004" pitchFamily="49" charset="0"/>
              </a:rPr>
              <a:t>0</a:t>
            </a:r>
            <a:r>
              <a:rPr lang="nn-NO" sz="2000" b="0">
                <a:solidFill>
                  <a:srgbClr val="000000"/>
                </a:solidFill>
                <a:effectLst/>
                <a:highlight>
                  <a:srgbClr val="FFFFFF"/>
                </a:highlight>
                <a:latin typeface="PragmataPro Mono Liga" panose="02000509040000020004" pitchFamily="49" charset="0"/>
              </a:rPr>
              <a:t>;</a:t>
            </a:r>
          </a:p>
          <a:p>
            <a:r>
              <a:rPr lang="nn-NO" sz="2000" b="0">
                <a:solidFill>
                  <a:srgbClr val="000000"/>
                </a:solidFill>
                <a:effectLst/>
                <a:highlight>
                  <a:srgbClr val="FFFFFF"/>
                </a:highlight>
                <a:latin typeface="PragmataPro Mono Liga" panose="02000509040000020004" pitchFamily="49" charset="0"/>
              </a:rPr>
              <a:t>    </a:t>
            </a:r>
            <a:r>
              <a:rPr lang="nn-NO" sz="2000" b="0">
                <a:solidFill>
                  <a:srgbClr val="AF00DB"/>
                </a:solidFill>
                <a:effectLst/>
                <a:highlight>
                  <a:srgbClr val="FFFFFF"/>
                </a:highlight>
                <a:latin typeface="PragmataPro Mono Liga" panose="02000509040000020004" pitchFamily="49" charset="0"/>
              </a:rPr>
              <a:t>for</a:t>
            </a:r>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i</a:t>
            </a:r>
            <a:r>
              <a:rPr lang="nn-NO" sz="2000" b="0">
                <a:solidFill>
                  <a:srgbClr val="000000"/>
                </a:solidFill>
                <a:effectLst/>
                <a:highlight>
                  <a:srgbClr val="FFFFFF"/>
                </a:highlight>
                <a:latin typeface="PragmataPro Mono Liga" panose="02000509040000020004" pitchFamily="49" charset="0"/>
              </a:rPr>
              <a:t> = </a:t>
            </a:r>
            <a:r>
              <a:rPr lang="nn-NO" sz="2000" b="0">
                <a:solidFill>
                  <a:srgbClr val="098658"/>
                </a:solidFill>
                <a:effectLst/>
                <a:highlight>
                  <a:srgbClr val="FFFFFF"/>
                </a:highlight>
                <a:latin typeface="PragmataPro Mono Liga" panose="02000509040000020004" pitchFamily="49" charset="0"/>
              </a:rPr>
              <a:t>1</a:t>
            </a:r>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i</a:t>
            </a:r>
            <a:r>
              <a:rPr lang="nn-NO" sz="2000" b="0">
                <a:solidFill>
                  <a:srgbClr val="000000"/>
                </a:solidFill>
                <a:effectLst/>
                <a:highlight>
                  <a:srgbClr val="FFFFFF"/>
                </a:highlight>
                <a:latin typeface="PragmataPro Mono Liga" panose="02000509040000020004" pitchFamily="49" charset="0"/>
              </a:rPr>
              <a:t> &lt;= </a:t>
            </a:r>
            <a:r>
              <a:rPr lang="nn-NO" sz="2000" b="0">
                <a:solidFill>
                  <a:srgbClr val="001080"/>
                </a:solidFill>
                <a:effectLst/>
                <a:highlight>
                  <a:srgbClr val="FFFFFF"/>
                </a:highlight>
                <a:latin typeface="PragmataPro Mono Liga" panose="02000509040000020004" pitchFamily="49" charset="0"/>
              </a:rPr>
              <a:t>n</a:t>
            </a:r>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i</a:t>
            </a:r>
            <a:r>
              <a:rPr lang="nn-NO" sz="2000" b="0">
                <a:solidFill>
                  <a:srgbClr val="000000"/>
                </a:solidFill>
                <a:effectLst/>
                <a:highlight>
                  <a:srgbClr val="FFFFFF"/>
                </a:highlight>
                <a:latin typeface="PragmataPro Mono Liga" panose="02000509040000020004" pitchFamily="49" charset="0"/>
              </a:rPr>
              <a:t>++)</a:t>
            </a:r>
          </a:p>
          <a:p>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kq</a:t>
            </a:r>
            <a:r>
              <a:rPr lang="nn-NO" sz="2000" b="0">
                <a:solidFill>
                  <a:srgbClr val="000000"/>
                </a:solidFill>
                <a:effectLst/>
                <a:highlight>
                  <a:srgbClr val="FFFFFF"/>
                </a:highlight>
                <a:latin typeface="PragmataPro Mono Liga" panose="02000509040000020004" pitchFamily="49" charset="0"/>
              </a:rPr>
              <a:t> = </a:t>
            </a:r>
            <a:r>
              <a:rPr lang="nn-NO" sz="2000" b="0">
                <a:solidFill>
                  <a:srgbClr val="001080"/>
                </a:solidFill>
                <a:effectLst/>
                <a:highlight>
                  <a:srgbClr val="FFFFFF"/>
                </a:highlight>
                <a:latin typeface="PragmataPro Mono Liga" panose="02000509040000020004" pitchFamily="49" charset="0"/>
              </a:rPr>
              <a:t>kq</a:t>
            </a:r>
            <a:r>
              <a:rPr lang="nn-NO" sz="2000" b="0">
                <a:solidFill>
                  <a:srgbClr val="000000"/>
                </a:solidFill>
                <a:effectLst/>
                <a:highlight>
                  <a:srgbClr val="FFFFFF"/>
                </a:highlight>
                <a:latin typeface="PragmataPro Mono Liga" panose="02000509040000020004" pitchFamily="49" charset="0"/>
              </a:rPr>
              <a:t> + </a:t>
            </a:r>
            <a:r>
              <a:rPr lang="nn-NO" sz="2000" b="0">
                <a:solidFill>
                  <a:srgbClr val="001080"/>
                </a:solidFill>
                <a:effectLst/>
                <a:highlight>
                  <a:srgbClr val="FFFFFF"/>
                </a:highlight>
                <a:latin typeface="PragmataPro Mono Liga" panose="02000509040000020004" pitchFamily="49" charset="0"/>
              </a:rPr>
              <a:t>i</a:t>
            </a:r>
            <a:r>
              <a:rPr lang="nn-NO" sz="2000" b="0">
                <a:solidFill>
                  <a:srgbClr val="000000"/>
                </a:solidFill>
                <a:effectLst/>
                <a:highlight>
                  <a:srgbClr val="FFFFFF"/>
                </a:highlight>
                <a:latin typeface="PragmataPro Mono Liga" panose="02000509040000020004" pitchFamily="49" charset="0"/>
              </a:rPr>
              <a:t>;</a:t>
            </a:r>
          </a:p>
          <a:p>
            <a:r>
              <a:rPr lang="nn-NO" sz="2000" b="0">
                <a:solidFill>
                  <a:srgbClr val="000000"/>
                </a:solidFill>
                <a:effectLst/>
                <a:highlight>
                  <a:srgbClr val="FFFFFF"/>
                </a:highlight>
                <a:latin typeface="PragmataPro Mono Liga" panose="02000509040000020004" pitchFamily="49" charset="0"/>
              </a:rPr>
              <a:t>    </a:t>
            </a:r>
            <a:r>
              <a:rPr lang="nn-NO" sz="2000" b="0">
                <a:solidFill>
                  <a:srgbClr val="AF00DB"/>
                </a:solidFill>
                <a:effectLst/>
                <a:highlight>
                  <a:srgbClr val="FFFFFF"/>
                </a:highlight>
                <a:latin typeface="PragmataPro Mono Liga" panose="02000509040000020004" pitchFamily="49" charset="0"/>
              </a:rPr>
              <a:t>return</a:t>
            </a:r>
            <a:r>
              <a:rPr lang="nn-NO" sz="2000" b="0">
                <a:solidFill>
                  <a:srgbClr val="000000"/>
                </a:solidFill>
                <a:effectLst/>
                <a:highlight>
                  <a:srgbClr val="FFFFFF"/>
                </a:highlight>
                <a:latin typeface="PragmataPro Mono Liga" panose="02000509040000020004" pitchFamily="49" charset="0"/>
              </a:rPr>
              <a:t> </a:t>
            </a:r>
            <a:r>
              <a:rPr lang="nn-NO" sz="2000" b="0">
                <a:solidFill>
                  <a:srgbClr val="001080"/>
                </a:solidFill>
                <a:effectLst/>
                <a:highlight>
                  <a:srgbClr val="FFFFFF"/>
                </a:highlight>
                <a:latin typeface="PragmataPro Mono Liga" panose="02000509040000020004" pitchFamily="49" charset="0"/>
              </a:rPr>
              <a:t>kq</a:t>
            </a:r>
            <a:r>
              <a:rPr lang="nn-NO" sz="2000" b="0">
                <a:solidFill>
                  <a:srgbClr val="000000"/>
                </a:solidFill>
                <a:effectLst/>
                <a:highlight>
                  <a:srgbClr val="FFFFFF"/>
                </a:highlight>
                <a:latin typeface="PragmataPro Mono Liga" panose="02000509040000020004" pitchFamily="49" charset="0"/>
              </a:rPr>
              <a:t>;</a:t>
            </a:r>
          </a:p>
          <a:p>
            <a:r>
              <a:rPr lang="nn-NO" sz="2000" b="0">
                <a:solidFill>
                  <a:srgbClr val="000000"/>
                </a:solidFill>
                <a:effectLst/>
                <a:highlight>
                  <a:srgbClr val="FFFFFF"/>
                </a:highlight>
                <a:latin typeface="PragmataPro Mono Liga" panose="02000509040000020004" pitchFamily="49" charset="0"/>
              </a:rPr>
              <a:t>}</a:t>
            </a:r>
          </a:p>
        </p:txBody>
      </p:sp>
      <p:sp>
        <p:nvSpPr>
          <p:cNvPr id="4" name="Slide Number Placeholder 3">
            <a:extLst>
              <a:ext uri="{FF2B5EF4-FFF2-40B4-BE49-F238E27FC236}">
                <a16:creationId xmlns:a16="http://schemas.microsoft.com/office/drawing/2014/main" id="{550652EF-4637-44F1-B649-E06506E0ADBE}"/>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389082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Ví dụ 2</a:t>
            </a:r>
            <a:endParaRPr lang="en-US" dirty="0"/>
          </a:p>
        </p:txBody>
      </p:sp>
      <p:sp>
        <p:nvSpPr>
          <p:cNvPr id="3" name="Content Placeholder 2"/>
          <p:cNvSpPr>
            <a:spLocks noGrp="1"/>
          </p:cNvSpPr>
          <p:nvPr>
            <p:ph idx="1"/>
          </p:nvPr>
        </p:nvSpPr>
        <p:spPr/>
        <p:txBody>
          <a:bodyPr>
            <a:normAutofit/>
          </a:bodyPr>
          <a:lstStyle/>
          <a:p>
            <a:r>
              <a:rPr lang="en-US" sz="2400"/>
              <a:t>Đề bài: </a:t>
            </a:r>
            <a:r>
              <a:rPr lang="pt-BR" sz="2400">
                <a:solidFill>
                  <a:schemeClr val="tx1">
                    <a:lumMod val="50000"/>
                  </a:schemeClr>
                </a:solidFill>
                <a:highlight>
                  <a:srgbClr val="FFFFFF"/>
                </a:highlight>
              </a:rPr>
              <a:t>Viết hàm tính giai thừa của số nguyên không âm n nhập từ bàn phím.</a:t>
            </a:r>
            <a:endParaRPr lang="en-US" sz="2400" dirty="0"/>
          </a:p>
        </p:txBody>
      </p:sp>
      <p:sp>
        <p:nvSpPr>
          <p:cNvPr id="5" name="Footer Placeholder 4"/>
          <p:cNvSpPr>
            <a:spLocks noGrp="1"/>
          </p:cNvSpPr>
          <p:nvPr>
            <p:ph type="ftr" sz="quarter" idx="11"/>
          </p:nvPr>
        </p:nvSpPr>
        <p:spPr/>
        <p:txBody>
          <a:bodyPr/>
          <a:lstStyle/>
          <a:p>
            <a:pPr>
              <a:defRPr/>
            </a:pPr>
            <a:r>
              <a:rPr lang="vi-VN" sz="750" cap="all">
                <a:solidFill>
                  <a:srgbClr val="363D3D">
                    <a:tint val="75000"/>
                  </a:srgbClr>
                </a:solidFill>
                <a:latin typeface="+mn-lt"/>
                <a:cs typeface="+mn-cs"/>
              </a:rPr>
              <a:t>Thực hiện bởi Trường Đại học Công nghệ Thông tin, ĐHQG-HCM</a:t>
            </a:r>
            <a:endParaRPr lang="en-US" sz="750" cap="all" dirty="0">
              <a:solidFill>
                <a:srgbClr val="363D3D">
                  <a:tint val="75000"/>
                </a:srgbClr>
              </a:solidFill>
              <a:latin typeface="+mn-lt"/>
              <a:cs typeface="+mn-cs"/>
            </a:endParaRPr>
          </a:p>
        </p:txBody>
      </p:sp>
      <p:sp>
        <p:nvSpPr>
          <p:cNvPr id="8" name="TextBox 4"/>
          <p:cNvSpPr txBox="1">
            <a:spLocks noChangeArrowheads="1"/>
          </p:cNvSpPr>
          <p:nvPr/>
        </p:nvSpPr>
        <p:spPr bwMode="auto">
          <a:xfrm>
            <a:off x="838200" y="4263843"/>
            <a:ext cx="4492083" cy="132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sz="2000">
                <a:solidFill>
                  <a:srgbClr val="0000FF"/>
                </a:solidFill>
                <a:highlight>
                  <a:srgbClr val="FFFFFF"/>
                </a:highlight>
                <a:latin typeface="PragmataPro Mono Liga" panose="02000509040000020004" pitchFamily="49" charset="0"/>
              </a:rPr>
              <a:t>long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double</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giai_thua2</a:t>
            </a:r>
            <a:r>
              <a:rPr lang="en-US" sz="2000">
                <a:solidFill>
                  <a:srgbClr val="000000"/>
                </a:solidFill>
                <a:highlight>
                  <a:srgbClr val="FFFFFF"/>
                </a:highlight>
                <a:latin typeface="PragmataPro Mono Liga" panose="02000509040000020004" pitchFamily="49" charset="0"/>
              </a:rPr>
              <a:t>(</a:t>
            </a: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if</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1</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 </a:t>
            </a:r>
            <a:r>
              <a:rPr lang="en-US" sz="2000">
                <a:solidFill>
                  <a:srgbClr val="795E26"/>
                </a:solidFill>
                <a:highlight>
                  <a:srgbClr val="FFFFFF"/>
                </a:highlight>
                <a:latin typeface="PragmataPro Mono Liga" panose="02000509040000020004" pitchFamily="49" charset="0"/>
              </a:rPr>
              <a:t>giai_thua2</a:t>
            </a:r>
            <a:r>
              <a:rPr lang="en-US" sz="2000">
                <a:solidFill>
                  <a:srgbClr val="000000"/>
                </a:solidFill>
                <a:highlight>
                  <a:srgbClr val="FFFFFF"/>
                </a:highlight>
                <a:latin typeface="PragmataPro Mono Liga" panose="02000509040000020004" pitchFamily="49" charset="0"/>
              </a:rPr>
              <a:t>(</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 </a:t>
            </a:r>
            <a:r>
              <a:rPr lang="en-US" sz="2000">
                <a:solidFill>
                  <a:srgbClr val="098658"/>
                </a:solidFill>
                <a:highlight>
                  <a:srgbClr val="FFFFFF"/>
                </a:highlight>
                <a:latin typeface="PragmataPro Mono Liga" panose="02000509040000020004" pitchFamily="49" charset="0"/>
              </a:rPr>
              <a:t>1</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a:t>
            </a:r>
          </a:p>
        </p:txBody>
      </p:sp>
      <p:sp>
        <p:nvSpPr>
          <p:cNvPr id="11" name="TextBox 6"/>
          <p:cNvSpPr txBox="1">
            <a:spLocks noChangeArrowheads="1"/>
          </p:cNvSpPr>
          <p:nvPr/>
        </p:nvSpPr>
        <p:spPr bwMode="auto">
          <a:xfrm>
            <a:off x="5452058" y="2274402"/>
            <a:ext cx="5543044" cy="19389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sz="2000">
                <a:solidFill>
                  <a:srgbClr val="0000FF"/>
                </a:solidFill>
                <a:highlight>
                  <a:srgbClr val="FFFFFF"/>
                </a:highlight>
                <a:latin typeface="PragmataPro Mono Liga" panose="02000509040000020004" pitchFamily="49" charset="0"/>
              </a:rPr>
              <a:t>void</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giai_thua3</a:t>
            </a:r>
            <a:r>
              <a:rPr lang="en-US" sz="2000">
                <a:solidFill>
                  <a:srgbClr val="000000"/>
                </a:solidFill>
                <a:highlight>
                  <a:srgbClr val="FFFFFF"/>
                </a:highlight>
                <a:latin typeface="PragmataPro Mono Liga" panose="02000509040000020004" pitchFamily="49" charset="0"/>
              </a:rPr>
              <a:t>(</a:t>
            </a: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long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double</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&amp;</a:t>
            </a:r>
            <a:r>
              <a:rPr lang="en-US" sz="2000">
                <a:solidFill>
                  <a:srgbClr val="001080"/>
                </a:solidFill>
                <a:highlight>
                  <a:srgbClr val="FFFFFF"/>
                </a:highlight>
                <a:latin typeface="PragmataPro Mono Liga" panose="02000509040000020004" pitchFamily="49" charset="0"/>
              </a:rPr>
              <a:t>s</a:t>
            </a:r>
            <a:r>
              <a:rPr lang="en-US" sz="2000">
                <a:solidFill>
                  <a:srgbClr val="000000"/>
                </a:solidFill>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if</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a:t>
            </a:r>
            <a:r>
              <a:rPr lang="en-US" sz="2000">
                <a:solidFill>
                  <a:srgbClr val="000000"/>
                </a:solidFill>
                <a:highlight>
                  <a:srgbClr val="FFFFFF"/>
                </a:highlight>
                <a:latin typeface="PragmataPro Mono Liga" panose="02000509040000020004" pitchFamily="49" charset="0"/>
              </a:rPr>
              <a:t> *=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giai_thua3</a:t>
            </a:r>
            <a:r>
              <a:rPr lang="en-US" sz="2000">
                <a:solidFill>
                  <a:srgbClr val="000000"/>
                </a:solidFill>
                <a:highlight>
                  <a:srgbClr val="FFFFFF"/>
                </a:highlight>
                <a:latin typeface="PragmataPro Mono Liga" panose="02000509040000020004" pitchFamily="49" charset="0"/>
              </a:rPr>
              <a:t>(</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 </a:t>
            </a:r>
            <a:r>
              <a:rPr lang="en-US" sz="2000">
                <a:solidFill>
                  <a:srgbClr val="098658"/>
                </a:solidFill>
                <a:highlight>
                  <a:srgbClr val="FFFFFF"/>
                </a:highlight>
                <a:latin typeface="PragmataPro Mono Liga" panose="02000509040000020004" pitchFamily="49" charset="0"/>
              </a:rPr>
              <a:t>1</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a:t>
            </a:r>
          </a:p>
          <a:p>
            <a:endParaRPr lang="en-US" sz="2000">
              <a:solidFill>
                <a:srgbClr val="000000"/>
              </a:solidFill>
              <a:highlight>
                <a:srgbClr val="FFFFFF"/>
              </a:highlight>
              <a:latin typeface="PragmataPro Mono Liga" panose="02000509040000020004" pitchFamily="49" charset="0"/>
            </a:endParaRPr>
          </a:p>
        </p:txBody>
      </p:sp>
      <p:sp>
        <p:nvSpPr>
          <p:cNvPr id="18" name="TextBox 16"/>
          <p:cNvSpPr txBox="1">
            <a:spLocks noChangeArrowheads="1"/>
          </p:cNvSpPr>
          <p:nvPr/>
        </p:nvSpPr>
        <p:spPr bwMode="auto">
          <a:xfrm>
            <a:off x="5452059" y="4265189"/>
            <a:ext cx="5543044" cy="2246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1pPr>
            <a:lvl2pPr marL="742950" indent="-28575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2pPr>
            <a:lvl3pPr marL="11430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3pPr>
            <a:lvl4pPr marL="16002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4pPr>
            <a:lvl5pPr marL="2057400" indent="-228600">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defRPr>
                <a:solidFill>
                  <a:schemeClr val="tx1"/>
                </a:solidFill>
                <a:latin typeface="Calibri" panose="020F0502020204030204" pitchFamily="34" charset="0"/>
              </a:defRPr>
            </a:lvl9pPr>
          </a:lstStyle>
          <a:p>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main</a:t>
            </a:r>
            <a:r>
              <a:rPr lang="en-US" sz="2000">
                <a:solidFill>
                  <a:srgbClr val="000000"/>
                </a:solidFill>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long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double</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cin</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&gt;&gt;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giai_thua1</a:t>
            </a:r>
            <a:r>
              <a:rPr lang="en-US" sz="2000">
                <a:solidFill>
                  <a:srgbClr val="000000"/>
                </a:solidFill>
                <a:highlight>
                  <a:srgbClr val="FFFFFF"/>
                </a:highlight>
                <a:latin typeface="PragmataPro Mono Liga" panose="02000509040000020004" pitchFamily="49" charset="0"/>
              </a:rPr>
              <a:t>(</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giai_thua2</a:t>
            </a:r>
            <a:r>
              <a:rPr lang="en-US" sz="2000">
                <a:solidFill>
                  <a:srgbClr val="000000"/>
                </a:solidFill>
                <a:highlight>
                  <a:srgbClr val="FFFFFF"/>
                </a:highlight>
                <a:latin typeface="PragmataPro Mono Liga" panose="02000509040000020004" pitchFamily="49" charset="0"/>
              </a:rPr>
              <a:t>(</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s</a:t>
            </a:r>
            <a:r>
              <a:rPr lang="en-US" sz="2000">
                <a:solidFill>
                  <a:srgbClr val="000000"/>
                </a:solidFill>
                <a:highlight>
                  <a:srgbClr val="FFFF00"/>
                </a:highlight>
                <a:latin typeface="PragmataPro Mono Liga" panose="02000509040000020004" pitchFamily="49" charset="0"/>
              </a:rPr>
              <a:t>=</a:t>
            </a:r>
            <a:r>
              <a:rPr lang="en-US" sz="2000">
                <a:solidFill>
                  <a:srgbClr val="098658"/>
                </a:solidFill>
                <a:highlight>
                  <a:srgbClr val="FFFF00"/>
                </a:highlight>
                <a:latin typeface="PragmataPro Mono Liga" panose="02000509040000020004" pitchFamily="49" charset="0"/>
              </a:rPr>
              <a:t>1</a:t>
            </a:r>
            <a:r>
              <a:rPr lang="en-US" sz="2000">
                <a:solidFill>
                  <a:srgbClr val="000000"/>
                </a:solidFill>
                <a:highlight>
                  <a:srgbClr val="FFFF00"/>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giai_thua3</a:t>
            </a:r>
            <a:r>
              <a:rPr lang="en-US" sz="2000">
                <a:solidFill>
                  <a:srgbClr val="000000"/>
                </a:solidFill>
                <a:highlight>
                  <a:srgbClr val="FFFFFF"/>
                </a:highlight>
                <a:latin typeface="PragmataPro Mono Liga" panose="02000509040000020004" pitchFamily="49" charset="0"/>
              </a:rPr>
              <a:t>(</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a:t>
            </a:r>
            <a:r>
              <a:rPr lang="en-US" sz="2000">
                <a:solidFill>
                  <a:srgbClr val="000000"/>
                </a:solidFill>
                <a:highlight>
                  <a:srgbClr val="FFFFFF"/>
                </a:highlight>
                <a:latin typeface="PragmataPro Mono Liga" panose="02000509040000020004" pitchFamily="49" charset="0"/>
              </a:rPr>
              <a:t>;</a:t>
            </a:r>
            <a:br>
              <a:rPr lang="en-US" sz="2000">
                <a:solidFill>
                  <a:srgbClr val="000000"/>
                </a:solidFill>
                <a:highlight>
                  <a:srgbClr val="FFFFFF"/>
                </a:highlight>
                <a:latin typeface="PragmataPro Mono Liga" panose="02000509040000020004" pitchFamily="49" charset="0"/>
              </a:rPr>
            </a:br>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a:t>
            </a:r>
          </a:p>
        </p:txBody>
      </p:sp>
      <p:sp>
        <p:nvSpPr>
          <p:cNvPr id="7" name="Date Placeholder 6">
            <a:extLst>
              <a:ext uri="{FF2B5EF4-FFF2-40B4-BE49-F238E27FC236}">
                <a16:creationId xmlns:a16="http://schemas.microsoft.com/office/drawing/2014/main" id="{7C835D3B-6C5C-B7DA-098B-17501B0187E0}"/>
              </a:ext>
            </a:extLst>
          </p:cNvPr>
          <p:cNvSpPr>
            <a:spLocks noGrp="1"/>
          </p:cNvSpPr>
          <p:nvPr>
            <p:ph type="dt" sz="half" idx="13"/>
          </p:nvPr>
        </p:nvSpPr>
        <p:spPr/>
        <p:txBody>
          <a:bodyPr/>
          <a:lstStyle/>
          <a:p>
            <a:r>
              <a:rPr lang="en-US"/>
              <a:t>June 2024</a:t>
            </a:r>
            <a:endParaRPr lang="en-US" dirty="0"/>
          </a:p>
        </p:txBody>
      </p:sp>
      <p:sp>
        <p:nvSpPr>
          <p:cNvPr id="6" name="TextBox 6">
            <a:extLst>
              <a:ext uri="{FF2B5EF4-FFF2-40B4-BE49-F238E27FC236}">
                <a16:creationId xmlns:a16="http://schemas.microsoft.com/office/drawing/2014/main" id="{7A63314C-1009-7833-3932-391077BE6A24}"/>
              </a:ext>
            </a:extLst>
          </p:cNvPr>
          <p:cNvSpPr txBox="1">
            <a:spLocks noChangeArrowheads="1"/>
          </p:cNvSpPr>
          <p:nvPr/>
        </p:nvSpPr>
        <p:spPr bwMode="auto">
          <a:xfrm>
            <a:off x="838201" y="2274402"/>
            <a:ext cx="4492082" cy="19389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sz="2000">
                <a:solidFill>
                  <a:srgbClr val="0000FF"/>
                </a:solidFill>
                <a:highlight>
                  <a:srgbClr val="FFFFFF"/>
                </a:highlight>
                <a:latin typeface="PragmataPro Mono Liga" panose="02000509040000020004" pitchFamily="49" charset="0"/>
              </a:rPr>
              <a:t>long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double</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giai_thua1</a:t>
            </a:r>
            <a:r>
              <a:rPr lang="en-US" sz="2000">
                <a:solidFill>
                  <a:srgbClr val="000000"/>
                </a:solidFill>
                <a:highlight>
                  <a:srgbClr val="FFFFFF"/>
                </a:highlight>
                <a:latin typeface="PragmataPro Mono Liga" panose="02000509040000020004" pitchFamily="49" charset="0"/>
              </a:rPr>
              <a:t>(</a:t>
            </a: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long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double</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kq</a:t>
            </a:r>
            <a:r>
              <a:rPr lang="en-US" sz="2000">
                <a:solidFill>
                  <a:srgbClr val="000000"/>
                </a:solidFill>
                <a:highlight>
                  <a:srgbClr val="FFFFFF"/>
                </a:highlight>
                <a:latin typeface="PragmataPro Mono Liga" panose="02000509040000020004" pitchFamily="49" charset="0"/>
              </a:rPr>
              <a:t> = </a:t>
            </a:r>
            <a:r>
              <a:rPr lang="en-US" sz="2000">
                <a:solidFill>
                  <a:srgbClr val="098658"/>
                </a:solidFill>
                <a:highlight>
                  <a:srgbClr val="FFFFFF"/>
                </a:highlight>
                <a:latin typeface="PragmataPro Mono Liga" panose="02000509040000020004" pitchFamily="49" charset="0"/>
              </a:rPr>
              <a:t>1</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for</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i</a:t>
            </a:r>
            <a:r>
              <a:rPr lang="en-US" sz="2000">
                <a:solidFill>
                  <a:srgbClr val="000000"/>
                </a:solidFill>
                <a:highlight>
                  <a:srgbClr val="FFFFFF"/>
                </a:highlight>
                <a:latin typeface="PragmataPro Mono Liga" panose="02000509040000020004" pitchFamily="49" charset="0"/>
              </a:rPr>
              <a:t> = </a:t>
            </a:r>
            <a:r>
              <a:rPr lang="en-US" sz="2000">
                <a:solidFill>
                  <a:srgbClr val="098658"/>
                </a:solidFill>
                <a:highlight>
                  <a:srgbClr val="FFFFFF"/>
                </a:highlight>
                <a:latin typeface="PragmataPro Mono Liga" panose="02000509040000020004" pitchFamily="49" charset="0"/>
              </a:rPr>
              <a:t>1</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i</a:t>
            </a:r>
            <a:r>
              <a:rPr lang="en-US" sz="2000">
                <a:solidFill>
                  <a:srgbClr val="000000"/>
                </a:solidFill>
                <a:highlight>
                  <a:srgbClr val="FFFFFF"/>
                </a:highlight>
                <a:latin typeface="PragmataPro Mono Liga" panose="02000509040000020004" pitchFamily="49" charset="0"/>
              </a:rPr>
              <a:t> &lt;= </a:t>
            </a:r>
            <a:r>
              <a:rPr lang="en-US" sz="2000">
                <a:solidFill>
                  <a:srgbClr val="001080"/>
                </a:solidFill>
                <a:highlight>
                  <a:srgbClr val="FFFFFF"/>
                </a:highlight>
                <a:latin typeface="PragmataPro Mono Liga" panose="02000509040000020004" pitchFamily="49" charset="0"/>
              </a:rPr>
              <a:t>n</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i</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kq</a:t>
            </a:r>
            <a:r>
              <a:rPr lang="en-US" sz="2000">
                <a:solidFill>
                  <a:srgbClr val="000000"/>
                </a:solidFill>
                <a:highlight>
                  <a:srgbClr val="FFFFFF"/>
                </a:highlight>
                <a:latin typeface="PragmataPro Mono Liga" panose="02000509040000020004" pitchFamily="49" charset="0"/>
              </a:rPr>
              <a:t> = </a:t>
            </a:r>
            <a:r>
              <a:rPr lang="en-US" sz="2000">
                <a:solidFill>
                  <a:srgbClr val="001080"/>
                </a:solidFill>
                <a:highlight>
                  <a:srgbClr val="FFFFFF"/>
                </a:highlight>
                <a:latin typeface="PragmataPro Mono Liga" panose="02000509040000020004" pitchFamily="49" charset="0"/>
              </a:rPr>
              <a:t>kq</a:t>
            </a:r>
            <a:r>
              <a:rPr lang="en-US" sz="2000">
                <a:solidFill>
                  <a:srgbClr val="000000"/>
                </a:solidFill>
                <a:highlight>
                  <a:srgbClr val="FFFFFF"/>
                </a:highlight>
                <a:latin typeface="PragmataPro Mono Liga" panose="02000509040000020004" pitchFamily="49" charset="0"/>
              </a:rPr>
              <a:t> * </a:t>
            </a:r>
            <a:r>
              <a:rPr lang="en-US" sz="2000">
                <a:solidFill>
                  <a:srgbClr val="001080"/>
                </a:solidFill>
                <a:highlight>
                  <a:srgbClr val="FFFFFF"/>
                </a:highlight>
                <a:latin typeface="PragmataPro Mono Liga" panose="02000509040000020004" pitchFamily="49" charset="0"/>
              </a:rPr>
              <a:t>i</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kq</a:t>
            </a:r>
            <a:r>
              <a:rPr lang="en-US" sz="2000">
                <a:solidFill>
                  <a:srgbClr val="000000"/>
                </a:solidFill>
                <a:highlight>
                  <a:srgbClr val="FFFFFF"/>
                </a:highlight>
                <a:latin typeface="PragmataPro Mono Liga" panose="02000509040000020004" pitchFamily="49" charset="0"/>
              </a:rPr>
              <a:t>;</a:t>
            </a:r>
          </a:p>
          <a:p>
            <a:r>
              <a:rPr lang="en-US" sz="2000">
                <a:solidFill>
                  <a:srgbClr val="000000"/>
                </a:solidFill>
                <a:highlight>
                  <a:srgbClr val="FFFFFF"/>
                </a:highlight>
                <a:latin typeface="PragmataPro Mono Liga" panose="02000509040000020004" pitchFamily="49" charset="0"/>
              </a:rPr>
              <a:t>}</a:t>
            </a:r>
          </a:p>
        </p:txBody>
      </p:sp>
      <p:sp>
        <p:nvSpPr>
          <p:cNvPr id="4" name="Slide Number Placeholder 3">
            <a:extLst>
              <a:ext uri="{FF2B5EF4-FFF2-40B4-BE49-F238E27FC236}">
                <a16:creationId xmlns:a16="http://schemas.microsoft.com/office/drawing/2014/main" id="{F620F5DD-4B2D-62EA-3199-4DA752C134F6}"/>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29152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F033-3112-24E8-CBC7-A43F64597645}"/>
              </a:ext>
            </a:extLst>
          </p:cNvPr>
          <p:cNvSpPr>
            <a:spLocks noGrp="1"/>
          </p:cNvSpPr>
          <p:nvPr>
            <p:ph type="title"/>
          </p:nvPr>
        </p:nvSpPr>
        <p:spPr/>
        <p:txBody>
          <a:bodyPr>
            <a:normAutofit fontScale="90000"/>
          </a:bodyPr>
          <a:lstStyle/>
          <a:p>
            <a:r>
              <a:rPr lang="en-US"/>
              <a:t>Tính thời gian chạy</a:t>
            </a:r>
          </a:p>
        </p:txBody>
      </p:sp>
      <p:sp>
        <p:nvSpPr>
          <p:cNvPr id="3" name="Content Placeholder 2">
            <a:extLst>
              <a:ext uri="{FF2B5EF4-FFF2-40B4-BE49-F238E27FC236}">
                <a16:creationId xmlns:a16="http://schemas.microsoft.com/office/drawing/2014/main" id="{D4A7E014-5EEB-B837-778E-CE12FCEFD0A6}"/>
              </a:ext>
            </a:extLst>
          </p:cNvPr>
          <p:cNvSpPr>
            <a:spLocks noGrp="1"/>
          </p:cNvSpPr>
          <p:nvPr>
            <p:ph idx="1"/>
          </p:nvPr>
        </p:nvSpPr>
        <p:spPr>
          <a:xfrm>
            <a:off x="557129" y="1271170"/>
            <a:ext cx="11246870" cy="4943139"/>
          </a:xfrm>
        </p:spPr>
        <p:txBody>
          <a:bodyPr>
            <a:noAutofit/>
          </a:bodyPr>
          <a:lstStyle/>
          <a:p>
            <a:pPr marL="0" indent="0">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&lt;time.h&gt;</a:t>
            </a:r>
            <a:endParaRPr lang="en-US" sz="1800">
              <a:solidFill>
                <a:srgbClr val="000000"/>
              </a:solidFill>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a:t>
            </a:r>
            <a:endParaRPr lang="en-US" sz="1800" b="0">
              <a:solidFill>
                <a:srgbClr val="0000FF"/>
              </a:solidFill>
              <a:effectLst/>
              <a:highlight>
                <a:srgbClr val="FFFFFF"/>
              </a:highlight>
              <a:latin typeface="PragmataPro Mono Liga" panose="02000509040000020004" pitchFamily="49" charset="0"/>
            </a:endParaRPr>
          </a:p>
          <a:p>
            <a:pPr marL="0" indent="0">
              <a:lnSpc>
                <a:spcPct val="100000"/>
              </a:lnSpc>
              <a:buNone/>
            </a:pP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clock_t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start</a:t>
            </a:r>
            <a:r>
              <a:rPr lang="en-US" sz="1800" b="0">
                <a:solidFill>
                  <a:srgbClr val="000000"/>
                </a:solidFill>
                <a:effectLst/>
                <a:highlight>
                  <a:srgbClr val="FFFFFF"/>
                </a:highlight>
                <a:latin typeface="PragmataPro Mono Liga" panose="02000509040000020004" pitchFamily="49" charset="0"/>
              </a:rPr>
              <a:t> = </a:t>
            </a:r>
            <a:r>
              <a:rPr lang="en-US" sz="1800" b="0">
                <a:solidFill>
                  <a:srgbClr val="795E26"/>
                </a:solidFill>
                <a:effectLst/>
                <a:highlight>
                  <a:srgbClr val="FFFFFF"/>
                </a:highlight>
                <a:latin typeface="PragmataPro Mono Liga" panose="02000509040000020004" pitchFamily="49" charset="0"/>
              </a:rPr>
              <a:t>clock</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for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i</a:t>
            </a:r>
            <a:r>
              <a:rPr lang="en-US" sz="1800" b="0">
                <a:solidFill>
                  <a:srgbClr val="000000"/>
                </a:solidFill>
                <a:effectLst/>
                <a:highlight>
                  <a:srgbClr val="FFFFFF"/>
                </a:highlight>
                <a:latin typeface="PragmataPro Mono Liga" panose="02000509040000020004" pitchFamily="49" charset="0"/>
              </a:rPr>
              <a:t> =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i</a:t>
            </a:r>
            <a:r>
              <a:rPr lang="en-US" sz="1800" b="0">
                <a:solidFill>
                  <a:srgbClr val="000000"/>
                </a:solidFill>
                <a:effectLst/>
                <a:highlight>
                  <a:srgbClr val="FFFFFF"/>
                </a:highlight>
                <a:latin typeface="PragmataPro Mono Liga" panose="02000509040000020004" pitchFamily="49" charset="0"/>
              </a:rPr>
              <a:t> &lt; </a:t>
            </a:r>
            <a:r>
              <a:rPr lang="en-US" sz="1800" b="0">
                <a:solidFill>
                  <a:srgbClr val="098658"/>
                </a:solidFill>
                <a:effectLst/>
                <a:highlight>
                  <a:srgbClr val="FFFFFF"/>
                </a:highlight>
                <a:latin typeface="PragmataPro Mono Liga" panose="02000509040000020004" pitchFamily="49" charset="0"/>
              </a:rPr>
              <a:t>1000000</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i</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giai_thua1</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10000</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"Khong de quy: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double</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clock</a:t>
            </a:r>
            <a:r>
              <a:rPr lang="en-US" sz="1800" b="0">
                <a:solidFill>
                  <a:srgbClr val="000000"/>
                </a:solidFill>
                <a:effectLst/>
                <a:highlight>
                  <a:srgbClr val="FFFFFF"/>
                </a:highlight>
                <a:latin typeface="PragmataPro Mono Liga" panose="02000509040000020004" pitchFamily="49" charset="0"/>
              </a:rPr>
              <a:t>() - </a:t>
            </a:r>
            <a:r>
              <a:rPr lang="en-US" sz="1800" b="0">
                <a:solidFill>
                  <a:srgbClr val="001080"/>
                </a:solidFill>
                <a:effectLst/>
                <a:highlight>
                  <a:srgbClr val="FFFFFF"/>
                </a:highlight>
                <a:latin typeface="PragmataPro Mono Liga" panose="02000509040000020004" pitchFamily="49" charset="0"/>
              </a:rPr>
              <a:t>start</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CLOCKS_PER_SEC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 giay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start</a:t>
            </a:r>
            <a:r>
              <a:rPr lang="en-US" sz="1800" b="0">
                <a:solidFill>
                  <a:srgbClr val="000000"/>
                </a:solidFill>
                <a:effectLst/>
                <a:highlight>
                  <a:srgbClr val="FFFFFF"/>
                </a:highlight>
                <a:latin typeface="PragmataPro Mono Liga" panose="02000509040000020004" pitchFamily="49" charset="0"/>
              </a:rPr>
              <a:t> = </a:t>
            </a:r>
            <a:r>
              <a:rPr lang="en-US" sz="1800" b="0">
                <a:solidFill>
                  <a:srgbClr val="795E26"/>
                </a:solidFill>
                <a:effectLst/>
                <a:highlight>
                  <a:srgbClr val="FFFFFF"/>
                </a:highlight>
                <a:latin typeface="PragmataPro Mono Liga" panose="02000509040000020004" pitchFamily="49" charset="0"/>
              </a:rPr>
              <a:t>clock</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for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i</a:t>
            </a:r>
            <a:r>
              <a:rPr lang="en-US" sz="1800" b="0">
                <a:solidFill>
                  <a:srgbClr val="000000"/>
                </a:solidFill>
                <a:effectLst/>
                <a:highlight>
                  <a:srgbClr val="FFFFFF"/>
                </a:highlight>
                <a:latin typeface="PragmataPro Mono Liga" panose="02000509040000020004" pitchFamily="49" charset="0"/>
              </a:rPr>
              <a:t> =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i</a:t>
            </a:r>
            <a:r>
              <a:rPr lang="en-US" sz="1800" b="0">
                <a:solidFill>
                  <a:srgbClr val="000000"/>
                </a:solidFill>
                <a:effectLst/>
                <a:highlight>
                  <a:srgbClr val="FFFFFF"/>
                </a:highlight>
                <a:latin typeface="PragmataPro Mono Liga" panose="02000509040000020004" pitchFamily="49" charset="0"/>
              </a:rPr>
              <a:t> &lt; </a:t>
            </a:r>
            <a:r>
              <a:rPr lang="en-US" sz="1800" b="0">
                <a:solidFill>
                  <a:srgbClr val="098658"/>
                </a:solidFill>
                <a:effectLst/>
                <a:highlight>
                  <a:srgbClr val="FFFFFF"/>
                </a:highlight>
                <a:latin typeface="PragmataPro Mono Liga" panose="02000509040000020004" pitchFamily="49" charset="0"/>
              </a:rPr>
              <a:t>1000000</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i</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giai_thua2</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10000</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"De quy: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double</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clock</a:t>
            </a:r>
            <a:r>
              <a:rPr lang="en-US" sz="1800" b="0">
                <a:solidFill>
                  <a:srgbClr val="000000"/>
                </a:solidFill>
                <a:effectLst/>
                <a:highlight>
                  <a:srgbClr val="FFFFFF"/>
                </a:highlight>
                <a:latin typeface="PragmataPro Mono Liga" panose="02000509040000020004" pitchFamily="49" charset="0"/>
              </a:rPr>
              <a:t>() - </a:t>
            </a:r>
            <a:r>
              <a:rPr lang="en-US" sz="1800" b="0">
                <a:solidFill>
                  <a:srgbClr val="001080"/>
                </a:solidFill>
                <a:effectLst/>
                <a:highlight>
                  <a:srgbClr val="FFFFFF"/>
                </a:highlight>
                <a:latin typeface="PragmataPro Mono Liga" panose="02000509040000020004" pitchFamily="49" charset="0"/>
              </a:rPr>
              <a:t>start</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CLOCKS_PER_SEC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 giay !"</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AA4C9386-0B72-78F3-FAA4-A08F1D2F20D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3AFBE71-C8C6-E27F-7F24-34FFEFD5377C}"/>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20A303F0-E88B-09DB-6ED5-89DC3A364535}"/>
              </a:ext>
            </a:extLst>
          </p:cNvPr>
          <p:cNvSpPr txBox="1"/>
          <p:nvPr/>
        </p:nvSpPr>
        <p:spPr>
          <a:xfrm>
            <a:off x="6180564" y="1415534"/>
            <a:ext cx="3576753" cy="1446550"/>
          </a:xfrm>
          <a:prstGeom prst="rect">
            <a:avLst/>
          </a:prstGeom>
          <a:noFill/>
          <a:ln>
            <a:solidFill>
              <a:schemeClr val="tx1">
                <a:lumMod val="50000"/>
              </a:schemeClr>
            </a:solidFill>
          </a:ln>
        </p:spPr>
        <p:txBody>
          <a:bodyPr wrap="square">
            <a:spAutoFit/>
          </a:bodyPr>
          <a:lstStyle/>
          <a:p>
            <a:r>
              <a:rPr lang="en-US" sz="2200" b="1"/>
              <a:t>Kết quả:</a:t>
            </a:r>
          </a:p>
          <a:p>
            <a:endParaRPr lang="en-US" sz="2200"/>
          </a:p>
          <a:p>
            <a:r>
              <a:rPr lang="en-US" sz="2200"/>
              <a:t>Khong de quy: 28.667 giay !</a:t>
            </a:r>
          </a:p>
          <a:p>
            <a:r>
              <a:rPr lang="en-US" sz="2200"/>
              <a:t>De quy: 47.68 giay !</a:t>
            </a:r>
          </a:p>
        </p:txBody>
      </p:sp>
      <p:sp>
        <p:nvSpPr>
          <p:cNvPr id="6" name="Slide Number Placeholder 5">
            <a:extLst>
              <a:ext uri="{FF2B5EF4-FFF2-40B4-BE49-F238E27FC236}">
                <a16:creationId xmlns:a16="http://schemas.microsoft.com/office/drawing/2014/main" id="{FD0956B7-9673-26FA-E4DA-FFAB998A5DDB}"/>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3334458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3E01D4D-EED1-7FD3-66DC-0C3DE2C9DBB6}"/>
              </a:ext>
            </a:extLst>
          </p:cNvPr>
          <p:cNvSpPr>
            <a:spLocks noGrp="1"/>
          </p:cNvSpPr>
          <p:nvPr>
            <p:ph type="title"/>
          </p:nvPr>
        </p:nvSpPr>
        <p:spPr/>
        <p:txBody>
          <a:bodyPr>
            <a:normAutofit fontScale="90000"/>
          </a:bodyPr>
          <a:lstStyle/>
          <a:p>
            <a:r>
              <a:rPr lang="en-US"/>
              <a:t>Ví dụ 3</a:t>
            </a:r>
          </a:p>
        </p:txBody>
      </p:sp>
      <p:sp>
        <p:nvSpPr>
          <p:cNvPr id="10" name="Content Placeholder 9">
            <a:extLst>
              <a:ext uri="{FF2B5EF4-FFF2-40B4-BE49-F238E27FC236}">
                <a16:creationId xmlns:a16="http://schemas.microsoft.com/office/drawing/2014/main" id="{575F318A-5EA5-7FB3-9DDC-8CA85A560620}"/>
              </a:ext>
            </a:extLst>
          </p:cNvPr>
          <p:cNvSpPr>
            <a:spLocks noGrp="1"/>
          </p:cNvSpPr>
          <p:nvPr>
            <p:ph idx="1"/>
          </p:nvPr>
        </p:nvSpPr>
        <p:spPr>
          <a:xfrm>
            <a:off x="774144" y="1233824"/>
            <a:ext cx="10878879" cy="4943139"/>
          </a:xfrm>
        </p:spPr>
        <p:txBody>
          <a:bodyPr>
            <a:noAutofit/>
          </a:bodyPr>
          <a:lstStyle/>
          <a:p>
            <a:pPr algn="l"/>
            <a:r>
              <a:rPr lang="en-US" sz="2400">
                <a:solidFill>
                  <a:schemeClr val="tx1">
                    <a:lumMod val="50000"/>
                  </a:schemeClr>
                </a:solidFill>
                <a:highlight>
                  <a:srgbClr val="FFFFFF"/>
                </a:highlight>
              </a:rPr>
              <a:t>Đề bài: </a:t>
            </a:r>
            <a:r>
              <a:rPr lang="pt-BR" sz="2400">
                <a:solidFill>
                  <a:schemeClr val="tx1">
                    <a:lumMod val="50000"/>
                  </a:schemeClr>
                </a:solidFill>
                <a:highlight>
                  <a:srgbClr val="FFFFFF"/>
                </a:highlight>
              </a:rPr>
              <a:t>Viết hàm tính lũy thừa x^n.</a:t>
            </a:r>
            <a:endParaRPr lang="en-US" sz="2400" b="0">
              <a:solidFill>
                <a:schemeClr val="tx1">
                  <a:lumMod val="50000"/>
                </a:schemeClr>
              </a:solidFill>
              <a:effectLst/>
              <a:highlight>
                <a:srgbClr val="FFFFFF"/>
              </a:highlight>
            </a:endParaRPr>
          </a:p>
          <a:p>
            <a:pPr marL="0" indent="0" algn="l">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LuyThua</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 </a:t>
            </a:r>
            <a:r>
              <a:rPr lang="en-US" sz="2200" b="0">
                <a:solidFill>
                  <a:srgbClr val="795E26"/>
                </a:solidFill>
                <a:effectLst/>
                <a:highlight>
                  <a:srgbClr val="FFFFFF"/>
                </a:highlight>
                <a:latin typeface="PragmataPro Mono Liga" panose="02000509040000020004" pitchFamily="49" charset="0"/>
              </a:rPr>
              <a:t>LuyThua</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   </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"Nhap x, n: "</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cin</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&gt;&gt;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&gt;&gt;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"Gia tri x^n = "</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LuyThua</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p:txBody>
      </p:sp>
      <p:sp>
        <p:nvSpPr>
          <p:cNvPr id="7" name="Footer Placeholder 6">
            <a:extLst>
              <a:ext uri="{FF2B5EF4-FFF2-40B4-BE49-F238E27FC236}">
                <a16:creationId xmlns:a16="http://schemas.microsoft.com/office/drawing/2014/main" id="{6297FC39-B130-48E4-431B-04B0F99E251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5637A30D-66DE-29B7-1E36-56300B55E6B8}"/>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1CC39B2F-5FF2-BC96-68EE-5A6B1146D643}"/>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411170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285D-9CD1-9076-BADB-B42F748C2565}"/>
              </a:ext>
            </a:extLst>
          </p:cNvPr>
          <p:cNvSpPr>
            <a:spLocks noGrp="1"/>
          </p:cNvSpPr>
          <p:nvPr>
            <p:ph type="title"/>
          </p:nvPr>
        </p:nvSpPr>
        <p:spPr/>
        <p:txBody>
          <a:bodyPr>
            <a:normAutofit fontScale="90000"/>
          </a:bodyPr>
          <a:lstStyle/>
          <a:p>
            <a:r>
              <a:rPr lang="en-US"/>
              <a:t>Ví dụ 4</a:t>
            </a:r>
          </a:p>
        </p:txBody>
      </p:sp>
      <p:sp>
        <p:nvSpPr>
          <p:cNvPr id="3" name="Content Placeholder 2">
            <a:extLst>
              <a:ext uri="{FF2B5EF4-FFF2-40B4-BE49-F238E27FC236}">
                <a16:creationId xmlns:a16="http://schemas.microsoft.com/office/drawing/2014/main" id="{B10BB36E-959F-7060-C925-A0845B80B48E}"/>
              </a:ext>
            </a:extLst>
          </p:cNvPr>
          <p:cNvSpPr>
            <a:spLocks noGrp="1"/>
          </p:cNvSpPr>
          <p:nvPr>
            <p:ph idx="1"/>
          </p:nvPr>
        </p:nvSpPr>
        <p:spPr/>
        <p:txBody>
          <a:bodyPr>
            <a:noAutofit/>
          </a:bodyPr>
          <a:lstStyle/>
          <a:p>
            <a:pPr>
              <a:lnSpc>
                <a:spcPct val="100000"/>
              </a:lnSpc>
            </a:pPr>
            <a:r>
              <a:rPr lang="en-US" sz="2400">
                <a:solidFill>
                  <a:schemeClr val="tx1">
                    <a:lumMod val="50000"/>
                  </a:schemeClr>
                </a:solidFill>
                <a:highlight>
                  <a:srgbClr val="FFFFFF"/>
                </a:highlight>
              </a:rPr>
              <a:t>Đề bài: </a:t>
            </a:r>
            <a:r>
              <a:rPr lang="pt-BR" sz="2400">
                <a:solidFill>
                  <a:schemeClr val="tx1">
                    <a:lumMod val="50000"/>
                  </a:schemeClr>
                </a:solidFill>
                <a:highlight>
                  <a:srgbClr val="FFFFFF"/>
                </a:highlight>
              </a:rPr>
              <a:t>Viết hàm tìm USCLN của 2 số a, b được nhập vào từ bàn phím.</a:t>
            </a:r>
            <a:endParaRPr lang="en-US" sz="2400" b="0">
              <a:solidFill>
                <a:srgbClr val="0000FF"/>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UCLN1</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(a==b)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 &gt; b) </a:t>
            </a:r>
          </a:p>
          <a:p>
            <a:pPr marL="0" indent="0" algn="l">
              <a:lnSpc>
                <a:spcPct val="100000"/>
              </a:lnSpc>
              <a:spcBef>
                <a:spcPts val="0"/>
              </a:spcBef>
              <a:spcAft>
                <a:spcPts val="0"/>
              </a:spcAft>
              <a:buNone/>
            </a:pPr>
            <a:r>
              <a:rPr lang="en-US" sz="2400">
                <a:solidFill>
                  <a:srgbClr val="000000"/>
                </a:solidFill>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UCLN1</a:t>
            </a:r>
            <a:r>
              <a:rPr lang="en-US" sz="2400" b="0">
                <a:solidFill>
                  <a:srgbClr val="000000"/>
                </a:solidFill>
                <a:effectLst/>
                <a:highlight>
                  <a:srgbClr val="FFFFFF"/>
                </a:highlight>
                <a:latin typeface="PragmataPro Mono Liga" panose="02000509040000020004" pitchFamily="49" charset="0"/>
              </a:rPr>
              <a:t>(a - b, b);</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UCLN1</a:t>
            </a:r>
            <a:r>
              <a:rPr lang="en-US" sz="2400" b="0">
                <a:solidFill>
                  <a:srgbClr val="000000"/>
                </a:solidFill>
                <a:effectLst/>
                <a:highlight>
                  <a:srgbClr val="FFFFFF"/>
                </a:highlight>
                <a:latin typeface="PragmataPro Mono Liga" panose="02000509040000020004" pitchFamily="49" charset="0"/>
              </a:rPr>
              <a:t>(a, b - a);</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endParaRPr lang="en-US" sz="2400" b="0">
              <a:solidFill>
                <a:srgbClr val="0000FF"/>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UCLN2</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Lưu ý: đầu vào a&gt;=b</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 || !b)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a+b;</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UCLN2</a:t>
            </a:r>
            <a:r>
              <a:rPr lang="en-US" sz="2400" b="0">
                <a:solidFill>
                  <a:srgbClr val="000000"/>
                </a:solidFill>
                <a:effectLst/>
                <a:highlight>
                  <a:srgbClr val="FFFFFF"/>
                </a:highlight>
                <a:latin typeface="PragmataPro Mono Liga" panose="02000509040000020004" pitchFamily="49" charset="0"/>
              </a:rPr>
              <a:t>(b, a%b);</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endParaRPr lang="en-US" sz="24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B84CF78A-2B06-E9A8-76AF-215F3B0A1A4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1973510A-32EA-2FAD-C76B-B57EE840EF38}"/>
              </a:ext>
            </a:extLst>
          </p:cNvPr>
          <p:cNvSpPr>
            <a:spLocks noGrp="1"/>
          </p:cNvSpPr>
          <p:nvPr>
            <p:ph type="dt" sz="half" idx="13"/>
          </p:nvPr>
        </p:nvSpPr>
        <p:spPr/>
        <p:txBody>
          <a:bodyPr/>
          <a:lstStyle/>
          <a:p>
            <a:r>
              <a:rPr lang="en-US"/>
              <a:t>June 2024</a:t>
            </a: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60DA93B-06E2-8834-220C-C01CFD359C60}"/>
                  </a:ext>
                </a:extLst>
              </p:cNvPr>
              <p:cNvSpPr txBox="1">
                <a:spLocks/>
              </p:cNvSpPr>
              <p:nvPr/>
            </p:nvSpPr>
            <p:spPr>
              <a:xfrm>
                <a:off x="6063972" y="2247616"/>
                <a:ext cx="5813942" cy="1717919"/>
              </a:xfrm>
              <a:prstGeom prst="rect">
                <a:avLst/>
              </a:prstGeom>
              <a:ln>
                <a:solidFill>
                  <a:schemeClr val="tx1">
                    <a:lumMod val="50000"/>
                  </a:schemeClr>
                </a:solidFill>
              </a:ln>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spcBef>
                    <a:spcPts val="600"/>
                  </a:spcBef>
                  <a:spcAft>
                    <a:spcPts val="0"/>
                  </a:spcAft>
                </a:pPr>
                <a:r>
                  <a:rPr lang="en-US" sz="2400" b="1">
                    <a:solidFill>
                      <a:srgbClr val="000000"/>
                    </a:solidFill>
                  </a:rPr>
                  <a:t>Cách 1</a:t>
                </a:r>
                <a:r>
                  <a:rPr lang="en-US" sz="2400">
                    <a:solidFill>
                      <a:srgbClr val="000000"/>
                    </a:solidFill>
                  </a:rPr>
                  <a:t>: </a:t>
                </a:r>
                <a:r>
                  <a:rPr lang="en-US" sz="2400">
                    <a:solidFill>
                      <a:srgbClr val="000000"/>
                    </a:solidFill>
                    <a:latin typeface="+mn-lt"/>
                    <a:cs typeface="+mn-cs"/>
                  </a:rPr>
                  <a:t>Lưu ý điều kiện ban đầu a&gt;0, b&gt;0</a:t>
                </a:r>
              </a:p>
              <a:p>
                <a:pPr marL="457200" lvl="1" indent="0" algn="l">
                  <a:lnSpc>
                    <a:spcPct val="100000"/>
                  </a:lnSpc>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200" b="0" i="1" smtClean="0">
                              <a:solidFill>
                                <a:srgbClr val="000000"/>
                              </a:solidFill>
                              <a:effectLst/>
                              <a:latin typeface="Cambria Math" panose="02040503050406030204" pitchFamily="18" charset="0"/>
                            </a:rPr>
                          </m:ctrlPr>
                        </m:dPr>
                        <m:e>
                          <m:eqArr>
                            <m:eqArrPr>
                              <m:ctrlPr>
                                <a:rPr lang="en-US" sz="2200" b="0" i="1" smtClean="0">
                                  <a:solidFill>
                                    <a:srgbClr val="000000"/>
                                  </a:solidFill>
                                  <a:effectLst/>
                                  <a:latin typeface="Cambria Math" panose="02040503050406030204" pitchFamily="18" charset="0"/>
                                </a:rPr>
                              </m:ctrlPr>
                            </m:eqArrPr>
                            <m:e>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a</m:t>
                              </m:r>
                              <m:r>
                                <m:rPr>
                                  <m:nor/>
                                </m:rPr>
                                <a:rPr lang="en-US" sz="2200">
                                  <a:solidFill>
                                    <a:srgbClr val="000000"/>
                                  </a:solidFill>
                                </a:rPr>
                                <m:t>)=</m:t>
                              </m:r>
                              <m:r>
                                <m:rPr>
                                  <m:nor/>
                                </m:rPr>
                                <a:rPr lang="en-US" sz="2200">
                                  <a:solidFill>
                                    <a:srgbClr val="000000"/>
                                  </a:solidFill>
                                </a:rPr>
                                <m:t>a</m:t>
                              </m:r>
                            </m:e>
                            <m:e>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m:t>
                              </m:r>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m:t>
                              </m:r>
                              <m:r>
                                <m:rPr>
                                  <m:nor/>
                                </m:rPr>
                                <a:rPr lang="en-US" sz="2200">
                                  <a:solidFill>
                                    <a:srgbClr val="000000"/>
                                  </a:solidFill>
                                </a:rPr>
                                <m:t>b</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 </m:t>
                              </m:r>
                              <m:r>
                                <m:rPr>
                                  <m:nor/>
                                </m:rPr>
                                <a:rPr lang="en-US" sz="2200">
                                  <a:solidFill>
                                    <a:srgbClr val="000000"/>
                                  </a:solidFill>
                                </a:rPr>
                                <m:t>n</m:t>
                              </m:r>
                              <m:r>
                                <m:rPr>
                                  <m:nor/>
                                </m:rPr>
                                <a:rPr lang="en-US" sz="2200">
                                  <a:solidFill>
                                    <a:srgbClr val="000000"/>
                                  </a:solidFill>
                                </a:rPr>
                                <m:t>ế</m:t>
                              </m:r>
                              <m:r>
                                <m:rPr>
                                  <m:nor/>
                                </m:rPr>
                                <a:rPr lang="en-US" sz="2200">
                                  <a:solidFill>
                                    <a:srgbClr val="000000"/>
                                  </a:solidFill>
                                </a:rPr>
                                <m:t>u</m:t>
                              </m:r>
                              <m:r>
                                <m:rPr>
                                  <m:nor/>
                                </m:rPr>
                                <a:rPr lang="en-US" sz="2200">
                                  <a:solidFill>
                                    <a:srgbClr val="000000"/>
                                  </a:solidFill>
                                </a:rPr>
                                <m:t> </m:t>
                              </m:r>
                              <m:r>
                                <m:rPr>
                                  <m:nor/>
                                </m:rPr>
                                <a:rPr lang="en-US" sz="2200">
                                  <a:solidFill>
                                    <a:srgbClr val="000000"/>
                                  </a:solidFill>
                                </a:rPr>
                                <m:t>a</m:t>
                              </m:r>
                              <m:r>
                                <m:rPr>
                                  <m:nor/>
                                </m:rPr>
                                <a:rPr lang="en-US" sz="2200">
                                  <a:solidFill>
                                    <a:srgbClr val="000000"/>
                                  </a:solidFill>
                                </a:rPr>
                                <m:t> &gt;</m:t>
                              </m:r>
                              <m:r>
                                <m:rPr>
                                  <m:nor/>
                                </m:rPr>
                                <a:rPr lang="en-US" sz="2200">
                                  <a:solidFill>
                                    <a:srgbClr val="000000"/>
                                  </a:solidFill>
                                </a:rPr>
                                <m:t>b</m:t>
                              </m:r>
                              <m:r>
                                <m:rPr>
                                  <m:nor/>
                                </m:rPr>
                                <a:rPr lang="en-US" sz="2200">
                                  <a:solidFill>
                                    <a:srgbClr val="000000"/>
                                  </a:solidFill>
                                </a:rPr>
                                <m:t> </m:t>
                              </m:r>
                            </m:e>
                            <m:e>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m:t>
                              </m:r>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n</m:t>
                              </m:r>
                              <m:r>
                                <m:rPr>
                                  <m:nor/>
                                </m:rPr>
                                <a:rPr lang="en-US" sz="2200">
                                  <a:solidFill>
                                    <a:srgbClr val="000000"/>
                                  </a:solidFill>
                                </a:rPr>
                                <m:t>ế</m:t>
                              </m:r>
                              <m:r>
                                <m:rPr>
                                  <m:nor/>
                                </m:rPr>
                                <a:rPr lang="en-US" sz="2200">
                                  <a:solidFill>
                                    <a:srgbClr val="000000"/>
                                  </a:solidFill>
                                </a:rPr>
                                <m:t>u</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&gt;</m:t>
                              </m:r>
                              <m:r>
                                <m:rPr>
                                  <m:nor/>
                                </m:rPr>
                                <a:rPr lang="en-US" sz="2200">
                                  <a:solidFill>
                                    <a:srgbClr val="000000"/>
                                  </a:solidFill>
                                </a:rPr>
                                <m:t>a</m:t>
                              </m:r>
                            </m:e>
                          </m:eqArr>
                        </m:e>
                      </m:d>
                    </m:oMath>
                  </m:oMathPara>
                </a14:m>
                <a:endParaRPr lang="en-US" sz="2200">
                  <a:solidFill>
                    <a:srgbClr val="000000"/>
                  </a:solidFill>
                </a:endParaRPr>
              </a:p>
            </p:txBody>
          </p:sp>
        </mc:Choice>
        <mc:Fallback xmlns="">
          <p:sp>
            <p:nvSpPr>
              <p:cNvPr id="7" name="Content Placeholder 2">
                <a:extLst>
                  <a:ext uri="{FF2B5EF4-FFF2-40B4-BE49-F238E27FC236}">
                    <a16:creationId xmlns:a16="http://schemas.microsoft.com/office/drawing/2014/main" id="{A60DA93B-06E2-8834-220C-C01CFD359C60}"/>
                  </a:ext>
                </a:extLst>
              </p:cNvPr>
              <p:cNvSpPr txBox="1">
                <a:spLocks noRot="1" noChangeAspect="1" noMove="1" noResize="1" noEditPoints="1" noAdjustHandles="1" noChangeArrowheads="1" noChangeShapeType="1" noTextEdit="1"/>
              </p:cNvSpPr>
              <p:nvPr/>
            </p:nvSpPr>
            <p:spPr>
              <a:xfrm>
                <a:off x="6063972" y="2247616"/>
                <a:ext cx="5813942" cy="1717919"/>
              </a:xfrm>
              <a:prstGeom prst="rect">
                <a:avLst/>
              </a:prstGeom>
              <a:blipFill>
                <a:blip r:embed="rId2"/>
                <a:stretch>
                  <a:fillRect l="-1361" t="-2817"/>
                </a:stretch>
              </a:blipFill>
              <a:ln>
                <a:solidFill>
                  <a:schemeClr val="tx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DF1635-8901-4BDE-454B-597EDAB30992}"/>
                  </a:ext>
                </a:extLst>
              </p:cNvPr>
              <p:cNvSpPr txBox="1"/>
              <p:nvPr/>
            </p:nvSpPr>
            <p:spPr>
              <a:xfrm>
                <a:off x="6076544" y="4204338"/>
                <a:ext cx="5277255" cy="2032479"/>
              </a:xfrm>
              <a:prstGeom prst="rect">
                <a:avLst/>
              </a:prstGeom>
              <a:noFill/>
              <a:ln>
                <a:solidFill>
                  <a:schemeClr val="tx1">
                    <a:lumMod val="50000"/>
                  </a:schemeClr>
                </a:solidFill>
              </a:ln>
            </p:spPr>
            <p:txBody>
              <a:bodyPr wrap="square">
                <a:spAutoFit/>
              </a:bodyPr>
              <a:lstStyle/>
              <a:p>
                <a:pPr marL="342900" indent="-342900">
                  <a:spcBef>
                    <a:spcPts val="600"/>
                  </a:spcBef>
                  <a:buFont typeface="Arial" panose="020B0604020202020204" pitchFamily="34" charset="0"/>
                  <a:buChar char="•"/>
                </a:pPr>
                <a:r>
                  <a:rPr lang="en-US" sz="2400" b="1">
                    <a:solidFill>
                      <a:srgbClr val="000000"/>
                    </a:solidFill>
                    <a:latin typeface="Arial" panose="020B0604020202020204" pitchFamily="34" charset="0"/>
                    <a:cs typeface="Arial" panose="020B0604020202020204" pitchFamily="34" charset="0"/>
                  </a:rPr>
                  <a:t>Cách 2</a:t>
                </a:r>
                <a:r>
                  <a:rPr lang="en-US" sz="2400">
                    <a:solidFill>
                      <a:srgbClr val="000000"/>
                    </a:solidFill>
                    <a:latin typeface="Arial" panose="020B0604020202020204" pitchFamily="34" charset="0"/>
                    <a:cs typeface="Arial" panose="020B0604020202020204" pitchFamily="34" charset="0"/>
                  </a:rPr>
                  <a:t>:  </a:t>
                </a:r>
              </a:p>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200" i="1">
                              <a:solidFill>
                                <a:srgbClr val="000000"/>
                              </a:solidFill>
                              <a:latin typeface="Cambria Math" panose="02040503050406030204" pitchFamily="18" charset="0"/>
                            </a:rPr>
                          </m:ctrlPr>
                        </m:dPr>
                        <m:e>
                          <m:eqArr>
                            <m:eqArrPr>
                              <m:ctrlPr>
                                <a:rPr lang="en-US" sz="2200" i="1">
                                  <a:solidFill>
                                    <a:srgbClr val="000000"/>
                                  </a:solidFill>
                                  <a:latin typeface="Cambria Math" panose="02040503050406030204" pitchFamily="18" charset="0"/>
                                </a:rPr>
                              </m:ctrlPr>
                            </m:eqArrPr>
                            <m:e>
                              <m:r>
                                <m:rPr>
                                  <m:nor/>
                                </m:rPr>
                                <a:rPr lang="en-US" sz="2200">
                                  <a:solidFill>
                                    <a:srgbClr val="000000"/>
                                  </a:solidFill>
                                  <a:latin typeface="Arial" panose="020B0604020202020204" pitchFamily="34" charset="0"/>
                                  <a:cs typeface="Arial" panose="020B0604020202020204" pitchFamily="34" charset="0"/>
                                </a:rPr>
                                <m:t>UCLN</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a</m:t>
                              </m:r>
                              <m:r>
                                <m:rPr>
                                  <m:nor/>
                                </m:rPr>
                                <a:rPr lang="en-US" sz="2200">
                                  <a:solidFill>
                                    <a:srgbClr val="000000"/>
                                  </a:solidFill>
                                  <a:latin typeface="Arial" panose="020B0604020202020204" pitchFamily="34" charset="0"/>
                                  <a:cs typeface="Arial" panose="020B0604020202020204" pitchFamily="34" charset="0"/>
                                </a:rPr>
                                <m:t>, 0)=</m:t>
                              </m:r>
                              <m:r>
                                <m:rPr>
                                  <m:nor/>
                                </m:rPr>
                                <a:rPr lang="en-US" sz="2200">
                                  <a:solidFill>
                                    <a:srgbClr val="000000"/>
                                  </a:solidFill>
                                  <a:latin typeface="Arial" panose="020B0604020202020204" pitchFamily="34" charset="0"/>
                                  <a:cs typeface="Arial" panose="020B0604020202020204" pitchFamily="34" charset="0"/>
                                </a:rPr>
                                <m:t>a</m:t>
                              </m:r>
                            </m:e>
                            <m:e>
                              <m:r>
                                <m:rPr>
                                  <m:nor/>
                                </m:rPr>
                                <a:rPr lang="en-US" sz="2200">
                                  <a:solidFill>
                                    <a:srgbClr val="000000"/>
                                  </a:solidFill>
                                  <a:latin typeface="Arial" panose="020B0604020202020204" pitchFamily="34" charset="0"/>
                                  <a:cs typeface="Arial" panose="020B0604020202020204" pitchFamily="34" charset="0"/>
                                </a:rPr>
                                <m:t>UCLN</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a</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b</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UCLN</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b</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a</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mod</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b</m:t>
                              </m:r>
                              <m:r>
                                <m:rPr>
                                  <m:nor/>
                                </m:rPr>
                                <a:rPr lang="en-US" sz="2200">
                                  <a:solidFill>
                                    <a:srgbClr val="000000"/>
                                  </a:solidFill>
                                  <a:latin typeface="Arial" panose="020B0604020202020204" pitchFamily="34" charset="0"/>
                                  <a:cs typeface="Arial" panose="020B0604020202020204" pitchFamily="34" charset="0"/>
                                </a:rPr>
                                <m:t>)</m:t>
                              </m:r>
                            </m:e>
                          </m:eqArr>
                        </m:e>
                      </m:d>
                    </m:oMath>
                  </m:oMathPara>
                </a14:m>
                <a:endParaRPr lang="en-US" sz="2200">
                  <a:solidFill>
                    <a:srgbClr val="000000"/>
                  </a:solidFill>
                  <a:latin typeface="Arial" panose="020B0604020202020204" pitchFamily="34" charset="0"/>
                  <a:cs typeface="Arial" panose="020B0604020202020204" pitchFamily="34" charset="0"/>
                </a:endParaRPr>
              </a:p>
              <a:p>
                <a:pPr>
                  <a:spcBef>
                    <a:spcPts val="600"/>
                  </a:spcBef>
                </a:pPr>
                <a:r>
                  <a:rPr lang="en-US" sz="2400">
                    <a:solidFill>
                      <a:srgbClr val="000000"/>
                    </a:solidFill>
                  </a:rPr>
                  <a:t>(Điều kiện ban đầu: a</a:t>
                </a:r>
                <a:r>
                  <a:rPr lang="en-US" sz="2400">
                    <a:solidFill>
                      <a:srgbClr val="333333"/>
                    </a:solidFill>
                  </a:rPr>
                  <a:t>≥</a:t>
                </a:r>
                <a:r>
                  <a:rPr lang="en-US" sz="2400">
                    <a:solidFill>
                      <a:srgbClr val="000000"/>
                    </a:solidFill>
                  </a:rPr>
                  <a:t>b, nên nếu a&lt;b thì hoán đổi a, b trước khi thực hiện)</a:t>
                </a:r>
                <a:endParaRPr lang="en-US" sz="2200">
                  <a:solidFill>
                    <a:srgbClr val="0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19DF1635-8901-4BDE-454B-597EDAB30992}"/>
                  </a:ext>
                </a:extLst>
              </p:cNvPr>
              <p:cNvSpPr txBox="1">
                <a:spLocks noRot="1" noChangeAspect="1" noMove="1" noResize="1" noEditPoints="1" noAdjustHandles="1" noChangeArrowheads="1" noChangeShapeType="1" noTextEdit="1"/>
              </p:cNvSpPr>
              <p:nvPr/>
            </p:nvSpPr>
            <p:spPr>
              <a:xfrm>
                <a:off x="6076544" y="4204338"/>
                <a:ext cx="5277255" cy="2032479"/>
              </a:xfrm>
              <a:prstGeom prst="rect">
                <a:avLst/>
              </a:prstGeom>
              <a:blipFill>
                <a:blip r:embed="rId3"/>
                <a:stretch>
                  <a:fillRect l="-1730" t="-1791" r="-1730" b="-5672"/>
                </a:stretch>
              </a:blipFill>
              <a:ln>
                <a:solidFill>
                  <a:schemeClr val="tx1">
                    <a:lumMod val="50000"/>
                  </a:schemeClr>
                </a:solidFill>
              </a:ln>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EEB42743-287D-E70E-D201-7B30267652C7}"/>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223666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2540-285B-DAB6-8C98-F151C141EB07}"/>
              </a:ext>
            </a:extLst>
          </p:cNvPr>
          <p:cNvSpPr>
            <a:spLocks noGrp="1"/>
          </p:cNvSpPr>
          <p:nvPr>
            <p:ph type="title"/>
          </p:nvPr>
        </p:nvSpPr>
        <p:spPr/>
        <p:txBody>
          <a:bodyPr>
            <a:normAutofit fontScale="90000"/>
          </a:bodyPr>
          <a:lstStyle/>
          <a:p>
            <a:r>
              <a:rPr lang="en-US"/>
              <a:t>Ví dụ 5</a:t>
            </a:r>
          </a:p>
        </p:txBody>
      </p:sp>
      <p:sp>
        <p:nvSpPr>
          <p:cNvPr id="11" name="Content Placeholder 10">
            <a:extLst>
              <a:ext uri="{FF2B5EF4-FFF2-40B4-BE49-F238E27FC236}">
                <a16:creationId xmlns:a16="http://schemas.microsoft.com/office/drawing/2014/main" id="{EC0A5BE6-0C1D-7682-5BA5-FBE56C4E23FF}"/>
              </a:ext>
            </a:extLst>
          </p:cNvPr>
          <p:cNvSpPr>
            <a:spLocks noGrp="1"/>
          </p:cNvSpPr>
          <p:nvPr>
            <p:ph idx="1"/>
          </p:nvPr>
        </p:nvSpPr>
        <p:spPr/>
        <p:txBody>
          <a:bodyPr/>
          <a:lstStyle/>
          <a:p>
            <a:r>
              <a:rPr lang="en-US">
                <a:solidFill>
                  <a:srgbClr val="000000"/>
                </a:solidFill>
                <a:latin typeface="Times New Roman" panose="02020603050405020304" pitchFamily="18" charset="0"/>
              </a:rPr>
              <a:t>Đề bài: </a:t>
            </a:r>
            <a:r>
              <a:rPr lang="vi-VN" b="0" i="0">
                <a:solidFill>
                  <a:srgbClr val="000000"/>
                </a:solidFill>
                <a:effectLst/>
                <a:latin typeface="Times New Roman" panose="02020603050405020304" pitchFamily="18" charset="0"/>
              </a:rPr>
              <a:t>Tính tổng các chữ số của số nguyên dương n</a:t>
            </a:r>
            <a:r>
              <a:rPr lang="en-US" b="0" i="0">
                <a:solidFill>
                  <a:srgbClr val="000000"/>
                </a:solidFill>
                <a:effectLst/>
                <a:latin typeface="Times New Roman" panose="02020603050405020304" pitchFamily="18" charset="0"/>
              </a:rPr>
              <a:t>.</a:t>
            </a:r>
            <a:endParaRPr lang="en-US"/>
          </a:p>
        </p:txBody>
      </p:sp>
      <p:sp>
        <p:nvSpPr>
          <p:cNvPr id="4" name="Footer Placeholder 3">
            <a:extLst>
              <a:ext uri="{FF2B5EF4-FFF2-40B4-BE49-F238E27FC236}">
                <a16:creationId xmlns:a16="http://schemas.microsoft.com/office/drawing/2014/main" id="{A226E75E-119B-6EEA-7B4C-6609682BD31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21C5F65-2BA6-357D-C7AB-CDED75599268}"/>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24F05A01-5D18-E055-6BF3-1A0E150D5BE5}"/>
              </a:ext>
            </a:extLst>
          </p:cNvPr>
          <p:cNvSpPr txBox="1"/>
          <p:nvPr/>
        </p:nvSpPr>
        <p:spPr>
          <a:xfrm>
            <a:off x="774145" y="1997471"/>
            <a:ext cx="4602666" cy="4478149"/>
          </a:xfrm>
          <a:prstGeom prst="rect">
            <a:avLst/>
          </a:prstGeom>
          <a:noFill/>
          <a:ln>
            <a:solidFill>
              <a:schemeClr val="tx1">
                <a:lumMod val="50000"/>
              </a:schemeClr>
            </a:solidFill>
          </a:ln>
        </p:spPr>
        <p:txBody>
          <a:bodyPr wrap="square">
            <a:spAutoFit/>
          </a:bodyPr>
          <a:lstStyle/>
          <a:p>
            <a:pPr>
              <a:spcAft>
                <a:spcPts val="600"/>
              </a:spcAft>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a:spcAft>
                <a:spcPts val="600"/>
              </a:spcAft>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sum</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(n==</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sum</a:t>
            </a:r>
            <a:r>
              <a:rPr lang="en-US" sz="2400" b="0">
                <a:solidFill>
                  <a:srgbClr val="000000"/>
                </a:solidFill>
                <a:effectLst/>
                <a:highlight>
                  <a:srgbClr val="FFFFFF"/>
                </a:highlight>
                <a:latin typeface="PragmataPro Mono Liga" panose="02000509040000020004" pitchFamily="49" charset="0"/>
              </a:rPr>
              <a:t>(n/</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)+n%</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sum</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&amp;</a:t>
            </a:r>
            <a:r>
              <a:rPr lang="en-US" sz="2400" b="0">
                <a:solidFill>
                  <a:srgbClr val="001080"/>
                </a:solidFill>
                <a:effectLst/>
                <a:highlight>
                  <a:srgbClr val="FFFFFF"/>
                </a:highlight>
                <a:latin typeface="PragmataPro Mono Liga" panose="02000509040000020004" pitchFamily="49" charset="0"/>
              </a:rPr>
              <a:t>s</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(n==</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    s += n%</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sum</a:t>
            </a:r>
            <a:r>
              <a:rPr lang="en-US" sz="2400" b="0">
                <a:solidFill>
                  <a:srgbClr val="000000"/>
                </a:solidFill>
                <a:effectLst/>
                <a:highlight>
                  <a:srgbClr val="FFFFFF"/>
                </a:highlight>
                <a:latin typeface="PragmataPro Mono Liga" panose="02000509040000020004" pitchFamily="49" charset="0"/>
              </a:rPr>
              <a:t>(n/</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s);</a:t>
            </a:r>
          </a:p>
          <a:p>
            <a:pPr>
              <a:spcAft>
                <a:spcPts val="600"/>
              </a:spcAft>
            </a:pPr>
            <a:r>
              <a:rPr lang="en-US" sz="2400" b="0">
                <a:solidFill>
                  <a:srgbClr val="000000"/>
                </a:solidFill>
                <a:effectLst/>
                <a:highlight>
                  <a:srgbClr val="FFFFFF"/>
                </a:highlight>
                <a:latin typeface="PragmataPro Mono Liga" panose="02000509040000020004" pitchFamily="49" charset="0"/>
              </a:rPr>
              <a:t>}</a:t>
            </a:r>
          </a:p>
        </p:txBody>
      </p:sp>
      <p:sp>
        <p:nvSpPr>
          <p:cNvPr id="10" name="TextBox 9">
            <a:extLst>
              <a:ext uri="{FF2B5EF4-FFF2-40B4-BE49-F238E27FC236}">
                <a16:creationId xmlns:a16="http://schemas.microsoft.com/office/drawing/2014/main" id="{E9DA0F80-11F8-F246-B226-E06E999D7C94}"/>
              </a:ext>
            </a:extLst>
          </p:cNvPr>
          <p:cNvSpPr txBox="1"/>
          <p:nvPr/>
        </p:nvSpPr>
        <p:spPr>
          <a:xfrm>
            <a:off x="6345399" y="1997471"/>
            <a:ext cx="5508347" cy="4478149"/>
          </a:xfrm>
          <a:prstGeom prst="rect">
            <a:avLst/>
          </a:prstGeom>
          <a:noFill/>
          <a:ln>
            <a:solidFill>
              <a:schemeClr val="tx1">
                <a:lumMod val="50000"/>
              </a:schemeClr>
            </a:solidFill>
          </a:ln>
        </p:spPr>
        <p:txBody>
          <a:bodyPr wrap="square">
            <a:spAutoFit/>
          </a:bodyPr>
          <a:lstStyle/>
          <a:p>
            <a:pPr>
              <a:spcAft>
                <a:spcPts val="600"/>
              </a:spcAft>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n, </a:t>
            </a:r>
            <a:r>
              <a:rPr lang="en-US" sz="2400">
                <a:solidFill>
                  <a:srgbClr val="000000"/>
                </a:solidFill>
                <a:highlight>
                  <a:srgbClr val="FFFFFF"/>
                </a:highlight>
                <a:latin typeface="PragmataPro Mono Liga" panose="02000509040000020004" pitchFamily="49" charset="0"/>
              </a:rPr>
              <a:t>s</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::cin &gt;&gt; n;</a:t>
            </a:r>
          </a:p>
          <a:p>
            <a:pPr>
              <a:spcAft>
                <a:spcPts val="600"/>
              </a:spcAft>
            </a:pPr>
            <a:r>
              <a:rPr lang="en-US" sz="2400" b="0">
                <a:solidFill>
                  <a:srgbClr val="267F99"/>
                </a:solidFill>
                <a:effectLst/>
                <a:highlight>
                  <a:srgbClr val="FFFFFF"/>
                </a:highlight>
                <a:latin typeface="PragmataPro Mono Liga" panose="02000509040000020004" pitchFamily="49" charset="0"/>
              </a:rPr>
              <a:t>    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795E26"/>
                </a:solidFill>
                <a:effectLst/>
                <a:highlight>
                  <a:srgbClr val="FFFFFF"/>
                </a:highlight>
                <a:latin typeface="PragmataPro Mono Liga" panose="02000509040000020004" pitchFamily="49" charset="0"/>
              </a:rPr>
              <a:t>sum</a:t>
            </a:r>
            <a:r>
              <a:rPr lang="en-US" sz="2400" b="0">
                <a:solidFill>
                  <a:srgbClr val="000000"/>
                </a:solidFill>
                <a:effectLst/>
                <a:highlight>
                  <a:srgbClr val="FFFFFF"/>
                </a:highlight>
                <a:latin typeface="PragmataPro Mono Liga" panose="02000509040000020004" pitchFamily="49" charset="0"/>
              </a:rPr>
              <a:t>(n);</a:t>
            </a:r>
          </a:p>
          <a:p>
            <a:pPr>
              <a:spcAft>
                <a:spcPts val="600"/>
              </a:spcAft>
            </a:pPr>
            <a:endParaRPr lang="en-US" sz="2400" b="0">
              <a:solidFill>
                <a:srgbClr val="000000"/>
              </a:solidFill>
              <a:effectLst/>
              <a:highlight>
                <a:srgbClr val="FFFFFF"/>
              </a:highlight>
              <a:latin typeface="PragmataPro Mono Liga" panose="02000509040000020004" pitchFamily="49" charset="0"/>
            </a:endParaRPr>
          </a:p>
          <a:p>
            <a:pPr>
              <a:spcAft>
                <a:spcPts val="600"/>
              </a:spcAft>
            </a:pPr>
            <a:r>
              <a:rPr lang="en-US" sz="2400" b="0">
                <a:solidFill>
                  <a:srgbClr val="000000"/>
                </a:solidFill>
                <a:effectLst/>
                <a:highlight>
                  <a:srgbClr val="FFFFFF"/>
                </a:highlight>
                <a:latin typeface="PragmataPro Mono Liga" panose="02000509040000020004" pitchFamily="49" charset="0"/>
              </a:rPr>
              <a:t>    s=0;</a:t>
            </a:r>
          </a:p>
          <a:p>
            <a:pPr>
              <a:spcAft>
                <a:spcPts val="600"/>
              </a:spcAft>
            </a:pPr>
            <a:r>
              <a:rPr lang="en-US" sz="2400">
                <a:solidFill>
                  <a:srgbClr val="000000"/>
                </a:solidFill>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sum</a:t>
            </a:r>
            <a:r>
              <a:rPr lang="en-US" sz="2400" b="0">
                <a:solidFill>
                  <a:srgbClr val="000000"/>
                </a:solidFill>
                <a:effectLst/>
                <a:highlight>
                  <a:srgbClr val="FFFFFF"/>
                </a:highlight>
                <a:latin typeface="PragmataPro Mono Liga" panose="02000509040000020004" pitchFamily="49" charset="0"/>
              </a:rPr>
              <a:t>(n, s);</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s &lt;&lt;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::endl;</a:t>
            </a:r>
          </a:p>
          <a:p>
            <a:pPr>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a:spcAft>
                <a:spcPts val="600"/>
              </a:spcAft>
            </a:pPr>
            <a:r>
              <a:rPr lang="en-US" sz="2400" b="0">
                <a:solidFill>
                  <a:srgbClr val="000000"/>
                </a:solidFill>
                <a:effectLst/>
                <a:highlight>
                  <a:srgbClr val="FFFFFF"/>
                </a:highlight>
                <a:latin typeface="PragmataPro Mono Liga" panose="02000509040000020004" pitchFamily="49" charset="0"/>
              </a:rPr>
              <a:t>}</a:t>
            </a:r>
          </a:p>
        </p:txBody>
      </p:sp>
      <p:sp>
        <p:nvSpPr>
          <p:cNvPr id="6" name="Slide Number Placeholder 5">
            <a:extLst>
              <a:ext uri="{FF2B5EF4-FFF2-40B4-BE49-F238E27FC236}">
                <a16:creationId xmlns:a16="http://schemas.microsoft.com/office/drawing/2014/main" id="{AF809EEA-4DD6-5871-5E06-6F4F084F37A5}"/>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23663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2540-285B-DAB6-8C98-F151C141EB07}"/>
              </a:ext>
            </a:extLst>
          </p:cNvPr>
          <p:cNvSpPr>
            <a:spLocks noGrp="1"/>
          </p:cNvSpPr>
          <p:nvPr>
            <p:ph type="title"/>
          </p:nvPr>
        </p:nvSpPr>
        <p:spPr/>
        <p:txBody>
          <a:bodyPr>
            <a:normAutofit fontScale="90000"/>
          </a:bodyPr>
          <a:lstStyle/>
          <a:p>
            <a:r>
              <a:rPr lang="en-US"/>
              <a:t>Ví dụ 6</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C0A5BE6-0C1D-7682-5BA5-FBE56C4E23FF}"/>
                  </a:ext>
                </a:extLst>
              </p:cNvPr>
              <p:cNvSpPr>
                <a:spLocks noGrp="1"/>
              </p:cNvSpPr>
              <p:nvPr>
                <p:ph idx="1"/>
              </p:nvPr>
            </p:nvSpPr>
            <p:spPr/>
            <p:txBody>
              <a:bodyPr/>
              <a:lstStyle/>
              <a:p>
                <a:pPr>
                  <a:lnSpc>
                    <a:spcPct val="100000"/>
                  </a:lnSpc>
                </a:pPr>
                <a:r>
                  <a:rPr lang="en-US">
                    <a:solidFill>
                      <a:srgbClr val="000000"/>
                    </a:solidFill>
                    <a:latin typeface="Times New Roman" panose="02020603050405020304" pitchFamily="18" charset="0"/>
                  </a:rPr>
                  <a:t>Đề bài: Tính hàm Ackerman, biết rằng hàm Ackermann được định nghĩa như sau:</a:t>
                </a:r>
              </a:p>
              <a:p>
                <a:pPr marL="0" indent="0">
                  <a:lnSpc>
                    <a:spcPct val="100000"/>
                  </a:lnSpc>
                  <a:buNone/>
                </a:pPr>
                <a14:m>
                  <m:oMathPara xmlns:m="http://schemas.openxmlformats.org/officeDocument/2006/math">
                    <m:oMathParaPr>
                      <m:jc m:val="left"/>
                    </m:oMathParaPr>
                    <m:oMath xmlns:m="http://schemas.openxmlformats.org/officeDocument/2006/math">
                      <m:r>
                        <a:rPr lang="en-US" b="0" i="1" smtClean="0">
                          <a:solidFill>
                            <a:srgbClr val="000000"/>
                          </a:solidFill>
                          <a:latin typeface="Cambria Math" panose="02040503050406030204" pitchFamily="18" charset="0"/>
                        </a:rPr>
                        <m:t>𝐴</m:t>
                      </m:r>
                      <m:d>
                        <m:dPr>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𝑚</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𝑛</m:t>
                          </m:r>
                        </m:e>
                      </m:d>
                      <m:r>
                        <a:rPr lang="en-US"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eqArr>
                            <m:eqArrPr>
                              <m:ctrlPr>
                                <a:rPr lang="en-US" i="1" smtClean="0">
                                  <a:solidFill>
                                    <a:srgbClr val="000000"/>
                                  </a:solidFill>
                                  <a:latin typeface="Cambria Math" panose="02040503050406030204" pitchFamily="18" charset="0"/>
                                </a:rPr>
                              </m:ctrlPr>
                            </m:eqArrPr>
                            <m:e>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+1                                        </m:t>
                              </m:r>
                              <m:r>
                                <a:rPr lang="en-US" b="0" i="1" smtClean="0">
                                  <a:solidFill>
                                    <a:srgbClr val="000000"/>
                                  </a:solidFill>
                                  <a:latin typeface="Cambria Math" panose="02040503050406030204" pitchFamily="18" charset="0"/>
                                </a:rPr>
                                <m:t> , </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=0                     </m:t>
                              </m:r>
                            </m:e>
                            <m:e>
                              <m:r>
                                <a:rPr lang="en-US" i="1" smtClean="0">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𝐴</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−1, 1</m:t>
                                  </m:r>
                                </m:e>
                              </m:d>
                              <m:r>
                                <a:rPr lang="en-US" b="0" i="1" smtClean="0">
                                  <a:solidFill>
                                    <a:srgbClr val="000000"/>
                                  </a:solidFill>
                                  <a:latin typeface="Cambria Math" panose="02040503050406030204" pitchFamily="18" charset="0"/>
                                </a:rPr>
                                <m:t>                            , </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&gt;0 </m:t>
                              </m:r>
                              <m:r>
                                <a:rPr lang="en-US" i="1">
                                  <a:solidFill>
                                    <a:srgbClr val="000000"/>
                                  </a:solidFill>
                                  <a:latin typeface="Cambria Math" panose="02040503050406030204" pitchFamily="18" charset="0"/>
                                </a:rPr>
                                <m:t>𝑣</m:t>
                              </m:r>
                              <m:r>
                                <a:rPr lang="en-US" i="1">
                                  <a:solidFill>
                                    <a:srgbClr val="000000"/>
                                  </a:solidFill>
                                  <a:latin typeface="Cambria Math" panose="02040503050406030204" pitchFamily="18" charset="0"/>
                                </a:rPr>
                                <m:t>à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=0   </m:t>
                              </m:r>
                            </m:e>
                            <m:e>
                              <m:r>
                                <a:rPr lang="en-US" i="1">
                                  <a:solidFill>
                                    <a:srgbClr val="000000"/>
                                  </a:solidFill>
                                  <a:latin typeface="Cambria Math" panose="02040503050406030204" pitchFamily="18" charset="0"/>
                                </a:rPr>
                                <m:t>𝐴</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−1, </m:t>
                                  </m:r>
                                  <m:r>
                                    <a:rPr lang="en-US" i="1">
                                      <a:solidFill>
                                        <a:srgbClr val="000000"/>
                                      </a:solidFill>
                                      <a:latin typeface="Cambria Math" panose="02040503050406030204" pitchFamily="18" charset="0"/>
                                    </a:rPr>
                                    <m:t>𝐴</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e>
                                  </m:d>
                                </m:e>
                              </m:d>
                              <m:r>
                                <a:rPr lang="en-US" b="0" i="1" smtClean="0">
                                  <a:solidFill>
                                    <a:srgbClr val="000000"/>
                                  </a:solidFill>
                                  <a:latin typeface="Cambria Math" panose="02040503050406030204" pitchFamily="18" charset="0"/>
                                </a:rPr>
                                <m:t>        , </m:t>
                              </m:r>
                              <m:r>
                                <a:rPr lang="en-US" b="0" i="1" smtClean="0">
                                  <a:solidFill>
                                    <a:srgbClr val="000000"/>
                                  </a:solidFill>
                                  <a:latin typeface="Cambria Math" panose="02040503050406030204" pitchFamily="18" charset="0"/>
                                </a:rPr>
                                <m:t>𝑚</m:t>
                              </m:r>
                              <m:r>
                                <a:rPr lang="en-US" b="0" i="1" smtClean="0">
                                  <a:solidFill>
                                    <a:srgbClr val="000000"/>
                                  </a:solidFill>
                                  <a:latin typeface="Cambria Math" panose="02040503050406030204" pitchFamily="18" charset="0"/>
                                </a:rPr>
                                <m:t>&gt;</m:t>
                              </m:r>
                              <m:r>
                                <a:rPr lang="en-US" b="0" i="1" smtClean="0">
                                  <a:solidFill>
                                    <a:srgbClr val="000000"/>
                                  </a:solidFill>
                                  <a:latin typeface="Cambria Math" panose="02040503050406030204" pitchFamily="18" charset="0"/>
                                </a:rPr>
                                <m:t>𝑛</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𝑣</m:t>
                              </m:r>
                              <m:r>
                                <a:rPr lang="en-US" b="0" i="1" smtClean="0">
                                  <a:solidFill>
                                    <a:srgbClr val="000000"/>
                                  </a:solidFill>
                                  <a:latin typeface="Cambria Math" panose="02040503050406030204" pitchFamily="18" charset="0"/>
                                </a:rPr>
                                <m:t>à </m:t>
                              </m:r>
                              <m:r>
                                <a:rPr lang="en-US" b="0" i="1" smtClean="0">
                                  <a:solidFill>
                                    <a:srgbClr val="000000"/>
                                  </a:solidFill>
                                  <a:latin typeface="Cambria Math" panose="02040503050406030204" pitchFamily="18" charset="0"/>
                                </a:rPr>
                                <m:t>𝑛</m:t>
                              </m:r>
                              <m:r>
                                <a:rPr lang="en-US" b="0" i="1" smtClean="0">
                                  <a:solidFill>
                                    <a:srgbClr val="000000"/>
                                  </a:solidFill>
                                  <a:latin typeface="Cambria Math" panose="02040503050406030204" pitchFamily="18" charset="0"/>
                                </a:rPr>
                                <m:t>&gt;0  </m:t>
                              </m:r>
                            </m:e>
                          </m:eqArr>
                        </m:e>
                      </m:d>
                    </m:oMath>
                  </m:oMathPara>
                </a14:m>
                <a:endParaRPr lang="en-US">
                  <a:solidFill>
                    <a:srgbClr val="000000"/>
                  </a:solidFill>
                  <a:latin typeface="Times New Roman" panose="02020603050405020304" pitchFamily="18" charset="0"/>
                </a:endParaRPr>
              </a:p>
              <a:p>
                <a:pPr>
                  <a:lnSpc>
                    <a:spcPct val="100000"/>
                  </a:lnSpc>
                </a:pPr>
                <a:endParaRPr lang="en-US"/>
              </a:p>
            </p:txBody>
          </p:sp>
        </mc:Choice>
        <mc:Fallback xmlns="">
          <p:sp>
            <p:nvSpPr>
              <p:cNvPr id="11" name="Content Placeholder 10">
                <a:extLst>
                  <a:ext uri="{FF2B5EF4-FFF2-40B4-BE49-F238E27FC236}">
                    <a16:creationId xmlns:a16="http://schemas.microsoft.com/office/drawing/2014/main" id="{EC0A5BE6-0C1D-7682-5BA5-FBE56C4E23FF}"/>
                  </a:ext>
                </a:extLst>
              </p:cNvPr>
              <p:cNvSpPr>
                <a:spLocks noGrp="1" noRot="1" noChangeAspect="1" noMove="1" noResize="1" noEditPoints="1" noAdjustHandles="1" noChangeArrowheads="1" noChangeShapeType="1" noTextEdit="1"/>
              </p:cNvSpPr>
              <p:nvPr>
                <p:ph idx="1"/>
              </p:nvPr>
            </p:nvSpPr>
            <p:spPr>
              <a:blipFill>
                <a:blip r:embed="rId2"/>
                <a:stretch>
                  <a:fillRect l="-1037" t="-1233" r="-11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226E75E-119B-6EEA-7B4C-6609682BD31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21C5F65-2BA6-357D-C7AB-CDED75599268}"/>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24F05A01-5D18-E055-6BF3-1A0E150D5BE5}"/>
              </a:ext>
            </a:extLst>
          </p:cNvPr>
          <p:cNvSpPr txBox="1"/>
          <p:nvPr/>
        </p:nvSpPr>
        <p:spPr>
          <a:xfrm>
            <a:off x="2569177" y="4000270"/>
            <a:ext cx="7578118" cy="2400657"/>
          </a:xfrm>
          <a:prstGeom prst="rect">
            <a:avLst/>
          </a:prstGeom>
          <a:noFill/>
          <a:ln>
            <a:solidFill>
              <a:schemeClr val="tx1">
                <a:lumMod val="50000"/>
              </a:schemeClr>
            </a:solidFill>
          </a:ln>
        </p:spPr>
        <p:txBody>
          <a:bodyPr wrap="square">
            <a:spAutoFit/>
          </a:bodyPr>
          <a:lstStyle/>
          <a:p>
            <a:pPr>
              <a:spcBef>
                <a:spcPts val="600"/>
              </a:spcBef>
              <a:spcAft>
                <a:spcPts val="300"/>
              </a:spcAft>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Ackerman</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p>
          <a:p>
            <a:pPr>
              <a:spcBef>
                <a:spcPts val="600"/>
              </a:spcBef>
              <a:spcAft>
                <a:spcPts val="3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a:spcBef>
                <a:spcPts val="600"/>
              </a:spcBef>
              <a:spcAft>
                <a:spcPts val="3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else</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Ackerman</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a:spcBef>
                <a:spcPts val="600"/>
              </a:spcBef>
              <a:spcAft>
                <a:spcPts val="3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Ackerman</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Ackerman</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a:spcBef>
                <a:spcPts val="600"/>
              </a:spcBef>
              <a:spcAft>
                <a:spcPts val="300"/>
              </a:spcAft>
            </a:pPr>
            <a:r>
              <a:rPr lang="en-US" sz="2400" b="0">
                <a:solidFill>
                  <a:srgbClr val="000000"/>
                </a:solidFill>
                <a:effectLst/>
                <a:highlight>
                  <a:srgbClr val="FFFFFF"/>
                </a:highlight>
                <a:latin typeface="PragmataPro Mono Liga" panose="02000509040000020004" pitchFamily="49" charset="0"/>
              </a:rPr>
              <a:t>}</a:t>
            </a:r>
          </a:p>
        </p:txBody>
      </p:sp>
      <p:sp>
        <p:nvSpPr>
          <p:cNvPr id="6" name="Slide Number Placeholder 5">
            <a:extLst>
              <a:ext uri="{FF2B5EF4-FFF2-40B4-BE49-F238E27FC236}">
                <a16:creationId xmlns:a16="http://schemas.microsoft.com/office/drawing/2014/main" id="{6B200F89-F9A4-9F80-A66E-62ABCDDA404A}"/>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195529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40B8243-E060-2AB8-DAB9-F9B6CEF17813}"/>
              </a:ext>
            </a:extLst>
          </p:cNvPr>
          <p:cNvSpPr>
            <a:spLocks noGrp="1"/>
          </p:cNvSpPr>
          <p:nvPr>
            <p:ph type="body" sz="quarter" idx="13"/>
          </p:nvPr>
        </p:nvSpPr>
        <p:spPr/>
        <p:txBody>
          <a:bodyPr/>
          <a:lstStyle/>
          <a:p>
            <a:r>
              <a:rPr lang="en-US" altLang="en-US" dirty="0"/>
              <a:t>6.7 </a:t>
            </a:r>
            <a:r>
              <a:rPr lang="en-US" altLang="en-US" dirty="0" err="1"/>
              <a:t>Các</a:t>
            </a:r>
            <a:r>
              <a:rPr lang="en-US" altLang="en-US" dirty="0"/>
              <a:t> </a:t>
            </a:r>
            <a:r>
              <a:rPr lang="en-US" altLang="en-US" dirty="0" err="1"/>
              <a:t>vấn</a:t>
            </a:r>
            <a:r>
              <a:rPr lang="en-US" altLang="en-US" dirty="0"/>
              <a:t> </a:t>
            </a:r>
            <a:r>
              <a:rPr lang="vi-VN" altLang="en-US" dirty="0"/>
              <a:t>đề</a:t>
            </a:r>
            <a:r>
              <a:rPr lang="en-US" altLang="en-US" dirty="0"/>
              <a:t> </a:t>
            </a:r>
            <a:r>
              <a:rPr lang="vi-VN" altLang="en-US" dirty="0"/>
              <a:t>đệ</a:t>
            </a:r>
            <a:r>
              <a:rPr lang="en-US" altLang="en-US" dirty="0"/>
              <a:t> </a:t>
            </a:r>
            <a:r>
              <a:rPr lang="en-US" altLang="en-US" dirty="0" err="1"/>
              <a:t>quy</a:t>
            </a:r>
            <a:r>
              <a:rPr lang="en-US" altLang="en-US" dirty="0"/>
              <a:t> </a:t>
            </a:r>
            <a:r>
              <a:rPr lang="en-US" altLang="en-US" dirty="0" err="1"/>
              <a:t>thông</a:t>
            </a:r>
            <a:r>
              <a:rPr lang="en-US" altLang="en-US" dirty="0"/>
              <a:t> </a:t>
            </a:r>
            <a:r>
              <a:rPr lang="en-US" altLang="en-US" dirty="0" err="1"/>
              <a:t>dụng</a:t>
            </a:r>
            <a:endParaRPr lang="en-US" dirty="0"/>
          </a:p>
        </p:txBody>
      </p:sp>
      <p:sp>
        <p:nvSpPr>
          <p:cNvPr id="8" name="Text Placeholder 7">
            <a:extLst>
              <a:ext uri="{FF2B5EF4-FFF2-40B4-BE49-F238E27FC236}">
                <a16:creationId xmlns:a16="http://schemas.microsoft.com/office/drawing/2014/main" id="{0022C759-2BAE-EB37-D0AB-2BF52967AA23}"/>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116BA333-95FA-05A1-E019-0DB18AC493B0}"/>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7BD7AACB-0FF9-338B-6B59-19F19288E1D6}"/>
              </a:ext>
            </a:extLst>
          </p:cNvPr>
          <p:cNvSpPr>
            <a:spLocks noGrp="1"/>
          </p:cNvSpPr>
          <p:nvPr>
            <p:ph type="body" sz="quarter" idx="16"/>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62A6ECEF-78C5-17C5-BA9D-5A2DF724691D}"/>
              </a:ext>
            </a:extLst>
          </p:cNvPr>
          <p:cNvSpPr>
            <a:spLocks noGrp="1"/>
          </p:cNvSpPr>
          <p:nvPr>
            <p:ph type="dt" sz="half" idx="17"/>
          </p:nvPr>
        </p:nvSpPr>
        <p:spPr/>
        <p:txBody>
          <a:bodyPr/>
          <a:lstStyle/>
          <a:p>
            <a:r>
              <a:rPr lang="en-US"/>
              <a:t>June 2024</a:t>
            </a:r>
            <a:endParaRPr lang="en-US" dirty="0"/>
          </a:p>
        </p:txBody>
      </p:sp>
      <p:sp>
        <p:nvSpPr>
          <p:cNvPr id="4" name="Footer Placeholder 3">
            <a:extLst>
              <a:ext uri="{FF2B5EF4-FFF2-40B4-BE49-F238E27FC236}">
                <a16:creationId xmlns:a16="http://schemas.microsoft.com/office/drawing/2014/main" id="{4A26F611-1783-3476-B94E-33F283C145A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DA324263-5CB5-9E62-B6C9-EB789D890E24}"/>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1938752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a:normAutofit fontScale="90000"/>
          </a:bodyPr>
          <a:lstStyle/>
          <a:p>
            <a:pPr eaLnBrk="1" hangingPunct="1"/>
            <a:r>
              <a:rPr lang="en-US" altLang="en-US" dirty="0"/>
              <a:t>6.7 </a:t>
            </a:r>
            <a:r>
              <a:rPr lang="en-US" altLang="en-US" dirty="0" err="1"/>
              <a:t>Các</a:t>
            </a:r>
            <a:r>
              <a:rPr lang="en-US" altLang="en-US" dirty="0"/>
              <a:t> </a:t>
            </a:r>
            <a:r>
              <a:rPr lang="en-US" altLang="en-US" dirty="0" err="1"/>
              <a:t>vấn</a:t>
            </a:r>
            <a:r>
              <a:rPr lang="en-US" altLang="en-US" dirty="0"/>
              <a:t> </a:t>
            </a:r>
            <a:r>
              <a:rPr lang="vi-VN" altLang="en-US" dirty="0"/>
              <a:t>đề</a:t>
            </a:r>
            <a:r>
              <a:rPr lang="en-US" altLang="en-US" dirty="0"/>
              <a:t> </a:t>
            </a:r>
            <a:r>
              <a:rPr lang="vi-VN" altLang="en-US" dirty="0"/>
              <a:t>đệ</a:t>
            </a:r>
            <a:r>
              <a:rPr lang="en-US" altLang="en-US" dirty="0"/>
              <a:t> </a:t>
            </a:r>
            <a:r>
              <a:rPr lang="en-US" altLang="en-US" dirty="0" err="1"/>
              <a:t>quy</a:t>
            </a:r>
            <a:r>
              <a:rPr lang="en-US" altLang="en-US" dirty="0"/>
              <a:t> </a:t>
            </a:r>
            <a:r>
              <a:rPr lang="en-US" altLang="en-US" dirty="0" err="1"/>
              <a:t>thông</a:t>
            </a:r>
            <a:r>
              <a:rPr lang="en-US" altLang="en-US" dirty="0"/>
              <a:t> </a:t>
            </a:r>
            <a:r>
              <a:rPr lang="en-US" altLang="en-US" dirty="0" err="1"/>
              <a:t>dụng</a:t>
            </a:r>
            <a:endParaRPr lang="en-US" altLang="en-US" dirty="0"/>
          </a:p>
        </p:txBody>
      </p:sp>
      <p:sp>
        <p:nvSpPr>
          <p:cNvPr id="7" name="Content Placeholder 6">
            <a:extLst>
              <a:ext uri="{FF2B5EF4-FFF2-40B4-BE49-F238E27FC236}">
                <a16:creationId xmlns:a16="http://schemas.microsoft.com/office/drawing/2014/main" id="{10B35649-51EF-0EE5-6824-8E4F6AE5AEE0}"/>
              </a:ext>
            </a:extLst>
          </p:cNvPr>
          <p:cNvSpPr>
            <a:spLocks noGrp="1"/>
          </p:cNvSpPr>
          <p:nvPr>
            <p:ph idx="1"/>
          </p:nvPr>
        </p:nvSpPr>
        <p:spPr/>
        <p:txBody>
          <a:bodyPr/>
          <a:lstStyle/>
          <a:p>
            <a:endParaRPr lang="en-US"/>
          </a:p>
        </p:txBody>
      </p:sp>
      <p:sp>
        <p:nvSpPr>
          <p:cNvPr id="4301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28" name="Freeform 2"/>
          <p:cNvSpPr>
            <a:spLocks/>
          </p:cNvSpPr>
          <p:nvPr/>
        </p:nvSpPr>
        <p:spPr bwMode="gray">
          <a:xfrm>
            <a:off x="5329239" y="3795714"/>
            <a:ext cx="1265237" cy="803275"/>
          </a:xfrm>
          <a:custGeom>
            <a:avLst/>
            <a:gdLst/>
            <a:ahLst/>
            <a:cxnLst>
              <a:cxn ang="0">
                <a:pos x="390" y="0"/>
              </a:cxn>
              <a:cxn ang="0">
                <a:pos x="448" y="64"/>
              </a:cxn>
              <a:cxn ang="0">
                <a:pos x="797" y="495"/>
              </a:cxn>
              <a:cxn ang="0">
                <a:pos x="390" y="355"/>
              </a:cxn>
              <a:cxn ang="0">
                <a:pos x="0" y="506"/>
              </a:cxn>
              <a:cxn ang="0">
                <a:pos x="390" y="0"/>
              </a:cxn>
            </a:cxnLst>
            <a:rect l="0" t="0" r="r" b="b"/>
            <a:pathLst>
              <a:path w="797" h="506">
                <a:moveTo>
                  <a:pt x="390" y="0"/>
                </a:moveTo>
                <a:lnTo>
                  <a:pt x="448" y="64"/>
                </a:lnTo>
                <a:lnTo>
                  <a:pt x="797" y="495"/>
                </a:lnTo>
                <a:lnTo>
                  <a:pt x="390" y="355"/>
                </a:lnTo>
                <a:lnTo>
                  <a:pt x="0" y="506"/>
                </a:lnTo>
                <a:lnTo>
                  <a:pt x="390" y="0"/>
                </a:lnTo>
                <a:close/>
              </a:path>
            </a:pathLst>
          </a:custGeom>
          <a:gradFill rotWithShape="1">
            <a:gsLst>
              <a:gs pos="0">
                <a:srgbClr val="9999FF"/>
              </a:gs>
              <a:gs pos="100000">
                <a:srgbClr val="9999FF">
                  <a:gamma/>
                  <a:tint val="0"/>
                  <a:invGamma/>
                  <a:alpha val="0"/>
                </a:srgbClr>
              </a:gs>
            </a:gsLst>
            <a:lin ang="5400000" scaled="1"/>
          </a:gra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endParaRPr>
          </a:p>
        </p:txBody>
      </p:sp>
      <p:sp>
        <p:nvSpPr>
          <p:cNvPr id="29" name="Freeform 3"/>
          <p:cNvSpPr>
            <a:spLocks/>
          </p:cNvSpPr>
          <p:nvPr/>
        </p:nvSpPr>
        <p:spPr bwMode="gray">
          <a:xfrm>
            <a:off x="5967414" y="2817813"/>
            <a:ext cx="1735137" cy="1117600"/>
          </a:xfrm>
          <a:custGeom>
            <a:avLst/>
            <a:gdLst/>
            <a:ahLst/>
            <a:cxnLst>
              <a:cxn ang="0">
                <a:pos x="64" y="704"/>
              </a:cxn>
              <a:cxn ang="0">
                <a:pos x="0" y="622"/>
              </a:cxn>
              <a:cxn ang="0">
                <a:pos x="820" y="0"/>
              </a:cxn>
              <a:cxn ang="0">
                <a:pos x="1093" y="453"/>
              </a:cxn>
              <a:cxn ang="0">
                <a:pos x="64" y="704"/>
              </a:cxn>
            </a:cxnLst>
            <a:rect l="0" t="0" r="r" b="b"/>
            <a:pathLst>
              <a:path w="1093" h="704">
                <a:moveTo>
                  <a:pt x="64" y="704"/>
                </a:moveTo>
                <a:lnTo>
                  <a:pt x="0" y="622"/>
                </a:lnTo>
                <a:lnTo>
                  <a:pt x="820" y="0"/>
                </a:lnTo>
                <a:lnTo>
                  <a:pt x="1093" y="453"/>
                </a:lnTo>
                <a:lnTo>
                  <a:pt x="64" y="704"/>
                </a:lnTo>
                <a:close/>
              </a:path>
            </a:pathLst>
          </a:custGeom>
          <a:gradFill rotWithShape="1">
            <a:gsLst>
              <a:gs pos="0">
                <a:srgbClr val="DAB720"/>
              </a:gs>
              <a:gs pos="100000">
                <a:srgbClr val="DAB720">
                  <a:gamma/>
                  <a:tint val="0"/>
                  <a:invGamma/>
                  <a:alpha val="0"/>
                </a:srgbClr>
              </a:gs>
            </a:gsLst>
            <a:lin ang="0" scaled="1"/>
          </a:gra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endParaRPr>
          </a:p>
        </p:txBody>
      </p:sp>
      <p:sp>
        <p:nvSpPr>
          <p:cNvPr id="30" name="Freeform 4"/>
          <p:cNvSpPr>
            <a:spLocks/>
          </p:cNvSpPr>
          <p:nvPr/>
        </p:nvSpPr>
        <p:spPr bwMode="gray">
          <a:xfrm>
            <a:off x="4497389" y="2844800"/>
            <a:ext cx="1470025" cy="1117600"/>
          </a:xfrm>
          <a:custGeom>
            <a:avLst/>
            <a:gdLst/>
            <a:ahLst/>
            <a:cxnLst>
              <a:cxn ang="0">
                <a:pos x="926" y="611"/>
              </a:cxn>
              <a:cxn ang="0">
                <a:pos x="844" y="704"/>
              </a:cxn>
              <a:cxn ang="0">
                <a:pos x="0" y="489"/>
              </a:cxn>
              <a:cxn ang="0">
                <a:pos x="315" y="0"/>
              </a:cxn>
              <a:cxn ang="0">
                <a:pos x="926" y="611"/>
              </a:cxn>
            </a:cxnLst>
            <a:rect l="0" t="0" r="r" b="b"/>
            <a:pathLst>
              <a:path w="926" h="704">
                <a:moveTo>
                  <a:pt x="926" y="611"/>
                </a:moveTo>
                <a:lnTo>
                  <a:pt x="844" y="704"/>
                </a:lnTo>
                <a:lnTo>
                  <a:pt x="0" y="489"/>
                </a:lnTo>
                <a:lnTo>
                  <a:pt x="315" y="0"/>
                </a:lnTo>
                <a:lnTo>
                  <a:pt x="926" y="611"/>
                </a:lnTo>
                <a:close/>
              </a:path>
            </a:pathLst>
          </a:custGeom>
          <a:gradFill rotWithShape="1">
            <a:gsLst>
              <a:gs pos="0">
                <a:srgbClr val="A3C975">
                  <a:gamma/>
                  <a:tint val="0"/>
                  <a:invGamma/>
                  <a:alpha val="0"/>
                </a:srgbClr>
              </a:gs>
              <a:gs pos="100000">
                <a:srgbClr val="A3C975"/>
              </a:gs>
            </a:gsLst>
            <a:lin ang="0" scaled="1"/>
          </a:gra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endParaRPr>
          </a:p>
        </p:txBody>
      </p:sp>
      <p:grpSp>
        <p:nvGrpSpPr>
          <p:cNvPr id="2" name="Group 30"/>
          <p:cNvGrpSpPr>
            <a:grpSpLocks/>
          </p:cNvGrpSpPr>
          <p:nvPr/>
        </p:nvGrpSpPr>
        <p:grpSpPr bwMode="auto">
          <a:xfrm>
            <a:off x="4860926" y="4330701"/>
            <a:ext cx="2257425" cy="2257425"/>
            <a:chOff x="3336925" y="4330700"/>
            <a:chExt cx="2257425" cy="2257425"/>
          </a:xfrm>
        </p:grpSpPr>
        <p:grpSp>
          <p:nvGrpSpPr>
            <p:cNvPr id="43030" name="Group 14"/>
            <p:cNvGrpSpPr>
              <a:grpSpLocks/>
            </p:cNvGrpSpPr>
            <p:nvPr/>
          </p:nvGrpSpPr>
          <p:grpSpPr bwMode="auto">
            <a:xfrm>
              <a:off x="3336925" y="4330700"/>
              <a:ext cx="2257425" cy="2257425"/>
              <a:chOff x="867" y="738"/>
              <a:chExt cx="1422" cy="1422"/>
            </a:xfrm>
          </p:grpSpPr>
          <p:sp>
            <p:nvSpPr>
              <p:cNvPr id="35" name="Oval 15"/>
              <p:cNvSpPr>
                <a:spLocks noChangeArrowheads="1"/>
              </p:cNvSpPr>
              <p:nvPr/>
            </p:nvSpPr>
            <p:spPr bwMode="gray">
              <a:xfrm>
                <a:off x="867" y="738"/>
                <a:ext cx="1422" cy="1422"/>
              </a:xfrm>
              <a:prstGeom prst="ellipse">
                <a:avLst/>
              </a:prstGeom>
              <a:gradFill rotWithShape="1">
                <a:gsLst>
                  <a:gs pos="0">
                    <a:srgbClr val="9999FF">
                      <a:gamma/>
                      <a:shade val="76078"/>
                      <a:invGamma/>
                    </a:srgbClr>
                  </a:gs>
                  <a:gs pos="100000">
                    <a:srgbClr val="9999FF"/>
                  </a:gs>
                </a:gsLst>
                <a:lin ang="2700000" scaled="1"/>
              </a:gradFill>
              <a:ln w="38100" algn="ctr">
                <a:solidFill>
                  <a:srgbClr val="DDDDDD"/>
                </a:solidFill>
                <a:round/>
                <a:headEnd/>
                <a:tailEnd/>
              </a:ln>
              <a:effectLst/>
            </p:spPr>
            <p:txBody>
              <a:bodyPr wrap="none" anchor="ctr"/>
              <a:lstStyle/>
              <a:p>
                <a:pPr>
                  <a:defRPr/>
                </a:pPr>
                <a:endParaRPr lang="en-US" kern="0">
                  <a:solidFill>
                    <a:sysClr val="windowText" lastClr="000000"/>
                  </a:solidFill>
                  <a:latin typeface="Arial" charset="0"/>
                </a:endParaRPr>
              </a:p>
            </p:txBody>
          </p:sp>
          <p:sp>
            <p:nvSpPr>
              <p:cNvPr id="36" name="Oval 16"/>
              <p:cNvSpPr>
                <a:spLocks noChangeArrowheads="1"/>
              </p:cNvSpPr>
              <p:nvPr/>
            </p:nvSpPr>
            <p:spPr bwMode="gray">
              <a:xfrm>
                <a:off x="909" y="774"/>
                <a:ext cx="1337" cy="1348"/>
              </a:xfrm>
              <a:prstGeom prst="ellipse">
                <a:avLst/>
              </a:prstGeom>
              <a:gradFill rotWithShape="1">
                <a:gsLst>
                  <a:gs pos="0">
                    <a:srgbClr val="9999FF"/>
                  </a:gs>
                  <a:gs pos="100000">
                    <a:srgbClr val="9999FF">
                      <a:gamma/>
                      <a:shade val="76078"/>
                      <a:invGamma/>
                    </a:srgbClr>
                  </a:gs>
                </a:gsLst>
                <a:lin ang="2700000" scaled="1"/>
              </a:gradFill>
              <a:ln w="38100" algn="ctr">
                <a:noFill/>
                <a:round/>
                <a:headEnd/>
                <a:tailEnd/>
              </a:ln>
              <a:effectLst/>
            </p:spPr>
            <p:txBody>
              <a:bodyPr wrap="none" anchor="ctr"/>
              <a:lstStyle/>
              <a:p>
                <a:pPr>
                  <a:defRPr/>
                </a:pPr>
                <a:endParaRPr lang="en-US" kern="0">
                  <a:solidFill>
                    <a:sysClr val="windowText" lastClr="000000"/>
                  </a:solidFill>
                  <a:latin typeface="Arial" charset="0"/>
                </a:endParaRPr>
              </a:p>
            </p:txBody>
          </p:sp>
        </p:grpSp>
        <p:sp>
          <p:nvSpPr>
            <p:cNvPr id="33" name="Freeform 19"/>
            <p:cNvSpPr>
              <a:spLocks/>
            </p:cNvSpPr>
            <p:nvPr/>
          </p:nvSpPr>
          <p:spPr bwMode="gray">
            <a:xfrm>
              <a:off x="3448050" y="4395788"/>
              <a:ext cx="2024063" cy="785812"/>
            </a:xfrm>
            <a:custGeom>
              <a:avLst/>
              <a:gdLst/>
              <a:ahLst/>
              <a:cxnLst>
                <a:cxn ang="0">
                  <a:pos x="0" y="495"/>
                </a:cxn>
                <a:cxn ang="0">
                  <a:pos x="1291" y="488"/>
                </a:cxn>
                <a:cxn ang="0">
                  <a:pos x="1079" y="156"/>
                </a:cxn>
                <a:cxn ang="0">
                  <a:pos x="635" y="0"/>
                </a:cxn>
                <a:cxn ang="0">
                  <a:pos x="230" y="143"/>
                </a:cxn>
                <a:cxn ang="0">
                  <a:pos x="0" y="495"/>
                </a:cxn>
              </a:cxnLst>
              <a:rect l="0" t="0" r="r" b="b"/>
              <a:pathLst>
                <a:path w="1291" h="495">
                  <a:moveTo>
                    <a:pt x="0" y="495"/>
                  </a:moveTo>
                  <a:lnTo>
                    <a:pt x="1291" y="488"/>
                  </a:lnTo>
                  <a:cubicBezTo>
                    <a:pt x="1255" y="336"/>
                    <a:pt x="1163" y="231"/>
                    <a:pt x="1079" y="156"/>
                  </a:cubicBezTo>
                  <a:cubicBezTo>
                    <a:pt x="995" y="81"/>
                    <a:pt x="854" y="0"/>
                    <a:pt x="635" y="0"/>
                  </a:cubicBezTo>
                  <a:cubicBezTo>
                    <a:pt x="416" y="0"/>
                    <a:pt x="340" y="63"/>
                    <a:pt x="230" y="143"/>
                  </a:cubicBezTo>
                  <a:cubicBezTo>
                    <a:pt x="120" y="223"/>
                    <a:pt x="6" y="413"/>
                    <a:pt x="0" y="495"/>
                  </a:cubicBezTo>
                  <a:close/>
                </a:path>
              </a:pathLst>
            </a:custGeom>
            <a:solidFill>
              <a:srgbClr val="9999FF"/>
            </a:soli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endParaRPr>
            </a:p>
          </p:txBody>
        </p:sp>
        <p:sp>
          <p:nvSpPr>
            <p:cNvPr id="34" name="Rectangle 20"/>
            <p:cNvSpPr>
              <a:spLocks noChangeArrowheads="1"/>
            </p:cNvSpPr>
            <p:nvPr/>
          </p:nvSpPr>
          <p:spPr bwMode="black">
            <a:xfrm>
              <a:off x="3559175" y="4953000"/>
              <a:ext cx="1836738" cy="954107"/>
            </a:xfrm>
            <a:prstGeom prst="rect">
              <a:avLst/>
            </a:prstGeom>
            <a:noFill/>
            <a:ln w="9525" algn="ctr">
              <a:noFill/>
              <a:miter lim="800000"/>
              <a:headEnd/>
              <a:tailEnd/>
            </a:ln>
            <a:effectLst>
              <a:outerShdw dist="35921" dir="2700000" algn="ctr" rotWithShape="0">
                <a:srgbClr val="003300"/>
              </a:outerShdw>
            </a:effectLst>
          </p:spPr>
          <p:txBody>
            <a:bodyPr>
              <a:spAutoFit/>
            </a:bodyPr>
            <a:lstStyle/>
            <a:p>
              <a:pPr algn="ctr">
                <a:defRPr/>
              </a:pPr>
              <a:r>
                <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LẦN</a:t>
              </a:r>
            </a:p>
            <a:p>
              <a:pPr algn="ctr">
                <a:defRPr/>
              </a:pPr>
              <a:r>
                <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NG</a:t>
              </a:r>
              <a:r>
                <a:rPr lang="vi-VN"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ƯỢC</a:t>
              </a:r>
              <a:endPar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endParaRPr>
            </a:p>
          </p:txBody>
        </p:sp>
      </p:grpSp>
      <p:grpSp>
        <p:nvGrpSpPr>
          <p:cNvPr id="6" name="Group 36"/>
          <p:cNvGrpSpPr>
            <a:grpSpLocks/>
          </p:cNvGrpSpPr>
          <p:nvPr/>
        </p:nvGrpSpPr>
        <p:grpSpPr bwMode="auto">
          <a:xfrm>
            <a:off x="7224714" y="1558926"/>
            <a:ext cx="2257425" cy="2257425"/>
            <a:chOff x="5700713" y="1558926"/>
            <a:chExt cx="2257425" cy="2257426"/>
          </a:xfrm>
        </p:grpSpPr>
        <p:grpSp>
          <p:nvGrpSpPr>
            <p:cNvPr id="43025" name="Group 10"/>
            <p:cNvGrpSpPr>
              <a:grpSpLocks/>
            </p:cNvGrpSpPr>
            <p:nvPr/>
          </p:nvGrpSpPr>
          <p:grpSpPr bwMode="auto">
            <a:xfrm>
              <a:off x="5700713" y="1558926"/>
              <a:ext cx="2257425" cy="2257426"/>
              <a:chOff x="867" y="738"/>
              <a:chExt cx="1422" cy="1422"/>
            </a:xfrm>
          </p:grpSpPr>
          <p:sp>
            <p:nvSpPr>
              <p:cNvPr id="41" name="Oval 11"/>
              <p:cNvSpPr>
                <a:spLocks noChangeArrowheads="1"/>
              </p:cNvSpPr>
              <p:nvPr/>
            </p:nvSpPr>
            <p:spPr bwMode="gray">
              <a:xfrm>
                <a:off x="867" y="738"/>
                <a:ext cx="1422" cy="1422"/>
              </a:xfrm>
              <a:prstGeom prst="ellipse">
                <a:avLst/>
              </a:prstGeom>
              <a:gradFill rotWithShape="1">
                <a:gsLst>
                  <a:gs pos="0">
                    <a:srgbClr val="D3CE73">
                      <a:gamma/>
                      <a:shade val="76078"/>
                      <a:invGamma/>
                    </a:srgbClr>
                  </a:gs>
                  <a:gs pos="100000">
                    <a:srgbClr val="D3CE73"/>
                  </a:gs>
                </a:gsLst>
                <a:lin ang="2700000" scaled="1"/>
              </a:gradFill>
              <a:ln w="38100" algn="ctr">
                <a:solidFill>
                  <a:srgbClr val="DDDDDD"/>
                </a:solidFill>
                <a:round/>
                <a:headEnd/>
                <a:tailEnd/>
              </a:ln>
              <a:effectLst/>
            </p:spPr>
            <p:txBody>
              <a:bodyPr wrap="none" anchor="ctr"/>
              <a:lstStyle/>
              <a:p>
                <a:pPr>
                  <a:defRPr/>
                </a:pPr>
                <a:endParaRPr lang="en-US" kern="0">
                  <a:solidFill>
                    <a:sysClr val="windowText" lastClr="000000"/>
                  </a:solidFill>
                  <a:latin typeface="Arial" charset="0"/>
                </a:endParaRPr>
              </a:p>
            </p:txBody>
          </p:sp>
          <p:sp>
            <p:nvSpPr>
              <p:cNvPr id="42" name="Oval 12"/>
              <p:cNvSpPr>
                <a:spLocks noChangeArrowheads="1"/>
              </p:cNvSpPr>
              <p:nvPr/>
            </p:nvSpPr>
            <p:spPr bwMode="gray">
              <a:xfrm>
                <a:off x="909" y="774"/>
                <a:ext cx="1337" cy="1348"/>
              </a:xfrm>
              <a:prstGeom prst="ellipse">
                <a:avLst/>
              </a:prstGeom>
              <a:gradFill rotWithShape="1">
                <a:gsLst>
                  <a:gs pos="0">
                    <a:srgbClr val="D3CE73"/>
                  </a:gs>
                  <a:gs pos="100000">
                    <a:srgbClr val="D3CE73">
                      <a:gamma/>
                      <a:shade val="76078"/>
                      <a:invGamma/>
                    </a:srgbClr>
                  </a:gs>
                </a:gsLst>
                <a:lin ang="2700000" scaled="1"/>
              </a:gradFill>
              <a:ln w="38100" algn="ctr">
                <a:noFill/>
                <a:round/>
                <a:headEnd/>
                <a:tailEnd/>
              </a:ln>
              <a:effectLst/>
            </p:spPr>
            <p:txBody>
              <a:bodyPr wrap="none" anchor="ctr"/>
              <a:lstStyle/>
              <a:p>
                <a:pPr>
                  <a:defRPr/>
                </a:pPr>
                <a:endParaRPr lang="en-US" kern="0">
                  <a:solidFill>
                    <a:sysClr val="windowText" lastClr="000000"/>
                  </a:solidFill>
                  <a:latin typeface="Arial" charset="0"/>
                </a:endParaRPr>
              </a:p>
            </p:txBody>
          </p:sp>
        </p:grpSp>
        <p:sp>
          <p:nvSpPr>
            <p:cNvPr id="39" name="Freeform 21"/>
            <p:cNvSpPr>
              <a:spLocks/>
            </p:cNvSpPr>
            <p:nvPr/>
          </p:nvSpPr>
          <p:spPr bwMode="gray">
            <a:xfrm>
              <a:off x="5810250" y="1614489"/>
              <a:ext cx="2033588" cy="781050"/>
            </a:xfrm>
            <a:custGeom>
              <a:avLst/>
              <a:gdLst/>
              <a:ahLst/>
              <a:cxnLst>
                <a:cxn ang="0">
                  <a:pos x="0" y="490"/>
                </a:cxn>
                <a:cxn ang="0">
                  <a:pos x="1293" y="492"/>
                </a:cxn>
                <a:cxn ang="0">
                  <a:pos x="1081" y="160"/>
                </a:cxn>
                <a:cxn ang="0">
                  <a:pos x="648" y="0"/>
                </a:cxn>
                <a:cxn ang="0">
                  <a:pos x="232" y="147"/>
                </a:cxn>
                <a:cxn ang="0">
                  <a:pos x="0" y="490"/>
                </a:cxn>
              </a:cxnLst>
              <a:rect l="0" t="0" r="r" b="b"/>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endParaRPr>
            </a:p>
          </p:txBody>
        </p:sp>
        <p:sp>
          <p:nvSpPr>
            <p:cNvPr id="40" name="Rectangle 23"/>
            <p:cNvSpPr>
              <a:spLocks noChangeArrowheads="1"/>
            </p:cNvSpPr>
            <p:nvPr/>
          </p:nvSpPr>
          <p:spPr bwMode="black">
            <a:xfrm>
              <a:off x="5907088" y="1981200"/>
              <a:ext cx="1836737" cy="1384995"/>
            </a:xfrm>
            <a:prstGeom prst="rect">
              <a:avLst/>
            </a:prstGeom>
            <a:noFill/>
            <a:ln w="9525" algn="ctr">
              <a:noFill/>
              <a:miter lim="800000"/>
              <a:headEnd/>
              <a:tailEnd/>
            </a:ln>
            <a:effectLst>
              <a:outerShdw dist="35921" dir="2700000" algn="ctr" rotWithShape="0">
                <a:srgbClr val="003300"/>
              </a:outerShdw>
            </a:effectLst>
          </p:spPr>
          <p:txBody>
            <a:bodyPr>
              <a:spAutoFit/>
            </a:bodyPr>
            <a:lstStyle/>
            <a:p>
              <a:pPr algn="ctr">
                <a:defRPr/>
              </a:pPr>
              <a:r>
                <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CHIA</a:t>
              </a:r>
            </a:p>
            <a:p>
              <a:pPr algn="ctr">
                <a:defRPr/>
              </a:pPr>
              <a:r>
                <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ĐỂ</a:t>
              </a:r>
            </a:p>
            <a:p>
              <a:pPr algn="ctr">
                <a:defRPr/>
              </a:pPr>
              <a:r>
                <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TRỊ</a:t>
              </a:r>
            </a:p>
          </p:txBody>
        </p:sp>
      </p:grpSp>
      <p:grpSp>
        <p:nvGrpSpPr>
          <p:cNvPr id="8" name="Group 42"/>
          <p:cNvGrpSpPr>
            <a:grpSpLocks/>
          </p:cNvGrpSpPr>
          <p:nvPr/>
        </p:nvGrpSpPr>
        <p:grpSpPr bwMode="auto">
          <a:xfrm>
            <a:off x="2733676" y="1558926"/>
            <a:ext cx="2257425" cy="2257425"/>
            <a:chOff x="1209675" y="1558925"/>
            <a:chExt cx="2257425" cy="2257425"/>
          </a:xfrm>
        </p:grpSpPr>
        <p:grpSp>
          <p:nvGrpSpPr>
            <p:cNvPr id="43020" name="Group 6"/>
            <p:cNvGrpSpPr>
              <a:grpSpLocks/>
            </p:cNvGrpSpPr>
            <p:nvPr/>
          </p:nvGrpSpPr>
          <p:grpSpPr bwMode="auto">
            <a:xfrm>
              <a:off x="1209675" y="1558925"/>
              <a:ext cx="2257425" cy="2257425"/>
              <a:chOff x="867" y="738"/>
              <a:chExt cx="1422" cy="1422"/>
            </a:xfrm>
          </p:grpSpPr>
          <p:sp>
            <p:nvSpPr>
              <p:cNvPr id="47" name="Oval 7"/>
              <p:cNvSpPr>
                <a:spLocks noChangeArrowheads="1"/>
              </p:cNvSpPr>
              <p:nvPr/>
            </p:nvSpPr>
            <p:spPr bwMode="gray">
              <a:xfrm>
                <a:off x="867" y="738"/>
                <a:ext cx="1422" cy="1422"/>
              </a:xfrm>
              <a:prstGeom prst="ellipse">
                <a:avLst/>
              </a:prstGeom>
              <a:gradFill rotWithShape="1">
                <a:gsLst>
                  <a:gs pos="0">
                    <a:srgbClr val="A3C975">
                      <a:gamma/>
                      <a:shade val="76078"/>
                      <a:invGamma/>
                    </a:srgbClr>
                  </a:gs>
                  <a:gs pos="100000">
                    <a:srgbClr val="A3C975"/>
                  </a:gs>
                </a:gsLst>
                <a:lin ang="2700000" scaled="1"/>
              </a:gradFill>
              <a:ln w="38100" algn="ctr">
                <a:solidFill>
                  <a:srgbClr val="DDDDDD"/>
                </a:solidFill>
                <a:round/>
                <a:headEnd/>
                <a:tailEnd/>
              </a:ln>
              <a:effectLst/>
            </p:spPr>
            <p:txBody>
              <a:bodyPr wrap="none" anchor="ctr"/>
              <a:lstStyle/>
              <a:p>
                <a:pPr>
                  <a:defRPr/>
                </a:pPr>
                <a:endParaRPr lang="en-US" kern="0">
                  <a:solidFill>
                    <a:sysClr val="windowText" lastClr="000000"/>
                  </a:solidFill>
                  <a:latin typeface="Arial" charset="0"/>
                </a:endParaRPr>
              </a:p>
            </p:txBody>
          </p:sp>
          <p:sp>
            <p:nvSpPr>
              <p:cNvPr id="48" name="Oval 8"/>
              <p:cNvSpPr>
                <a:spLocks noChangeArrowheads="1"/>
              </p:cNvSpPr>
              <p:nvPr/>
            </p:nvSpPr>
            <p:spPr bwMode="gray">
              <a:xfrm>
                <a:off x="909" y="774"/>
                <a:ext cx="1337" cy="1348"/>
              </a:xfrm>
              <a:prstGeom prst="ellipse">
                <a:avLst/>
              </a:prstGeom>
              <a:gradFill rotWithShape="1">
                <a:gsLst>
                  <a:gs pos="0">
                    <a:srgbClr val="A3C975"/>
                  </a:gs>
                  <a:gs pos="100000">
                    <a:srgbClr val="A3C975">
                      <a:gamma/>
                      <a:shade val="76078"/>
                      <a:invGamma/>
                    </a:srgbClr>
                  </a:gs>
                </a:gsLst>
                <a:lin ang="2700000" scaled="1"/>
              </a:gradFill>
              <a:ln w="38100" algn="ctr">
                <a:noFill/>
                <a:round/>
                <a:headEnd/>
                <a:tailEnd/>
              </a:ln>
              <a:effectLst/>
            </p:spPr>
            <p:txBody>
              <a:bodyPr wrap="none" anchor="ctr"/>
              <a:lstStyle/>
              <a:p>
                <a:pPr>
                  <a:defRPr/>
                </a:pPr>
                <a:endParaRPr lang="en-US" kern="0">
                  <a:solidFill>
                    <a:sysClr val="windowText" lastClr="000000"/>
                  </a:solidFill>
                  <a:latin typeface="Arial" charset="0"/>
                </a:endParaRPr>
              </a:p>
            </p:txBody>
          </p:sp>
        </p:grpSp>
        <p:sp>
          <p:nvSpPr>
            <p:cNvPr id="45" name="Freeform 22"/>
            <p:cNvSpPr>
              <a:spLocks/>
            </p:cNvSpPr>
            <p:nvPr/>
          </p:nvSpPr>
          <p:spPr bwMode="gray">
            <a:xfrm>
              <a:off x="1311275" y="1616075"/>
              <a:ext cx="2038350" cy="785813"/>
            </a:xfrm>
            <a:custGeom>
              <a:avLst/>
              <a:gdLst/>
              <a:ahLst/>
              <a:cxnLst>
                <a:cxn ang="0">
                  <a:pos x="0" y="495"/>
                </a:cxn>
                <a:cxn ang="0">
                  <a:pos x="1284" y="492"/>
                </a:cxn>
                <a:cxn ang="0">
                  <a:pos x="1072" y="160"/>
                </a:cxn>
                <a:cxn ang="0">
                  <a:pos x="639" y="0"/>
                </a:cxn>
                <a:cxn ang="0">
                  <a:pos x="223" y="147"/>
                </a:cxn>
                <a:cxn ang="0">
                  <a:pos x="0" y="495"/>
                </a:cxn>
              </a:cxnLst>
              <a:rect l="0" t="0" r="r" b="b"/>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endParaRPr>
            </a:p>
          </p:txBody>
        </p:sp>
        <p:sp>
          <p:nvSpPr>
            <p:cNvPr id="46" name="Rectangle 24"/>
            <p:cNvSpPr>
              <a:spLocks noChangeArrowheads="1"/>
            </p:cNvSpPr>
            <p:nvPr/>
          </p:nvSpPr>
          <p:spPr bwMode="black">
            <a:xfrm>
              <a:off x="1371600" y="2286000"/>
              <a:ext cx="1836737" cy="954107"/>
            </a:xfrm>
            <a:prstGeom prst="rect">
              <a:avLst/>
            </a:prstGeom>
            <a:noFill/>
            <a:ln w="9525" algn="ctr">
              <a:noFill/>
              <a:miter lim="800000"/>
              <a:headEnd/>
              <a:tailEnd/>
            </a:ln>
            <a:effectLst>
              <a:outerShdw dist="35921" dir="2700000" algn="ctr" rotWithShape="0">
                <a:srgbClr val="003300"/>
              </a:outerShdw>
            </a:effectLst>
          </p:spPr>
          <p:txBody>
            <a:bodyPr>
              <a:spAutoFit/>
            </a:bodyPr>
            <a:lstStyle/>
            <a:p>
              <a:pPr algn="ctr">
                <a:defRPr/>
              </a:pPr>
              <a:r>
                <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TRUY</a:t>
              </a:r>
            </a:p>
            <a:p>
              <a:pPr algn="ctr">
                <a:defRPr/>
              </a:pPr>
              <a:r>
                <a:rPr lang="en-US" sz="2800" b="1" ker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ahoma" pitchFamily="34" charset="0"/>
                  <a:cs typeface="Tahoma" pitchFamily="34" charset="0"/>
                </a:rPr>
                <a:t>HỒI</a:t>
              </a:r>
            </a:p>
          </p:txBody>
        </p:sp>
      </p:grpSp>
      <p:sp>
        <p:nvSpPr>
          <p:cNvPr id="49" name="Freeform 25"/>
          <p:cNvSpPr>
            <a:spLocks/>
          </p:cNvSpPr>
          <p:nvPr/>
        </p:nvSpPr>
        <p:spPr bwMode="gray">
          <a:xfrm>
            <a:off x="5716588" y="2290764"/>
            <a:ext cx="679450" cy="185737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1">
            <a:gsLst>
              <a:gs pos="0">
                <a:srgbClr val="D6ECFF">
                  <a:lumMod val="90000"/>
                </a:srgbClr>
              </a:gs>
              <a:gs pos="100000">
                <a:srgbClr val="92C331">
                  <a:gamma/>
                  <a:shade val="0"/>
                  <a:invGamma/>
                </a:srgbClr>
              </a:gs>
            </a:gsLst>
            <a:lin ang="5400000" scaled="1"/>
          </a:gradFill>
          <a:ln w="9525" cap="flat" cmpd="sng">
            <a:noFill/>
            <a:prstDash val="solid"/>
            <a:round/>
            <a:headEnd/>
            <a:tailEnd/>
          </a:ln>
          <a:effectLst/>
        </p:spPr>
        <p:txBody>
          <a:bodyPr wrap="none" anchor="ctr"/>
          <a:lstStyle/>
          <a:p>
            <a:pPr>
              <a:defRPr/>
            </a:pPr>
            <a:endParaRPr lang="en-US" kern="0">
              <a:solidFill>
                <a:sysClr val="windowText" lastClr="000000"/>
              </a:solidFill>
              <a:latin typeface="Arial" charset="0"/>
            </a:endParaRPr>
          </a:p>
        </p:txBody>
      </p:sp>
      <p:sp>
        <p:nvSpPr>
          <p:cNvPr id="50" name="Cloud Callout 49"/>
          <p:cNvSpPr/>
          <p:nvPr/>
        </p:nvSpPr>
        <p:spPr>
          <a:xfrm>
            <a:off x="5867400" y="1219200"/>
            <a:ext cx="1371600" cy="838200"/>
          </a:xfrm>
          <a:prstGeom prst="cloudCallout">
            <a:avLst>
              <a:gd name="adj1" fmla="val -34266"/>
              <a:gd name="adj2" fmla="val 82039"/>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t>Đệ quy??</a:t>
            </a:r>
          </a:p>
        </p:txBody>
      </p:sp>
      <p:sp>
        <p:nvSpPr>
          <p:cNvPr id="3" name="Date Placeholder 2">
            <a:extLst>
              <a:ext uri="{FF2B5EF4-FFF2-40B4-BE49-F238E27FC236}">
                <a16:creationId xmlns:a16="http://schemas.microsoft.com/office/drawing/2014/main" id="{64EF7E76-D042-BDB3-978D-9752A210F72B}"/>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2D7BB7A5-F1CC-5A35-A3F0-5A437B505321}"/>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23630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900" decel="100000" fill="hold"/>
                                        <p:tgtEl>
                                          <p:spTgt spid="4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53" presetClass="entr" presetSubtype="0" fill="hold" grpId="0" nodeType="after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p:cTn id="14" dur="500" fill="hold"/>
                                        <p:tgtEl>
                                          <p:spTgt spid="50"/>
                                        </p:tgtEl>
                                        <p:attrNameLst>
                                          <p:attrName>ppt_w</p:attrName>
                                        </p:attrNameLst>
                                      </p:cBhvr>
                                      <p:tavLst>
                                        <p:tav tm="0">
                                          <p:val>
                                            <p:fltVal val="0"/>
                                          </p:val>
                                        </p:tav>
                                        <p:tav tm="100000">
                                          <p:val>
                                            <p:strVal val="#ppt_w"/>
                                          </p:val>
                                        </p:tav>
                                      </p:tavLst>
                                    </p:anim>
                                    <p:anim calcmode="lin" valueType="num">
                                      <p:cBhvr>
                                        <p:cTn id="15" dur="500" fill="hold"/>
                                        <p:tgtEl>
                                          <p:spTgt spid="50"/>
                                        </p:tgtEl>
                                        <p:attrNameLst>
                                          <p:attrName>ppt_h</p:attrName>
                                        </p:attrNameLst>
                                      </p:cBhvr>
                                      <p:tavLst>
                                        <p:tav tm="0">
                                          <p:val>
                                            <p:fltVal val="0"/>
                                          </p:val>
                                        </p:tav>
                                        <p:tav tm="100000">
                                          <p:val>
                                            <p:strVal val="#ppt_h"/>
                                          </p:val>
                                        </p:tav>
                                      </p:tavLst>
                                    </p:anim>
                                    <p:animEffect transition="in" filter="fade">
                                      <p:cBhvr>
                                        <p:cTn id="16" dur="500"/>
                                        <p:tgtEl>
                                          <p:spTgt spid="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nodeType="afterGroup">
                            <p:stCondLst>
                              <p:cond delay="1000"/>
                            </p:stCondLst>
                            <p:childTnLst>
                              <p:par>
                                <p:cTn id="33" presetID="22" presetClass="entr" presetSubtype="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pPr eaLnBrk="1" hangingPunct="1"/>
            <a:r>
              <a:rPr lang="en-US" altLang="en-US"/>
              <a:t>Hệ thức truy hồi</a:t>
            </a:r>
          </a:p>
        </p:txBody>
      </p:sp>
      <p:sp>
        <p:nvSpPr>
          <p:cNvPr id="4" name="Content Placeholder 3"/>
          <p:cNvSpPr>
            <a:spLocks noGrp="1"/>
          </p:cNvSpPr>
          <p:nvPr>
            <p:ph idx="1"/>
          </p:nvPr>
        </p:nvSpPr>
        <p:spPr>
          <a:xfrm>
            <a:off x="774145" y="1233824"/>
            <a:ext cx="10579654" cy="1964118"/>
          </a:xfrm>
        </p:spPr>
        <p:txBody>
          <a:bodyPr>
            <a:noAutofit/>
          </a:bodyPr>
          <a:lstStyle/>
          <a:p>
            <a:pPr eaLnBrk="1" hangingPunct="1">
              <a:lnSpc>
                <a:spcPct val="150000"/>
              </a:lnSpc>
              <a:defRPr/>
            </a:pPr>
            <a:r>
              <a:rPr lang="en-US" sz="2400" b="1" dirty="0" err="1">
                <a:solidFill>
                  <a:schemeClr val="tx1">
                    <a:lumMod val="50000"/>
                  </a:schemeClr>
                </a:solidFill>
              </a:rPr>
              <a:t>Khái</a:t>
            </a:r>
            <a:r>
              <a:rPr lang="en-US" sz="2400" b="1" dirty="0">
                <a:solidFill>
                  <a:schemeClr val="tx1">
                    <a:lumMod val="50000"/>
                  </a:schemeClr>
                </a:solidFill>
              </a:rPr>
              <a:t> </a:t>
            </a:r>
            <a:r>
              <a:rPr lang="en-US" sz="2400" b="1" dirty="0" err="1">
                <a:solidFill>
                  <a:schemeClr val="tx1">
                    <a:lumMod val="50000"/>
                  </a:schemeClr>
                </a:solidFill>
              </a:rPr>
              <a:t>niệm</a:t>
            </a:r>
            <a:r>
              <a:rPr lang="en-US" sz="2400" dirty="0">
                <a:solidFill>
                  <a:schemeClr val="tx1">
                    <a:lumMod val="50000"/>
                  </a:schemeClr>
                </a:solidFill>
              </a:rPr>
              <a:t>: </a:t>
            </a:r>
            <a:r>
              <a:rPr lang="en-US" sz="2400" dirty="0" err="1">
                <a:solidFill>
                  <a:schemeClr val="tx1">
                    <a:lumMod val="50000"/>
                  </a:schemeClr>
                </a:solidFill>
              </a:rPr>
              <a:t>Hệ</a:t>
            </a:r>
            <a:r>
              <a:rPr lang="en-US" sz="2400" dirty="0">
                <a:solidFill>
                  <a:schemeClr val="tx1">
                    <a:lumMod val="50000"/>
                  </a:schemeClr>
                </a:solidFill>
              </a:rPr>
              <a:t> </a:t>
            </a:r>
            <a:r>
              <a:rPr lang="en-US" sz="2400" dirty="0" err="1">
                <a:solidFill>
                  <a:schemeClr val="tx1">
                    <a:lumMod val="50000"/>
                  </a:schemeClr>
                </a:solidFill>
              </a:rPr>
              <a:t>thức</a:t>
            </a:r>
            <a:r>
              <a:rPr lang="en-US" sz="2400" dirty="0">
                <a:solidFill>
                  <a:schemeClr val="tx1">
                    <a:lumMod val="50000"/>
                  </a:schemeClr>
                </a:solidFill>
              </a:rPr>
              <a:t> </a:t>
            </a:r>
            <a:r>
              <a:rPr lang="en-US" sz="2400" dirty="0" err="1">
                <a:solidFill>
                  <a:schemeClr val="tx1">
                    <a:lumMod val="50000"/>
                  </a:schemeClr>
                </a:solidFill>
              </a:rPr>
              <a:t>truy</a:t>
            </a:r>
            <a:r>
              <a:rPr lang="en-US" sz="2400" dirty="0">
                <a:solidFill>
                  <a:schemeClr val="tx1">
                    <a:lumMod val="50000"/>
                  </a:schemeClr>
                </a:solidFill>
              </a:rPr>
              <a:t> </a:t>
            </a:r>
            <a:r>
              <a:rPr lang="en-US" sz="2400" dirty="0" err="1">
                <a:solidFill>
                  <a:schemeClr val="tx1">
                    <a:lumMod val="50000"/>
                  </a:schemeClr>
                </a:solidFill>
              </a:rPr>
              <a:t>hồi</a:t>
            </a:r>
            <a:r>
              <a:rPr lang="en-US" sz="2400" dirty="0">
                <a:solidFill>
                  <a:schemeClr val="tx1">
                    <a:lumMod val="50000"/>
                  </a:schemeClr>
                </a:solidFill>
              </a:rPr>
              <a:t> </a:t>
            </a:r>
            <a:r>
              <a:rPr lang="en-US" sz="2400" dirty="0" err="1">
                <a:solidFill>
                  <a:schemeClr val="tx1">
                    <a:lumMod val="50000"/>
                  </a:schemeClr>
                </a:solidFill>
              </a:rPr>
              <a:t>của</a:t>
            </a:r>
            <a:r>
              <a:rPr lang="en-US" sz="2400" dirty="0">
                <a:solidFill>
                  <a:schemeClr val="tx1">
                    <a:lumMod val="50000"/>
                  </a:schemeClr>
                </a:solidFill>
              </a:rPr>
              <a:t> 1 </a:t>
            </a:r>
            <a:r>
              <a:rPr lang="en-US" sz="2400" dirty="0" err="1">
                <a:solidFill>
                  <a:schemeClr val="tx1">
                    <a:lumMod val="50000"/>
                  </a:schemeClr>
                </a:solidFill>
              </a:rPr>
              <a:t>dãy</a:t>
            </a:r>
            <a:r>
              <a:rPr lang="en-US" sz="2400" dirty="0">
                <a:solidFill>
                  <a:schemeClr val="tx1">
                    <a:lumMod val="50000"/>
                  </a:schemeClr>
                </a:solidFill>
              </a:rPr>
              <a:t> A</a:t>
            </a:r>
            <a:r>
              <a:rPr lang="en-US" sz="2400" baseline="-25000" dirty="0">
                <a:solidFill>
                  <a:schemeClr val="tx1">
                    <a:lumMod val="50000"/>
                  </a:schemeClr>
                </a:solidFill>
              </a:rPr>
              <a:t>n</a:t>
            </a:r>
            <a:r>
              <a:rPr lang="en-US" sz="2400" dirty="0">
                <a:solidFill>
                  <a:schemeClr val="tx1">
                    <a:lumMod val="50000"/>
                  </a:schemeClr>
                </a:solidFill>
              </a:rPr>
              <a:t> </a:t>
            </a:r>
            <a:r>
              <a:rPr lang="en-US" sz="2400" dirty="0" err="1">
                <a:solidFill>
                  <a:schemeClr val="tx1">
                    <a:lumMod val="50000"/>
                  </a:schemeClr>
                </a:solidFill>
              </a:rPr>
              <a:t>là</a:t>
            </a:r>
            <a:r>
              <a:rPr lang="en-US" sz="2400" dirty="0">
                <a:solidFill>
                  <a:schemeClr val="tx1">
                    <a:lumMod val="50000"/>
                  </a:schemeClr>
                </a:solidFill>
              </a:rPr>
              <a:t> </a:t>
            </a:r>
            <a:r>
              <a:rPr lang="en-US" sz="2400" dirty="0" err="1">
                <a:solidFill>
                  <a:schemeClr val="tx1">
                    <a:lumMod val="50000"/>
                  </a:schemeClr>
                </a:solidFill>
              </a:rPr>
              <a:t>công</a:t>
            </a:r>
            <a:r>
              <a:rPr lang="en-US" sz="2400" dirty="0">
                <a:solidFill>
                  <a:schemeClr val="tx1">
                    <a:lumMod val="50000"/>
                  </a:schemeClr>
                </a:solidFill>
              </a:rPr>
              <a:t> </a:t>
            </a:r>
            <a:r>
              <a:rPr lang="en-US" sz="2400" dirty="0" err="1">
                <a:solidFill>
                  <a:schemeClr val="tx1">
                    <a:lumMod val="50000"/>
                  </a:schemeClr>
                </a:solidFill>
              </a:rPr>
              <a:t>thức</a:t>
            </a:r>
            <a:r>
              <a:rPr lang="en-US" sz="2400" dirty="0">
                <a:solidFill>
                  <a:schemeClr val="tx1">
                    <a:lumMod val="50000"/>
                  </a:schemeClr>
                </a:solidFill>
              </a:rPr>
              <a:t> </a:t>
            </a:r>
            <a:r>
              <a:rPr lang="en-US" sz="2400" dirty="0" err="1">
                <a:solidFill>
                  <a:schemeClr val="tx1">
                    <a:lumMod val="50000"/>
                  </a:schemeClr>
                </a:solidFill>
              </a:rPr>
              <a:t>biểu</a:t>
            </a:r>
            <a:r>
              <a:rPr lang="en-US" sz="2400" dirty="0">
                <a:solidFill>
                  <a:schemeClr val="tx1">
                    <a:lumMod val="50000"/>
                  </a:schemeClr>
                </a:solidFill>
              </a:rPr>
              <a:t> </a:t>
            </a:r>
            <a:r>
              <a:rPr lang="en-US" sz="2400" dirty="0" err="1">
                <a:solidFill>
                  <a:schemeClr val="tx1">
                    <a:lumMod val="50000"/>
                  </a:schemeClr>
                </a:solidFill>
              </a:rPr>
              <a:t>diễn</a:t>
            </a:r>
            <a:r>
              <a:rPr lang="en-US" sz="2400" dirty="0">
                <a:solidFill>
                  <a:schemeClr val="tx1">
                    <a:lumMod val="50000"/>
                  </a:schemeClr>
                </a:solidFill>
              </a:rPr>
              <a:t> </a:t>
            </a:r>
            <a:r>
              <a:rPr lang="en-US" sz="2400" dirty="0" err="1">
                <a:solidFill>
                  <a:schemeClr val="tx1">
                    <a:lumMod val="50000"/>
                  </a:schemeClr>
                </a:solidFill>
              </a:rPr>
              <a:t>phần</a:t>
            </a:r>
            <a:r>
              <a:rPr lang="en-US" sz="2400" dirty="0">
                <a:solidFill>
                  <a:schemeClr val="tx1">
                    <a:lumMod val="50000"/>
                  </a:schemeClr>
                </a:solidFill>
              </a:rPr>
              <a:t> </a:t>
            </a:r>
            <a:r>
              <a:rPr lang="en-US" sz="2400" dirty="0" err="1">
                <a:solidFill>
                  <a:schemeClr val="tx1">
                    <a:lumMod val="50000"/>
                  </a:schemeClr>
                </a:solidFill>
              </a:rPr>
              <a:t>tử</a:t>
            </a:r>
            <a:r>
              <a:rPr lang="en-US" sz="2400" dirty="0">
                <a:solidFill>
                  <a:schemeClr val="tx1">
                    <a:lumMod val="50000"/>
                  </a:schemeClr>
                </a:solidFill>
              </a:rPr>
              <a:t> A</a:t>
            </a:r>
            <a:r>
              <a:rPr lang="en-US" sz="2400" baseline="-25000" dirty="0">
                <a:solidFill>
                  <a:schemeClr val="tx1">
                    <a:lumMod val="50000"/>
                  </a:schemeClr>
                </a:solidFill>
              </a:rPr>
              <a:t>n</a:t>
            </a:r>
            <a:r>
              <a:rPr lang="en-US" sz="2400" dirty="0">
                <a:solidFill>
                  <a:schemeClr val="tx1">
                    <a:lumMod val="50000"/>
                  </a:schemeClr>
                </a:solidFill>
              </a:rPr>
              <a:t> </a:t>
            </a:r>
            <a:r>
              <a:rPr lang="en-US" sz="2400" dirty="0" err="1">
                <a:solidFill>
                  <a:schemeClr val="tx1">
                    <a:lumMod val="50000"/>
                  </a:schemeClr>
                </a:solidFill>
              </a:rPr>
              <a:t>thông</a:t>
            </a:r>
            <a:r>
              <a:rPr lang="en-US" sz="2400" dirty="0">
                <a:solidFill>
                  <a:schemeClr val="tx1">
                    <a:lumMod val="50000"/>
                  </a:schemeClr>
                </a:solidFill>
              </a:rPr>
              <a:t> qua 1 </a:t>
            </a:r>
            <a:r>
              <a:rPr lang="en-US" sz="2400" dirty="0" err="1">
                <a:solidFill>
                  <a:schemeClr val="tx1">
                    <a:lumMod val="50000"/>
                  </a:schemeClr>
                </a:solidFill>
              </a:rPr>
              <a:t>hoặc</a:t>
            </a:r>
            <a:r>
              <a:rPr lang="en-US" sz="2400" dirty="0">
                <a:solidFill>
                  <a:schemeClr val="tx1">
                    <a:lumMod val="50000"/>
                  </a:schemeClr>
                </a:solidFill>
              </a:rPr>
              <a:t> </a:t>
            </a:r>
            <a:r>
              <a:rPr lang="vi-VN" sz="2400" dirty="0">
                <a:solidFill>
                  <a:schemeClr val="tx1">
                    <a:lumMod val="50000"/>
                  </a:schemeClr>
                </a:solidFill>
              </a:rPr>
              <a:t>nhiều số hạng trước của dãy.</a:t>
            </a:r>
            <a:endParaRPr lang="en-US" sz="2400" dirty="0">
              <a:solidFill>
                <a:schemeClr val="tx1">
                  <a:lumMod val="50000"/>
                </a:schemeClr>
              </a:solidFill>
            </a:endParaRPr>
          </a:p>
          <a:p>
            <a:pPr>
              <a:lnSpc>
                <a:spcPct val="150000"/>
              </a:lnSpc>
              <a:defRPr/>
            </a:pPr>
            <a:r>
              <a:rPr lang="en-US" sz="2400" dirty="0" err="1"/>
              <a:t>Bài</a:t>
            </a:r>
            <a:r>
              <a:rPr lang="en-US" sz="2400" dirty="0"/>
              <a:t> </a:t>
            </a:r>
            <a:r>
              <a:rPr lang="en-US" sz="2400" dirty="0" err="1"/>
              <a:t>toán</a:t>
            </a:r>
            <a:r>
              <a:rPr lang="en-US" sz="2400" dirty="0"/>
              <a:t> </a:t>
            </a:r>
            <a:r>
              <a:rPr lang="en-US" sz="2400" dirty="0" err="1"/>
              <a:t>điển</a:t>
            </a:r>
            <a:r>
              <a:rPr lang="en-US" sz="2400" dirty="0"/>
              <a:t> </a:t>
            </a:r>
            <a:r>
              <a:rPr lang="en-US" sz="2400" dirty="0" err="1"/>
              <a:t>hình</a:t>
            </a:r>
            <a:r>
              <a:rPr lang="en-US" sz="2400" dirty="0"/>
              <a:t> </a:t>
            </a:r>
            <a:r>
              <a:rPr lang="en-US" sz="2400" dirty="0" err="1"/>
              <a:t>của</a:t>
            </a:r>
            <a:r>
              <a:rPr lang="en-US" sz="2400" dirty="0"/>
              <a:t> </a:t>
            </a:r>
            <a:r>
              <a:rPr lang="en-US" sz="2400" dirty="0" err="1"/>
              <a:t>hệ</a:t>
            </a:r>
            <a:r>
              <a:rPr lang="en-US" sz="2400" dirty="0"/>
              <a:t> </a:t>
            </a:r>
            <a:r>
              <a:rPr lang="en-US" sz="2400" dirty="0" err="1"/>
              <a:t>thức</a:t>
            </a:r>
            <a:r>
              <a:rPr lang="en-US" sz="2400" dirty="0"/>
              <a:t> </a:t>
            </a:r>
            <a:r>
              <a:rPr lang="en-US" sz="2400" dirty="0" err="1"/>
              <a:t>truy</a:t>
            </a:r>
            <a:r>
              <a:rPr lang="en-US" sz="2400" dirty="0"/>
              <a:t> </a:t>
            </a:r>
            <a:r>
              <a:rPr lang="en-US" sz="2400" dirty="0" err="1"/>
              <a:t>hồi</a:t>
            </a:r>
            <a:r>
              <a:rPr lang="en-US" sz="2400" dirty="0"/>
              <a:t>: </a:t>
            </a:r>
            <a:r>
              <a:rPr lang="en-US" sz="2400" dirty="0" err="1"/>
              <a:t>Tính</a:t>
            </a:r>
            <a:r>
              <a:rPr lang="en-US" sz="2400" dirty="0"/>
              <a:t> Giai </a:t>
            </a:r>
            <a:r>
              <a:rPr lang="en-US" sz="2400" dirty="0" err="1"/>
              <a:t>thừa</a:t>
            </a:r>
            <a:r>
              <a:rPr lang="en-US" sz="2400" dirty="0"/>
              <a:t>, </a:t>
            </a:r>
            <a:r>
              <a:rPr lang="en-US" sz="2400" dirty="0" err="1"/>
              <a:t>Tính</a:t>
            </a:r>
            <a:r>
              <a:rPr lang="en-US" sz="2400" dirty="0"/>
              <a:t> </a:t>
            </a:r>
            <a:r>
              <a:rPr lang="en-US" sz="2400" dirty="0" err="1"/>
              <a:t>số</a:t>
            </a:r>
            <a:r>
              <a:rPr lang="en-US" sz="2400" dirty="0"/>
              <a:t> Fibonacci.</a:t>
            </a:r>
          </a:p>
        </p:txBody>
      </p:sp>
      <p:sp>
        <p:nvSpPr>
          <p:cNvPr id="4403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12" name="AutoShape 6"/>
          <p:cNvSpPr>
            <a:spLocks noChangeArrowheads="1"/>
          </p:cNvSpPr>
          <p:nvPr/>
        </p:nvSpPr>
        <p:spPr bwMode="gray">
          <a:xfrm>
            <a:off x="2878933" y="37813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0</a:t>
            </a:r>
          </a:p>
        </p:txBody>
      </p:sp>
      <p:sp>
        <p:nvSpPr>
          <p:cNvPr id="13" name="AutoShape 6"/>
          <p:cNvSpPr>
            <a:spLocks noChangeArrowheads="1"/>
          </p:cNvSpPr>
          <p:nvPr/>
        </p:nvSpPr>
        <p:spPr bwMode="gray">
          <a:xfrm>
            <a:off x="3564733" y="37813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1</a:t>
            </a:r>
          </a:p>
        </p:txBody>
      </p:sp>
      <p:sp>
        <p:nvSpPr>
          <p:cNvPr id="14" name="AutoShape 6"/>
          <p:cNvSpPr>
            <a:spLocks noChangeArrowheads="1"/>
          </p:cNvSpPr>
          <p:nvPr/>
        </p:nvSpPr>
        <p:spPr bwMode="gray">
          <a:xfrm>
            <a:off x="4250533" y="37813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t>
            </a:r>
            <a:endParaRPr lang="en-US" sz="2400" baseline="-25000">
              <a:latin typeface="Arial" panose="020B0604020202020204" pitchFamily="34" charset="0"/>
              <a:cs typeface="Arial" panose="020B0604020202020204" pitchFamily="34" charset="0"/>
            </a:endParaRPr>
          </a:p>
        </p:txBody>
      </p:sp>
      <p:sp>
        <p:nvSpPr>
          <p:cNvPr id="15" name="AutoShape 6"/>
          <p:cNvSpPr>
            <a:spLocks noChangeArrowheads="1"/>
          </p:cNvSpPr>
          <p:nvPr/>
        </p:nvSpPr>
        <p:spPr bwMode="gray">
          <a:xfrm>
            <a:off x="5622133" y="37813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n-1</a:t>
            </a:r>
          </a:p>
        </p:txBody>
      </p:sp>
      <p:sp>
        <p:nvSpPr>
          <p:cNvPr id="16" name="AutoShape 6"/>
          <p:cNvSpPr>
            <a:spLocks noChangeArrowheads="1"/>
          </p:cNvSpPr>
          <p:nvPr/>
        </p:nvSpPr>
        <p:spPr bwMode="gray">
          <a:xfrm>
            <a:off x="4936333" y="37813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n-2</a:t>
            </a:r>
          </a:p>
        </p:txBody>
      </p:sp>
      <p:sp>
        <p:nvSpPr>
          <p:cNvPr id="17" name="AutoShape 6"/>
          <p:cNvSpPr>
            <a:spLocks noChangeArrowheads="1"/>
          </p:cNvSpPr>
          <p:nvPr/>
        </p:nvSpPr>
        <p:spPr bwMode="gray">
          <a:xfrm>
            <a:off x="5622133" y="37813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n-1</a:t>
            </a:r>
          </a:p>
        </p:txBody>
      </p:sp>
      <p:sp>
        <p:nvSpPr>
          <p:cNvPr id="18" name="AutoShape 6"/>
          <p:cNvSpPr>
            <a:spLocks noChangeArrowheads="1"/>
          </p:cNvSpPr>
          <p:nvPr/>
        </p:nvSpPr>
        <p:spPr bwMode="gray">
          <a:xfrm>
            <a:off x="7374733" y="37813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a:t>
            </a:r>
          </a:p>
        </p:txBody>
      </p:sp>
      <p:sp>
        <p:nvSpPr>
          <p:cNvPr id="8" name="AutoShape 6"/>
          <p:cNvSpPr>
            <a:spLocks noChangeArrowheads="1"/>
          </p:cNvSpPr>
          <p:nvPr/>
        </p:nvSpPr>
        <p:spPr bwMode="gray">
          <a:xfrm>
            <a:off x="6274750" y="3660059"/>
            <a:ext cx="2847668" cy="789858"/>
          </a:xfrm>
          <a:prstGeom prst="roundRect">
            <a:avLst>
              <a:gd name="adj" fmla="val 16667"/>
            </a:avLst>
          </a:prstGeom>
          <a:ln>
            <a:solidFill>
              <a:schemeClr val="tx1">
                <a:lumMod val="5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Hàm truy hồi</a:t>
            </a:r>
            <a:endParaRPr lang="en-US" sz="2400" i="1">
              <a:latin typeface="Arial" panose="020B0604020202020204" pitchFamily="34" charset="0"/>
              <a:cs typeface="Arial" panose="020B0604020202020204" pitchFamily="34" charset="0"/>
            </a:endParaRPr>
          </a:p>
        </p:txBody>
      </p:sp>
      <p:sp>
        <p:nvSpPr>
          <p:cNvPr id="19" name="AutoShape 6"/>
          <p:cNvSpPr>
            <a:spLocks noChangeArrowheads="1"/>
          </p:cNvSpPr>
          <p:nvPr/>
        </p:nvSpPr>
        <p:spPr bwMode="gray">
          <a:xfrm>
            <a:off x="28789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0</a:t>
            </a:r>
          </a:p>
        </p:txBody>
      </p:sp>
      <p:sp>
        <p:nvSpPr>
          <p:cNvPr id="20" name="AutoShape 6"/>
          <p:cNvSpPr>
            <a:spLocks noChangeArrowheads="1"/>
          </p:cNvSpPr>
          <p:nvPr/>
        </p:nvSpPr>
        <p:spPr bwMode="gray">
          <a:xfrm>
            <a:off x="35647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1</a:t>
            </a:r>
          </a:p>
        </p:txBody>
      </p:sp>
      <p:sp>
        <p:nvSpPr>
          <p:cNvPr id="21" name="AutoShape 6"/>
          <p:cNvSpPr>
            <a:spLocks noChangeArrowheads="1"/>
          </p:cNvSpPr>
          <p:nvPr/>
        </p:nvSpPr>
        <p:spPr bwMode="gray">
          <a:xfrm>
            <a:off x="42505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t>
            </a:r>
            <a:endParaRPr lang="en-US" sz="2400" baseline="-25000">
              <a:latin typeface="Arial" panose="020B0604020202020204" pitchFamily="34" charset="0"/>
              <a:cs typeface="Arial" panose="020B0604020202020204" pitchFamily="34" charset="0"/>
            </a:endParaRPr>
          </a:p>
        </p:txBody>
      </p:sp>
      <p:sp>
        <p:nvSpPr>
          <p:cNvPr id="22" name="AutoShape 6"/>
          <p:cNvSpPr>
            <a:spLocks noChangeArrowheads="1"/>
          </p:cNvSpPr>
          <p:nvPr/>
        </p:nvSpPr>
        <p:spPr bwMode="gray">
          <a:xfrm>
            <a:off x="56221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n-1</a:t>
            </a:r>
          </a:p>
        </p:txBody>
      </p:sp>
      <p:sp>
        <p:nvSpPr>
          <p:cNvPr id="23" name="AutoShape 6"/>
          <p:cNvSpPr>
            <a:spLocks noChangeArrowheads="1"/>
          </p:cNvSpPr>
          <p:nvPr/>
        </p:nvSpPr>
        <p:spPr bwMode="gray">
          <a:xfrm>
            <a:off x="49363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n-2</a:t>
            </a:r>
          </a:p>
        </p:txBody>
      </p:sp>
      <p:sp>
        <p:nvSpPr>
          <p:cNvPr id="24" name="AutoShape 6"/>
          <p:cNvSpPr>
            <a:spLocks noChangeArrowheads="1"/>
          </p:cNvSpPr>
          <p:nvPr/>
        </p:nvSpPr>
        <p:spPr bwMode="gray">
          <a:xfrm>
            <a:off x="56221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n-1</a:t>
            </a:r>
          </a:p>
        </p:txBody>
      </p:sp>
      <p:sp>
        <p:nvSpPr>
          <p:cNvPr id="25" name="AutoShape 6"/>
          <p:cNvSpPr>
            <a:spLocks noChangeArrowheads="1"/>
          </p:cNvSpPr>
          <p:nvPr/>
        </p:nvSpPr>
        <p:spPr bwMode="gray">
          <a:xfrm>
            <a:off x="73747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a:t>
            </a:r>
          </a:p>
        </p:txBody>
      </p:sp>
      <p:sp>
        <p:nvSpPr>
          <p:cNvPr id="27" name="AutoShape 6"/>
          <p:cNvSpPr>
            <a:spLocks noChangeArrowheads="1"/>
          </p:cNvSpPr>
          <p:nvPr/>
        </p:nvSpPr>
        <p:spPr bwMode="gray">
          <a:xfrm>
            <a:off x="4936333" y="4848123"/>
            <a:ext cx="517758" cy="592394"/>
          </a:xfrm>
          <a:prstGeom prst="roundRect">
            <a:avLst>
              <a:gd name="adj" fmla="val 16667"/>
            </a:avLst>
          </a:prstGeom>
          <a:ln>
            <a:solidFill>
              <a:schemeClr val="tx1">
                <a:lumMod val="50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A</a:t>
            </a:r>
            <a:r>
              <a:rPr lang="en-US" sz="2400" baseline="-25000">
                <a:latin typeface="Arial" panose="020B0604020202020204" pitchFamily="34" charset="0"/>
                <a:cs typeface="Arial" panose="020B0604020202020204" pitchFamily="34" charset="0"/>
              </a:rPr>
              <a:t>n-2</a:t>
            </a:r>
          </a:p>
        </p:txBody>
      </p:sp>
      <p:sp>
        <p:nvSpPr>
          <p:cNvPr id="26" name="AutoShape 6"/>
          <p:cNvSpPr>
            <a:spLocks noChangeArrowheads="1"/>
          </p:cNvSpPr>
          <p:nvPr/>
        </p:nvSpPr>
        <p:spPr bwMode="gray">
          <a:xfrm>
            <a:off x="6274750" y="4726859"/>
            <a:ext cx="2847668" cy="789858"/>
          </a:xfrm>
          <a:prstGeom prst="roundRect">
            <a:avLst>
              <a:gd name="adj" fmla="val 16667"/>
            </a:avLst>
          </a:prstGeom>
          <a:ln>
            <a:solidFill>
              <a:schemeClr val="tx1">
                <a:lumMod val="5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latin typeface="Arial" panose="020B0604020202020204" pitchFamily="34" charset="0"/>
                <a:cs typeface="Arial" panose="020B0604020202020204" pitchFamily="34" charset="0"/>
              </a:rPr>
              <a:t>Hàm truy hồi</a:t>
            </a:r>
            <a:endParaRPr lang="en-US" sz="2400" i="1">
              <a:latin typeface="Arial" panose="020B0604020202020204" pitchFamily="34" charset="0"/>
              <a:cs typeface="Arial" panose="020B0604020202020204" pitchFamily="34" charset="0"/>
            </a:endParaRPr>
          </a:p>
        </p:txBody>
      </p:sp>
      <p:sp>
        <p:nvSpPr>
          <p:cNvPr id="30" name="AutoShape 6"/>
          <p:cNvSpPr>
            <a:spLocks noChangeArrowheads="1"/>
          </p:cNvSpPr>
          <p:nvPr/>
        </p:nvSpPr>
        <p:spPr bwMode="gray">
          <a:xfrm>
            <a:off x="5543474" y="3660059"/>
            <a:ext cx="690344" cy="789858"/>
          </a:xfrm>
          <a:prstGeom prst="roundRect">
            <a:avLst>
              <a:gd name="adj" fmla="val 16667"/>
            </a:avLst>
          </a:prstGeom>
          <a:noFill/>
          <a:ln>
            <a:solidFill>
              <a:schemeClr val="tx1">
                <a:lumMod val="5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latin typeface="Arial" panose="020B0604020202020204" pitchFamily="34" charset="0"/>
              <a:cs typeface="Arial" panose="020B0604020202020204" pitchFamily="34" charset="0"/>
            </a:endParaRPr>
          </a:p>
        </p:txBody>
      </p:sp>
      <p:sp>
        <p:nvSpPr>
          <p:cNvPr id="31" name="AutoShape 6"/>
          <p:cNvSpPr>
            <a:spLocks noChangeArrowheads="1"/>
          </p:cNvSpPr>
          <p:nvPr/>
        </p:nvSpPr>
        <p:spPr bwMode="gray">
          <a:xfrm>
            <a:off x="4846612" y="4726859"/>
            <a:ext cx="1466981" cy="789858"/>
          </a:xfrm>
          <a:prstGeom prst="roundRect">
            <a:avLst>
              <a:gd name="adj" fmla="val 16667"/>
            </a:avLst>
          </a:prstGeom>
          <a:noFill/>
          <a:ln>
            <a:solidFill>
              <a:schemeClr val="tx1">
                <a:lumMod val="5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951E29A3-DBD9-20EF-4AC9-9F2C3F40DC6E}"/>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5B86635A-9060-4C3B-A8C6-473E404BB242}"/>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26909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3" presetClass="path" presetSubtype="0" accel="50000" decel="50000" fill="hold" grpId="1" nodeType="clickEffect">
                                  <p:stCondLst>
                                    <p:cond delay="0"/>
                                  </p:stCondLst>
                                  <p:childTnLst>
                                    <p:animMotion origin="layout" path="M 0.00834 2.54394E-6 L 0.19167 2.54394E-6 " pathEditMode="relative" rAng="0" ptsTypes="AA">
                                      <p:cBhvr>
                                        <p:cTn id="38" dur="500" fill="hold"/>
                                        <p:tgtEl>
                                          <p:spTgt spid="17"/>
                                        </p:tgtEl>
                                        <p:attrNameLst>
                                          <p:attrName>ppt_x</p:attrName>
                                          <p:attrName>ppt_y</p:attrName>
                                        </p:attrNameLst>
                                      </p:cBhvr>
                                      <p:rCtr x="9200" y="0"/>
                                    </p:animMotion>
                                  </p:childTnLst>
                                </p:cTn>
                              </p:par>
                            </p:childTnLst>
                          </p:cTn>
                        </p:par>
                        <p:par>
                          <p:cTn id="39" fill="hold" nodeType="afterGroup">
                            <p:stCondLst>
                              <p:cond delay="500"/>
                            </p:stCondLst>
                            <p:childTnLst>
                              <p:par>
                                <p:cTn id="40" presetID="26" presetClass="emph" presetSubtype="0" fill="hold" grpId="1" nodeType="afterEffect">
                                  <p:stCondLst>
                                    <p:cond delay="0"/>
                                  </p:stCondLst>
                                  <p:childTnLst>
                                    <p:animEffect transition="out" filter="fade">
                                      <p:cBhvr>
                                        <p:cTn id="41" dur="500" tmFilter="0, 0; .2, .5; .8, .5; 1, 0"/>
                                        <p:tgtEl>
                                          <p:spTgt spid="8"/>
                                        </p:tgtEl>
                                      </p:cBhvr>
                                    </p:animEffect>
                                    <p:animScale>
                                      <p:cBhvr>
                                        <p:cTn id="42" dur="250" autoRev="1" fill="hold"/>
                                        <p:tgtEl>
                                          <p:spTgt spid="8"/>
                                        </p:tgtEl>
                                      </p:cBhvr>
                                      <p:by x="105000" y="105000"/>
                                    </p:animScale>
                                  </p:childTnLst>
                                </p:cTn>
                              </p:par>
                            </p:childTnLst>
                          </p:cTn>
                        </p:par>
                        <p:par>
                          <p:cTn id="43" fill="hold" nodeType="afterGroup">
                            <p:stCondLst>
                              <p:cond delay="1000"/>
                            </p:stCondLst>
                            <p:childTnLst>
                              <p:par>
                                <p:cTn id="44" presetID="1" presetClass="entr" presetSubtype="0" fill="hold" grpId="1" nodeType="after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par>
                          <p:cTn id="46" fill="hold" nodeType="afterGroup">
                            <p:stCondLst>
                              <p:cond delay="1000"/>
                            </p:stCondLst>
                            <p:childTnLst>
                              <p:par>
                                <p:cTn id="47" presetID="63" presetClass="path" presetSubtype="0" accel="50000" decel="50000" fill="hold" grpId="0" nodeType="afterEffect">
                                  <p:stCondLst>
                                    <p:cond delay="0"/>
                                  </p:stCondLst>
                                  <p:childTnLst>
                                    <p:animMotion origin="layout" path="M -3.33333E-6 -1.61887E-6 L 0.18334 -1.61887E-6 " pathEditMode="relative" rAng="0" ptsTypes="AA">
                                      <p:cBhvr>
                                        <p:cTn id="48" dur="500" fill="hold"/>
                                        <p:tgtEl>
                                          <p:spTgt spid="18"/>
                                        </p:tgtEl>
                                        <p:attrNameLst>
                                          <p:attrName>ppt_x</p:attrName>
                                          <p:attrName>ppt_y</p:attrName>
                                        </p:attrNameLst>
                                      </p:cBhvr>
                                      <p:rCtr x="9200" y="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3" presetClass="entr" presetSubtype="0"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63" presetClass="path" presetSubtype="0" accel="50000" decel="50000" fill="hold" grpId="1" nodeType="clickEffect">
                                  <p:stCondLst>
                                    <p:cond delay="0"/>
                                  </p:stCondLst>
                                  <p:childTnLst>
                                    <p:animMotion origin="layout" path="M 3.33333E-6 3.395E-6 L 0.23333 3.395E-6 " pathEditMode="relative" rAng="0" ptsTypes="AA">
                                      <p:cBhvr>
                                        <p:cTn id="87" dur="500" fill="hold"/>
                                        <p:tgtEl>
                                          <p:spTgt spid="27"/>
                                        </p:tgtEl>
                                        <p:attrNameLst>
                                          <p:attrName>ppt_x</p:attrName>
                                          <p:attrName>ppt_y</p:attrName>
                                        </p:attrNameLst>
                                      </p:cBhvr>
                                      <p:rCtr x="11700" y="0"/>
                                    </p:animMotion>
                                  </p:childTnLst>
                                </p:cTn>
                              </p:par>
                              <p:par>
                                <p:cTn id="88" presetID="63" presetClass="path" presetSubtype="0" accel="50000" decel="50000" fill="hold" grpId="1" nodeType="withEffect">
                                  <p:stCondLst>
                                    <p:cond delay="0"/>
                                  </p:stCondLst>
                                  <p:childTnLst>
                                    <p:animMotion origin="layout" path="M 3.33333E-6 8.88067E-7 L 0.20833 8.88067E-7 " pathEditMode="relative" rAng="0" ptsTypes="AA">
                                      <p:cBhvr>
                                        <p:cTn id="89" dur="500" fill="hold"/>
                                        <p:tgtEl>
                                          <p:spTgt spid="24"/>
                                        </p:tgtEl>
                                        <p:attrNameLst>
                                          <p:attrName>ppt_x</p:attrName>
                                          <p:attrName>ppt_y</p:attrName>
                                        </p:attrNameLst>
                                      </p:cBhvr>
                                      <p:rCtr x="10400" y="0"/>
                                    </p:animMotion>
                                  </p:childTnLst>
                                </p:cTn>
                              </p:par>
                            </p:childTnLst>
                          </p:cTn>
                        </p:par>
                        <p:par>
                          <p:cTn id="90" fill="hold" nodeType="afterGroup">
                            <p:stCondLst>
                              <p:cond delay="500"/>
                            </p:stCondLst>
                            <p:childTnLst>
                              <p:par>
                                <p:cTn id="91" presetID="26" presetClass="emph" presetSubtype="0" fill="hold" grpId="1" nodeType="afterEffect">
                                  <p:stCondLst>
                                    <p:cond delay="0"/>
                                  </p:stCondLst>
                                  <p:childTnLst>
                                    <p:animEffect transition="out" filter="fade">
                                      <p:cBhvr>
                                        <p:cTn id="92" dur="500" tmFilter="0, 0; .2, .5; .8, .5; 1, 0"/>
                                        <p:tgtEl>
                                          <p:spTgt spid="26"/>
                                        </p:tgtEl>
                                      </p:cBhvr>
                                    </p:animEffect>
                                    <p:animScale>
                                      <p:cBhvr>
                                        <p:cTn id="93" dur="250" autoRev="1" fill="hold"/>
                                        <p:tgtEl>
                                          <p:spTgt spid="26"/>
                                        </p:tgtEl>
                                      </p:cBhvr>
                                      <p:by x="105000" y="105000"/>
                                    </p:animScale>
                                  </p:childTnLst>
                                </p:cTn>
                              </p:par>
                            </p:childTnLst>
                          </p:cTn>
                        </p:par>
                        <p:par>
                          <p:cTn id="94" fill="hold" nodeType="afterGroup">
                            <p:stCondLst>
                              <p:cond delay="1000"/>
                            </p:stCondLst>
                            <p:childTnLst>
                              <p:par>
                                <p:cTn id="95" presetID="1" presetClass="entr" presetSubtype="0" fill="hold" grpId="1" nodeType="after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par>
                          <p:cTn id="97" fill="hold" nodeType="afterGroup">
                            <p:stCondLst>
                              <p:cond delay="1000"/>
                            </p:stCondLst>
                            <p:childTnLst>
                              <p:par>
                                <p:cTn id="98" presetID="63" presetClass="path" presetSubtype="0" accel="50000" decel="50000" fill="hold" grpId="0" nodeType="afterEffect">
                                  <p:stCondLst>
                                    <p:cond delay="0"/>
                                  </p:stCondLst>
                                  <p:childTnLst>
                                    <p:animMotion origin="layout" path="M -3.33333E-6 8.88067E-7 L 0.18334 8.88067E-7 " pathEditMode="relative" rAng="0" ptsTypes="AA">
                                      <p:cBhvr>
                                        <p:cTn id="99" dur="500" fill="hold"/>
                                        <p:tgtEl>
                                          <p:spTgt spid="25"/>
                                        </p:tgtEl>
                                        <p:attrNameLst>
                                          <p:attrName>ppt_x</p:attrName>
                                          <p:attrName>ppt_y</p:attrName>
                                        </p:attrNameLst>
                                      </p:cBhvr>
                                      <p:rCtr x="9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7" grpId="1" animBg="1"/>
      <p:bldP spid="18" grpId="0" animBg="1"/>
      <p:bldP spid="18" grpId="1" animBg="1"/>
      <p:bldP spid="8" grpId="0" animBg="1"/>
      <p:bldP spid="8" grpId="1" animBg="1"/>
      <p:bldP spid="19" grpId="0" animBg="1"/>
      <p:bldP spid="20" grpId="0" animBg="1"/>
      <p:bldP spid="21" grpId="0" animBg="1"/>
      <p:bldP spid="22" grpId="0" animBg="1"/>
      <p:bldP spid="23" grpId="0" animBg="1"/>
      <p:bldP spid="24" grpId="0" animBg="1"/>
      <p:bldP spid="24" grpId="1" animBg="1"/>
      <p:bldP spid="25" grpId="0" animBg="1"/>
      <p:bldP spid="25" grpId="1" animBg="1"/>
      <p:bldP spid="27" grpId="0" animBg="1"/>
      <p:bldP spid="27" grpId="1" animBg="1"/>
      <p:bldP spid="26" grpId="0" animBg="1"/>
      <p:bldP spid="26" grpId="1"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6.1 </a:t>
            </a:r>
            <a:r>
              <a:rPr lang="en-US" altLang="en-US"/>
              <a:t>Khái niệm đệ quy</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4E918EEE-A068-764A-DABE-F89D230239AA}"/>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7448556A-B265-92BF-E7A6-A4BCCCF9FCE9}"/>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1130526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pPr eaLnBrk="1" hangingPunct="1"/>
            <a:r>
              <a:rPr lang="en-US" altLang="en-US"/>
              <a:t>Hệ </a:t>
            </a:r>
            <a:r>
              <a:rPr lang="en-US" altLang="en-US" dirty="0" err="1"/>
              <a:t>thức</a:t>
            </a:r>
            <a:r>
              <a:rPr lang="en-US" altLang="en-US" dirty="0"/>
              <a:t> </a:t>
            </a:r>
            <a:r>
              <a:rPr lang="en-US" altLang="en-US" dirty="0" err="1"/>
              <a:t>truy</a:t>
            </a:r>
            <a:r>
              <a:rPr lang="en-US" altLang="en-US" dirty="0"/>
              <a:t> </a:t>
            </a:r>
            <a:r>
              <a:rPr lang="en-US" altLang="en-US" dirty="0" err="1"/>
              <a:t>hồi</a:t>
            </a:r>
            <a:endParaRPr lang="en-US" altLang="en-US" dirty="0"/>
          </a:p>
        </p:txBody>
      </p:sp>
      <p:sp>
        <p:nvSpPr>
          <p:cNvPr id="4" name="Content Placeholder 3"/>
          <p:cNvSpPr>
            <a:spLocks noGrp="1"/>
          </p:cNvSpPr>
          <p:nvPr>
            <p:ph idx="1"/>
          </p:nvPr>
        </p:nvSpPr>
        <p:spPr/>
        <p:txBody>
          <a:bodyPr>
            <a:normAutofit/>
          </a:bodyPr>
          <a:lstStyle/>
          <a:p>
            <a:pPr eaLnBrk="1" hangingPunct="1">
              <a:defRPr/>
            </a:pPr>
            <a:r>
              <a:rPr lang="en-US" sz="2400" b="1" dirty="0" err="1">
                <a:solidFill>
                  <a:schemeClr val="tx1">
                    <a:lumMod val="50000"/>
                  </a:schemeClr>
                </a:solidFill>
              </a:rPr>
              <a:t>Ví</a:t>
            </a:r>
            <a:r>
              <a:rPr lang="en-US" sz="2400" b="1" dirty="0">
                <a:solidFill>
                  <a:schemeClr val="tx1">
                    <a:lumMod val="50000"/>
                  </a:schemeClr>
                </a:solidFill>
              </a:rPr>
              <a:t> </a:t>
            </a:r>
            <a:r>
              <a:rPr lang="en-US" sz="2400" b="1" dirty="0" err="1">
                <a:solidFill>
                  <a:schemeClr val="tx1">
                    <a:lumMod val="50000"/>
                  </a:schemeClr>
                </a:solidFill>
              </a:rPr>
              <a:t>dụ</a:t>
            </a:r>
            <a:r>
              <a:rPr lang="en-US" sz="2400" b="1" dirty="0">
                <a:solidFill>
                  <a:schemeClr val="tx1">
                    <a:lumMod val="50000"/>
                  </a:schemeClr>
                </a:solidFill>
              </a:rPr>
              <a:t> 1</a:t>
            </a:r>
            <a:r>
              <a:rPr lang="en-US" sz="2400" dirty="0">
                <a:solidFill>
                  <a:schemeClr val="tx1">
                    <a:lumMod val="50000"/>
                  </a:schemeClr>
                </a:solidFill>
              </a:rPr>
              <a:t>: Vi</a:t>
            </a:r>
            <a:r>
              <a:rPr lang="en-US" sz="2400" baseline="-25000" dirty="0">
                <a:solidFill>
                  <a:schemeClr val="tx1">
                    <a:lumMod val="50000"/>
                  </a:schemeClr>
                </a:solidFill>
              </a:rPr>
              <a:t> </a:t>
            </a:r>
            <a:r>
              <a:rPr lang="en-US" sz="2400" dirty="0" err="1">
                <a:solidFill>
                  <a:schemeClr val="tx1">
                    <a:lumMod val="50000"/>
                  </a:schemeClr>
                </a:solidFill>
              </a:rPr>
              <a:t>trùng</a:t>
            </a:r>
            <a:r>
              <a:rPr lang="en-US" sz="2400" dirty="0">
                <a:solidFill>
                  <a:schemeClr val="tx1">
                    <a:lumMod val="50000"/>
                  </a:schemeClr>
                </a:solidFill>
              </a:rPr>
              <a:t> </a:t>
            </a:r>
            <a:r>
              <a:rPr lang="en-US" sz="2400" dirty="0" err="1">
                <a:solidFill>
                  <a:schemeClr val="tx1">
                    <a:lumMod val="50000"/>
                  </a:schemeClr>
                </a:solidFill>
              </a:rPr>
              <a:t>cứ</a:t>
            </a:r>
            <a:r>
              <a:rPr lang="en-US" sz="2400" dirty="0">
                <a:solidFill>
                  <a:schemeClr val="tx1">
                    <a:lumMod val="50000"/>
                  </a:schemeClr>
                </a:solidFill>
              </a:rPr>
              <a:t> 1 giờ lại </a:t>
            </a:r>
            <a:r>
              <a:rPr lang="en-US" sz="2400" dirty="0" err="1">
                <a:solidFill>
                  <a:schemeClr val="tx1">
                    <a:lumMod val="50000"/>
                  </a:schemeClr>
                </a:solidFill>
              </a:rPr>
              <a:t>nhân</a:t>
            </a:r>
            <a:r>
              <a:rPr lang="en-US" sz="2400" dirty="0">
                <a:solidFill>
                  <a:schemeClr val="tx1">
                    <a:lumMod val="50000"/>
                  </a:schemeClr>
                </a:solidFill>
              </a:rPr>
              <a:t> </a:t>
            </a:r>
            <a:r>
              <a:rPr lang="en-US" sz="2400" dirty="0" err="1">
                <a:solidFill>
                  <a:schemeClr val="tx1">
                    <a:lumMod val="50000"/>
                  </a:schemeClr>
                </a:solidFill>
              </a:rPr>
              <a:t>đôi</a:t>
            </a:r>
            <a:r>
              <a:rPr lang="en-US" sz="2400" dirty="0">
                <a:solidFill>
                  <a:schemeClr val="tx1">
                    <a:lumMod val="50000"/>
                  </a:schemeClr>
                </a:solidFill>
              </a:rPr>
              <a:t>. Vậy </a:t>
            </a:r>
            <a:r>
              <a:rPr lang="en-US" sz="2400" dirty="0" err="1">
                <a:solidFill>
                  <a:schemeClr val="tx1">
                    <a:lumMod val="50000"/>
                  </a:schemeClr>
                </a:solidFill>
              </a:rPr>
              <a:t>sau</a:t>
            </a:r>
            <a:r>
              <a:rPr lang="en-US" sz="2400" dirty="0">
                <a:solidFill>
                  <a:schemeClr val="tx1">
                    <a:lumMod val="50000"/>
                  </a:schemeClr>
                </a:solidFill>
              </a:rPr>
              <a:t> 5 giờ </a:t>
            </a:r>
            <a:r>
              <a:rPr lang="en-US" sz="2400" dirty="0" err="1">
                <a:solidFill>
                  <a:schemeClr val="tx1">
                    <a:lumMod val="50000"/>
                  </a:schemeClr>
                </a:solidFill>
              </a:rPr>
              <a:t>sẽ</a:t>
            </a:r>
            <a:r>
              <a:rPr lang="en-US" sz="2400" dirty="0">
                <a:solidFill>
                  <a:schemeClr val="tx1">
                    <a:lumMod val="50000"/>
                  </a:schemeClr>
                </a:solidFill>
              </a:rPr>
              <a:t> có </a:t>
            </a:r>
            <a:r>
              <a:rPr lang="en-US" sz="2400" dirty="0" err="1">
                <a:solidFill>
                  <a:schemeClr val="tx1">
                    <a:lumMod val="50000"/>
                  </a:schemeClr>
                </a:solidFill>
              </a:rPr>
              <a:t>mấy</a:t>
            </a:r>
            <a:r>
              <a:rPr lang="en-US" sz="2400" dirty="0">
                <a:solidFill>
                  <a:schemeClr val="tx1">
                    <a:lumMod val="50000"/>
                  </a:schemeClr>
                </a:solidFill>
              </a:rPr>
              <a:t> con vi </a:t>
            </a:r>
            <a:r>
              <a:rPr lang="en-US" sz="2400" dirty="0" err="1">
                <a:solidFill>
                  <a:schemeClr val="tx1">
                    <a:lumMod val="50000"/>
                  </a:schemeClr>
                </a:solidFill>
              </a:rPr>
              <a:t>trùng</a:t>
            </a:r>
            <a:r>
              <a:rPr lang="en-US" sz="2400" dirty="0">
                <a:solidFill>
                  <a:schemeClr val="tx1">
                    <a:lumMod val="50000"/>
                  </a:schemeClr>
                </a:solidFill>
              </a:rPr>
              <a:t> </a:t>
            </a:r>
            <a:r>
              <a:rPr lang="en-US" sz="2400" dirty="0" err="1">
                <a:solidFill>
                  <a:schemeClr val="tx1">
                    <a:lumMod val="50000"/>
                  </a:schemeClr>
                </a:solidFill>
              </a:rPr>
              <a:t>nếu</a:t>
            </a:r>
            <a:r>
              <a:rPr lang="en-US" sz="2400" dirty="0">
                <a:solidFill>
                  <a:schemeClr val="tx1">
                    <a:lumMod val="50000"/>
                  </a:schemeClr>
                </a:solidFill>
              </a:rPr>
              <a:t> ban </a:t>
            </a:r>
            <a:r>
              <a:rPr lang="en-US" sz="2400" dirty="0" err="1">
                <a:solidFill>
                  <a:schemeClr val="tx1">
                    <a:lumMod val="50000"/>
                  </a:schemeClr>
                </a:solidFill>
              </a:rPr>
              <a:t>đầu</a:t>
            </a:r>
            <a:r>
              <a:rPr lang="en-US" sz="2400" dirty="0">
                <a:solidFill>
                  <a:schemeClr val="tx1">
                    <a:lumMod val="50000"/>
                  </a:schemeClr>
                </a:solidFill>
              </a:rPr>
              <a:t> có 2 con?</a:t>
            </a:r>
          </a:p>
          <a:p>
            <a:pPr eaLnBrk="1" hangingPunct="1">
              <a:defRPr/>
            </a:pPr>
            <a:r>
              <a:rPr lang="en-US" sz="2400" b="1" dirty="0" err="1">
                <a:solidFill>
                  <a:schemeClr val="tx1">
                    <a:lumMod val="50000"/>
                  </a:schemeClr>
                </a:solidFill>
              </a:rPr>
              <a:t>Giải</a:t>
            </a:r>
            <a:r>
              <a:rPr lang="en-US" sz="2400" b="1" dirty="0">
                <a:solidFill>
                  <a:schemeClr val="tx1">
                    <a:lumMod val="50000"/>
                  </a:schemeClr>
                </a:solidFill>
              </a:rPr>
              <a:t> </a:t>
            </a:r>
            <a:r>
              <a:rPr lang="en-US" sz="2400" b="1" dirty="0" err="1">
                <a:solidFill>
                  <a:schemeClr val="tx1">
                    <a:lumMod val="50000"/>
                  </a:schemeClr>
                </a:solidFill>
              </a:rPr>
              <a:t>pháp</a:t>
            </a:r>
            <a:r>
              <a:rPr lang="en-US" sz="2400" dirty="0">
                <a:solidFill>
                  <a:schemeClr val="tx1">
                    <a:lumMod val="50000"/>
                  </a:schemeClr>
                </a:solidFill>
              </a:rPr>
              <a:t>: </a:t>
            </a:r>
          </a:p>
          <a:p>
            <a:pPr lvl="1" eaLnBrk="1" hangingPunct="1">
              <a:defRPr/>
            </a:pPr>
            <a:r>
              <a:rPr lang="en-US" dirty="0" err="1">
                <a:solidFill>
                  <a:schemeClr val="tx1">
                    <a:lumMod val="50000"/>
                  </a:schemeClr>
                </a:solidFill>
              </a:rPr>
              <a:t>Gọi</a:t>
            </a:r>
            <a:r>
              <a:rPr lang="en-US" dirty="0">
                <a:solidFill>
                  <a:schemeClr val="tx1">
                    <a:lumMod val="50000"/>
                  </a:schemeClr>
                </a:solidFill>
              </a:rPr>
              <a:t> </a:t>
            </a:r>
            <a:r>
              <a:rPr lang="en-US" dirty="0" err="1">
                <a:solidFill>
                  <a:schemeClr val="tx1">
                    <a:lumMod val="50000"/>
                  </a:schemeClr>
                </a:solidFill>
              </a:rPr>
              <a:t>V</a:t>
            </a:r>
            <a:r>
              <a:rPr lang="en-US" baseline="-25000" dirty="0" err="1">
                <a:solidFill>
                  <a:schemeClr val="tx1">
                    <a:lumMod val="50000"/>
                  </a:schemeClr>
                </a:solidFill>
              </a:rPr>
              <a:t>h</a:t>
            </a:r>
            <a:r>
              <a:rPr lang="en-US" dirty="0">
                <a:solidFill>
                  <a:schemeClr val="tx1">
                    <a:lumMod val="50000"/>
                  </a:schemeClr>
                </a:solidFill>
              </a:rPr>
              <a:t> </a:t>
            </a:r>
            <a:r>
              <a:rPr lang="en-US" dirty="0" err="1">
                <a:solidFill>
                  <a:schemeClr val="tx1">
                    <a:lumMod val="50000"/>
                  </a:schemeClr>
                </a:solidFill>
              </a:rPr>
              <a:t>là</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vi </a:t>
            </a:r>
            <a:r>
              <a:rPr lang="en-US" dirty="0" err="1">
                <a:solidFill>
                  <a:schemeClr val="tx1">
                    <a:lumMod val="50000"/>
                  </a:schemeClr>
                </a:solidFill>
              </a:rPr>
              <a:t>trùng</a:t>
            </a:r>
            <a:r>
              <a:rPr lang="en-US" dirty="0">
                <a:solidFill>
                  <a:schemeClr val="tx1">
                    <a:lumMod val="50000"/>
                  </a:schemeClr>
                </a:solidFill>
              </a:rPr>
              <a:t> </a:t>
            </a:r>
            <a:r>
              <a:rPr lang="en-US" dirty="0" err="1">
                <a:solidFill>
                  <a:schemeClr val="tx1">
                    <a:lumMod val="50000"/>
                  </a:schemeClr>
                </a:solidFill>
              </a:rPr>
              <a:t>tại</a:t>
            </a:r>
            <a:r>
              <a:rPr lang="en-US" dirty="0">
                <a:solidFill>
                  <a:schemeClr val="tx1">
                    <a:lumMod val="50000"/>
                  </a:schemeClr>
                </a:solidFill>
              </a:rPr>
              <a:t> </a:t>
            </a:r>
            <a:r>
              <a:rPr lang="en-US" dirty="0" err="1">
                <a:solidFill>
                  <a:schemeClr val="tx1">
                    <a:lumMod val="50000"/>
                  </a:schemeClr>
                </a:solidFill>
              </a:rPr>
              <a:t>thời</a:t>
            </a:r>
            <a:r>
              <a:rPr lang="en-US" dirty="0">
                <a:solidFill>
                  <a:schemeClr val="tx1">
                    <a:lumMod val="50000"/>
                  </a:schemeClr>
                </a:solidFill>
              </a:rPr>
              <a:t> </a:t>
            </a:r>
            <a:r>
              <a:rPr lang="vi-VN" dirty="0">
                <a:solidFill>
                  <a:schemeClr val="tx1">
                    <a:lumMod val="50000"/>
                  </a:schemeClr>
                </a:solidFill>
              </a:rPr>
              <a:t>đ</a:t>
            </a:r>
            <a:r>
              <a:rPr lang="en-US" dirty="0" err="1">
                <a:solidFill>
                  <a:schemeClr val="tx1">
                    <a:lumMod val="50000"/>
                  </a:schemeClr>
                </a:solidFill>
              </a:rPr>
              <a:t>iểm</a:t>
            </a:r>
            <a:r>
              <a:rPr lang="en-US" dirty="0">
                <a:solidFill>
                  <a:schemeClr val="tx1">
                    <a:lumMod val="50000"/>
                  </a:schemeClr>
                </a:solidFill>
              </a:rPr>
              <a:t> h.</a:t>
            </a:r>
          </a:p>
          <a:p>
            <a:pPr lvl="1" eaLnBrk="1" hangingPunct="1">
              <a:defRPr/>
            </a:pPr>
            <a:r>
              <a:rPr lang="en-US" dirty="0">
                <a:solidFill>
                  <a:schemeClr val="tx1">
                    <a:lumMod val="50000"/>
                  </a:schemeClr>
                </a:solidFill>
              </a:rPr>
              <a:t>Ta có:</a:t>
            </a:r>
          </a:p>
          <a:p>
            <a:pPr lvl="2" eaLnBrk="1" hangingPunct="1">
              <a:defRPr/>
            </a:pPr>
            <a:r>
              <a:rPr lang="en-US" sz="2400" dirty="0" err="1">
                <a:solidFill>
                  <a:schemeClr val="tx1">
                    <a:lumMod val="50000"/>
                  </a:schemeClr>
                </a:solidFill>
              </a:rPr>
              <a:t>V</a:t>
            </a:r>
            <a:r>
              <a:rPr lang="en-US" sz="2400" baseline="-25000" dirty="0" err="1">
                <a:solidFill>
                  <a:schemeClr val="tx1">
                    <a:lumMod val="50000"/>
                  </a:schemeClr>
                </a:solidFill>
              </a:rPr>
              <a:t>h</a:t>
            </a:r>
            <a:r>
              <a:rPr lang="en-US" sz="2400" dirty="0">
                <a:solidFill>
                  <a:schemeClr val="tx1">
                    <a:lumMod val="50000"/>
                  </a:schemeClr>
                </a:solidFill>
              </a:rPr>
              <a:t> = 2V</a:t>
            </a:r>
            <a:r>
              <a:rPr lang="en-US" sz="2400" baseline="-25000" dirty="0">
                <a:solidFill>
                  <a:schemeClr val="tx1">
                    <a:lumMod val="50000"/>
                  </a:schemeClr>
                </a:solidFill>
              </a:rPr>
              <a:t>h-1</a:t>
            </a:r>
          </a:p>
          <a:p>
            <a:pPr lvl="2" eaLnBrk="1" hangingPunct="1">
              <a:defRPr/>
            </a:pPr>
            <a:r>
              <a:rPr lang="en-US" sz="2400" dirty="0">
                <a:solidFill>
                  <a:schemeClr val="tx1">
                    <a:lumMod val="50000"/>
                  </a:schemeClr>
                </a:solidFill>
              </a:rPr>
              <a:t>V</a:t>
            </a:r>
            <a:r>
              <a:rPr lang="en-US" sz="2400" baseline="-25000" dirty="0">
                <a:solidFill>
                  <a:schemeClr val="tx1">
                    <a:lumMod val="50000"/>
                  </a:schemeClr>
                </a:solidFill>
              </a:rPr>
              <a:t>0</a:t>
            </a:r>
            <a:r>
              <a:rPr lang="en-US" sz="2400" dirty="0">
                <a:solidFill>
                  <a:schemeClr val="tx1">
                    <a:lumMod val="50000"/>
                  </a:schemeClr>
                </a:solidFill>
              </a:rPr>
              <a:t> = 2</a:t>
            </a:r>
          </a:p>
          <a:p>
            <a:pPr eaLnBrk="1" hangingPunct="1">
              <a:buFont typeface="Wingdings" panose="05000000000000000000" pitchFamily="2" charset="2"/>
              <a:buNone/>
              <a:defRPr/>
            </a:pPr>
            <a:r>
              <a:rPr lang="en-US" sz="2400" dirty="0">
                <a:solidFill>
                  <a:schemeClr val="tx1">
                    <a:lumMod val="50000"/>
                  </a:schemeClr>
                </a:solidFill>
              </a:rPr>
              <a:t>	</a:t>
            </a:r>
            <a:r>
              <a:rPr lang="en-US" sz="2400" dirty="0">
                <a:solidFill>
                  <a:schemeClr val="tx1">
                    <a:lumMod val="50000"/>
                  </a:schemeClr>
                </a:solidFill>
                <a:sym typeface="Wingdings" pitchFamily="2" charset="2"/>
              </a:rPr>
              <a:t></a:t>
            </a:r>
            <a:r>
              <a:rPr lang="en-US" sz="2400" dirty="0">
                <a:solidFill>
                  <a:schemeClr val="tx1">
                    <a:lumMod val="50000"/>
                  </a:schemeClr>
                </a:solidFill>
              </a:rPr>
              <a:t> Đ</a:t>
            </a:r>
            <a:r>
              <a:rPr lang="vi-VN" sz="2400" dirty="0">
                <a:solidFill>
                  <a:schemeClr val="tx1">
                    <a:lumMod val="50000"/>
                  </a:schemeClr>
                </a:solidFill>
              </a:rPr>
              <a:t>ệ</a:t>
            </a:r>
            <a:r>
              <a:rPr lang="en-US" sz="2400" dirty="0">
                <a:solidFill>
                  <a:schemeClr val="tx1">
                    <a:lumMod val="50000"/>
                  </a:schemeClr>
                </a:solidFill>
              </a:rPr>
              <a:t> </a:t>
            </a:r>
            <a:r>
              <a:rPr lang="en-US" sz="2400" dirty="0" err="1">
                <a:solidFill>
                  <a:schemeClr val="tx1">
                    <a:lumMod val="50000"/>
                  </a:schemeClr>
                </a:solidFill>
              </a:rPr>
              <a:t>quy</a:t>
            </a:r>
            <a:r>
              <a:rPr lang="en-US" sz="2400" dirty="0">
                <a:solidFill>
                  <a:schemeClr val="tx1">
                    <a:lumMod val="50000"/>
                  </a:schemeClr>
                </a:solidFill>
              </a:rPr>
              <a:t> </a:t>
            </a:r>
            <a:r>
              <a:rPr lang="en-US" sz="2400" dirty="0" err="1">
                <a:solidFill>
                  <a:schemeClr val="tx1">
                    <a:lumMod val="50000"/>
                  </a:schemeClr>
                </a:solidFill>
              </a:rPr>
              <a:t>tuyến</a:t>
            </a:r>
            <a:r>
              <a:rPr lang="en-US" sz="2400" dirty="0">
                <a:solidFill>
                  <a:schemeClr val="tx1">
                    <a:lumMod val="50000"/>
                  </a:schemeClr>
                </a:solidFill>
              </a:rPr>
              <a:t> </a:t>
            </a:r>
            <a:r>
              <a:rPr lang="en-US" sz="2400" dirty="0" err="1">
                <a:solidFill>
                  <a:schemeClr val="tx1">
                    <a:lumMod val="50000"/>
                  </a:schemeClr>
                </a:solidFill>
              </a:rPr>
              <a:t>tính</a:t>
            </a:r>
            <a:r>
              <a:rPr lang="en-US" sz="2400" dirty="0">
                <a:solidFill>
                  <a:schemeClr val="tx1">
                    <a:lumMod val="50000"/>
                  </a:schemeClr>
                </a:solidFill>
              </a:rPr>
              <a:t> </a:t>
            </a:r>
            <a:r>
              <a:rPr lang="en-US" sz="2400" dirty="0" err="1">
                <a:solidFill>
                  <a:schemeClr val="tx1">
                    <a:lumMod val="50000"/>
                  </a:schemeClr>
                </a:solidFill>
              </a:rPr>
              <a:t>với</a:t>
            </a:r>
            <a:r>
              <a:rPr lang="en-US" sz="2400" dirty="0">
                <a:solidFill>
                  <a:schemeClr val="tx1">
                    <a:lumMod val="50000"/>
                  </a:schemeClr>
                </a:solidFill>
              </a:rPr>
              <a:t> V(h)=2*V(h-1) </a:t>
            </a:r>
            <a:r>
              <a:rPr lang="en-US" sz="2400" dirty="0" err="1">
                <a:solidFill>
                  <a:schemeClr val="tx1">
                    <a:lumMod val="50000"/>
                  </a:schemeClr>
                </a:solidFill>
              </a:rPr>
              <a:t>và</a:t>
            </a:r>
            <a:r>
              <a:rPr lang="en-US" sz="2400" dirty="0">
                <a:solidFill>
                  <a:schemeClr val="tx1">
                    <a:lumMod val="50000"/>
                  </a:schemeClr>
                </a:solidFill>
              </a:rPr>
              <a:t> </a:t>
            </a:r>
            <a:r>
              <a:rPr lang="vi-VN" sz="2400" dirty="0">
                <a:solidFill>
                  <a:schemeClr val="tx1">
                    <a:lumMod val="50000"/>
                  </a:schemeClr>
                </a:solidFill>
              </a:rPr>
              <a:t>đ</a:t>
            </a:r>
            <a:r>
              <a:rPr lang="en-US" sz="2400" dirty="0" err="1">
                <a:solidFill>
                  <a:schemeClr val="tx1">
                    <a:lumMod val="50000"/>
                  </a:schemeClr>
                </a:solidFill>
              </a:rPr>
              <a:t>iều</a:t>
            </a:r>
            <a:r>
              <a:rPr lang="en-US" sz="2400" dirty="0">
                <a:solidFill>
                  <a:schemeClr val="tx1">
                    <a:lumMod val="50000"/>
                  </a:schemeClr>
                </a:solidFill>
              </a:rPr>
              <a:t> </a:t>
            </a:r>
            <a:r>
              <a:rPr lang="en-US" sz="2400" dirty="0" err="1">
                <a:solidFill>
                  <a:schemeClr val="tx1">
                    <a:lumMod val="50000"/>
                  </a:schemeClr>
                </a:solidFill>
              </a:rPr>
              <a:t>kiện</a:t>
            </a:r>
            <a:r>
              <a:rPr lang="en-US" sz="2400" dirty="0">
                <a:solidFill>
                  <a:schemeClr val="tx1">
                    <a:lumMod val="50000"/>
                  </a:schemeClr>
                </a:solidFill>
              </a:rPr>
              <a:t> </a:t>
            </a:r>
            <a:r>
              <a:rPr lang="en-US" sz="2400" dirty="0" err="1">
                <a:solidFill>
                  <a:schemeClr val="tx1">
                    <a:lumMod val="50000"/>
                  </a:schemeClr>
                </a:solidFill>
              </a:rPr>
              <a:t>dừng</a:t>
            </a:r>
            <a:r>
              <a:rPr lang="en-US" sz="2400" dirty="0">
                <a:solidFill>
                  <a:schemeClr val="tx1">
                    <a:lumMod val="50000"/>
                  </a:schemeClr>
                </a:solidFill>
              </a:rPr>
              <a:t> V(0) = 2</a:t>
            </a:r>
          </a:p>
        </p:txBody>
      </p:sp>
      <p:sp>
        <p:nvSpPr>
          <p:cNvPr id="4608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4E8556B3-270B-4D93-EB1E-040B1611CDE6}"/>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2E69D164-FE37-222B-EE46-33E782763FFF}"/>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28676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pPr eaLnBrk="1" hangingPunct="1"/>
            <a:r>
              <a:rPr lang="en-US" altLang="en-US"/>
              <a:t>Hệ </a:t>
            </a:r>
            <a:r>
              <a:rPr lang="en-US" altLang="en-US" dirty="0" err="1"/>
              <a:t>thức</a:t>
            </a:r>
            <a:r>
              <a:rPr lang="en-US" altLang="en-US" dirty="0"/>
              <a:t> </a:t>
            </a:r>
            <a:r>
              <a:rPr lang="en-US" altLang="en-US" dirty="0" err="1"/>
              <a:t>truy</a:t>
            </a:r>
            <a:r>
              <a:rPr lang="en-US" altLang="en-US" dirty="0"/>
              <a:t> </a:t>
            </a:r>
            <a:r>
              <a:rPr lang="en-US" altLang="en-US" dirty="0" err="1"/>
              <a:t>hồi</a:t>
            </a:r>
            <a:endParaRPr lang="en-US" altLang="en-US" dirty="0"/>
          </a:p>
        </p:txBody>
      </p:sp>
      <p:sp>
        <p:nvSpPr>
          <p:cNvPr id="4" name="Content Placeholder 3"/>
          <p:cNvSpPr>
            <a:spLocks noGrp="1"/>
          </p:cNvSpPr>
          <p:nvPr>
            <p:ph idx="1"/>
          </p:nvPr>
        </p:nvSpPr>
        <p:spPr/>
        <p:txBody>
          <a:bodyPr>
            <a:normAutofit/>
          </a:bodyPr>
          <a:lstStyle/>
          <a:p>
            <a:pPr eaLnBrk="1" hangingPunct="1">
              <a:defRPr/>
            </a:pPr>
            <a:r>
              <a:rPr lang="en-US" sz="2400" b="1" dirty="0" err="1">
                <a:solidFill>
                  <a:schemeClr val="tx1">
                    <a:lumMod val="50000"/>
                  </a:schemeClr>
                </a:solidFill>
              </a:rPr>
              <a:t>Ví</a:t>
            </a:r>
            <a:r>
              <a:rPr lang="en-US" sz="2400" b="1" dirty="0">
                <a:solidFill>
                  <a:schemeClr val="tx1">
                    <a:lumMod val="50000"/>
                  </a:schemeClr>
                </a:solidFill>
              </a:rPr>
              <a:t> </a:t>
            </a:r>
            <a:r>
              <a:rPr lang="en-US" sz="2400" b="1" err="1">
                <a:solidFill>
                  <a:schemeClr val="tx1">
                    <a:lumMod val="50000"/>
                  </a:schemeClr>
                </a:solidFill>
              </a:rPr>
              <a:t>dụ</a:t>
            </a:r>
            <a:r>
              <a:rPr lang="en-US" sz="2400" b="1">
                <a:solidFill>
                  <a:schemeClr val="tx1">
                    <a:lumMod val="50000"/>
                  </a:schemeClr>
                </a:solidFill>
              </a:rPr>
              <a:t> 2</a:t>
            </a:r>
            <a:r>
              <a:rPr lang="en-US" sz="2400">
                <a:solidFill>
                  <a:schemeClr val="tx1">
                    <a:lumMod val="50000"/>
                  </a:schemeClr>
                </a:solidFill>
              </a:rPr>
              <a:t>: Gửi </a:t>
            </a:r>
            <a:r>
              <a:rPr lang="en-US" sz="2400" dirty="0" err="1">
                <a:solidFill>
                  <a:schemeClr val="tx1">
                    <a:lumMod val="50000"/>
                  </a:schemeClr>
                </a:solidFill>
              </a:rPr>
              <a:t>ngân</a:t>
            </a:r>
            <a:r>
              <a:rPr lang="en-US" sz="2400" dirty="0">
                <a:solidFill>
                  <a:schemeClr val="tx1">
                    <a:lumMod val="50000"/>
                  </a:schemeClr>
                </a:solidFill>
              </a:rPr>
              <a:t> </a:t>
            </a:r>
            <a:r>
              <a:rPr lang="en-US" sz="2400" dirty="0" err="1">
                <a:solidFill>
                  <a:schemeClr val="tx1">
                    <a:lumMod val="50000"/>
                  </a:schemeClr>
                </a:solidFill>
              </a:rPr>
              <a:t>hàng</a:t>
            </a:r>
            <a:r>
              <a:rPr lang="en-US" sz="2400" dirty="0">
                <a:solidFill>
                  <a:schemeClr val="tx1">
                    <a:lumMod val="50000"/>
                  </a:schemeClr>
                </a:solidFill>
              </a:rPr>
              <a:t> 1000 USD, </a:t>
            </a:r>
            <a:r>
              <a:rPr lang="en-US" sz="2400" dirty="0" err="1">
                <a:solidFill>
                  <a:schemeClr val="tx1">
                    <a:lumMod val="50000"/>
                  </a:schemeClr>
                </a:solidFill>
              </a:rPr>
              <a:t>lãi</a:t>
            </a:r>
            <a:r>
              <a:rPr lang="en-US" sz="2400" dirty="0">
                <a:solidFill>
                  <a:schemeClr val="tx1">
                    <a:lumMod val="50000"/>
                  </a:schemeClr>
                </a:solidFill>
              </a:rPr>
              <a:t> </a:t>
            </a:r>
            <a:r>
              <a:rPr lang="en-US" sz="2400" dirty="0" err="1">
                <a:solidFill>
                  <a:schemeClr val="tx1">
                    <a:lumMod val="50000"/>
                  </a:schemeClr>
                </a:solidFill>
              </a:rPr>
              <a:t>suất</a:t>
            </a:r>
            <a:r>
              <a:rPr lang="en-US" sz="2400" dirty="0">
                <a:solidFill>
                  <a:schemeClr val="tx1">
                    <a:lumMod val="50000"/>
                  </a:schemeClr>
                </a:solidFill>
              </a:rPr>
              <a:t> 12%/n</a:t>
            </a:r>
            <a:r>
              <a:rPr lang="vi-VN" sz="2400" dirty="0">
                <a:solidFill>
                  <a:schemeClr val="tx1">
                    <a:lumMod val="50000"/>
                  </a:schemeClr>
                </a:solidFill>
              </a:rPr>
              <a:t>ă</a:t>
            </a:r>
            <a:r>
              <a:rPr lang="en-US" sz="2400" dirty="0">
                <a:solidFill>
                  <a:schemeClr val="tx1">
                    <a:lumMod val="50000"/>
                  </a:schemeClr>
                </a:solidFill>
              </a:rPr>
              <a:t>m. </a:t>
            </a:r>
            <a:r>
              <a:rPr lang="en-US" sz="2400" dirty="0" err="1">
                <a:solidFill>
                  <a:schemeClr val="tx1">
                    <a:lumMod val="50000"/>
                  </a:schemeClr>
                </a:solidFill>
              </a:rPr>
              <a:t>Số</a:t>
            </a:r>
            <a:r>
              <a:rPr lang="en-US" sz="2400" dirty="0">
                <a:solidFill>
                  <a:schemeClr val="tx1">
                    <a:lumMod val="50000"/>
                  </a:schemeClr>
                </a:solidFill>
              </a:rPr>
              <a:t> </a:t>
            </a:r>
            <a:r>
              <a:rPr lang="en-US" sz="2400" dirty="0" err="1">
                <a:solidFill>
                  <a:schemeClr val="tx1">
                    <a:lumMod val="50000"/>
                  </a:schemeClr>
                </a:solidFill>
              </a:rPr>
              <a:t>tiền</a:t>
            </a:r>
            <a:r>
              <a:rPr lang="en-US" sz="2400" dirty="0">
                <a:solidFill>
                  <a:schemeClr val="tx1">
                    <a:lumMod val="50000"/>
                  </a:schemeClr>
                </a:solidFill>
              </a:rPr>
              <a:t> có </a:t>
            </a:r>
            <a:r>
              <a:rPr lang="en-US" sz="2400" dirty="0" err="1">
                <a:solidFill>
                  <a:schemeClr val="tx1">
                    <a:lumMod val="50000"/>
                  </a:schemeClr>
                </a:solidFill>
              </a:rPr>
              <a:t>được</a:t>
            </a:r>
            <a:r>
              <a:rPr lang="en-US" sz="2400" dirty="0">
                <a:solidFill>
                  <a:schemeClr val="tx1">
                    <a:lumMod val="50000"/>
                  </a:schemeClr>
                </a:solidFill>
              </a:rPr>
              <a:t> </a:t>
            </a:r>
            <a:r>
              <a:rPr lang="en-US" sz="2400" dirty="0" err="1">
                <a:solidFill>
                  <a:schemeClr val="tx1">
                    <a:lumMod val="50000"/>
                  </a:schemeClr>
                </a:solidFill>
              </a:rPr>
              <a:t>sau</a:t>
            </a:r>
            <a:r>
              <a:rPr lang="en-US" sz="2400" dirty="0">
                <a:solidFill>
                  <a:schemeClr val="tx1">
                    <a:lumMod val="50000"/>
                  </a:schemeClr>
                </a:solidFill>
              </a:rPr>
              <a:t> 30 n</a:t>
            </a:r>
            <a:r>
              <a:rPr lang="vi-VN" sz="2400" dirty="0">
                <a:solidFill>
                  <a:schemeClr val="tx1">
                    <a:lumMod val="50000"/>
                  </a:schemeClr>
                </a:solidFill>
              </a:rPr>
              <a:t>ă</a:t>
            </a:r>
            <a:r>
              <a:rPr lang="en-US" sz="2400" dirty="0">
                <a:solidFill>
                  <a:schemeClr val="tx1">
                    <a:lumMod val="50000"/>
                  </a:schemeClr>
                </a:solidFill>
              </a:rPr>
              <a:t>m </a:t>
            </a:r>
            <a:r>
              <a:rPr lang="en-US" sz="2400" dirty="0" err="1">
                <a:solidFill>
                  <a:schemeClr val="tx1">
                    <a:lumMod val="50000"/>
                  </a:schemeClr>
                </a:solidFill>
              </a:rPr>
              <a:t>là</a:t>
            </a:r>
            <a:r>
              <a:rPr lang="en-US" sz="2400" dirty="0">
                <a:solidFill>
                  <a:schemeClr val="tx1">
                    <a:lumMod val="50000"/>
                  </a:schemeClr>
                </a:solidFill>
              </a:rPr>
              <a:t> </a:t>
            </a:r>
            <a:r>
              <a:rPr lang="en-US" sz="2400" dirty="0" err="1">
                <a:solidFill>
                  <a:schemeClr val="tx1">
                    <a:lumMod val="50000"/>
                  </a:schemeClr>
                </a:solidFill>
              </a:rPr>
              <a:t>bao</a:t>
            </a:r>
            <a:r>
              <a:rPr lang="en-US" sz="2400" dirty="0">
                <a:solidFill>
                  <a:schemeClr val="tx1">
                    <a:lumMod val="50000"/>
                  </a:schemeClr>
                </a:solidFill>
              </a:rPr>
              <a:t> </a:t>
            </a:r>
            <a:r>
              <a:rPr lang="en-US" sz="2400" dirty="0" err="1">
                <a:solidFill>
                  <a:schemeClr val="tx1">
                    <a:lumMod val="50000"/>
                  </a:schemeClr>
                </a:solidFill>
              </a:rPr>
              <a:t>nhiêu</a:t>
            </a:r>
            <a:r>
              <a:rPr lang="en-US" sz="2400" dirty="0">
                <a:solidFill>
                  <a:schemeClr val="tx1">
                    <a:lumMod val="50000"/>
                  </a:schemeClr>
                </a:solidFill>
              </a:rPr>
              <a:t>?</a:t>
            </a:r>
          </a:p>
          <a:p>
            <a:pPr eaLnBrk="1" hangingPunct="1">
              <a:defRPr/>
            </a:pPr>
            <a:r>
              <a:rPr lang="en-US" sz="2400" b="1" err="1">
                <a:solidFill>
                  <a:schemeClr val="tx1">
                    <a:lumMod val="50000"/>
                  </a:schemeClr>
                </a:solidFill>
              </a:rPr>
              <a:t>Giải</a:t>
            </a:r>
            <a:r>
              <a:rPr lang="en-US" sz="2400" b="1">
                <a:solidFill>
                  <a:schemeClr val="tx1">
                    <a:lumMod val="50000"/>
                  </a:schemeClr>
                </a:solidFill>
              </a:rPr>
              <a:t> pháp</a:t>
            </a:r>
            <a:r>
              <a:rPr lang="en-US" sz="2400">
                <a:solidFill>
                  <a:schemeClr val="tx1">
                    <a:lumMod val="50000"/>
                  </a:schemeClr>
                </a:solidFill>
              </a:rPr>
              <a:t>:</a:t>
            </a:r>
            <a:endParaRPr lang="en-US" sz="2400" dirty="0">
              <a:solidFill>
                <a:schemeClr val="tx1">
                  <a:lumMod val="50000"/>
                </a:schemeClr>
              </a:solidFill>
            </a:endParaRPr>
          </a:p>
          <a:p>
            <a:pPr lvl="1" eaLnBrk="1" hangingPunct="1">
              <a:defRPr/>
            </a:pPr>
            <a:r>
              <a:rPr lang="en-US" dirty="0" err="1">
                <a:solidFill>
                  <a:schemeClr val="tx1">
                    <a:lumMod val="50000"/>
                  </a:schemeClr>
                </a:solidFill>
              </a:rPr>
              <a:t>Gọi</a:t>
            </a:r>
            <a:r>
              <a:rPr lang="en-US" dirty="0">
                <a:solidFill>
                  <a:schemeClr val="tx1">
                    <a:lumMod val="50000"/>
                  </a:schemeClr>
                </a:solidFill>
              </a:rPr>
              <a:t> </a:t>
            </a:r>
            <a:r>
              <a:rPr lang="en-US" dirty="0" err="1">
                <a:solidFill>
                  <a:schemeClr val="tx1">
                    <a:lumMod val="50000"/>
                  </a:schemeClr>
                </a:solidFill>
              </a:rPr>
              <a:t>T</a:t>
            </a:r>
            <a:r>
              <a:rPr lang="en-US" baseline="-25000" dirty="0" err="1">
                <a:solidFill>
                  <a:schemeClr val="tx1">
                    <a:lumMod val="50000"/>
                  </a:schemeClr>
                </a:solidFill>
              </a:rPr>
              <a:t>n</a:t>
            </a:r>
            <a:r>
              <a:rPr lang="en-US" dirty="0">
                <a:solidFill>
                  <a:schemeClr val="tx1">
                    <a:lumMod val="50000"/>
                  </a:schemeClr>
                </a:solidFill>
              </a:rPr>
              <a:t> </a:t>
            </a:r>
            <a:r>
              <a:rPr lang="en-US" dirty="0" err="1">
                <a:solidFill>
                  <a:schemeClr val="tx1">
                    <a:lumMod val="50000"/>
                  </a:schemeClr>
                </a:solidFill>
              </a:rPr>
              <a:t>là</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tiền</a:t>
            </a:r>
            <a:r>
              <a:rPr lang="en-US" dirty="0">
                <a:solidFill>
                  <a:schemeClr val="tx1">
                    <a:lumMod val="50000"/>
                  </a:schemeClr>
                </a:solidFill>
              </a:rPr>
              <a:t> có </a:t>
            </a:r>
            <a:r>
              <a:rPr lang="en-US" dirty="0" err="1">
                <a:solidFill>
                  <a:schemeClr val="tx1">
                    <a:lumMod val="50000"/>
                  </a:schemeClr>
                </a:solidFill>
              </a:rPr>
              <a:t>được</a:t>
            </a:r>
            <a:r>
              <a:rPr lang="en-US" dirty="0">
                <a:solidFill>
                  <a:schemeClr val="tx1">
                    <a:lumMod val="50000"/>
                  </a:schemeClr>
                </a:solidFill>
              </a:rPr>
              <a:t> </a:t>
            </a:r>
            <a:r>
              <a:rPr lang="en-US" dirty="0" err="1">
                <a:solidFill>
                  <a:schemeClr val="tx1">
                    <a:lumMod val="50000"/>
                  </a:schemeClr>
                </a:solidFill>
              </a:rPr>
              <a:t>sau</a:t>
            </a:r>
            <a:r>
              <a:rPr lang="en-US" dirty="0">
                <a:solidFill>
                  <a:schemeClr val="tx1">
                    <a:lumMod val="50000"/>
                  </a:schemeClr>
                </a:solidFill>
              </a:rPr>
              <a:t> n </a:t>
            </a:r>
            <a:r>
              <a:rPr lang="en-US" dirty="0" err="1">
                <a:solidFill>
                  <a:schemeClr val="tx1">
                    <a:lumMod val="50000"/>
                  </a:schemeClr>
                </a:solidFill>
              </a:rPr>
              <a:t>n</a:t>
            </a:r>
            <a:r>
              <a:rPr lang="vi-VN" dirty="0">
                <a:solidFill>
                  <a:schemeClr val="tx1">
                    <a:lumMod val="50000"/>
                  </a:schemeClr>
                </a:solidFill>
              </a:rPr>
              <a:t>ă</a:t>
            </a:r>
            <a:r>
              <a:rPr lang="en-US" dirty="0">
                <a:solidFill>
                  <a:schemeClr val="tx1">
                    <a:lumMod val="50000"/>
                  </a:schemeClr>
                </a:solidFill>
              </a:rPr>
              <a:t>m.</a:t>
            </a:r>
          </a:p>
          <a:p>
            <a:pPr lvl="1" eaLnBrk="1" hangingPunct="1">
              <a:defRPr/>
            </a:pPr>
            <a:r>
              <a:rPr lang="en-US" dirty="0">
                <a:solidFill>
                  <a:schemeClr val="tx1">
                    <a:lumMod val="50000"/>
                  </a:schemeClr>
                </a:solidFill>
              </a:rPr>
              <a:t>Ta có:</a:t>
            </a:r>
          </a:p>
          <a:p>
            <a:pPr lvl="2" eaLnBrk="1" hangingPunct="1">
              <a:defRPr/>
            </a:pPr>
            <a:r>
              <a:rPr lang="en-US" sz="2400" dirty="0" err="1">
                <a:solidFill>
                  <a:schemeClr val="tx1">
                    <a:lumMod val="50000"/>
                  </a:schemeClr>
                </a:solidFill>
              </a:rPr>
              <a:t>T</a:t>
            </a:r>
            <a:r>
              <a:rPr lang="en-US" sz="2400" baseline="-25000" dirty="0" err="1">
                <a:solidFill>
                  <a:schemeClr val="tx1">
                    <a:lumMod val="50000"/>
                  </a:schemeClr>
                </a:solidFill>
              </a:rPr>
              <a:t>n</a:t>
            </a:r>
            <a:r>
              <a:rPr lang="en-US" sz="2400" dirty="0">
                <a:solidFill>
                  <a:schemeClr val="tx1">
                    <a:lumMod val="50000"/>
                  </a:schemeClr>
                </a:solidFill>
              </a:rPr>
              <a:t> = T</a:t>
            </a:r>
            <a:r>
              <a:rPr lang="en-US" sz="2400" baseline="-25000" dirty="0">
                <a:solidFill>
                  <a:schemeClr val="tx1">
                    <a:lumMod val="50000"/>
                  </a:schemeClr>
                </a:solidFill>
              </a:rPr>
              <a:t>n-1</a:t>
            </a:r>
            <a:r>
              <a:rPr lang="en-US" sz="2400" dirty="0">
                <a:solidFill>
                  <a:schemeClr val="tx1">
                    <a:lumMod val="50000"/>
                  </a:schemeClr>
                </a:solidFill>
              </a:rPr>
              <a:t> + 0.12T</a:t>
            </a:r>
            <a:r>
              <a:rPr lang="en-US" sz="2400" baseline="-25000" dirty="0">
                <a:solidFill>
                  <a:schemeClr val="tx1">
                    <a:lumMod val="50000"/>
                  </a:schemeClr>
                </a:solidFill>
              </a:rPr>
              <a:t>n-1</a:t>
            </a:r>
            <a:r>
              <a:rPr lang="en-US" sz="2400" dirty="0">
                <a:solidFill>
                  <a:schemeClr val="tx1">
                    <a:lumMod val="50000"/>
                  </a:schemeClr>
                </a:solidFill>
              </a:rPr>
              <a:t> = 1.12T</a:t>
            </a:r>
            <a:r>
              <a:rPr lang="en-US" sz="2400" baseline="-25000" dirty="0">
                <a:solidFill>
                  <a:schemeClr val="tx1">
                    <a:lumMod val="50000"/>
                  </a:schemeClr>
                </a:solidFill>
              </a:rPr>
              <a:t>n-1</a:t>
            </a:r>
          </a:p>
          <a:p>
            <a:pPr lvl="2" eaLnBrk="1" hangingPunct="1">
              <a:defRPr/>
            </a:pPr>
            <a:r>
              <a:rPr lang="en-US" sz="2400" dirty="0">
                <a:solidFill>
                  <a:schemeClr val="tx1">
                    <a:lumMod val="50000"/>
                  </a:schemeClr>
                </a:solidFill>
              </a:rPr>
              <a:t>V(0) = 1000</a:t>
            </a:r>
          </a:p>
          <a:p>
            <a:pPr eaLnBrk="1" hangingPunct="1">
              <a:buFont typeface="Wingdings" panose="05000000000000000000" pitchFamily="2" charset="2"/>
              <a:buNone/>
              <a:defRPr/>
            </a:pPr>
            <a:r>
              <a:rPr lang="en-US" sz="2400" dirty="0">
                <a:solidFill>
                  <a:schemeClr val="tx1">
                    <a:lumMod val="50000"/>
                  </a:schemeClr>
                </a:solidFill>
              </a:rPr>
              <a:t>	</a:t>
            </a:r>
            <a:r>
              <a:rPr lang="en-US" sz="2400" dirty="0">
                <a:solidFill>
                  <a:schemeClr val="tx1">
                    <a:lumMod val="50000"/>
                  </a:schemeClr>
                </a:solidFill>
                <a:sym typeface="Wingdings" pitchFamily="2" charset="2"/>
              </a:rPr>
              <a:t></a:t>
            </a:r>
            <a:r>
              <a:rPr lang="en-US" sz="2400" dirty="0">
                <a:solidFill>
                  <a:schemeClr val="tx1">
                    <a:lumMod val="50000"/>
                  </a:schemeClr>
                </a:solidFill>
              </a:rPr>
              <a:t> </a:t>
            </a:r>
            <a:r>
              <a:rPr lang="en-US" sz="2400" dirty="0" err="1">
                <a:solidFill>
                  <a:schemeClr val="tx1">
                    <a:lumMod val="50000"/>
                  </a:schemeClr>
                </a:solidFill>
              </a:rPr>
              <a:t>Đệ</a:t>
            </a:r>
            <a:r>
              <a:rPr lang="en-US" sz="2400" dirty="0">
                <a:solidFill>
                  <a:schemeClr val="tx1">
                    <a:lumMod val="50000"/>
                  </a:schemeClr>
                </a:solidFill>
              </a:rPr>
              <a:t> </a:t>
            </a:r>
            <a:r>
              <a:rPr lang="en-US" sz="2400" dirty="0" err="1">
                <a:solidFill>
                  <a:schemeClr val="tx1">
                    <a:lumMod val="50000"/>
                  </a:schemeClr>
                </a:solidFill>
              </a:rPr>
              <a:t>quy</a:t>
            </a:r>
            <a:r>
              <a:rPr lang="en-US" sz="2400" dirty="0">
                <a:solidFill>
                  <a:schemeClr val="tx1">
                    <a:lumMod val="50000"/>
                  </a:schemeClr>
                </a:solidFill>
              </a:rPr>
              <a:t> </a:t>
            </a:r>
            <a:r>
              <a:rPr lang="en-US" sz="2400" dirty="0" err="1">
                <a:solidFill>
                  <a:schemeClr val="tx1">
                    <a:lumMod val="50000"/>
                  </a:schemeClr>
                </a:solidFill>
              </a:rPr>
              <a:t>tuyến</a:t>
            </a:r>
            <a:r>
              <a:rPr lang="en-US" sz="2400" dirty="0">
                <a:solidFill>
                  <a:schemeClr val="tx1">
                    <a:lumMod val="50000"/>
                  </a:schemeClr>
                </a:solidFill>
              </a:rPr>
              <a:t> </a:t>
            </a:r>
            <a:r>
              <a:rPr lang="en-US" sz="2400" dirty="0" err="1">
                <a:solidFill>
                  <a:schemeClr val="tx1">
                    <a:lumMod val="50000"/>
                  </a:schemeClr>
                </a:solidFill>
              </a:rPr>
              <a:t>tính</a:t>
            </a:r>
            <a:r>
              <a:rPr lang="en-US" sz="2400" dirty="0">
                <a:solidFill>
                  <a:schemeClr val="tx1">
                    <a:lumMod val="50000"/>
                  </a:schemeClr>
                </a:solidFill>
              </a:rPr>
              <a:t> </a:t>
            </a:r>
            <a:r>
              <a:rPr lang="en-US" sz="2400" dirty="0" err="1">
                <a:solidFill>
                  <a:schemeClr val="tx1">
                    <a:lumMod val="50000"/>
                  </a:schemeClr>
                </a:solidFill>
              </a:rPr>
              <a:t>với</a:t>
            </a:r>
            <a:r>
              <a:rPr lang="en-US" sz="2400" dirty="0">
                <a:solidFill>
                  <a:schemeClr val="tx1">
                    <a:lumMod val="50000"/>
                  </a:schemeClr>
                </a:solidFill>
              </a:rPr>
              <a:t> T(n)=1.12*T(n-1) </a:t>
            </a:r>
            <a:r>
              <a:rPr lang="en-US" sz="2400" dirty="0" err="1">
                <a:solidFill>
                  <a:schemeClr val="tx1">
                    <a:lumMod val="50000"/>
                  </a:schemeClr>
                </a:solidFill>
              </a:rPr>
              <a:t>và</a:t>
            </a:r>
            <a:r>
              <a:rPr lang="en-US" sz="2400" dirty="0">
                <a:solidFill>
                  <a:schemeClr val="tx1">
                    <a:lumMod val="50000"/>
                  </a:schemeClr>
                </a:solidFill>
              </a:rPr>
              <a:t> </a:t>
            </a:r>
            <a:r>
              <a:rPr lang="vi-VN" sz="2400" dirty="0">
                <a:solidFill>
                  <a:schemeClr val="tx1">
                    <a:lumMod val="50000"/>
                  </a:schemeClr>
                </a:solidFill>
              </a:rPr>
              <a:t>đ</a:t>
            </a:r>
            <a:r>
              <a:rPr lang="en-US" sz="2400" dirty="0" err="1">
                <a:solidFill>
                  <a:schemeClr val="tx1">
                    <a:lumMod val="50000"/>
                  </a:schemeClr>
                </a:solidFill>
              </a:rPr>
              <a:t>iều</a:t>
            </a:r>
            <a:r>
              <a:rPr lang="en-US" sz="2400" dirty="0">
                <a:solidFill>
                  <a:schemeClr val="tx1">
                    <a:lumMod val="50000"/>
                  </a:schemeClr>
                </a:solidFill>
              </a:rPr>
              <a:t> </a:t>
            </a:r>
            <a:r>
              <a:rPr lang="en-US" sz="2400" dirty="0" err="1">
                <a:solidFill>
                  <a:schemeClr val="tx1">
                    <a:lumMod val="50000"/>
                  </a:schemeClr>
                </a:solidFill>
              </a:rPr>
              <a:t>kiện</a:t>
            </a:r>
            <a:r>
              <a:rPr lang="en-US" sz="2400" dirty="0">
                <a:solidFill>
                  <a:schemeClr val="tx1">
                    <a:lumMod val="50000"/>
                  </a:schemeClr>
                </a:solidFill>
              </a:rPr>
              <a:t> </a:t>
            </a:r>
            <a:r>
              <a:rPr lang="en-US" sz="2400" dirty="0" err="1">
                <a:solidFill>
                  <a:schemeClr val="tx1">
                    <a:lumMod val="50000"/>
                  </a:schemeClr>
                </a:solidFill>
              </a:rPr>
              <a:t>dừng</a:t>
            </a:r>
            <a:r>
              <a:rPr lang="en-US" sz="2400" dirty="0">
                <a:solidFill>
                  <a:schemeClr val="tx1">
                    <a:lumMod val="50000"/>
                  </a:schemeClr>
                </a:solidFill>
              </a:rPr>
              <a:t> V(0) = 1000</a:t>
            </a:r>
          </a:p>
        </p:txBody>
      </p:sp>
      <p:sp>
        <p:nvSpPr>
          <p:cNvPr id="4813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2180ADC9-DC40-646F-5778-48C2DAE55808}"/>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EFD70599-3DF0-FB72-ACE4-F3154DA4FAD0}"/>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39834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pPr eaLnBrk="1" hangingPunct="1"/>
            <a:r>
              <a:rPr lang="en-US" altLang="en-US"/>
              <a:t>Chia </a:t>
            </a:r>
            <a:r>
              <a:rPr lang="vi-VN" altLang="en-US" dirty="0"/>
              <a:t>để</a:t>
            </a:r>
            <a:r>
              <a:rPr lang="en-US" altLang="en-US" dirty="0"/>
              <a:t> </a:t>
            </a:r>
            <a:r>
              <a:rPr lang="en-US" altLang="en-US" dirty="0" err="1"/>
              <a:t>trị</a:t>
            </a:r>
            <a:r>
              <a:rPr lang="en-US" altLang="en-US" dirty="0"/>
              <a:t> (divide &amp; conquer)</a:t>
            </a:r>
          </a:p>
        </p:txBody>
      </p:sp>
      <p:sp>
        <p:nvSpPr>
          <p:cNvPr id="3" name="Content Placeholder 2"/>
          <p:cNvSpPr>
            <a:spLocks noGrp="1"/>
          </p:cNvSpPr>
          <p:nvPr>
            <p:ph idx="1"/>
          </p:nvPr>
        </p:nvSpPr>
        <p:spPr>
          <a:xfrm>
            <a:off x="774145" y="1233824"/>
            <a:ext cx="5673301" cy="4943139"/>
          </a:xfrm>
        </p:spPr>
        <p:txBody>
          <a:bodyPr>
            <a:normAutofit/>
          </a:bodyPr>
          <a:lstStyle/>
          <a:p>
            <a:pPr eaLnBrk="1" hangingPunct="1">
              <a:defRPr/>
            </a:pPr>
            <a:r>
              <a:rPr lang="en-US" sz="2400" b="1" err="1">
                <a:solidFill>
                  <a:schemeClr val="tx1">
                    <a:lumMod val="50000"/>
                  </a:schemeClr>
                </a:solidFill>
              </a:rPr>
              <a:t>Khái</a:t>
            </a:r>
            <a:r>
              <a:rPr lang="en-US" sz="2400" b="1">
                <a:solidFill>
                  <a:schemeClr val="tx1">
                    <a:lumMod val="50000"/>
                  </a:schemeClr>
                </a:solidFill>
              </a:rPr>
              <a:t> niệm</a:t>
            </a:r>
            <a:r>
              <a:rPr lang="en-US" sz="2400">
                <a:solidFill>
                  <a:schemeClr val="tx1">
                    <a:lumMod val="50000"/>
                  </a:schemeClr>
                </a:solidFill>
              </a:rPr>
              <a:t>:</a:t>
            </a:r>
            <a:endParaRPr lang="en-US" sz="2400" dirty="0">
              <a:solidFill>
                <a:schemeClr val="tx1">
                  <a:lumMod val="50000"/>
                </a:schemeClr>
              </a:solidFill>
            </a:endParaRPr>
          </a:p>
          <a:p>
            <a:pPr lvl="1" eaLnBrk="1" hangingPunct="1">
              <a:defRPr/>
            </a:pPr>
            <a:r>
              <a:rPr lang="en-US" dirty="0">
                <a:solidFill>
                  <a:schemeClr val="tx1">
                    <a:lumMod val="50000"/>
                  </a:schemeClr>
                </a:solidFill>
              </a:rPr>
              <a:t>Chia </a:t>
            </a: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thành</a:t>
            </a:r>
            <a:r>
              <a:rPr lang="en-US" dirty="0">
                <a:solidFill>
                  <a:schemeClr val="tx1">
                    <a:lumMod val="50000"/>
                  </a:schemeClr>
                </a:solidFill>
              </a:rPr>
              <a:t> </a:t>
            </a:r>
            <a:r>
              <a:rPr lang="en-US" dirty="0" err="1">
                <a:solidFill>
                  <a:schemeClr val="tx1">
                    <a:lumMod val="50000"/>
                  </a:schemeClr>
                </a:solidFill>
              </a:rPr>
              <a:t>nhiều</a:t>
            </a:r>
            <a:r>
              <a:rPr lang="en-US" dirty="0">
                <a:solidFill>
                  <a:schemeClr val="tx1">
                    <a:lumMod val="50000"/>
                  </a:schemeClr>
                </a:solidFill>
              </a:rPr>
              <a:t> </a:t>
            </a: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con.</a:t>
            </a:r>
          </a:p>
          <a:p>
            <a:pPr lvl="1" eaLnBrk="1" hangingPunct="1">
              <a:defRPr/>
            </a:pPr>
            <a:r>
              <a:rPr lang="en-US" dirty="0" err="1">
                <a:solidFill>
                  <a:schemeClr val="tx1">
                    <a:lumMod val="50000"/>
                  </a:schemeClr>
                </a:solidFill>
              </a:rPr>
              <a:t>Giải</a:t>
            </a:r>
            <a:r>
              <a:rPr lang="en-US" dirty="0">
                <a:solidFill>
                  <a:schemeClr val="tx1">
                    <a:lumMod val="50000"/>
                  </a:schemeClr>
                </a:solidFill>
              </a:rPr>
              <a:t> </a:t>
            </a:r>
            <a:r>
              <a:rPr lang="en-US" dirty="0" err="1">
                <a:solidFill>
                  <a:schemeClr val="tx1">
                    <a:lumMod val="50000"/>
                  </a:schemeClr>
                </a:solidFill>
              </a:rPr>
              <a:t>quyết</a:t>
            </a:r>
            <a:r>
              <a:rPr lang="en-US" dirty="0">
                <a:solidFill>
                  <a:schemeClr val="tx1">
                    <a:lumMod val="50000"/>
                  </a:schemeClr>
                </a:solidFill>
              </a:rPr>
              <a:t> </a:t>
            </a:r>
            <a:r>
              <a:rPr lang="en-US" dirty="0" err="1">
                <a:solidFill>
                  <a:schemeClr val="tx1">
                    <a:lumMod val="50000"/>
                  </a:schemeClr>
                </a:solidFill>
              </a:rPr>
              <a:t>từng</a:t>
            </a:r>
            <a:r>
              <a:rPr lang="en-US" dirty="0">
                <a:solidFill>
                  <a:schemeClr val="tx1">
                    <a:lumMod val="50000"/>
                  </a:schemeClr>
                </a:solidFill>
              </a:rPr>
              <a:t> </a:t>
            </a: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con.</a:t>
            </a:r>
          </a:p>
          <a:p>
            <a:pPr lvl="1" eaLnBrk="1" hangingPunct="1">
              <a:defRPr/>
            </a:pPr>
            <a:r>
              <a:rPr lang="en-US" dirty="0" err="1">
                <a:solidFill>
                  <a:schemeClr val="tx1">
                    <a:lumMod val="50000"/>
                  </a:schemeClr>
                </a:solidFill>
              </a:rPr>
              <a:t>Tổng</a:t>
            </a:r>
            <a:r>
              <a:rPr lang="en-US" dirty="0">
                <a:solidFill>
                  <a:schemeClr val="tx1">
                    <a:lumMod val="50000"/>
                  </a:schemeClr>
                </a:solidFill>
              </a:rPr>
              <a:t> </a:t>
            </a:r>
            <a:r>
              <a:rPr lang="en-US" dirty="0" err="1">
                <a:solidFill>
                  <a:schemeClr val="tx1">
                    <a:lumMod val="50000"/>
                  </a:schemeClr>
                </a:solidFill>
              </a:rPr>
              <a:t>hợp</a:t>
            </a:r>
            <a:r>
              <a:rPr lang="en-US" dirty="0">
                <a:solidFill>
                  <a:schemeClr val="tx1">
                    <a:lumMod val="50000"/>
                  </a:schemeClr>
                </a:solidFill>
              </a:rPr>
              <a:t> </a:t>
            </a:r>
            <a:r>
              <a:rPr lang="en-US" dirty="0" err="1">
                <a:solidFill>
                  <a:schemeClr val="tx1">
                    <a:lumMod val="50000"/>
                  </a:schemeClr>
                </a:solidFill>
              </a:rPr>
              <a:t>kết</a:t>
            </a:r>
            <a:r>
              <a:rPr lang="en-US" dirty="0">
                <a:solidFill>
                  <a:schemeClr val="tx1">
                    <a:lumMod val="50000"/>
                  </a:schemeClr>
                </a:solidFill>
              </a:rPr>
              <a:t> </a:t>
            </a:r>
            <a:r>
              <a:rPr lang="en-US" dirty="0" err="1">
                <a:solidFill>
                  <a:schemeClr val="tx1">
                    <a:lumMod val="50000"/>
                  </a:schemeClr>
                </a:solidFill>
              </a:rPr>
              <a:t>quả</a:t>
            </a:r>
            <a:r>
              <a:rPr lang="en-US" dirty="0">
                <a:solidFill>
                  <a:schemeClr val="tx1">
                    <a:lumMod val="50000"/>
                  </a:schemeClr>
                </a:solidFill>
              </a:rPr>
              <a:t> </a:t>
            </a:r>
            <a:r>
              <a:rPr lang="en-US" dirty="0" err="1">
                <a:solidFill>
                  <a:schemeClr val="tx1">
                    <a:lumMod val="50000"/>
                  </a:schemeClr>
                </a:solidFill>
              </a:rPr>
              <a:t>từng</a:t>
            </a:r>
            <a:r>
              <a:rPr lang="en-US" dirty="0">
                <a:solidFill>
                  <a:schemeClr val="tx1">
                    <a:lumMod val="50000"/>
                  </a:schemeClr>
                </a:solidFill>
              </a:rPr>
              <a:t> </a:t>
            </a:r>
            <a:r>
              <a:rPr lang="en-US" dirty="0" err="1">
                <a:solidFill>
                  <a:schemeClr val="tx1">
                    <a:lumMod val="50000"/>
                  </a:schemeClr>
                </a:solidFill>
              </a:rPr>
              <a:t>bài</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con để </a:t>
            </a:r>
            <a:r>
              <a:rPr lang="en-US" dirty="0" err="1">
                <a:solidFill>
                  <a:schemeClr val="tx1">
                    <a:lumMod val="50000"/>
                  </a:schemeClr>
                </a:solidFill>
              </a:rPr>
              <a:t>ra</a:t>
            </a:r>
            <a:r>
              <a:rPr lang="en-US" dirty="0">
                <a:solidFill>
                  <a:schemeClr val="tx1">
                    <a:lumMod val="50000"/>
                  </a:schemeClr>
                </a:solidFill>
              </a:rPr>
              <a:t> </a:t>
            </a:r>
            <a:r>
              <a:rPr lang="en-US" dirty="0" err="1">
                <a:solidFill>
                  <a:schemeClr val="tx1">
                    <a:lumMod val="50000"/>
                  </a:schemeClr>
                </a:solidFill>
              </a:rPr>
              <a:t>lời</a:t>
            </a:r>
            <a:r>
              <a:rPr lang="en-US" dirty="0">
                <a:solidFill>
                  <a:schemeClr val="tx1">
                    <a:lumMod val="50000"/>
                  </a:schemeClr>
                </a:solidFill>
              </a:rPr>
              <a:t> </a:t>
            </a:r>
            <a:r>
              <a:rPr lang="en-US" dirty="0" err="1">
                <a:solidFill>
                  <a:schemeClr val="tx1">
                    <a:lumMod val="50000"/>
                  </a:schemeClr>
                </a:solidFill>
              </a:rPr>
              <a:t>giải</a:t>
            </a:r>
            <a:r>
              <a:rPr lang="en-US" dirty="0">
                <a:solidFill>
                  <a:schemeClr val="tx1">
                    <a:lumMod val="50000"/>
                  </a:schemeClr>
                </a:solidFill>
              </a:rPr>
              <a:t>.</a:t>
            </a:r>
          </a:p>
        </p:txBody>
      </p:sp>
      <p:sp>
        <p:nvSpPr>
          <p:cNvPr id="5018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5" name="Group 13"/>
          <p:cNvGrpSpPr/>
          <p:nvPr/>
        </p:nvGrpSpPr>
        <p:grpSpPr>
          <a:xfrm>
            <a:off x="7177216" y="1604963"/>
            <a:ext cx="3316406" cy="4572000"/>
            <a:chOff x="4572000" y="1371600"/>
            <a:chExt cx="3316406" cy="4572000"/>
          </a:xfrm>
          <a:scene3d>
            <a:camera prst="perspectiveHeroicExtremeLeftFacing">
              <a:rot lat="449630" lon="1463208" rev="21343152"/>
            </a:camera>
            <a:lightRig rig="threePt" dir="t"/>
          </a:scene3d>
        </p:grpSpPr>
        <p:sp>
          <p:nvSpPr>
            <p:cNvPr id="9" name="AutoShape 6"/>
            <p:cNvSpPr>
              <a:spLocks noChangeArrowheads="1"/>
            </p:cNvSpPr>
            <p:nvPr/>
          </p:nvSpPr>
          <p:spPr bwMode="gray">
            <a:xfrm>
              <a:off x="4648200" y="1905000"/>
              <a:ext cx="3200400" cy="40386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sz="2000" dirty="0">
                  <a:solidFill>
                    <a:schemeClr val="tx1">
                      <a:lumMod val="60000"/>
                      <a:lumOff val="40000"/>
                    </a:schemeClr>
                  </a:solidFill>
                  <a:latin typeface="Tahoma" pitchFamily="34" charset="0"/>
                  <a:cs typeface="Tahoma" pitchFamily="34" charset="0"/>
                </a:rPr>
                <a:t>{</a:t>
              </a:r>
            </a:p>
            <a:p>
              <a:pPr eaLnBrk="1" hangingPunct="1">
                <a:defRPr/>
              </a:pPr>
              <a:r>
                <a:rPr lang="en-US" sz="2000" dirty="0">
                  <a:solidFill>
                    <a:schemeClr val="tx1">
                      <a:lumMod val="60000"/>
                      <a:lumOff val="40000"/>
                    </a:schemeClr>
                  </a:solidFill>
                  <a:latin typeface="Tahoma" pitchFamily="34" charset="0"/>
                  <a:cs typeface="Tahoma" pitchFamily="34" charset="0"/>
                </a:rPr>
                <a:t>   if (P </a:t>
              </a:r>
              <a:r>
                <a:rPr lang="vi-VN" sz="2000" dirty="0">
                  <a:solidFill>
                    <a:schemeClr val="tx1">
                      <a:lumMod val="60000"/>
                      <a:lumOff val="40000"/>
                    </a:schemeClr>
                  </a:solidFill>
                  <a:latin typeface="Tahoma" pitchFamily="34" charset="0"/>
                  <a:cs typeface="Tahoma" pitchFamily="34" charset="0"/>
                </a:rPr>
                <a:t>đủ</a:t>
              </a:r>
              <a:r>
                <a:rPr lang="en-US" sz="2000" dirty="0">
                  <a:solidFill>
                    <a:schemeClr val="tx1">
                      <a:lumMod val="60000"/>
                      <a:lumOff val="40000"/>
                    </a:schemeClr>
                  </a:solidFill>
                  <a:latin typeface="Tahoma" pitchFamily="34" charset="0"/>
                  <a:cs typeface="Tahoma" pitchFamily="34" charset="0"/>
                </a:rPr>
                <a:t> </a:t>
              </a:r>
              <a:r>
                <a:rPr lang="en-US" sz="2000" dirty="0" err="1">
                  <a:solidFill>
                    <a:schemeClr val="tx1">
                      <a:lumMod val="60000"/>
                      <a:lumOff val="40000"/>
                    </a:schemeClr>
                  </a:solidFill>
                  <a:latin typeface="Tahoma" pitchFamily="34" charset="0"/>
                  <a:cs typeface="Tahoma" pitchFamily="34" charset="0"/>
                </a:rPr>
                <a:t>nhỏ</a:t>
              </a:r>
              <a:r>
                <a:rPr lang="en-US" sz="2000" dirty="0">
                  <a:solidFill>
                    <a:schemeClr val="tx1">
                      <a:lumMod val="60000"/>
                      <a:lumOff val="40000"/>
                    </a:schemeClr>
                  </a:solidFill>
                  <a:latin typeface="Tahoma" pitchFamily="34" charset="0"/>
                  <a:cs typeface="Tahoma" pitchFamily="34" charset="0"/>
                </a:rPr>
                <a:t>)</a:t>
              </a:r>
            </a:p>
            <a:p>
              <a:pPr eaLnBrk="1" hangingPunct="1">
                <a:defRPr/>
              </a:pPr>
              <a:r>
                <a:rPr lang="en-US" sz="2000" dirty="0">
                  <a:solidFill>
                    <a:schemeClr val="tx1">
                      <a:lumMod val="60000"/>
                      <a:lumOff val="40000"/>
                    </a:schemeClr>
                  </a:solidFill>
                  <a:latin typeface="Tahoma" pitchFamily="34" charset="0"/>
                  <a:cs typeface="Tahoma" pitchFamily="34" charset="0"/>
                </a:rPr>
                <a:t>      </a:t>
              </a:r>
              <a:r>
                <a:rPr lang="en-US" sz="2000" dirty="0" err="1">
                  <a:solidFill>
                    <a:schemeClr val="tx1">
                      <a:lumMod val="60000"/>
                      <a:lumOff val="40000"/>
                    </a:schemeClr>
                  </a:solidFill>
                  <a:latin typeface="Tahoma" pitchFamily="34" charset="0"/>
                  <a:cs typeface="Tahoma" pitchFamily="34" charset="0"/>
                </a:rPr>
                <a:t>Xử</a:t>
              </a:r>
              <a:r>
                <a:rPr lang="en-US" sz="2000" dirty="0">
                  <a:solidFill>
                    <a:schemeClr val="tx1">
                      <a:lumMod val="60000"/>
                      <a:lumOff val="40000"/>
                    </a:schemeClr>
                  </a:solidFill>
                  <a:latin typeface="Tahoma" pitchFamily="34" charset="0"/>
                  <a:cs typeface="Tahoma" pitchFamily="34" charset="0"/>
                </a:rPr>
                <a:t> </a:t>
              </a:r>
              <a:r>
                <a:rPr lang="en-US" sz="2000" dirty="0" err="1">
                  <a:solidFill>
                    <a:schemeClr val="tx1">
                      <a:lumMod val="60000"/>
                      <a:lumOff val="40000"/>
                    </a:schemeClr>
                  </a:solidFill>
                  <a:latin typeface="Tahoma" pitchFamily="34" charset="0"/>
                  <a:cs typeface="Tahoma" pitchFamily="34" charset="0"/>
                </a:rPr>
                <a:t>lý</a:t>
              </a:r>
              <a:r>
                <a:rPr lang="en-US" sz="2000" dirty="0">
                  <a:solidFill>
                    <a:schemeClr val="tx1">
                      <a:lumMod val="60000"/>
                      <a:lumOff val="40000"/>
                    </a:schemeClr>
                  </a:solidFill>
                  <a:latin typeface="Tahoma" pitchFamily="34" charset="0"/>
                  <a:cs typeface="Tahoma" pitchFamily="34" charset="0"/>
                </a:rPr>
                <a:t> P</a:t>
              </a:r>
            </a:p>
            <a:p>
              <a:pPr eaLnBrk="1" hangingPunct="1">
                <a:defRPr/>
              </a:pPr>
              <a:r>
                <a:rPr lang="en-US" sz="2000" dirty="0">
                  <a:solidFill>
                    <a:schemeClr val="tx1">
                      <a:lumMod val="60000"/>
                      <a:lumOff val="40000"/>
                    </a:schemeClr>
                  </a:solidFill>
                  <a:latin typeface="Tahoma" pitchFamily="34" charset="0"/>
                  <a:cs typeface="Tahoma" pitchFamily="34" charset="0"/>
                </a:rPr>
                <a:t>   else</a:t>
              </a:r>
            </a:p>
            <a:p>
              <a:pPr eaLnBrk="1" hangingPunct="1">
                <a:defRPr/>
              </a:pPr>
              <a:r>
                <a:rPr lang="en-US" sz="2000" dirty="0">
                  <a:solidFill>
                    <a:schemeClr val="tx1">
                      <a:lumMod val="60000"/>
                      <a:lumOff val="40000"/>
                    </a:schemeClr>
                  </a:solidFill>
                  <a:latin typeface="Tahoma" pitchFamily="34" charset="0"/>
                  <a:cs typeface="Tahoma" pitchFamily="34" charset="0"/>
                </a:rPr>
                <a:t>   {</a:t>
              </a:r>
            </a:p>
            <a:p>
              <a:pPr eaLnBrk="1" hangingPunct="1">
                <a:defRPr/>
              </a:pPr>
              <a:r>
                <a:rPr lang="en-US" sz="2000" dirty="0">
                  <a:solidFill>
                    <a:schemeClr val="tx1">
                      <a:lumMod val="60000"/>
                      <a:lumOff val="40000"/>
                    </a:schemeClr>
                  </a:solidFill>
                  <a:latin typeface="Tahoma" pitchFamily="34" charset="0"/>
                  <a:cs typeface="Tahoma" pitchFamily="34" charset="0"/>
                </a:rPr>
                <a:t>      </a:t>
              </a:r>
              <a:r>
                <a:rPr lang="en-US" sz="2000" dirty="0">
                  <a:solidFill>
                    <a:srgbClr val="FF0000"/>
                  </a:solidFill>
                  <a:latin typeface="Tahoma" pitchFamily="34" charset="0"/>
                  <a:cs typeface="Tahoma" pitchFamily="34" charset="0"/>
                </a:rPr>
                <a:t>Chia</a:t>
              </a:r>
              <a:r>
                <a:rPr lang="en-US" sz="2000" dirty="0">
                  <a:solidFill>
                    <a:schemeClr val="tx1">
                      <a:lumMod val="60000"/>
                      <a:lumOff val="40000"/>
                    </a:schemeClr>
                  </a:solidFill>
                  <a:latin typeface="Tahoma" pitchFamily="34" charset="0"/>
                  <a:cs typeface="Tahoma" pitchFamily="34" charset="0"/>
                </a:rPr>
                <a:t> P </a:t>
              </a:r>
              <a:r>
                <a:rPr lang="en-US" sz="2000" dirty="0">
                  <a:solidFill>
                    <a:schemeClr val="tx1">
                      <a:lumMod val="60000"/>
                      <a:lumOff val="40000"/>
                    </a:schemeClr>
                  </a:solidFill>
                  <a:latin typeface="Tahoma" pitchFamily="34" charset="0"/>
                  <a:cs typeface="Tahoma" pitchFamily="34" charset="0"/>
                  <a:sym typeface="Wingdings" pitchFamily="2" charset="2"/>
                </a:rPr>
                <a:t> P</a:t>
              </a:r>
              <a:r>
                <a:rPr lang="en-US" sz="2000" baseline="-25000" dirty="0">
                  <a:solidFill>
                    <a:schemeClr val="tx1">
                      <a:lumMod val="60000"/>
                      <a:lumOff val="40000"/>
                    </a:schemeClr>
                  </a:solidFill>
                  <a:latin typeface="Tahoma" pitchFamily="34" charset="0"/>
                  <a:cs typeface="Tahoma" pitchFamily="34" charset="0"/>
                  <a:sym typeface="Wingdings" pitchFamily="2" charset="2"/>
                </a:rPr>
                <a:t>1</a:t>
              </a:r>
              <a:r>
                <a:rPr lang="en-US" sz="2000" dirty="0">
                  <a:solidFill>
                    <a:schemeClr val="tx1">
                      <a:lumMod val="60000"/>
                      <a:lumOff val="40000"/>
                    </a:schemeClr>
                  </a:solidFill>
                  <a:latin typeface="Tahoma" pitchFamily="34" charset="0"/>
                  <a:cs typeface="Tahoma" pitchFamily="34" charset="0"/>
                  <a:sym typeface="Wingdings" pitchFamily="2" charset="2"/>
                </a:rPr>
                <a:t>, P</a:t>
              </a:r>
              <a:r>
                <a:rPr lang="en-US" sz="2000" baseline="-25000" dirty="0">
                  <a:solidFill>
                    <a:schemeClr val="tx1">
                      <a:lumMod val="60000"/>
                      <a:lumOff val="40000"/>
                    </a:schemeClr>
                  </a:solidFill>
                  <a:latin typeface="Tahoma" pitchFamily="34" charset="0"/>
                  <a:cs typeface="Tahoma" pitchFamily="34" charset="0"/>
                  <a:sym typeface="Wingdings" pitchFamily="2" charset="2"/>
                </a:rPr>
                <a:t>2</a:t>
              </a:r>
              <a:r>
                <a:rPr lang="en-US" sz="2000" dirty="0">
                  <a:solidFill>
                    <a:schemeClr val="tx1">
                      <a:lumMod val="60000"/>
                      <a:lumOff val="40000"/>
                    </a:schemeClr>
                  </a:solidFill>
                  <a:latin typeface="Tahoma" pitchFamily="34" charset="0"/>
                  <a:cs typeface="Tahoma" pitchFamily="34" charset="0"/>
                  <a:sym typeface="Wingdings" pitchFamily="2" charset="2"/>
                </a:rPr>
                <a:t>, …, </a:t>
              </a:r>
              <a:r>
                <a:rPr lang="en-US" sz="2000" dirty="0" err="1">
                  <a:solidFill>
                    <a:schemeClr val="tx1">
                      <a:lumMod val="60000"/>
                      <a:lumOff val="40000"/>
                    </a:schemeClr>
                  </a:solidFill>
                  <a:latin typeface="Tahoma" pitchFamily="34" charset="0"/>
                  <a:cs typeface="Tahoma" pitchFamily="34" charset="0"/>
                  <a:sym typeface="Wingdings" pitchFamily="2" charset="2"/>
                </a:rPr>
                <a:t>P</a:t>
              </a:r>
              <a:r>
                <a:rPr lang="en-US" sz="2000" baseline="-25000" dirty="0" err="1">
                  <a:solidFill>
                    <a:schemeClr val="tx1">
                      <a:lumMod val="60000"/>
                      <a:lumOff val="40000"/>
                    </a:schemeClr>
                  </a:solidFill>
                  <a:latin typeface="Tahoma" pitchFamily="34" charset="0"/>
                  <a:cs typeface="Tahoma" pitchFamily="34" charset="0"/>
                  <a:sym typeface="Wingdings" pitchFamily="2" charset="2"/>
                </a:rPr>
                <a:t>n</a:t>
              </a:r>
              <a:endParaRPr lang="en-US" sz="2000" baseline="-25000" dirty="0">
                <a:solidFill>
                  <a:schemeClr val="tx1">
                    <a:lumMod val="60000"/>
                    <a:lumOff val="40000"/>
                  </a:schemeClr>
                </a:solidFill>
                <a:latin typeface="Tahoma" pitchFamily="34" charset="0"/>
                <a:cs typeface="Tahoma" pitchFamily="34" charset="0"/>
                <a:sym typeface="Wingdings" pitchFamily="2" charset="2"/>
              </a:endParaRPr>
            </a:p>
            <a:p>
              <a:pPr eaLnBrk="1" hangingPunct="1">
                <a:defRPr/>
              </a:pPr>
              <a:endParaRPr lang="en-US" sz="2000" dirty="0">
                <a:solidFill>
                  <a:schemeClr val="tx1">
                    <a:lumMod val="60000"/>
                    <a:lumOff val="40000"/>
                  </a:schemeClr>
                </a:solidFill>
                <a:latin typeface="Tahoma" pitchFamily="34" charset="0"/>
                <a:cs typeface="Tahoma" pitchFamily="34" charset="0"/>
                <a:sym typeface="Wingdings" pitchFamily="2" charset="2"/>
              </a:endParaRPr>
            </a:p>
            <a:p>
              <a:pPr eaLnBrk="1" hangingPunct="1">
                <a:defRPr/>
              </a:pPr>
              <a:r>
                <a:rPr lang="en-US" sz="2000" dirty="0">
                  <a:solidFill>
                    <a:schemeClr val="tx1">
                      <a:lumMod val="60000"/>
                      <a:lumOff val="40000"/>
                    </a:schemeClr>
                  </a:solidFill>
                  <a:latin typeface="Tahoma" pitchFamily="34" charset="0"/>
                  <a:cs typeface="Tahoma" pitchFamily="34" charset="0"/>
                  <a:sym typeface="Wingdings" pitchFamily="2" charset="2"/>
                </a:rPr>
                <a:t>      for (</a:t>
              </a:r>
              <a:r>
                <a:rPr lang="en-US" sz="2000" dirty="0" err="1">
                  <a:solidFill>
                    <a:schemeClr val="tx1">
                      <a:lumMod val="60000"/>
                      <a:lumOff val="40000"/>
                    </a:schemeClr>
                  </a:solidFill>
                  <a:latin typeface="Tahoma" pitchFamily="34" charset="0"/>
                  <a:cs typeface="Tahoma" pitchFamily="34" charset="0"/>
                  <a:sym typeface="Wingdings" pitchFamily="2" charset="2"/>
                </a:rPr>
                <a:t>int</a:t>
              </a:r>
              <a:r>
                <a:rPr lang="en-US" sz="2000" dirty="0">
                  <a:solidFill>
                    <a:schemeClr val="tx1">
                      <a:lumMod val="60000"/>
                      <a:lumOff val="40000"/>
                    </a:schemeClr>
                  </a:solidFill>
                  <a:latin typeface="Tahoma" pitchFamily="34" charset="0"/>
                  <a:cs typeface="Tahoma" pitchFamily="34" charset="0"/>
                  <a:sym typeface="Wingdings" pitchFamily="2" charset="2"/>
                </a:rPr>
                <a:t> </a:t>
              </a:r>
              <a:r>
                <a:rPr lang="en-US" sz="2000" dirty="0" err="1">
                  <a:solidFill>
                    <a:schemeClr val="tx1">
                      <a:lumMod val="60000"/>
                      <a:lumOff val="40000"/>
                    </a:schemeClr>
                  </a:solidFill>
                  <a:latin typeface="Tahoma" pitchFamily="34" charset="0"/>
                  <a:cs typeface="Tahoma" pitchFamily="34" charset="0"/>
                  <a:sym typeface="Wingdings" pitchFamily="2" charset="2"/>
                </a:rPr>
                <a:t>i</a:t>
              </a:r>
              <a:r>
                <a:rPr lang="en-US" sz="2000" dirty="0">
                  <a:solidFill>
                    <a:schemeClr val="tx1">
                      <a:lumMod val="60000"/>
                      <a:lumOff val="40000"/>
                    </a:schemeClr>
                  </a:solidFill>
                  <a:latin typeface="Tahoma" pitchFamily="34" charset="0"/>
                  <a:cs typeface="Tahoma" pitchFamily="34" charset="0"/>
                  <a:sym typeface="Wingdings" pitchFamily="2" charset="2"/>
                </a:rPr>
                <a:t>=1;i&lt;=</a:t>
              </a:r>
              <a:r>
                <a:rPr lang="en-US" sz="2000" dirty="0" err="1">
                  <a:solidFill>
                    <a:schemeClr val="tx1">
                      <a:lumMod val="60000"/>
                      <a:lumOff val="40000"/>
                    </a:schemeClr>
                  </a:solidFill>
                  <a:latin typeface="Tahoma" pitchFamily="34" charset="0"/>
                  <a:cs typeface="Tahoma" pitchFamily="34" charset="0"/>
                  <a:sym typeface="Wingdings" pitchFamily="2" charset="2"/>
                </a:rPr>
                <a:t>n;i</a:t>
              </a:r>
              <a:r>
                <a:rPr lang="en-US" sz="2000" dirty="0">
                  <a:solidFill>
                    <a:schemeClr val="tx1">
                      <a:lumMod val="60000"/>
                      <a:lumOff val="40000"/>
                    </a:schemeClr>
                  </a:solidFill>
                  <a:latin typeface="Tahoma" pitchFamily="34" charset="0"/>
                  <a:cs typeface="Tahoma" pitchFamily="34" charset="0"/>
                  <a:sym typeface="Wingdings" pitchFamily="2" charset="2"/>
                </a:rPr>
                <a:t>++)</a:t>
              </a:r>
            </a:p>
            <a:p>
              <a:pPr eaLnBrk="1" hangingPunct="1">
                <a:defRPr/>
              </a:pPr>
              <a:r>
                <a:rPr lang="en-US" sz="2000" dirty="0">
                  <a:solidFill>
                    <a:schemeClr val="tx1">
                      <a:lumMod val="60000"/>
                      <a:lumOff val="40000"/>
                    </a:schemeClr>
                  </a:solidFill>
                  <a:latin typeface="Tahoma" pitchFamily="34" charset="0"/>
                  <a:cs typeface="Tahoma" pitchFamily="34" charset="0"/>
                  <a:sym typeface="Wingdings" pitchFamily="2" charset="2"/>
                </a:rPr>
                <a:t>         </a:t>
              </a:r>
              <a:r>
                <a:rPr lang="en-US" sz="2000" dirty="0" err="1">
                  <a:solidFill>
                    <a:srgbClr val="FF0000"/>
                  </a:solidFill>
                  <a:latin typeface="Tahoma" pitchFamily="34" charset="0"/>
                  <a:cs typeface="Tahoma" pitchFamily="34" charset="0"/>
                  <a:sym typeface="Wingdings" pitchFamily="2" charset="2"/>
                </a:rPr>
                <a:t>Trị</a:t>
              </a:r>
              <a:r>
                <a:rPr lang="en-US" sz="2000" dirty="0">
                  <a:solidFill>
                    <a:schemeClr val="tx1">
                      <a:lumMod val="60000"/>
                      <a:lumOff val="40000"/>
                    </a:schemeClr>
                  </a:solidFill>
                  <a:latin typeface="Tahoma" pitchFamily="34" charset="0"/>
                  <a:cs typeface="Tahoma" pitchFamily="34" charset="0"/>
                  <a:sym typeface="Wingdings" pitchFamily="2" charset="2"/>
                </a:rPr>
                <a:t>(P</a:t>
              </a:r>
              <a:r>
                <a:rPr lang="en-US" sz="2000" baseline="-25000" dirty="0">
                  <a:solidFill>
                    <a:schemeClr val="tx1">
                      <a:lumMod val="60000"/>
                      <a:lumOff val="40000"/>
                    </a:schemeClr>
                  </a:solidFill>
                  <a:latin typeface="Tahoma" pitchFamily="34" charset="0"/>
                  <a:cs typeface="Tahoma" pitchFamily="34" charset="0"/>
                  <a:sym typeface="Wingdings" pitchFamily="2" charset="2"/>
                </a:rPr>
                <a:t>i</a:t>
              </a:r>
              <a:r>
                <a:rPr lang="en-US" sz="2000" dirty="0">
                  <a:solidFill>
                    <a:schemeClr val="tx1">
                      <a:lumMod val="60000"/>
                      <a:lumOff val="40000"/>
                    </a:schemeClr>
                  </a:solidFill>
                  <a:latin typeface="Tahoma" pitchFamily="34" charset="0"/>
                  <a:cs typeface="Tahoma" pitchFamily="34" charset="0"/>
                  <a:sym typeface="Wingdings" pitchFamily="2" charset="2"/>
                </a:rPr>
                <a:t>);</a:t>
              </a:r>
            </a:p>
            <a:p>
              <a:pPr eaLnBrk="1" hangingPunct="1">
                <a:defRPr/>
              </a:pPr>
              <a:endParaRPr lang="en-US" sz="2000" dirty="0">
                <a:solidFill>
                  <a:schemeClr val="tx1">
                    <a:lumMod val="60000"/>
                    <a:lumOff val="40000"/>
                  </a:schemeClr>
                </a:solidFill>
                <a:latin typeface="Tahoma" pitchFamily="34" charset="0"/>
                <a:cs typeface="Tahoma" pitchFamily="34" charset="0"/>
                <a:sym typeface="Wingdings" pitchFamily="2" charset="2"/>
              </a:endParaRPr>
            </a:p>
            <a:p>
              <a:pPr eaLnBrk="1" hangingPunct="1">
                <a:defRPr/>
              </a:pPr>
              <a:r>
                <a:rPr lang="en-US" sz="2000" dirty="0">
                  <a:solidFill>
                    <a:schemeClr val="tx1">
                      <a:lumMod val="60000"/>
                      <a:lumOff val="40000"/>
                    </a:schemeClr>
                  </a:solidFill>
                  <a:latin typeface="Tahoma" pitchFamily="34" charset="0"/>
                  <a:cs typeface="Tahoma" pitchFamily="34" charset="0"/>
                  <a:sym typeface="Wingdings" pitchFamily="2" charset="2"/>
                </a:rPr>
                <a:t>      </a:t>
              </a:r>
              <a:r>
                <a:rPr lang="en-US" sz="2000" dirty="0" err="1">
                  <a:solidFill>
                    <a:schemeClr val="tx1">
                      <a:lumMod val="60000"/>
                      <a:lumOff val="40000"/>
                    </a:schemeClr>
                  </a:solidFill>
                  <a:latin typeface="Tahoma" pitchFamily="34" charset="0"/>
                  <a:cs typeface="Tahoma" pitchFamily="34" charset="0"/>
                  <a:sym typeface="Wingdings" pitchFamily="2" charset="2"/>
                </a:rPr>
                <a:t>Tổng</a:t>
              </a:r>
              <a:r>
                <a:rPr lang="en-US" sz="2000" dirty="0">
                  <a:solidFill>
                    <a:schemeClr val="tx1">
                      <a:lumMod val="60000"/>
                      <a:lumOff val="40000"/>
                    </a:schemeClr>
                  </a:solidFill>
                  <a:latin typeface="Tahoma" pitchFamily="34" charset="0"/>
                  <a:cs typeface="Tahoma" pitchFamily="34" charset="0"/>
                  <a:sym typeface="Wingdings" pitchFamily="2" charset="2"/>
                </a:rPr>
                <a:t> </a:t>
              </a:r>
              <a:r>
                <a:rPr lang="en-US" sz="2000" dirty="0" err="1">
                  <a:solidFill>
                    <a:schemeClr val="tx1">
                      <a:lumMod val="60000"/>
                      <a:lumOff val="40000"/>
                    </a:schemeClr>
                  </a:solidFill>
                  <a:latin typeface="Tahoma" pitchFamily="34" charset="0"/>
                  <a:cs typeface="Tahoma" pitchFamily="34" charset="0"/>
                  <a:sym typeface="Wingdings" pitchFamily="2" charset="2"/>
                </a:rPr>
                <a:t>hợp</a:t>
              </a:r>
              <a:r>
                <a:rPr lang="en-US" sz="2000" dirty="0">
                  <a:solidFill>
                    <a:schemeClr val="tx1">
                      <a:lumMod val="60000"/>
                      <a:lumOff val="40000"/>
                    </a:schemeClr>
                  </a:solidFill>
                  <a:latin typeface="Tahoma" pitchFamily="34" charset="0"/>
                  <a:cs typeface="Tahoma" pitchFamily="34" charset="0"/>
                  <a:sym typeface="Wingdings" pitchFamily="2" charset="2"/>
                </a:rPr>
                <a:t> </a:t>
              </a:r>
              <a:r>
                <a:rPr lang="en-US" sz="2000" dirty="0" err="1">
                  <a:solidFill>
                    <a:schemeClr val="tx1">
                      <a:lumMod val="60000"/>
                      <a:lumOff val="40000"/>
                    </a:schemeClr>
                  </a:solidFill>
                  <a:latin typeface="Tahoma" pitchFamily="34" charset="0"/>
                  <a:cs typeface="Tahoma" pitchFamily="34" charset="0"/>
                  <a:sym typeface="Wingdings" pitchFamily="2" charset="2"/>
                </a:rPr>
                <a:t>kết</a:t>
              </a:r>
              <a:r>
                <a:rPr lang="en-US" sz="2000" dirty="0">
                  <a:solidFill>
                    <a:schemeClr val="tx1">
                      <a:lumMod val="60000"/>
                      <a:lumOff val="40000"/>
                    </a:schemeClr>
                  </a:solidFill>
                  <a:latin typeface="Tahoma" pitchFamily="34" charset="0"/>
                  <a:cs typeface="Tahoma" pitchFamily="34" charset="0"/>
                  <a:sym typeface="Wingdings" pitchFamily="2" charset="2"/>
                </a:rPr>
                <a:t> </a:t>
              </a:r>
              <a:r>
                <a:rPr lang="en-US" sz="2000" dirty="0" err="1">
                  <a:solidFill>
                    <a:schemeClr val="tx1">
                      <a:lumMod val="60000"/>
                      <a:lumOff val="40000"/>
                    </a:schemeClr>
                  </a:solidFill>
                  <a:latin typeface="Tahoma" pitchFamily="34" charset="0"/>
                  <a:cs typeface="Tahoma" pitchFamily="34" charset="0"/>
                  <a:sym typeface="Wingdings" pitchFamily="2" charset="2"/>
                </a:rPr>
                <a:t>quả</a:t>
              </a:r>
              <a:endParaRPr lang="en-US" sz="2000" dirty="0">
                <a:solidFill>
                  <a:schemeClr val="tx1">
                    <a:lumMod val="60000"/>
                    <a:lumOff val="40000"/>
                  </a:schemeClr>
                </a:solidFill>
                <a:latin typeface="Tahoma" pitchFamily="34" charset="0"/>
                <a:cs typeface="Tahoma" pitchFamily="34" charset="0"/>
                <a:sym typeface="Wingdings" pitchFamily="2" charset="2"/>
              </a:endParaRPr>
            </a:p>
            <a:p>
              <a:pPr eaLnBrk="1" hangingPunct="1">
                <a:defRPr/>
              </a:pPr>
              <a:r>
                <a:rPr lang="en-US" sz="2000" dirty="0">
                  <a:solidFill>
                    <a:schemeClr val="tx1">
                      <a:lumMod val="60000"/>
                      <a:lumOff val="40000"/>
                    </a:schemeClr>
                  </a:solidFill>
                  <a:latin typeface="Tahoma" pitchFamily="34" charset="0"/>
                  <a:cs typeface="Tahoma" pitchFamily="34" charset="0"/>
                  <a:sym typeface="Wingdings" pitchFamily="2" charset="2"/>
                </a:rPr>
                <a:t>   }</a:t>
              </a:r>
              <a:endParaRPr lang="en-US" sz="2000" dirty="0">
                <a:solidFill>
                  <a:schemeClr val="tx1">
                    <a:lumMod val="60000"/>
                    <a:lumOff val="40000"/>
                  </a:schemeClr>
                </a:solidFill>
                <a:latin typeface="Tahoma" pitchFamily="34" charset="0"/>
                <a:cs typeface="Tahoma" pitchFamily="34" charset="0"/>
              </a:endParaRPr>
            </a:p>
            <a:p>
              <a:pPr eaLnBrk="1" hangingPunct="1">
                <a:defRPr/>
              </a:pPr>
              <a:r>
                <a:rPr lang="en-US" sz="2000" dirty="0">
                  <a:solidFill>
                    <a:schemeClr val="tx1">
                      <a:lumMod val="60000"/>
                      <a:lumOff val="40000"/>
                    </a:schemeClr>
                  </a:solidFill>
                  <a:latin typeface="Tahoma" pitchFamily="34" charset="0"/>
                  <a:cs typeface="Tahoma" pitchFamily="34" charset="0"/>
                </a:rPr>
                <a:t>}</a:t>
              </a:r>
            </a:p>
          </p:txBody>
        </p:sp>
        <p:grpSp>
          <p:nvGrpSpPr>
            <p:cNvPr id="6" name="Group 19"/>
            <p:cNvGrpSpPr/>
            <p:nvPr/>
          </p:nvGrpSpPr>
          <p:grpSpPr>
            <a:xfrm>
              <a:off x="4572000" y="1371600"/>
              <a:ext cx="3316406" cy="530225"/>
              <a:chOff x="560388" y="1143000"/>
              <a:chExt cx="3617912" cy="530225"/>
            </a:xfrm>
          </p:grpSpPr>
          <p:sp>
            <p:nvSpPr>
              <p:cNvPr id="11"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p3d>
                <a:bevelT/>
              </a:sp3d>
            </p:spPr>
            <p:txBody>
              <a:bodyPr wrap="none" anchor="ctr"/>
              <a:lstStyle/>
              <a:p>
                <a:pPr>
                  <a:defRPr/>
                </a:pPr>
                <a:endParaRPr lang="en-US" kern="0">
                  <a:solidFill>
                    <a:sysClr val="windowText" lastClr="000000"/>
                  </a:solidFill>
                  <a:latin typeface="Verdana"/>
                </a:endParaRPr>
              </a:p>
            </p:txBody>
          </p:sp>
          <p:sp>
            <p:nvSpPr>
              <p:cNvPr id="12"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p3d>
                <a:bevelT/>
              </a:sp3d>
            </p:spPr>
            <p:txBody>
              <a:bodyPr>
                <a:spAutoFit/>
              </a:bodyPr>
              <a:lstStyle/>
              <a:p>
                <a:pPr algn="ctr">
                  <a:defRPr/>
                </a:pPr>
                <a:r>
                  <a:rPr lang="en-US" sz="2400" kern="0">
                    <a:solidFill>
                      <a:srgbClr val="FFFFFF"/>
                    </a:solidFill>
                    <a:latin typeface="Arial" charset="0"/>
                  </a:rPr>
                  <a:t>… Trị(bài toán P)</a:t>
                </a:r>
              </a:p>
            </p:txBody>
          </p:sp>
        </p:grpSp>
      </p:grpSp>
      <p:sp>
        <p:nvSpPr>
          <p:cNvPr id="7" name="Date Placeholder 6">
            <a:extLst>
              <a:ext uri="{FF2B5EF4-FFF2-40B4-BE49-F238E27FC236}">
                <a16:creationId xmlns:a16="http://schemas.microsoft.com/office/drawing/2014/main" id="{B76C2526-CC04-C36B-775C-D6BF792657D4}"/>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9BF7EC0D-AF27-AD93-6674-B32A37A2ED4F}"/>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421262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pPr eaLnBrk="1" hangingPunct="1"/>
            <a:r>
              <a:rPr lang="en-US" altLang="en-US"/>
              <a:t>Chia </a:t>
            </a:r>
            <a:r>
              <a:rPr lang="vi-VN" altLang="en-US" dirty="0"/>
              <a:t>để</a:t>
            </a:r>
            <a:r>
              <a:rPr lang="en-US" altLang="en-US" dirty="0"/>
              <a:t> </a:t>
            </a:r>
            <a:r>
              <a:rPr lang="en-US" altLang="en-US" dirty="0" err="1"/>
              <a:t>trị</a:t>
            </a:r>
            <a:r>
              <a:rPr lang="en-US" altLang="en-US" dirty="0"/>
              <a:t> (divide &amp; conquer)</a:t>
            </a:r>
          </a:p>
        </p:txBody>
      </p:sp>
      <p:sp>
        <p:nvSpPr>
          <p:cNvPr id="3" name="Content Placeholder 2"/>
          <p:cNvSpPr>
            <a:spLocks noGrp="1"/>
          </p:cNvSpPr>
          <p:nvPr>
            <p:ph idx="1"/>
          </p:nvPr>
        </p:nvSpPr>
        <p:spPr/>
        <p:txBody>
          <a:bodyPr>
            <a:normAutofit/>
          </a:bodyPr>
          <a:lstStyle/>
          <a:p>
            <a:pPr eaLnBrk="1" hangingPunct="1">
              <a:defRPr/>
            </a:pPr>
            <a:r>
              <a:rPr lang="en-US" sz="2400" b="1" dirty="0" err="1">
                <a:solidFill>
                  <a:schemeClr val="tx1">
                    <a:lumMod val="50000"/>
                  </a:schemeClr>
                </a:solidFill>
              </a:rPr>
              <a:t>Ví</a:t>
            </a:r>
            <a:r>
              <a:rPr lang="en-US" sz="2400" b="1" dirty="0">
                <a:solidFill>
                  <a:schemeClr val="tx1">
                    <a:lumMod val="50000"/>
                  </a:schemeClr>
                </a:solidFill>
              </a:rPr>
              <a:t> </a:t>
            </a:r>
            <a:r>
              <a:rPr lang="en-US" sz="2400" b="1" err="1">
                <a:solidFill>
                  <a:schemeClr val="tx1">
                    <a:lumMod val="50000"/>
                  </a:schemeClr>
                </a:solidFill>
              </a:rPr>
              <a:t>dụ</a:t>
            </a:r>
            <a:r>
              <a:rPr lang="en-US" sz="2400" b="1">
                <a:solidFill>
                  <a:schemeClr val="tx1">
                    <a:lumMod val="50000"/>
                  </a:schemeClr>
                </a:solidFill>
              </a:rPr>
              <a:t> 1</a:t>
            </a:r>
            <a:r>
              <a:rPr lang="en-US" sz="2400">
                <a:solidFill>
                  <a:schemeClr val="tx1">
                    <a:lumMod val="50000"/>
                  </a:schemeClr>
                </a:solidFill>
              </a:rPr>
              <a:t>: Cho </a:t>
            </a:r>
            <a:r>
              <a:rPr lang="en-US" sz="2400" dirty="0" err="1">
                <a:solidFill>
                  <a:schemeClr val="tx1">
                    <a:lumMod val="50000"/>
                  </a:schemeClr>
                </a:solidFill>
              </a:rPr>
              <a:t>dãy</a:t>
            </a:r>
            <a:r>
              <a:rPr lang="en-US" sz="2400" dirty="0">
                <a:solidFill>
                  <a:schemeClr val="tx1">
                    <a:lumMod val="50000"/>
                  </a:schemeClr>
                </a:solidFill>
              </a:rPr>
              <a:t> A </a:t>
            </a:r>
            <a:r>
              <a:rPr lang="en-US" sz="2400" dirty="0" err="1">
                <a:solidFill>
                  <a:schemeClr val="tx1">
                    <a:lumMod val="50000"/>
                  </a:schemeClr>
                </a:solidFill>
              </a:rPr>
              <a:t>đã</a:t>
            </a:r>
            <a:r>
              <a:rPr lang="en-US" sz="2400" dirty="0">
                <a:solidFill>
                  <a:schemeClr val="tx1">
                    <a:lumMod val="50000"/>
                  </a:schemeClr>
                </a:solidFill>
              </a:rPr>
              <a:t> </a:t>
            </a:r>
            <a:r>
              <a:rPr lang="en-US" sz="2400" dirty="0" err="1">
                <a:solidFill>
                  <a:schemeClr val="tx1">
                    <a:lumMod val="50000"/>
                  </a:schemeClr>
                </a:solidFill>
              </a:rPr>
              <a:t>sắp</a:t>
            </a:r>
            <a:r>
              <a:rPr lang="en-US" sz="2400" dirty="0">
                <a:solidFill>
                  <a:schemeClr val="tx1">
                    <a:lumMod val="50000"/>
                  </a:schemeClr>
                </a:solidFill>
              </a:rPr>
              <a:t> </a:t>
            </a:r>
            <a:r>
              <a:rPr lang="en-US" sz="2400" dirty="0" err="1">
                <a:solidFill>
                  <a:schemeClr val="tx1">
                    <a:lumMod val="50000"/>
                  </a:schemeClr>
                </a:solidFill>
              </a:rPr>
              <a:t>xếp</a:t>
            </a:r>
            <a:r>
              <a:rPr lang="en-US" sz="2400" dirty="0">
                <a:solidFill>
                  <a:schemeClr val="tx1">
                    <a:lumMod val="50000"/>
                  </a:schemeClr>
                </a:solidFill>
              </a:rPr>
              <a:t> thứ </a:t>
            </a:r>
            <a:r>
              <a:rPr lang="en-US" sz="2400" dirty="0" err="1">
                <a:solidFill>
                  <a:schemeClr val="tx1">
                    <a:lumMod val="50000"/>
                  </a:schemeClr>
                </a:solidFill>
              </a:rPr>
              <a:t>tự</a:t>
            </a:r>
            <a:r>
              <a:rPr lang="en-US" sz="2400" dirty="0">
                <a:solidFill>
                  <a:schemeClr val="tx1">
                    <a:lumMod val="50000"/>
                  </a:schemeClr>
                </a:solidFill>
              </a:rPr>
              <a:t> </a:t>
            </a:r>
            <a:r>
              <a:rPr lang="en-US" sz="2400" dirty="0" err="1">
                <a:solidFill>
                  <a:schemeClr val="tx1">
                    <a:lumMod val="50000"/>
                  </a:schemeClr>
                </a:solidFill>
              </a:rPr>
              <a:t>tăng</a:t>
            </a:r>
            <a:r>
              <a:rPr lang="en-US" sz="2400" dirty="0">
                <a:solidFill>
                  <a:schemeClr val="tx1">
                    <a:lumMod val="50000"/>
                  </a:schemeClr>
                </a:solidFill>
              </a:rPr>
              <a:t>. </a:t>
            </a:r>
            <a:r>
              <a:rPr lang="en-US" sz="2400" dirty="0" err="1">
                <a:solidFill>
                  <a:schemeClr val="tx1">
                    <a:lumMod val="50000"/>
                  </a:schemeClr>
                </a:solidFill>
              </a:rPr>
              <a:t>Tìm</a:t>
            </a:r>
            <a:r>
              <a:rPr lang="en-US" sz="2400" dirty="0">
                <a:solidFill>
                  <a:schemeClr val="tx1">
                    <a:lumMod val="50000"/>
                  </a:schemeClr>
                </a:solidFill>
              </a:rPr>
              <a:t> </a:t>
            </a:r>
            <a:r>
              <a:rPr lang="en-US" sz="2400" dirty="0" err="1">
                <a:solidFill>
                  <a:schemeClr val="tx1">
                    <a:lumMod val="50000"/>
                  </a:schemeClr>
                </a:solidFill>
              </a:rPr>
              <a:t>vị</a:t>
            </a:r>
            <a:r>
              <a:rPr lang="en-US" sz="2400" dirty="0">
                <a:solidFill>
                  <a:schemeClr val="tx1">
                    <a:lumMod val="50000"/>
                  </a:schemeClr>
                </a:solidFill>
              </a:rPr>
              <a:t> </a:t>
            </a:r>
            <a:r>
              <a:rPr lang="en-US" sz="2400" dirty="0" err="1">
                <a:solidFill>
                  <a:schemeClr val="tx1">
                    <a:lumMod val="50000"/>
                  </a:schemeClr>
                </a:solidFill>
              </a:rPr>
              <a:t>trí</a:t>
            </a:r>
            <a:r>
              <a:rPr lang="en-US" sz="2400" dirty="0">
                <a:solidFill>
                  <a:schemeClr val="tx1">
                    <a:lumMod val="50000"/>
                  </a:schemeClr>
                </a:solidFill>
              </a:rPr>
              <a:t> </a:t>
            </a:r>
            <a:r>
              <a:rPr lang="en-US" sz="2400" dirty="0" err="1">
                <a:solidFill>
                  <a:schemeClr val="tx1">
                    <a:lumMod val="50000"/>
                  </a:schemeClr>
                </a:solidFill>
              </a:rPr>
              <a:t>phần</a:t>
            </a:r>
            <a:r>
              <a:rPr lang="en-US" sz="2400" dirty="0">
                <a:solidFill>
                  <a:schemeClr val="tx1">
                    <a:lumMod val="50000"/>
                  </a:schemeClr>
                </a:solidFill>
              </a:rPr>
              <a:t> </a:t>
            </a:r>
            <a:r>
              <a:rPr lang="en-US" sz="2400" dirty="0" err="1">
                <a:solidFill>
                  <a:schemeClr val="tx1">
                    <a:lumMod val="50000"/>
                  </a:schemeClr>
                </a:solidFill>
              </a:rPr>
              <a:t>tử</a:t>
            </a:r>
            <a:r>
              <a:rPr lang="en-US" sz="2400" dirty="0">
                <a:solidFill>
                  <a:schemeClr val="tx1">
                    <a:lumMod val="50000"/>
                  </a:schemeClr>
                </a:solidFill>
              </a:rPr>
              <a:t> x </a:t>
            </a:r>
            <a:r>
              <a:rPr lang="en-US" sz="2400" dirty="0" err="1">
                <a:solidFill>
                  <a:schemeClr val="tx1">
                    <a:lumMod val="50000"/>
                  </a:schemeClr>
                </a:solidFill>
              </a:rPr>
              <a:t>trong</a:t>
            </a:r>
            <a:r>
              <a:rPr lang="en-US" sz="2400" dirty="0">
                <a:solidFill>
                  <a:schemeClr val="tx1">
                    <a:lumMod val="50000"/>
                  </a:schemeClr>
                </a:solidFill>
              </a:rPr>
              <a:t> </a:t>
            </a:r>
            <a:r>
              <a:rPr lang="en-US" sz="2400" dirty="0" err="1">
                <a:solidFill>
                  <a:schemeClr val="tx1">
                    <a:lumMod val="50000"/>
                  </a:schemeClr>
                </a:solidFill>
              </a:rPr>
              <a:t>dãy</a:t>
            </a:r>
            <a:r>
              <a:rPr lang="en-US" sz="2400" dirty="0">
                <a:solidFill>
                  <a:schemeClr val="tx1">
                    <a:lumMod val="50000"/>
                  </a:schemeClr>
                </a:solidFill>
              </a:rPr>
              <a:t> (</a:t>
            </a:r>
            <a:r>
              <a:rPr lang="en-US" sz="2400" dirty="0" err="1">
                <a:solidFill>
                  <a:schemeClr val="tx1">
                    <a:lumMod val="50000"/>
                  </a:schemeClr>
                </a:solidFill>
              </a:rPr>
              <a:t>nếu</a:t>
            </a:r>
            <a:r>
              <a:rPr lang="en-US" sz="2400" dirty="0">
                <a:solidFill>
                  <a:schemeClr val="tx1">
                    <a:lumMod val="50000"/>
                  </a:schemeClr>
                </a:solidFill>
              </a:rPr>
              <a:t> có)</a:t>
            </a:r>
          </a:p>
          <a:p>
            <a:pPr eaLnBrk="1" hangingPunct="1">
              <a:defRPr/>
            </a:pPr>
            <a:r>
              <a:rPr lang="en-US" sz="2400" b="1" err="1">
                <a:solidFill>
                  <a:schemeClr val="tx1">
                    <a:lumMod val="50000"/>
                  </a:schemeClr>
                </a:solidFill>
              </a:rPr>
              <a:t>Giải</a:t>
            </a:r>
            <a:r>
              <a:rPr lang="en-US" sz="2400" b="1">
                <a:solidFill>
                  <a:schemeClr val="tx1">
                    <a:lumMod val="50000"/>
                  </a:schemeClr>
                </a:solidFill>
              </a:rPr>
              <a:t> pháp</a:t>
            </a:r>
            <a:r>
              <a:rPr lang="en-US" sz="2400">
                <a:solidFill>
                  <a:schemeClr val="tx1">
                    <a:lumMod val="50000"/>
                  </a:schemeClr>
                </a:solidFill>
              </a:rPr>
              <a:t>:</a:t>
            </a:r>
            <a:endParaRPr lang="en-US" sz="2400" dirty="0">
              <a:solidFill>
                <a:schemeClr val="tx1">
                  <a:lumMod val="50000"/>
                </a:schemeClr>
              </a:solidFill>
            </a:endParaRPr>
          </a:p>
          <a:p>
            <a:pPr lvl="1" eaLnBrk="1" hangingPunct="1">
              <a:defRPr/>
            </a:pPr>
            <a:r>
              <a:rPr lang="en-US" dirty="0">
                <a:solidFill>
                  <a:schemeClr val="tx1">
                    <a:lumMod val="50000"/>
                  </a:schemeClr>
                </a:solidFill>
              </a:rPr>
              <a:t>mid = (l + r) / 2;</a:t>
            </a:r>
          </a:p>
          <a:p>
            <a:pPr lvl="1" eaLnBrk="1" hangingPunct="1">
              <a:defRPr/>
            </a:pPr>
            <a:r>
              <a:rPr lang="en-US" dirty="0" err="1">
                <a:solidFill>
                  <a:schemeClr val="tx1">
                    <a:lumMod val="50000"/>
                  </a:schemeClr>
                </a:solidFill>
              </a:rPr>
              <a:t>Nếu</a:t>
            </a:r>
            <a:r>
              <a:rPr lang="en-US" dirty="0">
                <a:solidFill>
                  <a:schemeClr val="tx1">
                    <a:lumMod val="50000"/>
                  </a:schemeClr>
                </a:solidFill>
              </a:rPr>
              <a:t> A[mid] = x </a:t>
            </a:r>
            <a:r>
              <a:rPr lang="en-US" dirty="0">
                <a:solidFill>
                  <a:schemeClr val="tx1">
                    <a:lumMod val="50000"/>
                  </a:schemeClr>
                </a:solidFill>
                <a:sym typeface="Wingdings" pitchFamily="2" charset="2"/>
              </a:rPr>
              <a:t> </a:t>
            </a:r>
            <a:r>
              <a:rPr lang="en-US" dirty="0" err="1">
                <a:solidFill>
                  <a:schemeClr val="tx1">
                    <a:lumMod val="50000"/>
                  </a:schemeClr>
                </a:solidFill>
                <a:sym typeface="Wingdings" pitchFamily="2" charset="2"/>
              </a:rPr>
              <a:t>trả</a:t>
            </a:r>
            <a:r>
              <a:rPr lang="en-US" dirty="0">
                <a:solidFill>
                  <a:schemeClr val="tx1">
                    <a:lumMod val="50000"/>
                  </a:schemeClr>
                </a:solidFill>
                <a:sym typeface="Wingdings" pitchFamily="2" charset="2"/>
              </a:rPr>
              <a:t> về mid.</a:t>
            </a:r>
          </a:p>
          <a:p>
            <a:pPr lvl="1" eaLnBrk="1" hangingPunct="1">
              <a:defRPr/>
            </a:pPr>
            <a:r>
              <a:rPr lang="en-US" dirty="0">
                <a:solidFill>
                  <a:schemeClr val="tx1">
                    <a:lumMod val="50000"/>
                  </a:schemeClr>
                </a:solidFill>
                <a:sym typeface="Wingdings" pitchFamily="2" charset="2"/>
              </a:rPr>
              <a:t>Ng</a:t>
            </a:r>
            <a:r>
              <a:rPr lang="vi-VN" dirty="0">
                <a:solidFill>
                  <a:schemeClr val="tx1">
                    <a:lumMod val="50000"/>
                  </a:schemeClr>
                </a:solidFill>
                <a:sym typeface="Wingdings" pitchFamily="2" charset="2"/>
              </a:rPr>
              <a:t>ượ</a:t>
            </a:r>
            <a:r>
              <a:rPr lang="en-US" dirty="0">
                <a:solidFill>
                  <a:schemeClr val="tx1">
                    <a:lumMod val="50000"/>
                  </a:schemeClr>
                </a:solidFill>
                <a:sym typeface="Wingdings" pitchFamily="2" charset="2"/>
              </a:rPr>
              <a:t>c lại</a:t>
            </a:r>
          </a:p>
          <a:p>
            <a:pPr lvl="2" eaLnBrk="1" hangingPunct="1">
              <a:defRPr/>
            </a:pPr>
            <a:r>
              <a:rPr lang="en-US" sz="2400" dirty="0" err="1">
                <a:solidFill>
                  <a:schemeClr val="tx1">
                    <a:lumMod val="50000"/>
                  </a:schemeClr>
                </a:solidFill>
                <a:sym typeface="Wingdings" pitchFamily="2" charset="2"/>
              </a:rPr>
              <a:t>Nếu</a:t>
            </a:r>
            <a:r>
              <a:rPr lang="en-US" sz="2400" dirty="0">
                <a:solidFill>
                  <a:schemeClr val="tx1">
                    <a:lumMod val="50000"/>
                  </a:schemeClr>
                </a:solidFill>
                <a:sym typeface="Wingdings" pitchFamily="2" charset="2"/>
              </a:rPr>
              <a:t> x &lt; A[mid]  </a:t>
            </a:r>
            <a:r>
              <a:rPr lang="en-US" sz="2400" dirty="0" err="1">
                <a:solidFill>
                  <a:schemeClr val="tx1">
                    <a:lumMod val="50000"/>
                  </a:schemeClr>
                </a:solidFill>
                <a:sym typeface="Wingdings" pitchFamily="2" charset="2"/>
              </a:rPr>
              <a:t>tìm</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trong</a:t>
            </a:r>
            <a:r>
              <a:rPr lang="en-US" sz="2400" dirty="0">
                <a:solidFill>
                  <a:schemeClr val="tx1">
                    <a:lumMod val="50000"/>
                  </a:schemeClr>
                </a:solidFill>
                <a:sym typeface="Wingdings" pitchFamily="2" charset="2"/>
              </a:rPr>
              <a:t> </a:t>
            </a:r>
            <a:r>
              <a:rPr lang="vi-VN" sz="2400" dirty="0">
                <a:solidFill>
                  <a:schemeClr val="tx1">
                    <a:lumMod val="50000"/>
                  </a:schemeClr>
                </a:solidFill>
                <a:sym typeface="Wingdings" pitchFamily="2" charset="2"/>
              </a:rPr>
              <a:t>đ</a:t>
            </a:r>
            <a:r>
              <a:rPr lang="en-US" sz="2400" dirty="0" err="1">
                <a:solidFill>
                  <a:schemeClr val="tx1">
                    <a:lumMod val="50000"/>
                  </a:schemeClr>
                </a:solidFill>
                <a:sym typeface="Wingdings" pitchFamily="2" charset="2"/>
              </a:rPr>
              <a:t>oạn</a:t>
            </a:r>
            <a:r>
              <a:rPr lang="en-US" sz="2400" dirty="0">
                <a:solidFill>
                  <a:schemeClr val="tx1">
                    <a:lumMod val="50000"/>
                  </a:schemeClr>
                </a:solidFill>
                <a:sym typeface="Wingdings" pitchFamily="2" charset="2"/>
              </a:rPr>
              <a:t> [l, mid – 1]</a:t>
            </a:r>
          </a:p>
          <a:p>
            <a:pPr lvl="2" eaLnBrk="1" hangingPunct="1">
              <a:defRPr/>
            </a:pPr>
            <a:r>
              <a:rPr lang="en-US" sz="2400" dirty="0">
                <a:solidFill>
                  <a:schemeClr val="tx1">
                    <a:lumMod val="50000"/>
                  </a:schemeClr>
                </a:solidFill>
                <a:sym typeface="Wingdings" pitchFamily="2" charset="2"/>
              </a:rPr>
              <a:t>Ng</a:t>
            </a:r>
            <a:r>
              <a:rPr lang="vi-VN" sz="2400" dirty="0">
                <a:solidFill>
                  <a:schemeClr val="tx1">
                    <a:lumMod val="50000"/>
                  </a:schemeClr>
                </a:solidFill>
                <a:sym typeface="Wingdings" pitchFamily="2" charset="2"/>
              </a:rPr>
              <a:t>ượ</a:t>
            </a:r>
            <a:r>
              <a:rPr lang="en-US" sz="2400" dirty="0">
                <a:solidFill>
                  <a:schemeClr val="tx1">
                    <a:lumMod val="50000"/>
                  </a:schemeClr>
                </a:solidFill>
                <a:sym typeface="Wingdings" pitchFamily="2" charset="2"/>
              </a:rPr>
              <a:t>c lại  </a:t>
            </a:r>
            <a:r>
              <a:rPr lang="en-US" sz="2400" dirty="0" err="1">
                <a:solidFill>
                  <a:schemeClr val="tx1">
                    <a:lumMod val="50000"/>
                  </a:schemeClr>
                </a:solidFill>
                <a:sym typeface="Wingdings" pitchFamily="2" charset="2"/>
              </a:rPr>
              <a:t>tìm</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trong</a:t>
            </a:r>
            <a:r>
              <a:rPr lang="en-US" sz="2400" dirty="0">
                <a:solidFill>
                  <a:schemeClr val="tx1">
                    <a:lumMod val="50000"/>
                  </a:schemeClr>
                </a:solidFill>
                <a:sym typeface="Wingdings" pitchFamily="2" charset="2"/>
              </a:rPr>
              <a:t> </a:t>
            </a:r>
            <a:r>
              <a:rPr lang="vi-VN" sz="2400" dirty="0">
                <a:solidFill>
                  <a:schemeClr val="tx1">
                    <a:lumMod val="50000"/>
                  </a:schemeClr>
                </a:solidFill>
                <a:sym typeface="Wingdings" pitchFamily="2" charset="2"/>
              </a:rPr>
              <a:t>đ</a:t>
            </a:r>
            <a:r>
              <a:rPr lang="en-US" sz="2400" dirty="0" err="1">
                <a:solidFill>
                  <a:schemeClr val="tx1">
                    <a:lumMod val="50000"/>
                  </a:schemeClr>
                </a:solidFill>
                <a:sym typeface="Wingdings" pitchFamily="2" charset="2"/>
              </a:rPr>
              <a:t>oạn</a:t>
            </a:r>
            <a:r>
              <a:rPr lang="en-US" sz="2400" dirty="0">
                <a:solidFill>
                  <a:schemeClr val="tx1">
                    <a:lumMod val="50000"/>
                  </a:schemeClr>
                </a:solidFill>
                <a:sym typeface="Wingdings" pitchFamily="2" charset="2"/>
              </a:rPr>
              <a:t> [mid + 1, r]</a:t>
            </a:r>
          </a:p>
          <a:p>
            <a:pPr eaLnBrk="1" hangingPunct="1">
              <a:buFont typeface="Wingdings" panose="05000000000000000000" pitchFamily="2" charset="2"/>
              <a:buNone/>
              <a:defRPr/>
            </a:pPr>
            <a:r>
              <a:rPr lang="en-US" sz="2400" dirty="0">
                <a:solidFill>
                  <a:schemeClr val="tx1">
                    <a:lumMod val="50000"/>
                  </a:schemeClr>
                </a:solidFill>
                <a:sym typeface="Wingdings" pitchFamily="2" charset="2"/>
              </a:rPr>
              <a:t>	 </a:t>
            </a:r>
            <a:r>
              <a:rPr lang="en-US" sz="2400" dirty="0" err="1">
                <a:solidFill>
                  <a:schemeClr val="tx1">
                    <a:lumMod val="50000"/>
                  </a:schemeClr>
                </a:solidFill>
                <a:sym typeface="Wingdings" pitchFamily="2" charset="2"/>
              </a:rPr>
              <a:t>Sử</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dụng</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đệ</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quy</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nhị</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phân</a:t>
            </a:r>
            <a:r>
              <a:rPr lang="en-US" sz="2400" dirty="0">
                <a:solidFill>
                  <a:schemeClr val="tx1">
                    <a:lumMod val="50000"/>
                  </a:schemeClr>
                </a:solidFill>
                <a:sym typeface="Wingdings" pitchFamily="2" charset="2"/>
              </a:rPr>
              <a:t>.</a:t>
            </a:r>
            <a:endParaRPr lang="en-US" sz="2400" dirty="0">
              <a:solidFill>
                <a:schemeClr val="tx1">
                  <a:lumMod val="50000"/>
                </a:schemeClr>
              </a:solidFill>
            </a:endParaRPr>
          </a:p>
        </p:txBody>
      </p:sp>
      <p:sp>
        <p:nvSpPr>
          <p:cNvPr id="512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2BC9F976-2BA5-7264-5172-EFC1E3723866}"/>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94B4574C-AA88-FE40-AABA-469467C0358F}"/>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166679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pPr eaLnBrk="1" hangingPunct="1"/>
            <a:r>
              <a:rPr lang="en-US" altLang="en-US"/>
              <a:t>Chia </a:t>
            </a:r>
            <a:r>
              <a:rPr lang="vi-VN" altLang="en-US"/>
              <a:t>để</a:t>
            </a:r>
            <a:r>
              <a:rPr lang="en-US" altLang="en-US"/>
              <a:t> trị (divide &amp; conquer)</a:t>
            </a:r>
          </a:p>
        </p:txBody>
      </p:sp>
      <p:sp>
        <p:nvSpPr>
          <p:cNvPr id="3" name="Content Placeholder 2"/>
          <p:cNvSpPr>
            <a:spLocks noGrp="1"/>
          </p:cNvSpPr>
          <p:nvPr>
            <p:ph idx="1"/>
          </p:nvPr>
        </p:nvSpPr>
        <p:spPr/>
        <p:txBody>
          <a:bodyPr>
            <a:noAutofit/>
          </a:bodyPr>
          <a:lstStyle/>
          <a:p>
            <a:pPr eaLnBrk="1" hangingPunct="1">
              <a:defRPr/>
            </a:pPr>
            <a:r>
              <a:rPr lang="en-US" sz="2400" b="1">
                <a:solidFill>
                  <a:schemeClr val="tx1">
                    <a:lumMod val="50000"/>
                  </a:schemeClr>
                </a:solidFill>
              </a:rPr>
              <a:t>Ví dụ 2</a:t>
            </a:r>
            <a:r>
              <a:rPr lang="en-US" sz="2400">
                <a:solidFill>
                  <a:schemeClr val="tx1">
                    <a:lumMod val="50000"/>
                  </a:schemeClr>
                </a:solidFill>
              </a:rPr>
              <a:t>: Tính tích 2 chuỗi số cực lớn X và Y</a:t>
            </a:r>
          </a:p>
          <a:p>
            <a:pPr eaLnBrk="1" hangingPunct="1">
              <a:defRPr/>
            </a:pPr>
            <a:r>
              <a:rPr lang="en-US" sz="2400" b="1">
                <a:solidFill>
                  <a:schemeClr val="tx1">
                    <a:lumMod val="50000"/>
                  </a:schemeClr>
                </a:solidFill>
              </a:rPr>
              <a:t>Giải pháp</a:t>
            </a:r>
            <a:r>
              <a:rPr lang="en-US" sz="2400">
                <a:solidFill>
                  <a:schemeClr val="tx1">
                    <a:lumMod val="50000"/>
                  </a:schemeClr>
                </a:solidFill>
              </a:rPr>
              <a:t>:</a:t>
            </a:r>
          </a:p>
          <a:p>
            <a:pPr lvl="1" eaLnBrk="1" hangingPunct="1">
              <a:defRPr/>
            </a:pPr>
            <a:r>
              <a:rPr lang="en-US">
                <a:solidFill>
                  <a:schemeClr val="tx1">
                    <a:lumMod val="50000"/>
                  </a:schemeClr>
                </a:solidFill>
              </a:rPr>
              <a:t>X = X</a:t>
            </a:r>
            <a:r>
              <a:rPr lang="en-US" baseline="-25000">
                <a:solidFill>
                  <a:schemeClr val="tx1">
                    <a:lumMod val="50000"/>
                  </a:schemeClr>
                </a:solidFill>
              </a:rPr>
              <a:t>2n-1</a:t>
            </a:r>
            <a:r>
              <a:rPr lang="en-US">
                <a:solidFill>
                  <a:schemeClr val="tx1">
                    <a:lumMod val="50000"/>
                  </a:schemeClr>
                </a:solidFill>
              </a:rPr>
              <a:t>…X</a:t>
            </a:r>
            <a:r>
              <a:rPr lang="en-US" baseline="-25000">
                <a:solidFill>
                  <a:schemeClr val="tx1">
                    <a:lumMod val="50000"/>
                  </a:schemeClr>
                </a:solidFill>
              </a:rPr>
              <a:t>n</a:t>
            </a:r>
            <a:r>
              <a:rPr lang="en-US">
                <a:solidFill>
                  <a:schemeClr val="tx1">
                    <a:lumMod val="50000"/>
                  </a:schemeClr>
                </a:solidFill>
              </a:rPr>
              <a:t>X</a:t>
            </a:r>
            <a:r>
              <a:rPr lang="en-US" baseline="-25000">
                <a:solidFill>
                  <a:schemeClr val="tx1">
                    <a:lumMod val="50000"/>
                  </a:schemeClr>
                </a:solidFill>
              </a:rPr>
              <a:t>n-1</a:t>
            </a:r>
            <a:r>
              <a:rPr lang="en-US">
                <a:solidFill>
                  <a:schemeClr val="tx1">
                    <a:lumMod val="50000"/>
                  </a:schemeClr>
                </a:solidFill>
              </a:rPr>
              <a:t>…X</a:t>
            </a:r>
            <a:r>
              <a:rPr lang="en-US" baseline="-25000">
                <a:solidFill>
                  <a:schemeClr val="tx1">
                    <a:lumMod val="50000"/>
                  </a:schemeClr>
                </a:solidFill>
              </a:rPr>
              <a:t>0</a:t>
            </a:r>
            <a:r>
              <a:rPr lang="en-US">
                <a:solidFill>
                  <a:schemeClr val="tx1">
                    <a:lumMod val="50000"/>
                  </a:schemeClr>
                </a:solidFill>
              </a:rPr>
              <a:t>, Y = Y</a:t>
            </a:r>
            <a:r>
              <a:rPr lang="en-US" baseline="-25000">
                <a:solidFill>
                  <a:schemeClr val="tx1">
                    <a:lumMod val="50000"/>
                  </a:schemeClr>
                </a:solidFill>
              </a:rPr>
              <a:t>2n-1</a:t>
            </a:r>
            <a:r>
              <a:rPr lang="en-US">
                <a:solidFill>
                  <a:schemeClr val="tx1">
                    <a:lumMod val="50000"/>
                  </a:schemeClr>
                </a:solidFill>
              </a:rPr>
              <a:t>…Y</a:t>
            </a:r>
            <a:r>
              <a:rPr lang="en-US" baseline="-25000">
                <a:solidFill>
                  <a:schemeClr val="tx1">
                    <a:lumMod val="50000"/>
                  </a:schemeClr>
                </a:solidFill>
              </a:rPr>
              <a:t>n</a:t>
            </a:r>
            <a:r>
              <a:rPr lang="en-US">
                <a:solidFill>
                  <a:schemeClr val="tx1">
                    <a:lumMod val="50000"/>
                  </a:schemeClr>
                </a:solidFill>
              </a:rPr>
              <a:t>Y</a:t>
            </a:r>
            <a:r>
              <a:rPr lang="en-US" baseline="-25000">
                <a:solidFill>
                  <a:schemeClr val="tx1">
                    <a:lumMod val="50000"/>
                  </a:schemeClr>
                </a:solidFill>
              </a:rPr>
              <a:t>n-1</a:t>
            </a:r>
            <a:r>
              <a:rPr lang="en-US">
                <a:solidFill>
                  <a:schemeClr val="tx1">
                    <a:lumMod val="50000"/>
                  </a:schemeClr>
                </a:solidFill>
              </a:rPr>
              <a:t>…Y</a:t>
            </a:r>
            <a:r>
              <a:rPr lang="en-US" baseline="-25000">
                <a:solidFill>
                  <a:schemeClr val="tx1">
                    <a:lumMod val="50000"/>
                  </a:schemeClr>
                </a:solidFill>
              </a:rPr>
              <a:t>0</a:t>
            </a:r>
          </a:p>
          <a:p>
            <a:pPr lvl="1" eaLnBrk="1" hangingPunct="1">
              <a:defRPr/>
            </a:pPr>
            <a:r>
              <a:rPr lang="en-US">
                <a:solidFill>
                  <a:schemeClr val="tx1">
                    <a:lumMod val="50000"/>
                  </a:schemeClr>
                </a:solidFill>
              </a:rPr>
              <a:t>Đặt X</a:t>
            </a:r>
            <a:r>
              <a:rPr lang="en-US" baseline="-25000">
                <a:solidFill>
                  <a:schemeClr val="tx1">
                    <a:lumMod val="50000"/>
                  </a:schemeClr>
                </a:solidFill>
              </a:rPr>
              <a:t>L</a:t>
            </a:r>
            <a:r>
              <a:rPr lang="en-US">
                <a:solidFill>
                  <a:schemeClr val="tx1">
                    <a:lumMod val="50000"/>
                  </a:schemeClr>
                </a:solidFill>
              </a:rPr>
              <a:t>=X</a:t>
            </a:r>
            <a:r>
              <a:rPr lang="en-US" baseline="-25000">
                <a:solidFill>
                  <a:schemeClr val="tx1">
                    <a:lumMod val="50000"/>
                  </a:schemeClr>
                </a:solidFill>
              </a:rPr>
              <a:t>2n-1</a:t>
            </a:r>
            <a:r>
              <a:rPr lang="en-US">
                <a:solidFill>
                  <a:schemeClr val="tx1">
                    <a:lumMod val="50000"/>
                  </a:schemeClr>
                </a:solidFill>
              </a:rPr>
              <a:t>…X</a:t>
            </a:r>
            <a:r>
              <a:rPr lang="en-US" baseline="-25000">
                <a:solidFill>
                  <a:schemeClr val="tx1">
                    <a:lumMod val="50000"/>
                  </a:schemeClr>
                </a:solidFill>
              </a:rPr>
              <a:t>n</a:t>
            </a:r>
            <a:r>
              <a:rPr lang="en-US">
                <a:solidFill>
                  <a:schemeClr val="tx1">
                    <a:lumMod val="50000"/>
                  </a:schemeClr>
                </a:solidFill>
              </a:rPr>
              <a:t>, X</a:t>
            </a:r>
            <a:r>
              <a:rPr lang="en-US" baseline="-25000">
                <a:solidFill>
                  <a:schemeClr val="tx1">
                    <a:lumMod val="50000"/>
                  </a:schemeClr>
                </a:solidFill>
              </a:rPr>
              <a:t>N</a:t>
            </a:r>
            <a:r>
              <a:rPr lang="en-US">
                <a:solidFill>
                  <a:schemeClr val="tx1">
                    <a:lumMod val="50000"/>
                  </a:schemeClr>
                </a:solidFill>
              </a:rPr>
              <a:t>=X</a:t>
            </a:r>
            <a:r>
              <a:rPr lang="en-US" baseline="-25000">
                <a:solidFill>
                  <a:schemeClr val="tx1">
                    <a:lumMod val="50000"/>
                  </a:schemeClr>
                </a:solidFill>
              </a:rPr>
              <a:t>n-1</a:t>
            </a:r>
            <a:r>
              <a:rPr lang="en-US">
                <a:solidFill>
                  <a:schemeClr val="tx1">
                    <a:lumMod val="50000"/>
                  </a:schemeClr>
                </a:solidFill>
              </a:rPr>
              <a:t>…X</a:t>
            </a:r>
            <a:r>
              <a:rPr lang="en-US" baseline="-25000">
                <a:solidFill>
                  <a:schemeClr val="tx1">
                    <a:lumMod val="50000"/>
                  </a:schemeClr>
                </a:solidFill>
              </a:rPr>
              <a:t>0</a:t>
            </a:r>
            <a:r>
              <a:rPr lang="en-US">
                <a:solidFill>
                  <a:schemeClr val="tx1">
                    <a:lumMod val="50000"/>
                  </a:schemeClr>
                </a:solidFill>
              </a:rPr>
              <a:t> </a:t>
            </a:r>
            <a:r>
              <a:rPr lang="en-US">
                <a:solidFill>
                  <a:schemeClr val="tx1">
                    <a:lumMod val="50000"/>
                  </a:schemeClr>
                </a:solidFill>
                <a:sym typeface="Wingdings" pitchFamily="2" charset="2"/>
              </a:rPr>
              <a:t> X=10</a:t>
            </a:r>
            <a:r>
              <a:rPr lang="en-US" baseline="30000">
                <a:solidFill>
                  <a:schemeClr val="tx1">
                    <a:lumMod val="50000"/>
                  </a:schemeClr>
                </a:solidFill>
                <a:sym typeface="Wingdings" pitchFamily="2" charset="2"/>
              </a:rPr>
              <a:t>n</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N</a:t>
            </a:r>
            <a:endParaRPr lang="en-US" baseline="-25000">
              <a:solidFill>
                <a:schemeClr val="tx1">
                  <a:lumMod val="50000"/>
                </a:schemeClr>
              </a:solidFill>
            </a:endParaRPr>
          </a:p>
          <a:p>
            <a:pPr lvl="1" eaLnBrk="1" hangingPunct="1">
              <a:defRPr/>
            </a:pPr>
            <a:r>
              <a:rPr lang="en-US">
                <a:solidFill>
                  <a:schemeClr val="tx1">
                    <a:lumMod val="50000"/>
                  </a:schemeClr>
                </a:solidFill>
              </a:rPr>
              <a:t>Đặt Y</a:t>
            </a:r>
            <a:r>
              <a:rPr lang="en-US" baseline="-25000">
                <a:solidFill>
                  <a:schemeClr val="tx1">
                    <a:lumMod val="50000"/>
                  </a:schemeClr>
                </a:solidFill>
              </a:rPr>
              <a:t>L</a:t>
            </a:r>
            <a:r>
              <a:rPr lang="en-US">
                <a:solidFill>
                  <a:schemeClr val="tx1">
                    <a:lumMod val="50000"/>
                  </a:schemeClr>
                </a:solidFill>
              </a:rPr>
              <a:t>=Y</a:t>
            </a:r>
            <a:r>
              <a:rPr lang="en-US" baseline="-25000">
                <a:solidFill>
                  <a:schemeClr val="tx1">
                    <a:lumMod val="50000"/>
                  </a:schemeClr>
                </a:solidFill>
              </a:rPr>
              <a:t>2n-1</a:t>
            </a:r>
            <a:r>
              <a:rPr lang="en-US">
                <a:solidFill>
                  <a:schemeClr val="tx1">
                    <a:lumMod val="50000"/>
                  </a:schemeClr>
                </a:solidFill>
              </a:rPr>
              <a:t>…Y</a:t>
            </a:r>
            <a:r>
              <a:rPr lang="en-US" baseline="-25000">
                <a:solidFill>
                  <a:schemeClr val="tx1">
                    <a:lumMod val="50000"/>
                  </a:schemeClr>
                </a:solidFill>
              </a:rPr>
              <a:t>n</a:t>
            </a:r>
            <a:r>
              <a:rPr lang="en-US">
                <a:solidFill>
                  <a:schemeClr val="tx1">
                    <a:lumMod val="50000"/>
                  </a:schemeClr>
                </a:solidFill>
              </a:rPr>
              <a:t>, Y</a:t>
            </a:r>
            <a:r>
              <a:rPr lang="en-US" baseline="-25000">
                <a:solidFill>
                  <a:schemeClr val="tx1">
                    <a:lumMod val="50000"/>
                  </a:schemeClr>
                </a:solidFill>
              </a:rPr>
              <a:t>N</a:t>
            </a:r>
            <a:r>
              <a:rPr lang="en-US">
                <a:solidFill>
                  <a:schemeClr val="tx1">
                    <a:lumMod val="50000"/>
                  </a:schemeClr>
                </a:solidFill>
              </a:rPr>
              <a:t>=Y</a:t>
            </a:r>
            <a:r>
              <a:rPr lang="en-US" baseline="-25000">
                <a:solidFill>
                  <a:schemeClr val="tx1">
                    <a:lumMod val="50000"/>
                  </a:schemeClr>
                </a:solidFill>
              </a:rPr>
              <a:t>n-1</a:t>
            </a:r>
            <a:r>
              <a:rPr lang="en-US">
                <a:solidFill>
                  <a:schemeClr val="tx1">
                    <a:lumMod val="50000"/>
                  </a:schemeClr>
                </a:solidFill>
              </a:rPr>
              <a:t>…Y</a:t>
            </a:r>
            <a:r>
              <a:rPr lang="en-US" baseline="-25000">
                <a:solidFill>
                  <a:schemeClr val="tx1">
                    <a:lumMod val="50000"/>
                  </a:schemeClr>
                </a:solidFill>
              </a:rPr>
              <a:t>0</a:t>
            </a:r>
            <a:r>
              <a:rPr lang="en-US">
                <a:solidFill>
                  <a:schemeClr val="tx1">
                    <a:lumMod val="50000"/>
                  </a:schemeClr>
                </a:solidFill>
              </a:rPr>
              <a:t> </a:t>
            </a:r>
            <a:r>
              <a:rPr lang="en-US">
                <a:solidFill>
                  <a:schemeClr val="tx1">
                    <a:lumMod val="50000"/>
                  </a:schemeClr>
                </a:solidFill>
                <a:sym typeface="Wingdings" pitchFamily="2" charset="2"/>
              </a:rPr>
              <a:t> Y=10</a:t>
            </a:r>
            <a:r>
              <a:rPr lang="en-US" baseline="30000">
                <a:solidFill>
                  <a:schemeClr val="tx1">
                    <a:lumMod val="50000"/>
                  </a:schemeClr>
                </a:solidFill>
                <a:sym typeface="Wingdings" pitchFamily="2" charset="2"/>
              </a:rPr>
              <a:t>n</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N</a:t>
            </a:r>
          </a:p>
          <a:p>
            <a:pPr lvl="1" eaLnBrk="1" hangingPunct="1">
              <a:defRPr/>
            </a:pPr>
            <a:r>
              <a:rPr lang="en-US">
                <a:solidFill>
                  <a:schemeClr val="tx1">
                    <a:lumMod val="50000"/>
                  </a:schemeClr>
                </a:solidFill>
                <a:sym typeface="Wingdings" pitchFamily="2" charset="2"/>
              </a:rPr>
              <a:t> X*Y = 10</a:t>
            </a:r>
            <a:r>
              <a:rPr lang="en-US" baseline="30000">
                <a:solidFill>
                  <a:schemeClr val="tx1">
                    <a:lumMod val="50000"/>
                  </a:schemeClr>
                </a:solidFill>
                <a:sym typeface="Wingdings" pitchFamily="2" charset="2"/>
              </a:rPr>
              <a:t>2n</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 + 10</a:t>
            </a:r>
            <a:r>
              <a:rPr lang="en-US" baseline="30000">
                <a:solidFill>
                  <a:schemeClr val="tx1">
                    <a:lumMod val="50000"/>
                  </a:schemeClr>
                </a:solidFill>
                <a:sym typeface="Wingdings" pitchFamily="2" charset="2"/>
              </a:rPr>
              <a:t>n</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N</a:t>
            </a:r>
          </a:p>
          <a:p>
            <a:pPr lvl="1" eaLnBrk="1" hangingPunct="1">
              <a:defRPr/>
            </a:pPr>
            <a:r>
              <a:rPr lang="en-US">
                <a:solidFill>
                  <a:schemeClr val="tx1">
                    <a:lumMod val="50000"/>
                  </a:schemeClr>
                </a:solidFill>
                <a:sym typeface="Wingdings" pitchFamily="2" charset="2"/>
              </a:rPr>
              <a:t>và X</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 = (X</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L</a:t>
            </a:r>
            <a:r>
              <a:rPr lang="en-US">
                <a:solidFill>
                  <a:schemeClr val="tx1">
                    <a:lumMod val="50000"/>
                  </a:schemeClr>
                </a:solidFill>
                <a:sym typeface="Wingdings" pitchFamily="2" charset="2"/>
              </a:rPr>
              <a:t>+X</a:t>
            </a:r>
            <a:r>
              <a:rPr lang="en-US" baseline="-25000">
                <a:solidFill>
                  <a:schemeClr val="tx1">
                    <a:lumMod val="50000"/>
                  </a:schemeClr>
                </a:solidFill>
                <a:sym typeface="Wingdings" pitchFamily="2" charset="2"/>
              </a:rPr>
              <a:t>N</a:t>
            </a:r>
            <a:r>
              <a:rPr lang="en-US">
                <a:solidFill>
                  <a:schemeClr val="tx1">
                    <a:lumMod val="50000"/>
                  </a:schemeClr>
                </a:solidFill>
                <a:sym typeface="Wingdings" pitchFamily="2" charset="2"/>
              </a:rPr>
              <a:t>Y</a:t>
            </a:r>
            <a:r>
              <a:rPr lang="en-US" baseline="-25000">
                <a:solidFill>
                  <a:schemeClr val="tx1">
                    <a:lumMod val="50000"/>
                  </a:schemeClr>
                </a:solidFill>
                <a:sym typeface="Wingdings" pitchFamily="2" charset="2"/>
              </a:rPr>
              <a:t>N</a:t>
            </a:r>
          </a:p>
          <a:p>
            <a:pPr eaLnBrk="1" hangingPunct="1">
              <a:buFont typeface="Wingdings" panose="05000000000000000000" pitchFamily="2" charset="2"/>
              <a:buNone/>
              <a:defRPr/>
            </a:pPr>
            <a:r>
              <a:rPr lang="en-US" sz="2400">
                <a:solidFill>
                  <a:schemeClr val="tx1">
                    <a:lumMod val="50000"/>
                  </a:schemeClr>
                </a:solidFill>
                <a:sym typeface="Wingdings" pitchFamily="2" charset="2"/>
              </a:rPr>
              <a:t>	 Nhân 3 số nhỏ h</a:t>
            </a:r>
            <a:r>
              <a:rPr lang="vi-VN" sz="2400">
                <a:solidFill>
                  <a:schemeClr val="tx1">
                    <a:lumMod val="50000"/>
                  </a:schemeClr>
                </a:solidFill>
                <a:sym typeface="Wingdings" pitchFamily="2" charset="2"/>
              </a:rPr>
              <a:t>ơ</a:t>
            </a:r>
            <a:r>
              <a:rPr lang="en-US" sz="2400">
                <a:solidFill>
                  <a:schemeClr val="tx1">
                    <a:lumMod val="50000"/>
                  </a:schemeClr>
                </a:solidFill>
                <a:sym typeface="Wingdings" pitchFamily="2" charset="2"/>
              </a:rPr>
              <a:t>n (</a:t>
            </a:r>
            <a:r>
              <a:rPr lang="vi-VN" sz="2400">
                <a:solidFill>
                  <a:schemeClr val="tx1">
                    <a:lumMod val="50000"/>
                  </a:schemeClr>
                </a:solidFill>
                <a:sym typeface="Wingdings" pitchFamily="2" charset="2"/>
              </a:rPr>
              <a:t>độ</a:t>
            </a:r>
            <a:r>
              <a:rPr lang="en-US" sz="2400">
                <a:solidFill>
                  <a:schemeClr val="tx1">
                    <a:lumMod val="50000"/>
                  </a:schemeClr>
                </a:solidFill>
                <a:sym typeface="Wingdings" pitchFamily="2" charset="2"/>
              </a:rPr>
              <a:t> dài ½) </a:t>
            </a:r>
            <a:r>
              <a:rPr lang="vi-VN" sz="2400">
                <a:solidFill>
                  <a:schemeClr val="tx1">
                    <a:lumMod val="50000"/>
                  </a:schemeClr>
                </a:solidFill>
                <a:sym typeface="Wingdings" pitchFamily="2" charset="2"/>
              </a:rPr>
              <a:t>đế</a:t>
            </a:r>
            <a:r>
              <a:rPr lang="en-US" sz="2400">
                <a:solidFill>
                  <a:schemeClr val="tx1">
                    <a:lumMod val="50000"/>
                  </a:schemeClr>
                </a:solidFill>
                <a:sym typeface="Wingdings" pitchFamily="2" charset="2"/>
              </a:rPr>
              <a:t>n khi có thể nhân </a:t>
            </a:r>
            <a:r>
              <a:rPr lang="vi-VN" sz="2400">
                <a:solidFill>
                  <a:schemeClr val="tx1">
                    <a:lumMod val="50000"/>
                  </a:schemeClr>
                </a:solidFill>
                <a:sym typeface="Wingdings" pitchFamily="2" charset="2"/>
              </a:rPr>
              <a:t>đượ</a:t>
            </a:r>
            <a:r>
              <a:rPr lang="en-US" sz="2400">
                <a:solidFill>
                  <a:schemeClr val="tx1">
                    <a:lumMod val="50000"/>
                  </a:schemeClr>
                </a:solidFill>
                <a:sym typeface="Wingdings" pitchFamily="2" charset="2"/>
              </a:rPr>
              <a:t>c ngay.</a:t>
            </a:r>
          </a:p>
          <a:p>
            <a:pPr eaLnBrk="1" hangingPunct="1">
              <a:defRPr/>
            </a:pPr>
            <a:endParaRPr lang="en-US" sz="2400">
              <a:solidFill>
                <a:schemeClr val="tx1">
                  <a:lumMod val="50000"/>
                </a:schemeClr>
              </a:solidFill>
            </a:endParaRPr>
          </a:p>
        </p:txBody>
      </p:sp>
      <p:sp>
        <p:nvSpPr>
          <p:cNvPr id="5325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B399C02D-CEE8-8491-C4C8-C05E63610559}"/>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8CDE5BDC-A31D-FCA8-52D9-93B575B1645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175842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fontScale="90000"/>
          </a:bodyPr>
          <a:lstStyle/>
          <a:p>
            <a:pPr eaLnBrk="1" hangingPunct="1"/>
            <a:r>
              <a:rPr lang="en-US" altLang="en-US"/>
              <a:t>Chia </a:t>
            </a:r>
            <a:r>
              <a:rPr lang="vi-VN" altLang="en-US"/>
              <a:t>để</a:t>
            </a:r>
            <a:r>
              <a:rPr lang="en-US" altLang="en-US"/>
              <a:t> trị (divide &amp; conquer)</a:t>
            </a:r>
          </a:p>
        </p:txBody>
      </p:sp>
      <p:sp>
        <p:nvSpPr>
          <p:cNvPr id="3" name="Content Placeholder 2"/>
          <p:cNvSpPr>
            <a:spLocks noGrp="1"/>
          </p:cNvSpPr>
          <p:nvPr>
            <p:ph idx="1"/>
          </p:nvPr>
        </p:nvSpPr>
        <p:spPr/>
        <p:txBody>
          <a:bodyPr>
            <a:normAutofit/>
          </a:bodyPr>
          <a:lstStyle/>
          <a:p>
            <a:pPr eaLnBrk="1" hangingPunct="1">
              <a:defRPr/>
            </a:pPr>
            <a:r>
              <a:rPr lang="en-US" sz="2400">
                <a:solidFill>
                  <a:schemeClr val="tx1">
                    <a:lumMod val="50000"/>
                  </a:schemeClr>
                </a:solidFill>
              </a:rPr>
              <a:t>Một số bài toán khác:</a:t>
            </a:r>
          </a:p>
          <a:p>
            <a:pPr lvl="1" eaLnBrk="1" hangingPunct="1">
              <a:defRPr/>
            </a:pPr>
            <a:r>
              <a:rPr lang="en-US">
                <a:solidFill>
                  <a:schemeClr val="tx1">
                    <a:lumMod val="50000"/>
                  </a:schemeClr>
                </a:solidFill>
              </a:rPr>
              <a:t>Bài toán tháp Hà Nội</a:t>
            </a:r>
          </a:p>
          <a:p>
            <a:pPr lvl="1" eaLnBrk="1" hangingPunct="1">
              <a:defRPr/>
            </a:pPr>
            <a:r>
              <a:rPr lang="en-US">
                <a:solidFill>
                  <a:schemeClr val="tx1">
                    <a:lumMod val="50000"/>
                  </a:schemeClr>
                </a:solidFill>
              </a:rPr>
              <a:t>Các giải thuật sắp xếp: QuickSort, MergeSort</a:t>
            </a:r>
          </a:p>
          <a:p>
            <a:pPr lvl="1" eaLnBrk="1" hangingPunct="1">
              <a:defRPr/>
            </a:pPr>
            <a:r>
              <a:rPr lang="en-US">
                <a:solidFill>
                  <a:schemeClr val="tx1">
                    <a:lumMod val="50000"/>
                  </a:schemeClr>
                </a:solidFill>
              </a:rPr>
              <a:t>Các giải thuật tìm kiếm trên cây nhị phân tìm kiếm, cây nhị phân nhiều nhánh tìm kiếm.</a:t>
            </a:r>
          </a:p>
          <a:p>
            <a:pPr eaLnBrk="1" hangingPunct="1">
              <a:defRPr/>
            </a:pPr>
            <a:r>
              <a:rPr lang="en-US" sz="2400">
                <a:solidFill>
                  <a:schemeClr val="tx1">
                    <a:lumMod val="50000"/>
                  </a:schemeClr>
                </a:solidFill>
              </a:rPr>
              <a:t>L</a:t>
            </a:r>
            <a:r>
              <a:rPr lang="vi-VN" sz="2400">
                <a:solidFill>
                  <a:schemeClr val="tx1">
                    <a:lumMod val="50000"/>
                  </a:schemeClr>
                </a:solidFill>
              </a:rPr>
              <a:t>ư</a:t>
            </a:r>
            <a:r>
              <a:rPr lang="en-US" sz="2400">
                <a:solidFill>
                  <a:schemeClr val="tx1">
                    <a:lumMod val="50000"/>
                  </a:schemeClr>
                </a:solidFill>
              </a:rPr>
              <a:t>u ý:</a:t>
            </a:r>
          </a:p>
          <a:p>
            <a:pPr lvl="1" eaLnBrk="1" hangingPunct="1">
              <a:defRPr/>
            </a:pPr>
            <a:r>
              <a:rPr lang="vi-VN">
                <a:solidFill>
                  <a:schemeClr val="tx1">
                    <a:lumMod val="50000"/>
                  </a:schemeClr>
                </a:solidFill>
              </a:rPr>
              <a:t>Khi bài toán lớn được chia thành các bài</a:t>
            </a:r>
            <a:r>
              <a:rPr lang="en-US">
                <a:solidFill>
                  <a:schemeClr val="tx1">
                    <a:lumMod val="50000"/>
                  </a:schemeClr>
                </a:solidFill>
              </a:rPr>
              <a:t> </a:t>
            </a:r>
            <a:r>
              <a:rPr lang="vi-VN">
                <a:solidFill>
                  <a:schemeClr val="tx1">
                    <a:lumMod val="50000"/>
                  </a:schemeClr>
                </a:solidFill>
              </a:rPr>
              <a:t>toán nhỏ hơn mà những bài toán nhỏ hơn</a:t>
            </a:r>
            <a:r>
              <a:rPr lang="en-US">
                <a:solidFill>
                  <a:schemeClr val="tx1">
                    <a:lumMod val="50000"/>
                  </a:schemeClr>
                </a:solidFill>
              </a:rPr>
              <a:t> </a:t>
            </a:r>
            <a:r>
              <a:rPr lang="vi-VN">
                <a:solidFill>
                  <a:schemeClr val="tx1">
                    <a:lumMod val="50000"/>
                  </a:schemeClr>
                </a:solidFill>
              </a:rPr>
              <a:t>này không đơn giản nhiều so với bài toán</a:t>
            </a:r>
            <a:r>
              <a:rPr lang="en-US">
                <a:solidFill>
                  <a:schemeClr val="tx1">
                    <a:lumMod val="50000"/>
                  </a:schemeClr>
                </a:solidFill>
              </a:rPr>
              <a:t> </a:t>
            </a:r>
            <a:r>
              <a:rPr lang="vi-VN">
                <a:solidFill>
                  <a:schemeClr val="tx1">
                    <a:lumMod val="50000"/>
                  </a:schemeClr>
                </a:solidFill>
              </a:rPr>
              <a:t>gốc</a:t>
            </a:r>
            <a:r>
              <a:rPr lang="en-US">
                <a:solidFill>
                  <a:schemeClr val="tx1">
                    <a:lumMod val="50000"/>
                  </a:schemeClr>
                </a:solidFill>
              </a:rPr>
              <a:t> thì </a:t>
            </a:r>
            <a:r>
              <a:rPr lang="vi-VN">
                <a:solidFill>
                  <a:schemeClr val="tx1">
                    <a:lumMod val="50000"/>
                  </a:schemeClr>
                </a:solidFill>
              </a:rPr>
              <a:t>không nên dùng kỹ thuật chia để trị</a:t>
            </a:r>
            <a:r>
              <a:rPr lang="en-US">
                <a:solidFill>
                  <a:schemeClr val="tx1">
                    <a:lumMod val="50000"/>
                  </a:schemeClr>
                </a:solidFill>
              </a:rPr>
              <a:t>.</a:t>
            </a:r>
            <a:endParaRPr lang="vi-VN">
              <a:solidFill>
                <a:schemeClr val="tx1">
                  <a:lumMod val="50000"/>
                </a:schemeClr>
              </a:solidFill>
            </a:endParaRPr>
          </a:p>
          <a:p>
            <a:pPr lvl="1" eaLnBrk="1" hangingPunct="1">
              <a:defRPr/>
            </a:pPr>
            <a:endParaRPr lang="en-US">
              <a:solidFill>
                <a:schemeClr val="tx1">
                  <a:lumMod val="50000"/>
                </a:schemeClr>
              </a:solidFill>
            </a:endParaRPr>
          </a:p>
        </p:txBody>
      </p:sp>
      <p:sp>
        <p:nvSpPr>
          <p:cNvPr id="553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C308820C-61E3-B1B1-D732-4D90E93F1C27}"/>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84DCCBFA-90A4-77FB-BDDA-D185C94BE5C8}"/>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245233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pPr eaLnBrk="1" hangingPunct="1"/>
            <a:r>
              <a:rPr lang="en-US" altLang="en-US"/>
              <a:t>Lần ng</a:t>
            </a:r>
            <a:r>
              <a:rPr lang="vi-VN" altLang="en-US"/>
              <a:t>ượ</a:t>
            </a:r>
            <a:r>
              <a:rPr lang="en-US" altLang="en-US"/>
              <a:t>c (Backtracking)</a:t>
            </a:r>
          </a:p>
        </p:txBody>
      </p:sp>
      <p:sp>
        <p:nvSpPr>
          <p:cNvPr id="3" name="Content Placeholder 2"/>
          <p:cNvSpPr>
            <a:spLocks noGrp="1"/>
          </p:cNvSpPr>
          <p:nvPr>
            <p:ph idx="1"/>
          </p:nvPr>
        </p:nvSpPr>
        <p:spPr/>
        <p:txBody>
          <a:bodyPr>
            <a:normAutofit/>
          </a:bodyPr>
          <a:lstStyle/>
          <a:p>
            <a:pPr eaLnBrk="1" hangingPunct="1">
              <a:defRPr/>
            </a:pPr>
            <a:r>
              <a:rPr lang="en-US" sz="2400" b="1">
                <a:solidFill>
                  <a:schemeClr val="tx1">
                    <a:lumMod val="50000"/>
                  </a:schemeClr>
                </a:solidFill>
              </a:rPr>
              <a:t>Khái niệm</a:t>
            </a:r>
            <a:r>
              <a:rPr lang="en-US" sz="2400">
                <a:solidFill>
                  <a:schemeClr val="tx1">
                    <a:lumMod val="50000"/>
                  </a:schemeClr>
                </a:solidFill>
              </a:rPr>
              <a:t>:</a:t>
            </a:r>
          </a:p>
          <a:p>
            <a:pPr lvl="1" eaLnBrk="1" hangingPunct="1">
              <a:defRPr/>
            </a:pPr>
            <a:r>
              <a:rPr lang="en-US">
                <a:solidFill>
                  <a:schemeClr val="tx1">
                    <a:lumMod val="50000"/>
                  </a:schemeClr>
                </a:solidFill>
              </a:rPr>
              <a:t>Tại b</a:t>
            </a:r>
            <a:r>
              <a:rPr lang="vi-VN">
                <a:solidFill>
                  <a:schemeClr val="tx1">
                    <a:lumMod val="50000"/>
                  </a:schemeClr>
                </a:solidFill>
              </a:rPr>
              <a:t>ướ</a:t>
            </a:r>
            <a:r>
              <a:rPr lang="en-US">
                <a:solidFill>
                  <a:schemeClr val="tx1">
                    <a:lumMod val="50000"/>
                  </a:schemeClr>
                </a:solidFill>
              </a:rPr>
              <a:t>c có nhiều lựa chọn, ta chọn thử 1 b</a:t>
            </a:r>
            <a:r>
              <a:rPr lang="vi-VN">
                <a:solidFill>
                  <a:schemeClr val="tx1">
                    <a:lumMod val="50000"/>
                  </a:schemeClr>
                </a:solidFill>
              </a:rPr>
              <a:t>ướ</a:t>
            </a:r>
            <a:r>
              <a:rPr lang="en-US">
                <a:solidFill>
                  <a:schemeClr val="tx1">
                    <a:lumMod val="50000"/>
                  </a:schemeClr>
                </a:solidFill>
              </a:rPr>
              <a:t>c </a:t>
            </a:r>
            <a:r>
              <a:rPr lang="vi-VN">
                <a:solidFill>
                  <a:schemeClr val="tx1">
                    <a:lumMod val="50000"/>
                  </a:schemeClr>
                </a:solidFill>
              </a:rPr>
              <a:t>để</a:t>
            </a:r>
            <a:r>
              <a:rPr lang="en-US">
                <a:solidFill>
                  <a:schemeClr val="tx1">
                    <a:lumMod val="50000"/>
                  </a:schemeClr>
                </a:solidFill>
              </a:rPr>
              <a:t> </a:t>
            </a:r>
            <a:r>
              <a:rPr lang="vi-VN">
                <a:solidFill>
                  <a:schemeClr val="tx1">
                    <a:lumMod val="50000"/>
                  </a:schemeClr>
                </a:solidFill>
              </a:rPr>
              <a:t>đ</a:t>
            </a:r>
            <a:r>
              <a:rPr lang="en-US">
                <a:solidFill>
                  <a:schemeClr val="tx1">
                    <a:lumMod val="50000"/>
                  </a:schemeClr>
                </a:solidFill>
              </a:rPr>
              <a:t>i tiếp.</a:t>
            </a:r>
          </a:p>
          <a:p>
            <a:pPr lvl="1" eaLnBrk="1" hangingPunct="1">
              <a:defRPr/>
            </a:pPr>
            <a:r>
              <a:rPr lang="en-US">
                <a:solidFill>
                  <a:schemeClr val="tx1">
                    <a:lumMod val="50000"/>
                  </a:schemeClr>
                </a:solidFill>
              </a:rPr>
              <a:t>Nếu không thành công thì “lần ng</a:t>
            </a:r>
            <a:r>
              <a:rPr lang="vi-VN">
                <a:solidFill>
                  <a:schemeClr val="tx1">
                    <a:lumMod val="50000"/>
                  </a:schemeClr>
                </a:solidFill>
              </a:rPr>
              <a:t>ượ</a:t>
            </a:r>
            <a:r>
              <a:rPr lang="en-US">
                <a:solidFill>
                  <a:schemeClr val="tx1">
                    <a:lumMod val="50000"/>
                  </a:schemeClr>
                </a:solidFill>
              </a:rPr>
              <a:t>c” chọn b</a:t>
            </a:r>
            <a:r>
              <a:rPr lang="vi-VN">
                <a:solidFill>
                  <a:schemeClr val="tx1">
                    <a:lumMod val="50000"/>
                  </a:schemeClr>
                </a:solidFill>
              </a:rPr>
              <a:t>ướ</a:t>
            </a:r>
            <a:r>
              <a:rPr lang="en-US">
                <a:solidFill>
                  <a:schemeClr val="tx1">
                    <a:lumMod val="50000"/>
                  </a:schemeClr>
                </a:solidFill>
              </a:rPr>
              <a:t>c khác.</a:t>
            </a:r>
          </a:p>
          <a:p>
            <a:pPr lvl="1" eaLnBrk="1" hangingPunct="1">
              <a:defRPr/>
            </a:pPr>
            <a:r>
              <a:rPr lang="en-US">
                <a:solidFill>
                  <a:schemeClr val="tx1">
                    <a:lumMod val="50000"/>
                  </a:schemeClr>
                </a:solidFill>
              </a:rPr>
              <a:t>Nếu </a:t>
            </a:r>
            <a:r>
              <a:rPr lang="vi-VN">
                <a:solidFill>
                  <a:schemeClr val="tx1">
                    <a:lumMod val="50000"/>
                  </a:schemeClr>
                </a:solidFill>
              </a:rPr>
              <a:t>đã</a:t>
            </a:r>
            <a:r>
              <a:rPr lang="en-US">
                <a:solidFill>
                  <a:schemeClr val="tx1">
                    <a:lumMod val="50000"/>
                  </a:schemeClr>
                </a:solidFill>
              </a:rPr>
              <a:t> thành công thì ghi nhận lời giải này </a:t>
            </a:r>
            <a:r>
              <a:rPr lang="vi-VN">
                <a:solidFill>
                  <a:schemeClr val="tx1">
                    <a:lumMod val="50000"/>
                  </a:schemeClr>
                </a:solidFill>
              </a:rPr>
              <a:t>đồ</a:t>
            </a:r>
            <a:r>
              <a:rPr lang="en-US">
                <a:solidFill>
                  <a:schemeClr val="tx1">
                    <a:lumMod val="50000"/>
                  </a:schemeClr>
                </a:solidFill>
              </a:rPr>
              <a:t>ng thời “lần ng</a:t>
            </a:r>
            <a:r>
              <a:rPr lang="vi-VN">
                <a:solidFill>
                  <a:schemeClr val="tx1">
                    <a:lumMod val="50000"/>
                  </a:schemeClr>
                </a:solidFill>
              </a:rPr>
              <a:t>ượ</a:t>
            </a:r>
            <a:r>
              <a:rPr lang="en-US">
                <a:solidFill>
                  <a:schemeClr val="tx1">
                    <a:lumMod val="50000"/>
                  </a:schemeClr>
                </a:solidFill>
              </a:rPr>
              <a:t>c” </a:t>
            </a:r>
            <a:r>
              <a:rPr lang="vi-VN">
                <a:solidFill>
                  <a:schemeClr val="tx1">
                    <a:lumMod val="50000"/>
                  </a:schemeClr>
                </a:solidFill>
              </a:rPr>
              <a:t>để</a:t>
            </a:r>
            <a:r>
              <a:rPr lang="en-US">
                <a:solidFill>
                  <a:schemeClr val="tx1">
                    <a:lumMod val="50000"/>
                  </a:schemeClr>
                </a:solidFill>
              </a:rPr>
              <a:t> truy tìm lời giải mới.</a:t>
            </a:r>
          </a:p>
          <a:p>
            <a:pPr lvl="1" eaLnBrk="1" hangingPunct="1">
              <a:defRPr/>
            </a:pPr>
            <a:r>
              <a:rPr lang="en-US">
                <a:solidFill>
                  <a:schemeClr val="tx1">
                    <a:lumMod val="50000"/>
                  </a:schemeClr>
                </a:solidFill>
              </a:rPr>
              <a:t>Thích hợp giải các bài toán kinh </a:t>
            </a:r>
            <a:r>
              <a:rPr lang="vi-VN">
                <a:solidFill>
                  <a:schemeClr val="tx1">
                    <a:lumMod val="50000"/>
                  </a:schemeClr>
                </a:solidFill>
              </a:rPr>
              <a:t>đ</a:t>
            </a:r>
            <a:r>
              <a:rPr lang="en-US">
                <a:solidFill>
                  <a:schemeClr val="tx1">
                    <a:lumMod val="50000"/>
                  </a:schemeClr>
                </a:solidFill>
              </a:rPr>
              <a:t>iển nh</a:t>
            </a:r>
            <a:r>
              <a:rPr lang="vi-VN">
                <a:solidFill>
                  <a:schemeClr val="tx1">
                    <a:lumMod val="50000"/>
                  </a:schemeClr>
                </a:solidFill>
              </a:rPr>
              <a:t>ư</a:t>
            </a:r>
            <a:r>
              <a:rPr lang="en-US">
                <a:solidFill>
                  <a:schemeClr val="tx1">
                    <a:lumMod val="50000"/>
                  </a:schemeClr>
                </a:solidFill>
              </a:rPr>
              <a:t> bài toán 8 hậu và bài toán mã </a:t>
            </a:r>
            <a:r>
              <a:rPr lang="vi-VN">
                <a:solidFill>
                  <a:schemeClr val="tx1">
                    <a:lumMod val="50000"/>
                  </a:schemeClr>
                </a:solidFill>
              </a:rPr>
              <a:t>đ</a:t>
            </a:r>
            <a:r>
              <a:rPr lang="en-US">
                <a:solidFill>
                  <a:schemeClr val="tx1">
                    <a:lumMod val="50000"/>
                  </a:schemeClr>
                </a:solidFill>
              </a:rPr>
              <a:t>i tuần.</a:t>
            </a:r>
          </a:p>
        </p:txBody>
      </p:sp>
      <p:sp>
        <p:nvSpPr>
          <p:cNvPr id="573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A78FAD96-360D-4578-DFA9-3F89C09328DE}"/>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4F74B19C-BECD-9C2F-3815-0FB5B9EFDF28}"/>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245750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pPr eaLnBrk="1" hangingPunct="1"/>
            <a:r>
              <a:rPr lang="en-US" altLang="en-US"/>
              <a:t>Lần ng</a:t>
            </a:r>
            <a:r>
              <a:rPr lang="vi-VN" altLang="en-US"/>
              <a:t>ượ</a:t>
            </a:r>
            <a:r>
              <a:rPr lang="en-US" altLang="en-US"/>
              <a:t>c (Backtracking)</a:t>
            </a:r>
          </a:p>
        </p:txBody>
      </p:sp>
      <p:sp>
        <p:nvSpPr>
          <p:cNvPr id="3" name="Content Placeholder 2"/>
          <p:cNvSpPr>
            <a:spLocks noGrp="1"/>
          </p:cNvSpPr>
          <p:nvPr>
            <p:ph idx="1"/>
          </p:nvPr>
        </p:nvSpPr>
        <p:spPr/>
        <p:txBody>
          <a:bodyPr>
            <a:normAutofit/>
          </a:bodyPr>
          <a:lstStyle/>
          <a:p>
            <a:pPr eaLnBrk="1" hangingPunct="1">
              <a:defRPr/>
            </a:pPr>
            <a:r>
              <a:rPr lang="en-US" sz="2400">
                <a:solidFill>
                  <a:schemeClr val="tx1">
                    <a:lumMod val="50000"/>
                  </a:schemeClr>
                </a:solidFill>
              </a:rPr>
              <a:t>Ví dụ: Tìm </a:t>
            </a:r>
            <a:r>
              <a:rPr lang="vi-VN" sz="2400">
                <a:solidFill>
                  <a:schemeClr val="tx1">
                    <a:lumMod val="50000"/>
                  </a:schemeClr>
                </a:solidFill>
              </a:rPr>
              <a:t>đườ</a:t>
            </a:r>
            <a:r>
              <a:rPr lang="en-US" sz="2400">
                <a:solidFill>
                  <a:schemeClr val="tx1">
                    <a:lumMod val="50000"/>
                  </a:schemeClr>
                </a:solidFill>
              </a:rPr>
              <a:t>ng </a:t>
            </a:r>
            <a:r>
              <a:rPr lang="vi-VN" sz="2400">
                <a:solidFill>
                  <a:schemeClr val="tx1">
                    <a:lumMod val="50000"/>
                  </a:schemeClr>
                </a:solidFill>
              </a:rPr>
              <a:t>đ</a:t>
            </a:r>
            <a:r>
              <a:rPr lang="en-US" sz="2400">
                <a:solidFill>
                  <a:schemeClr val="tx1">
                    <a:lumMod val="50000"/>
                  </a:schemeClr>
                </a:solidFill>
              </a:rPr>
              <a:t>i từ X </a:t>
            </a:r>
            <a:r>
              <a:rPr lang="vi-VN" sz="2400">
                <a:solidFill>
                  <a:schemeClr val="tx1">
                    <a:lumMod val="50000"/>
                  </a:schemeClr>
                </a:solidFill>
              </a:rPr>
              <a:t>đế</a:t>
            </a:r>
            <a:r>
              <a:rPr lang="en-US" sz="2400">
                <a:solidFill>
                  <a:schemeClr val="tx1">
                    <a:lumMod val="50000"/>
                  </a:schemeClr>
                </a:solidFill>
              </a:rPr>
              <a:t>n Y.</a:t>
            </a:r>
          </a:p>
        </p:txBody>
      </p:sp>
      <p:sp>
        <p:nvSpPr>
          <p:cNvPr id="593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5" name="Group 4"/>
          <p:cNvGrpSpPr>
            <a:grpSpLocks/>
          </p:cNvGrpSpPr>
          <p:nvPr/>
        </p:nvGrpSpPr>
        <p:grpSpPr bwMode="auto">
          <a:xfrm>
            <a:off x="2286000" y="4495801"/>
            <a:ext cx="755650" cy="758825"/>
            <a:chOff x="4010025" y="1277941"/>
            <a:chExt cx="755650" cy="758826"/>
          </a:xfrm>
        </p:grpSpPr>
        <p:grpSp>
          <p:nvGrpSpPr>
            <p:cNvPr id="59524" name="Group 39"/>
            <p:cNvGrpSpPr>
              <a:grpSpLocks/>
            </p:cNvGrpSpPr>
            <p:nvPr/>
          </p:nvGrpSpPr>
          <p:grpSpPr bwMode="auto">
            <a:xfrm>
              <a:off x="4032250" y="1277941"/>
              <a:ext cx="723900" cy="758826"/>
              <a:chOff x="3247" y="1673"/>
              <a:chExt cx="606" cy="636"/>
            </a:xfrm>
          </p:grpSpPr>
          <p:pic>
            <p:nvPicPr>
              <p:cNvPr id="59526" name="Picture 40" descr="light_shadow"/>
              <p:cNvPicPr>
                <a:picLocks noChangeAspect="1" noChangeArrowheads="1"/>
              </p:cNvPicPr>
              <p:nvPr/>
            </p:nvPicPr>
            <p:blipFill>
              <a:blip r:embed="rId2"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527" name="Picture 41"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59531" name="Group 150"/>
              <p:cNvGrpSpPr>
                <a:grpSpLocks/>
              </p:cNvGrpSpPr>
              <p:nvPr/>
            </p:nvGrpSpPr>
            <p:grpSpPr bwMode="auto">
              <a:xfrm rot="-1045052" flipH="1" flipV="1">
                <a:off x="3275" y="2104"/>
                <a:ext cx="466" cy="115"/>
                <a:chOff x="2532" y="1080"/>
                <a:chExt cx="883" cy="236"/>
              </a:xfrm>
            </p:grpSpPr>
            <p:grpSp>
              <p:nvGrpSpPr>
                <p:cNvPr id="59533" name="Group 44"/>
                <p:cNvGrpSpPr>
                  <a:grpSpLocks/>
                </p:cNvGrpSpPr>
                <p:nvPr/>
              </p:nvGrpSpPr>
              <p:grpSpPr bwMode="auto">
                <a:xfrm>
                  <a:off x="2532" y="1080"/>
                  <a:ext cx="741" cy="183"/>
                  <a:chOff x="1571" y="2593"/>
                  <a:chExt cx="1117" cy="274"/>
                </a:xfrm>
              </p:grpSpPr>
              <p:sp>
                <p:nvSpPr>
                  <p:cNvPr id="19" name="AutoShape 45"/>
                  <p:cNvSpPr>
                    <a:spLocks noChangeArrowheads="1"/>
                  </p:cNvSpPr>
                  <p:nvPr/>
                </p:nvSpPr>
                <p:spPr bwMode="gray">
                  <a:xfrm rot="5263130">
                    <a:off x="1877" y="2303"/>
                    <a:ext cx="225"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0" name="AutoShape 46"/>
                  <p:cNvSpPr>
                    <a:spLocks noChangeArrowheads="1"/>
                  </p:cNvSpPr>
                  <p:nvPr/>
                </p:nvSpPr>
                <p:spPr bwMode="gray">
                  <a:xfrm rot="6078281">
                    <a:off x="2012" y="2305"/>
                    <a:ext cx="221" cy="82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1" name="AutoShape 47"/>
                  <p:cNvSpPr>
                    <a:spLocks noChangeArrowheads="1"/>
                  </p:cNvSpPr>
                  <p:nvPr/>
                </p:nvSpPr>
                <p:spPr bwMode="gray">
                  <a:xfrm rot="6373927">
                    <a:off x="2090" y="2329"/>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22" name="AutoShape 48"/>
                  <p:cNvSpPr>
                    <a:spLocks noChangeArrowheads="1"/>
                  </p:cNvSpPr>
                  <p:nvPr/>
                </p:nvSpPr>
                <p:spPr bwMode="gray">
                  <a:xfrm rot="6906312">
                    <a:off x="2181" y="2360"/>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59534" name="Group 49"/>
                <p:cNvGrpSpPr>
                  <a:grpSpLocks/>
                </p:cNvGrpSpPr>
                <p:nvPr/>
              </p:nvGrpSpPr>
              <p:grpSpPr bwMode="auto">
                <a:xfrm rot="1353540">
                  <a:off x="2674" y="1131"/>
                  <a:ext cx="741" cy="185"/>
                  <a:chOff x="1577" y="2581"/>
                  <a:chExt cx="1118" cy="277"/>
                </a:xfrm>
              </p:grpSpPr>
              <p:sp>
                <p:nvSpPr>
                  <p:cNvPr id="15" name="AutoShape 50"/>
                  <p:cNvSpPr>
                    <a:spLocks noChangeArrowheads="1"/>
                  </p:cNvSpPr>
                  <p:nvPr/>
                </p:nvSpPr>
                <p:spPr bwMode="gray">
                  <a:xfrm rot="5263130">
                    <a:off x="1889" y="2299"/>
                    <a:ext cx="213"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6" name="AutoShape 51"/>
                  <p:cNvSpPr>
                    <a:spLocks noChangeArrowheads="1"/>
                  </p:cNvSpPr>
                  <p:nvPr/>
                </p:nvSpPr>
                <p:spPr bwMode="gray">
                  <a:xfrm rot="6078281">
                    <a:off x="2024" y="2300"/>
                    <a:ext cx="213" cy="82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7" name="AutoShape 52"/>
                  <p:cNvSpPr>
                    <a:spLocks noChangeArrowheads="1"/>
                  </p:cNvSpPr>
                  <p:nvPr/>
                </p:nvSpPr>
                <p:spPr bwMode="gray">
                  <a:xfrm rot="6373927">
                    <a:off x="2100" y="2323"/>
                    <a:ext cx="217" cy="82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8" name="AutoShape 53"/>
                  <p:cNvSpPr>
                    <a:spLocks noChangeArrowheads="1"/>
                  </p:cNvSpPr>
                  <p:nvPr/>
                </p:nvSpPr>
                <p:spPr bwMode="gray">
                  <a:xfrm rot="6906312">
                    <a:off x="2194" y="2352"/>
                    <a:ext cx="213" cy="82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12"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7"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X</a:t>
              </a:r>
            </a:p>
          </p:txBody>
        </p:sp>
      </p:grpSp>
      <p:cxnSp>
        <p:nvCxnSpPr>
          <p:cNvPr id="23" name="Straight Arrow Connector 22"/>
          <p:cNvCxnSpPr>
            <a:stCxn id="0" idx="3"/>
          </p:cNvCxnSpPr>
          <p:nvPr/>
        </p:nvCxnSpPr>
        <p:spPr>
          <a:xfrm rot="5400000">
            <a:off x="2839244" y="3958432"/>
            <a:ext cx="723900" cy="557212"/>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Group 23"/>
          <p:cNvGrpSpPr>
            <a:grpSpLocks/>
          </p:cNvGrpSpPr>
          <p:nvPr/>
        </p:nvGrpSpPr>
        <p:grpSpPr bwMode="auto">
          <a:xfrm>
            <a:off x="4724400" y="3200401"/>
            <a:ext cx="755650" cy="758825"/>
            <a:chOff x="4010025" y="1277941"/>
            <a:chExt cx="755650" cy="758826"/>
          </a:xfrm>
        </p:grpSpPr>
        <p:grpSp>
          <p:nvGrpSpPr>
            <p:cNvPr id="59505" name="Group 39"/>
            <p:cNvGrpSpPr>
              <a:grpSpLocks/>
            </p:cNvGrpSpPr>
            <p:nvPr/>
          </p:nvGrpSpPr>
          <p:grpSpPr bwMode="auto">
            <a:xfrm>
              <a:off x="4032250" y="1277941"/>
              <a:ext cx="723900" cy="758826"/>
              <a:chOff x="3247" y="1673"/>
              <a:chExt cx="606" cy="636"/>
            </a:xfrm>
          </p:grpSpPr>
          <p:pic>
            <p:nvPicPr>
              <p:cNvPr id="59507" name="Picture 40" descr="light_shadow"/>
              <p:cNvPicPr>
                <a:picLocks noChangeAspect="1" noChangeArrowheads="1"/>
              </p:cNvPicPr>
              <p:nvPr/>
            </p:nvPicPr>
            <p:blipFill>
              <a:blip r:embed="rId2"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508" name="Picture 41"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59512" name="Group 150"/>
              <p:cNvGrpSpPr>
                <a:grpSpLocks/>
              </p:cNvGrpSpPr>
              <p:nvPr/>
            </p:nvGrpSpPr>
            <p:grpSpPr bwMode="auto">
              <a:xfrm rot="-1045052" flipH="1" flipV="1">
                <a:off x="3269" y="2093"/>
                <a:ext cx="466" cy="118"/>
                <a:chOff x="2532" y="1080"/>
                <a:chExt cx="881" cy="238"/>
              </a:xfrm>
            </p:grpSpPr>
            <p:grpSp>
              <p:nvGrpSpPr>
                <p:cNvPr id="59514" name="Group 44"/>
                <p:cNvGrpSpPr>
                  <a:grpSpLocks/>
                </p:cNvGrpSpPr>
                <p:nvPr/>
              </p:nvGrpSpPr>
              <p:grpSpPr bwMode="auto">
                <a:xfrm>
                  <a:off x="2532" y="1080"/>
                  <a:ext cx="741" cy="183"/>
                  <a:chOff x="1571" y="2593"/>
                  <a:chExt cx="1117" cy="274"/>
                </a:xfrm>
              </p:grpSpPr>
              <p:sp>
                <p:nvSpPr>
                  <p:cNvPr id="38" name="AutoShape 45"/>
                  <p:cNvSpPr>
                    <a:spLocks noChangeArrowheads="1"/>
                  </p:cNvSpPr>
                  <p:nvPr/>
                </p:nvSpPr>
                <p:spPr bwMode="gray">
                  <a:xfrm rot="5263130">
                    <a:off x="1874" y="2308"/>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9" name="AutoShape 46"/>
                  <p:cNvSpPr>
                    <a:spLocks noChangeArrowheads="1"/>
                  </p:cNvSpPr>
                  <p:nvPr/>
                </p:nvSpPr>
                <p:spPr bwMode="gray">
                  <a:xfrm rot="6078281">
                    <a:off x="2013" y="2313"/>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0" name="AutoShape 47"/>
                  <p:cNvSpPr>
                    <a:spLocks noChangeArrowheads="1"/>
                  </p:cNvSpPr>
                  <p:nvPr/>
                </p:nvSpPr>
                <p:spPr bwMode="gray">
                  <a:xfrm rot="6373927">
                    <a:off x="2085" y="2342"/>
                    <a:ext cx="221" cy="80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41" name="AutoShape 48"/>
                  <p:cNvSpPr>
                    <a:spLocks noChangeArrowheads="1"/>
                  </p:cNvSpPr>
                  <p:nvPr/>
                </p:nvSpPr>
                <p:spPr bwMode="gray">
                  <a:xfrm rot="6906312">
                    <a:off x="2175" y="2368"/>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59515" name="Group 49"/>
                <p:cNvGrpSpPr>
                  <a:grpSpLocks/>
                </p:cNvGrpSpPr>
                <p:nvPr/>
              </p:nvGrpSpPr>
              <p:grpSpPr bwMode="auto">
                <a:xfrm rot="1353540">
                  <a:off x="2672" y="1133"/>
                  <a:ext cx="741" cy="185"/>
                  <a:chOff x="1577" y="2581"/>
                  <a:chExt cx="1118" cy="277"/>
                </a:xfrm>
              </p:grpSpPr>
              <p:sp>
                <p:nvSpPr>
                  <p:cNvPr id="34" name="AutoShape 50"/>
                  <p:cNvSpPr>
                    <a:spLocks noChangeArrowheads="1"/>
                  </p:cNvSpPr>
                  <p:nvPr/>
                </p:nvSpPr>
                <p:spPr bwMode="gray">
                  <a:xfrm rot="5263130">
                    <a:off x="1891" y="2303"/>
                    <a:ext cx="213"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5" name="AutoShape 51"/>
                  <p:cNvSpPr>
                    <a:spLocks noChangeArrowheads="1"/>
                  </p:cNvSpPr>
                  <p:nvPr/>
                </p:nvSpPr>
                <p:spPr bwMode="gray">
                  <a:xfrm rot="6078281">
                    <a:off x="2024" y="2302"/>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6" name="AutoShape 52"/>
                  <p:cNvSpPr>
                    <a:spLocks noChangeArrowheads="1"/>
                  </p:cNvSpPr>
                  <p:nvPr/>
                </p:nvSpPr>
                <p:spPr bwMode="gray">
                  <a:xfrm rot="6373927">
                    <a:off x="2100" y="2332"/>
                    <a:ext cx="217" cy="80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37" name="AutoShape 53"/>
                  <p:cNvSpPr>
                    <a:spLocks noChangeArrowheads="1"/>
                  </p:cNvSpPr>
                  <p:nvPr/>
                </p:nvSpPr>
                <p:spPr bwMode="gray">
                  <a:xfrm rot="6906312">
                    <a:off x="2196" y="2354"/>
                    <a:ext cx="217" cy="80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31"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26"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D</a:t>
              </a:r>
            </a:p>
          </p:txBody>
        </p:sp>
      </p:grpSp>
      <p:grpSp>
        <p:nvGrpSpPr>
          <p:cNvPr id="227" name="Group 41"/>
          <p:cNvGrpSpPr>
            <a:grpSpLocks/>
          </p:cNvGrpSpPr>
          <p:nvPr/>
        </p:nvGrpSpPr>
        <p:grpSpPr bwMode="auto">
          <a:xfrm>
            <a:off x="3352800" y="3276601"/>
            <a:ext cx="755650" cy="758825"/>
            <a:chOff x="4010025" y="1277941"/>
            <a:chExt cx="755650" cy="758826"/>
          </a:xfrm>
        </p:grpSpPr>
        <p:grpSp>
          <p:nvGrpSpPr>
            <p:cNvPr id="59486" name="Group 39"/>
            <p:cNvGrpSpPr>
              <a:grpSpLocks/>
            </p:cNvGrpSpPr>
            <p:nvPr/>
          </p:nvGrpSpPr>
          <p:grpSpPr bwMode="auto">
            <a:xfrm>
              <a:off x="4032250" y="1277941"/>
              <a:ext cx="723900" cy="758826"/>
              <a:chOff x="3247" y="1673"/>
              <a:chExt cx="606" cy="636"/>
            </a:xfrm>
          </p:grpSpPr>
          <p:pic>
            <p:nvPicPr>
              <p:cNvPr id="59488" name="Picture 40" descr="light_shadow"/>
              <p:cNvPicPr>
                <a:picLocks noChangeAspect="1" noChangeArrowheads="1"/>
              </p:cNvPicPr>
              <p:nvPr/>
            </p:nvPicPr>
            <p:blipFill>
              <a:blip r:embed="rId2"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89" name="Picture 41"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59493" name="Group 150"/>
              <p:cNvGrpSpPr>
                <a:grpSpLocks/>
              </p:cNvGrpSpPr>
              <p:nvPr/>
            </p:nvGrpSpPr>
            <p:grpSpPr bwMode="auto">
              <a:xfrm rot="-1045052" flipH="1" flipV="1">
                <a:off x="3269" y="2093"/>
                <a:ext cx="466" cy="118"/>
                <a:chOff x="2532" y="1080"/>
                <a:chExt cx="881" cy="238"/>
              </a:xfrm>
            </p:grpSpPr>
            <p:grpSp>
              <p:nvGrpSpPr>
                <p:cNvPr id="59495" name="Group 44"/>
                <p:cNvGrpSpPr>
                  <a:grpSpLocks/>
                </p:cNvGrpSpPr>
                <p:nvPr/>
              </p:nvGrpSpPr>
              <p:grpSpPr bwMode="auto">
                <a:xfrm>
                  <a:off x="2532" y="1080"/>
                  <a:ext cx="741" cy="183"/>
                  <a:chOff x="1571" y="2593"/>
                  <a:chExt cx="1117" cy="274"/>
                </a:xfrm>
              </p:grpSpPr>
              <p:sp>
                <p:nvSpPr>
                  <p:cNvPr id="56" name="AutoShape 45"/>
                  <p:cNvSpPr>
                    <a:spLocks noChangeArrowheads="1"/>
                  </p:cNvSpPr>
                  <p:nvPr/>
                </p:nvSpPr>
                <p:spPr bwMode="gray">
                  <a:xfrm rot="5263130">
                    <a:off x="1874" y="2308"/>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7" name="AutoShape 46"/>
                  <p:cNvSpPr>
                    <a:spLocks noChangeArrowheads="1"/>
                  </p:cNvSpPr>
                  <p:nvPr/>
                </p:nvSpPr>
                <p:spPr bwMode="gray">
                  <a:xfrm rot="6078281">
                    <a:off x="2013" y="2313"/>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8" name="AutoShape 47"/>
                  <p:cNvSpPr>
                    <a:spLocks noChangeArrowheads="1"/>
                  </p:cNvSpPr>
                  <p:nvPr/>
                </p:nvSpPr>
                <p:spPr bwMode="gray">
                  <a:xfrm rot="6373927">
                    <a:off x="2085" y="2342"/>
                    <a:ext cx="221" cy="803"/>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9" name="AutoShape 48"/>
                  <p:cNvSpPr>
                    <a:spLocks noChangeArrowheads="1"/>
                  </p:cNvSpPr>
                  <p:nvPr/>
                </p:nvSpPr>
                <p:spPr bwMode="gray">
                  <a:xfrm rot="6906312">
                    <a:off x="2175" y="2368"/>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59496" name="Group 49"/>
                <p:cNvGrpSpPr>
                  <a:grpSpLocks/>
                </p:cNvGrpSpPr>
                <p:nvPr/>
              </p:nvGrpSpPr>
              <p:grpSpPr bwMode="auto">
                <a:xfrm rot="1353540">
                  <a:off x="2672" y="1133"/>
                  <a:ext cx="741" cy="185"/>
                  <a:chOff x="1577" y="2581"/>
                  <a:chExt cx="1118" cy="277"/>
                </a:xfrm>
              </p:grpSpPr>
              <p:sp>
                <p:nvSpPr>
                  <p:cNvPr id="52" name="AutoShape 50"/>
                  <p:cNvSpPr>
                    <a:spLocks noChangeArrowheads="1"/>
                  </p:cNvSpPr>
                  <p:nvPr/>
                </p:nvSpPr>
                <p:spPr bwMode="gray">
                  <a:xfrm rot="5263130">
                    <a:off x="1891" y="2303"/>
                    <a:ext cx="213"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3" name="AutoShape 51"/>
                  <p:cNvSpPr>
                    <a:spLocks noChangeArrowheads="1"/>
                  </p:cNvSpPr>
                  <p:nvPr/>
                </p:nvSpPr>
                <p:spPr bwMode="gray">
                  <a:xfrm rot="6078281">
                    <a:off x="2024" y="2302"/>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4" name="AutoShape 52"/>
                  <p:cNvSpPr>
                    <a:spLocks noChangeArrowheads="1"/>
                  </p:cNvSpPr>
                  <p:nvPr/>
                </p:nvSpPr>
                <p:spPr bwMode="gray">
                  <a:xfrm rot="6373927">
                    <a:off x="2100" y="2332"/>
                    <a:ext cx="217" cy="800"/>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55" name="AutoShape 53"/>
                  <p:cNvSpPr>
                    <a:spLocks noChangeArrowheads="1"/>
                  </p:cNvSpPr>
                  <p:nvPr/>
                </p:nvSpPr>
                <p:spPr bwMode="gray">
                  <a:xfrm rot="6906312">
                    <a:off x="2196" y="2354"/>
                    <a:ext cx="217" cy="80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49"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44"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A</a:t>
              </a:r>
            </a:p>
          </p:txBody>
        </p:sp>
      </p:grpSp>
      <p:grpSp>
        <p:nvGrpSpPr>
          <p:cNvPr id="232" name="Group 59"/>
          <p:cNvGrpSpPr>
            <a:grpSpLocks/>
          </p:cNvGrpSpPr>
          <p:nvPr/>
        </p:nvGrpSpPr>
        <p:grpSpPr bwMode="auto">
          <a:xfrm>
            <a:off x="3810000" y="5257801"/>
            <a:ext cx="755650" cy="758825"/>
            <a:chOff x="4010025" y="1277941"/>
            <a:chExt cx="755650" cy="758826"/>
          </a:xfrm>
        </p:grpSpPr>
        <p:grpSp>
          <p:nvGrpSpPr>
            <p:cNvPr id="59467" name="Group 39"/>
            <p:cNvGrpSpPr>
              <a:grpSpLocks/>
            </p:cNvGrpSpPr>
            <p:nvPr/>
          </p:nvGrpSpPr>
          <p:grpSpPr bwMode="auto">
            <a:xfrm>
              <a:off x="4032250" y="1277941"/>
              <a:ext cx="723900" cy="758826"/>
              <a:chOff x="3247" y="1673"/>
              <a:chExt cx="606" cy="636"/>
            </a:xfrm>
          </p:grpSpPr>
          <p:pic>
            <p:nvPicPr>
              <p:cNvPr id="59469" name="Picture 40" descr="light_shadow"/>
              <p:cNvPicPr>
                <a:picLocks noChangeAspect="1" noChangeArrowheads="1"/>
              </p:cNvPicPr>
              <p:nvPr/>
            </p:nvPicPr>
            <p:blipFill>
              <a:blip r:embed="rId2"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70" name="Picture 41"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59474" name="Group 150"/>
              <p:cNvGrpSpPr>
                <a:grpSpLocks/>
              </p:cNvGrpSpPr>
              <p:nvPr/>
            </p:nvGrpSpPr>
            <p:grpSpPr bwMode="auto">
              <a:xfrm rot="-1045052" flipH="1" flipV="1">
                <a:off x="3268" y="2086"/>
                <a:ext cx="465" cy="120"/>
                <a:chOff x="2532" y="1080"/>
                <a:chExt cx="879" cy="240"/>
              </a:xfrm>
            </p:grpSpPr>
            <p:grpSp>
              <p:nvGrpSpPr>
                <p:cNvPr id="59476" name="Group 44"/>
                <p:cNvGrpSpPr>
                  <a:grpSpLocks/>
                </p:cNvGrpSpPr>
                <p:nvPr/>
              </p:nvGrpSpPr>
              <p:grpSpPr bwMode="auto">
                <a:xfrm>
                  <a:off x="2532" y="1080"/>
                  <a:ext cx="741" cy="183"/>
                  <a:chOff x="1571" y="2593"/>
                  <a:chExt cx="1117" cy="274"/>
                </a:xfrm>
              </p:grpSpPr>
              <p:sp>
                <p:nvSpPr>
                  <p:cNvPr id="74"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5" name="AutoShape 46"/>
                  <p:cNvSpPr>
                    <a:spLocks noChangeArrowheads="1"/>
                  </p:cNvSpPr>
                  <p:nvPr/>
                </p:nvSpPr>
                <p:spPr bwMode="gray">
                  <a:xfrm rot="6078281">
                    <a:off x="2005" y="2301"/>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6"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7" name="AutoShape 48"/>
                  <p:cNvSpPr>
                    <a:spLocks noChangeArrowheads="1"/>
                  </p:cNvSpPr>
                  <p:nvPr/>
                </p:nvSpPr>
                <p:spPr bwMode="gray">
                  <a:xfrm rot="6906312">
                    <a:off x="2172" y="2349"/>
                    <a:ext cx="223" cy="82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59477" name="Group 49"/>
                <p:cNvGrpSpPr>
                  <a:grpSpLocks/>
                </p:cNvGrpSpPr>
                <p:nvPr/>
              </p:nvGrpSpPr>
              <p:grpSpPr bwMode="auto">
                <a:xfrm rot="1353540">
                  <a:off x="2670" y="1135"/>
                  <a:ext cx="741" cy="185"/>
                  <a:chOff x="1577" y="2581"/>
                  <a:chExt cx="1118" cy="277"/>
                </a:xfrm>
              </p:grpSpPr>
              <p:sp>
                <p:nvSpPr>
                  <p:cNvPr id="70" name="AutoShape 50"/>
                  <p:cNvSpPr>
                    <a:spLocks noChangeArrowheads="1"/>
                  </p:cNvSpPr>
                  <p:nvPr/>
                </p:nvSpPr>
                <p:spPr bwMode="gray">
                  <a:xfrm rot="5263130">
                    <a:off x="1886" y="2296"/>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1" name="AutoShape 51"/>
                  <p:cNvSpPr>
                    <a:spLocks noChangeArrowheads="1"/>
                  </p:cNvSpPr>
                  <p:nvPr/>
                </p:nvSpPr>
                <p:spPr bwMode="gray">
                  <a:xfrm rot="6078281">
                    <a:off x="2027" y="2299"/>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2" name="AutoShape 52"/>
                  <p:cNvSpPr>
                    <a:spLocks noChangeArrowheads="1"/>
                  </p:cNvSpPr>
                  <p:nvPr/>
                </p:nvSpPr>
                <p:spPr bwMode="gray">
                  <a:xfrm rot="6373927">
                    <a:off x="2103" y="2322"/>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73" name="AutoShape 53"/>
                  <p:cNvSpPr>
                    <a:spLocks noChangeArrowheads="1"/>
                  </p:cNvSpPr>
                  <p:nvPr/>
                </p:nvSpPr>
                <p:spPr bwMode="gray">
                  <a:xfrm rot="6906312">
                    <a:off x="2197" y="2349"/>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67"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62"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C</a:t>
              </a:r>
            </a:p>
          </p:txBody>
        </p:sp>
      </p:grpSp>
      <p:grpSp>
        <p:nvGrpSpPr>
          <p:cNvPr id="237" name="Group 77"/>
          <p:cNvGrpSpPr>
            <a:grpSpLocks/>
          </p:cNvGrpSpPr>
          <p:nvPr/>
        </p:nvGrpSpPr>
        <p:grpSpPr bwMode="auto">
          <a:xfrm>
            <a:off x="6172200" y="4191001"/>
            <a:ext cx="755650" cy="758825"/>
            <a:chOff x="4010025" y="1277941"/>
            <a:chExt cx="755650" cy="758826"/>
          </a:xfrm>
        </p:grpSpPr>
        <p:grpSp>
          <p:nvGrpSpPr>
            <p:cNvPr id="59448" name="Group 39"/>
            <p:cNvGrpSpPr>
              <a:grpSpLocks/>
            </p:cNvGrpSpPr>
            <p:nvPr/>
          </p:nvGrpSpPr>
          <p:grpSpPr bwMode="auto">
            <a:xfrm>
              <a:off x="4032250" y="1277941"/>
              <a:ext cx="723900" cy="758826"/>
              <a:chOff x="3247" y="1673"/>
              <a:chExt cx="606" cy="636"/>
            </a:xfrm>
          </p:grpSpPr>
          <p:pic>
            <p:nvPicPr>
              <p:cNvPr id="59450" name="Picture 40" descr="light_shadow"/>
              <p:cNvPicPr>
                <a:picLocks noChangeAspect="1" noChangeArrowheads="1"/>
              </p:cNvPicPr>
              <p:nvPr/>
            </p:nvPicPr>
            <p:blipFill>
              <a:blip r:embed="rId2"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51" name="Picture 41"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59455" name="Group 150"/>
              <p:cNvGrpSpPr>
                <a:grpSpLocks/>
              </p:cNvGrpSpPr>
              <p:nvPr/>
            </p:nvGrpSpPr>
            <p:grpSpPr bwMode="auto">
              <a:xfrm rot="-1045052" flipH="1" flipV="1">
                <a:off x="3268" y="2086"/>
                <a:ext cx="465" cy="120"/>
                <a:chOff x="2532" y="1080"/>
                <a:chExt cx="879" cy="240"/>
              </a:xfrm>
            </p:grpSpPr>
            <p:grpSp>
              <p:nvGrpSpPr>
                <p:cNvPr id="59457" name="Group 44"/>
                <p:cNvGrpSpPr>
                  <a:grpSpLocks/>
                </p:cNvGrpSpPr>
                <p:nvPr/>
              </p:nvGrpSpPr>
              <p:grpSpPr bwMode="auto">
                <a:xfrm>
                  <a:off x="2532" y="1080"/>
                  <a:ext cx="741" cy="183"/>
                  <a:chOff x="1571" y="2593"/>
                  <a:chExt cx="1117" cy="274"/>
                </a:xfrm>
              </p:grpSpPr>
              <p:sp>
                <p:nvSpPr>
                  <p:cNvPr id="92"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3" name="AutoShape 46"/>
                  <p:cNvSpPr>
                    <a:spLocks noChangeArrowheads="1"/>
                  </p:cNvSpPr>
                  <p:nvPr/>
                </p:nvSpPr>
                <p:spPr bwMode="gray">
                  <a:xfrm rot="6078281">
                    <a:off x="2005" y="2301"/>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4"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5" name="AutoShape 48"/>
                  <p:cNvSpPr>
                    <a:spLocks noChangeArrowheads="1"/>
                  </p:cNvSpPr>
                  <p:nvPr/>
                </p:nvSpPr>
                <p:spPr bwMode="gray">
                  <a:xfrm rot="6906312">
                    <a:off x="2172" y="2349"/>
                    <a:ext cx="223" cy="826"/>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59458" name="Group 49"/>
                <p:cNvGrpSpPr>
                  <a:grpSpLocks/>
                </p:cNvGrpSpPr>
                <p:nvPr/>
              </p:nvGrpSpPr>
              <p:grpSpPr bwMode="auto">
                <a:xfrm rot="1353540">
                  <a:off x="2670" y="1135"/>
                  <a:ext cx="741" cy="185"/>
                  <a:chOff x="1577" y="2581"/>
                  <a:chExt cx="1118" cy="277"/>
                </a:xfrm>
              </p:grpSpPr>
              <p:sp>
                <p:nvSpPr>
                  <p:cNvPr id="88" name="AutoShape 50"/>
                  <p:cNvSpPr>
                    <a:spLocks noChangeArrowheads="1"/>
                  </p:cNvSpPr>
                  <p:nvPr/>
                </p:nvSpPr>
                <p:spPr bwMode="gray">
                  <a:xfrm rot="5263130">
                    <a:off x="1886" y="2296"/>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89" name="AutoShape 51"/>
                  <p:cNvSpPr>
                    <a:spLocks noChangeArrowheads="1"/>
                  </p:cNvSpPr>
                  <p:nvPr/>
                </p:nvSpPr>
                <p:spPr bwMode="gray">
                  <a:xfrm rot="6078281">
                    <a:off x="2027" y="2299"/>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0" name="AutoShape 52"/>
                  <p:cNvSpPr>
                    <a:spLocks noChangeArrowheads="1"/>
                  </p:cNvSpPr>
                  <p:nvPr/>
                </p:nvSpPr>
                <p:spPr bwMode="gray">
                  <a:xfrm rot="6373927">
                    <a:off x="2103" y="2322"/>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91" name="AutoShape 53"/>
                  <p:cNvSpPr>
                    <a:spLocks noChangeArrowheads="1"/>
                  </p:cNvSpPr>
                  <p:nvPr/>
                </p:nvSpPr>
                <p:spPr bwMode="gray">
                  <a:xfrm rot="6906312">
                    <a:off x="2197" y="2349"/>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8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8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Y</a:t>
              </a:r>
            </a:p>
          </p:txBody>
        </p:sp>
      </p:grpSp>
      <p:grpSp>
        <p:nvGrpSpPr>
          <p:cNvPr id="242" name="Group 95"/>
          <p:cNvGrpSpPr>
            <a:grpSpLocks/>
          </p:cNvGrpSpPr>
          <p:nvPr/>
        </p:nvGrpSpPr>
        <p:grpSpPr bwMode="auto">
          <a:xfrm>
            <a:off x="4724400" y="4191001"/>
            <a:ext cx="755650" cy="758825"/>
            <a:chOff x="4010025" y="1277941"/>
            <a:chExt cx="755650" cy="758826"/>
          </a:xfrm>
        </p:grpSpPr>
        <p:grpSp>
          <p:nvGrpSpPr>
            <p:cNvPr id="59429" name="Group 39"/>
            <p:cNvGrpSpPr>
              <a:grpSpLocks/>
            </p:cNvGrpSpPr>
            <p:nvPr/>
          </p:nvGrpSpPr>
          <p:grpSpPr bwMode="auto">
            <a:xfrm>
              <a:off x="4032250" y="1277941"/>
              <a:ext cx="723900" cy="758826"/>
              <a:chOff x="3247" y="1673"/>
              <a:chExt cx="606" cy="636"/>
            </a:xfrm>
          </p:grpSpPr>
          <p:pic>
            <p:nvPicPr>
              <p:cNvPr id="59431" name="Picture 40" descr="light_shadow"/>
              <p:cNvPicPr>
                <a:picLocks noChangeAspect="1" noChangeArrowheads="1"/>
              </p:cNvPicPr>
              <p:nvPr/>
            </p:nvPicPr>
            <p:blipFill>
              <a:blip r:embed="rId2" cstate="print">
                <a:lum bright="-84000" contrast="-48000"/>
                <a:extLst>
                  <a:ext uri="{28A0092B-C50C-407E-A947-70E740481C1C}">
                    <a14:useLocalDpi xmlns:a14="http://schemas.microsoft.com/office/drawing/2010/main" val="0"/>
                  </a:ext>
                </a:extLst>
              </a:blip>
              <a:srcRect/>
              <a:stretch>
                <a:fillRect/>
              </a:stretch>
            </p:blipFill>
            <p:spPr bwMode="gray">
              <a:xfrm>
                <a:off x="3305" y="2171"/>
                <a:ext cx="4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32" name="Picture 41"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47" y="1673"/>
                <a:ext cx="60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nvGrpSpPr>
              <p:cNvPr id="59436" name="Group 150"/>
              <p:cNvGrpSpPr>
                <a:grpSpLocks/>
              </p:cNvGrpSpPr>
              <p:nvPr/>
            </p:nvGrpSpPr>
            <p:grpSpPr bwMode="auto">
              <a:xfrm rot="-1045052" flipH="1" flipV="1">
                <a:off x="3268" y="2081"/>
                <a:ext cx="464" cy="122"/>
                <a:chOff x="2532" y="1080"/>
                <a:chExt cx="877" cy="242"/>
              </a:xfrm>
            </p:grpSpPr>
            <p:grpSp>
              <p:nvGrpSpPr>
                <p:cNvPr id="59438" name="Group 44"/>
                <p:cNvGrpSpPr>
                  <a:grpSpLocks/>
                </p:cNvGrpSpPr>
                <p:nvPr/>
              </p:nvGrpSpPr>
              <p:grpSpPr bwMode="auto">
                <a:xfrm>
                  <a:off x="2532" y="1080"/>
                  <a:ext cx="741" cy="183"/>
                  <a:chOff x="1571" y="2593"/>
                  <a:chExt cx="1117" cy="274"/>
                </a:xfrm>
              </p:grpSpPr>
              <p:sp>
                <p:nvSpPr>
                  <p:cNvPr id="110" name="AutoShape 45"/>
                  <p:cNvSpPr>
                    <a:spLocks noChangeArrowheads="1"/>
                  </p:cNvSpPr>
                  <p:nvPr/>
                </p:nvSpPr>
                <p:spPr bwMode="gray">
                  <a:xfrm rot="5263130">
                    <a:off x="1875" y="2299"/>
                    <a:ext cx="209" cy="818"/>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11" name="AutoShape 46"/>
                  <p:cNvSpPr>
                    <a:spLocks noChangeArrowheads="1"/>
                  </p:cNvSpPr>
                  <p:nvPr/>
                </p:nvSpPr>
                <p:spPr bwMode="gray">
                  <a:xfrm rot="6078281">
                    <a:off x="2006" y="2308"/>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12" name="AutoShape 47"/>
                  <p:cNvSpPr>
                    <a:spLocks noChangeArrowheads="1"/>
                  </p:cNvSpPr>
                  <p:nvPr/>
                </p:nvSpPr>
                <p:spPr bwMode="gray">
                  <a:xfrm rot="6373927">
                    <a:off x="2080" y="2336"/>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13" name="AutoShape 48"/>
                  <p:cNvSpPr>
                    <a:spLocks noChangeArrowheads="1"/>
                  </p:cNvSpPr>
                  <p:nvPr/>
                </p:nvSpPr>
                <p:spPr bwMode="gray">
                  <a:xfrm rot="6906312">
                    <a:off x="2172" y="2358"/>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nvGrpSpPr>
                <p:cNvPr id="59439" name="Group 49"/>
                <p:cNvGrpSpPr>
                  <a:grpSpLocks/>
                </p:cNvGrpSpPr>
                <p:nvPr/>
              </p:nvGrpSpPr>
              <p:grpSpPr bwMode="auto">
                <a:xfrm rot="1353540">
                  <a:off x="2668" y="1137"/>
                  <a:ext cx="741" cy="185"/>
                  <a:chOff x="1577" y="2581"/>
                  <a:chExt cx="1118" cy="277"/>
                </a:xfrm>
              </p:grpSpPr>
              <p:sp>
                <p:nvSpPr>
                  <p:cNvPr id="106" name="AutoShape 50"/>
                  <p:cNvSpPr>
                    <a:spLocks noChangeArrowheads="1"/>
                  </p:cNvSpPr>
                  <p:nvPr/>
                </p:nvSpPr>
                <p:spPr bwMode="gray">
                  <a:xfrm rot="5263130">
                    <a:off x="1886" y="2294"/>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7" name="AutoShape 51"/>
                  <p:cNvSpPr>
                    <a:spLocks noChangeArrowheads="1"/>
                  </p:cNvSpPr>
                  <p:nvPr/>
                </p:nvSpPr>
                <p:spPr bwMode="gray">
                  <a:xfrm rot="6078281">
                    <a:off x="2025" y="2292"/>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8" name="AutoShape 52"/>
                  <p:cNvSpPr>
                    <a:spLocks noChangeArrowheads="1"/>
                  </p:cNvSpPr>
                  <p:nvPr/>
                </p:nvSpPr>
                <p:spPr bwMode="gray">
                  <a:xfrm rot="6373927">
                    <a:off x="2105" y="231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sp>
                <p:nvSpPr>
                  <p:cNvPr id="109" name="AutoShape 53"/>
                  <p:cNvSpPr>
                    <a:spLocks noChangeArrowheads="1"/>
                  </p:cNvSpPr>
                  <p:nvPr/>
                </p:nvSpPr>
                <p:spPr bwMode="gray">
                  <a:xfrm rot="6906312">
                    <a:off x="2197"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a:defRPr/>
                    </a:pPr>
                    <a:endParaRPr lang="en-US" kern="0">
                      <a:solidFill>
                        <a:sysClr val="windowText" lastClr="000000"/>
                      </a:solidFill>
                      <a:latin typeface="Arial" charset="0"/>
                      <a:cs typeface="Tahoma" pitchFamily="34" charset="0"/>
                    </a:endParaRPr>
                  </a:p>
                </p:txBody>
              </p:sp>
            </p:grpSp>
          </p:grpSp>
          <p:sp>
            <p:nvSpPr>
              <p:cNvPr id="103"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a:defRPr/>
                </a:pPr>
                <a:endParaRPr lang="en-US" kern="0">
                  <a:solidFill>
                    <a:sysClr val="windowText" lastClr="000000"/>
                  </a:solidFill>
                  <a:latin typeface="Arial" charset="0"/>
                  <a:cs typeface="Tahoma" pitchFamily="34" charset="0"/>
                </a:endParaRPr>
              </a:p>
            </p:txBody>
          </p:sp>
        </p:grpSp>
        <p:sp>
          <p:nvSpPr>
            <p:cNvPr id="98"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a:spcBef>
                  <a:spcPct val="50000"/>
                </a:spcBef>
                <a:defRPr/>
              </a:pPr>
              <a:r>
                <a:rPr lang="en-US" sz="2000" kern="0">
                  <a:solidFill>
                    <a:srgbClr val="003366"/>
                  </a:solidFill>
                  <a:latin typeface="Arial" charset="0"/>
                  <a:cs typeface="Tahoma" pitchFamily="34" charset="0"/>
                </a:rPr>
                <a:t>B</a:t>
              </a:r>
            </a:p>
          </p:txBody>
        </p:sp>
      </p:grpSp>
      <p:cxnSp>
        <p:nvCxnSpPr>
          <p:cNvPr id="120" name="Straight Arrow Connector 119"/>
          <p:cNvCxnSpPr>
            <a:stCxn id="65" idx="7"/>
            <a:endCxn id="101" idx="3"/>
          </p:cNvCxnSpPr>
          <p:nvPr/>
        </p:nvCxnSpPr>
        <p:spPr>
          <a:xfrm rot="5400000" flipH="1" flipV="1">
            <a:off x="4363244" y="4872832"/>
            <a:ext cx="571500" cy="404812"/>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rot="10800000" flipV="1">
            <a:off x="3041651" y="4541839"/>
            <a:ext cx="1704975" cy="282575"/>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0" idx="3"/>
            <a:endCxn id="62" idx="3"/>
          </p:cNvCxnSpPr>
          <p:nvPr/>
        </p:nvCxnSpPr>
        <p:spPr>
          <a:xfrm rot="5400000">
            <a:off x="5033963" y="4321176"/>
            <a:ext cx="796925" cy="173355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0" idx="2"/>
          </p:cNvCxnSpPr>
          <p:nvPr/>
        </p:nvCxnSpPr>
        <p:spPr>
          <a:xfrm rot="10800000">
            <a:off x="4087813" y="3551238"/>
            <a:ext cx="658812"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0" idx="2"/>
            <a:endCxn id="101" idx="6"/>
          </p:cNvCxnSpPr>
          <p:nvPr/>
        </p:nvCxnSpPr>
        <p:spPr>
          <a:xfrm rot="10800000">
            <a:off x="5465763" y="4541839"/>
            <a:ext cx="728662" cy="1587"/>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flipH="1" flipV="1">
            <a:off x="2857500" y="4000500"/>
            <a:ext cx="457200" cy="3810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nvGrpSpPr>
          <p:cNvPr id="247" name="Group 173"/>
          <p:cNvGrpSpPr/>
          <p:nvPr/>
        </p:nvGrpSpPr>
        <p:grpSpPr>
          <a:xfrm>
            <a:off x="7010400" y="3124200"/>
            <a:ext cx="2703512" cy="2133600"/>
            <a:chOff x="5486400" y="3124200"/>
            <a:chExt cx="2703512" cy="2133600"/>
          </a:xfrm>
          <a:scene3d>
            <a:camera prst="perspectiveHeroicExtremeLeftFacing"/>
            <a:lightRig rig="threePt" dir="t"/>
          </a:scene3d>
        </p:grpSpPr>
        <p:sp>
          <p:nvSpPr>
            <p:cNvPr id="148" name="AutoShape 6"/>
            <p:cNvSpPr>
              <a:spLocks noChangeArrowheads="1"/>
            </p:cNvSpPr>
            <p:nvPr/>
          </p:nvSpPr>
          <p:spPr bwMode="gray">
            <a:xfrm>
              <a:off x="5562600" y="3657600"/>
              <a:ext cx="2590800" cy="16002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a:lstStyle/>
            <a:p>
              <a:pPr eaLnBrk="1" hangingPunct="1">
                <a:defRPr/>
              </a:pPr>
              <a:endParaRPr lang="en-US">
                <a:latin typeface="Tahoma" pitchFamily="34" charset="0"/>
                <a:cs typeface="Tahoma" pitchFamily="34" charset="0"/>
              </a:endParaRPr>
            </a:p>
          </p:txBody>
        </p:sp>
        <p:grpSp>
          <p:nvGrpSpPr>
            <p:cNvPr id="248" name="Group 19"/>
            <p:cNvGrpSpPr/>
            <p:nvPr/>
          </p:nvGrpSpPr>
          <p:grpSpPr>
            <a:xfrm>
              <a:off x="5486400" y="3124200"/>
              <a:ext cx="2703512" cy="530225"/>
              <a:chOff x="560388" y="1143000"/>
              <a:chExt cx="3617912" cy="530225"/>
            </a:xfrm>
          </p:grpSpPr>
          <p:sp>
            <p:nvSpPr>
              <p:cNvPr id="150"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p3d>
                <a:bevelT/>
              </a:sp3d>
            </p:spPr>
            <p:txBody>
              <a:bodyPr wrap="none" anchor="ctr"/>
              <a:lstStyle/>
              <a:p>
                <a:pPr>
                  <a:defRPr/>
                </a:pPr>
                <a:endParaRPr lang="en-US" kern="0">
                  <a:solidFill>
                    <a:sysClr val="windowText" lastClr="000000"/>
                  </a:solidFill>
                  <a:latin typeface="Verdana"/>
                </a:endParaRPr>
              </a:p>
            </p:txBody>
          </p:sp>
          <p:sp>
            <p:nvSpPr>
              <p:cNvPr id="151"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p3d>
                <a:bevelT/>
              </a:sp3d>
            </p:spPr>
            <p:txBody>
              <a:bodyPr>
                <a:spAutoFit/>
              </a:bodyPr>
              <a:lstStyle/>
              <a:p>
                <a:pPr algn="ctr">
                  <a:defRPr/>
                </a:pPr>
                <a:r>
                  <a:rPr lang="en-US" sz="2400" kern="0">
                    <a:solidFill>
                      <a:srgbClr val="FFFFFF"/>
                    </a:solidFill>
                    <a:latin typeface="Arial" charset="0"/>
                  </a:rPr>
                  <a:t>Kết quả</a:t>
                </a:r>
              </a:p>
            </p:txBody>
          </p:sp>
        </p:grpSp>
      </p:grpSp>
      <p:sp>
        <p:nvSpPr>
          <p:cNvPr id="157" name="AutoShape 6"/>
          <p:cNvSpPr>
            <a:spLocks noChangeArrowheads="1"/>
          </p:cNvSpPr>
          <p:nvPr/>
        </p:nvSpPr>
        <p:spPr bwMode="gray">
          <a:xfrm>
            <a:off x="7696200" y="38100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X</a:t>
            </a:r>
          </a:p>
        </p:txBody>
      </p:sp>
      <p:sp>
        <p:nvSpPr>
          <p:cNvPr id="158" name="AutoShape 6"/>
          <p:cNvSpPr>
            <a:spLocks noChangeArrowheads="1"/>
          </p:cNvSpPr>
          <p:nvPr/>
        </p:nvSpPr>
        <p:spPr bwMode="gray">
          <a:xfrm>
            <a:off x="8153400" y="38100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B</a:t>
            </a:r>
          </a:p>
        </p:txBody>
      </p:sp>
      <p:sp>
        <p:nvSpPr>
          <p:cNvPr id="159" name="AutoShape 6"/>
          <p:cNvSpPr>
            <a:spLocks noChangeArrowheads="1"/>
          </p:cNvSpPr>
          <p:nvPr/>
        </p:nvSpPr>
        <p:spPr bwMode="gray">
          <a:xfrm>
            <a:off x="8610600" y="38100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Y</a:t>
            </a:r>
          </a:p>
        </p:txBody>
      </p:sp>
      <p:sp>
        <p:nvSpPr>
          <p:cNvPr id="160" name="AutoShape 6"/>
          <p:cNvSpPr>
            <a:spLocks noChangeArrowheads="1"/>
          </p:cNvSpPr>
          <p:nvPr/>
        </p:nvSpPr>
        <p:spPr bwMode="gray">
          <a:xfrm>
            <a:off x="76200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X</a:t>
            </a:r>
          </a:p>
        </p:txBody>
      </p:sp>
      <p:sp>
        <p:nvSpPr>
          <p:cNvPr id="161" name="AutoShape 6"/>
          <p:cNvSpPr>
            <a:spLocks noChangeArrowheads="1"/>
          </p:cNvSpPr>
          <p:nvPr/>
        </p:nvSpPr>
        <p:spPr bwMode="gray">
          <a:xfrm>
            <a:off x="80772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B</a:t>
            </a:r>
          </a:p>
        </p:txBody>
      </p:sp>
      <p:sp>
        <p:nvSpPr>
          <p:cNvPr id="162" name="AutoShape 6"/>
          <p:cNvSpPr>
            <a:spLocks noChangeArrowheads="1"/>
          </p:cNvSpPr>
          <p:nvPr/>
        </p:nvSpPr>
        <p:spPr bwMode="gray">
          <a:xfrm>
            <a:off x="85344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C</a:t>
            </a:r>
          </a:p>
        </p:txBody>
      </p:sp>
      <p:sp>
        <p:nvSpPr>
          <p:cNvPr id="168" name="AutoShape 6"/>
          <p:cNvSpPr>
            <a:spLocks noChangeArrowheads="1"/>
          </p:cNvSpPr>
          <p:nvPr/>
        </p:nvSpPr>
        <p:spPr bwMode="gray">
          <a:xfrm>
            <a:off x="89916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Y</a:t>
            </a:r>
          </a:p>
        </p:txBody>
      </p:sp>
      <p:cxnSp>
        <p:nvCxnSpPr>
          <p:cNvPr id="172" name="Straight Arrow Connector 171"/>
          <p:cNvCxnSpPr/>
          <p:nvPr/>
        </p:nvCxnSpPr>
        <p:spPr>
          <a:xfrm>
            <a:off x="4191000" y="3429000"/>
            <a:ext cx="381000" cy="1588"/>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75" name="Straight Arrow Connector 174"/>
          <p:cNvCxnSpPr/>
          <p:nvPr/>
        </p:nvCxnSpPr>
        <p:spPr>
          <a:xfrm rot="10800000">
            <a:off x="4191001" y="3733800"/>
            <a:ext cx="381000" cy="1588"/>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78" name="Straight Arrow Connector 177"/>
          <p:cNvCxnSpPr/>
          <p:nvPr/>
        </p:nvCxnSpPr>
        <p:spPr>
          <a:xfrm rot="5400000">
            <a:off x="3162300" y="4076700"/>
            <a:ext cx="381000" cy="3048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82" name="Straight Arrow Connector 181"/>
          <p:cNvCxnSpPr/>
          <p:nvPr/>
        </p:nvCxnSpPr>
        <p:spPr>
          <a:xfrm flipV="1">
            <a:off x="3429000" y="4495800"/>
            <a:ext cx="914400" cy="1524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88" name="Straight Arrow Connector 187"/>
          <p:cNvCxnSpPr/>
          <p:nvPr/>
        </p:nvCxnSpPr>
        <p:spPr>
          <a:xfrm>
            <a:off x="5638800" y="4419600"/>
            <a:ext cx="381000" cy="1588"/>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95" name="Straight Arrow Connector 194"/>
          <p:cNvCxnSpPr/>
          <p:nvPr/>
        </p:nvCxnSpPr>
        <p:spPr>
          <a:xfrm rot="10800000">
            <a:off x="5638800" y="4724400"/>
            <a:ext cx="381000" cy="1588"/>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03" name="Straight Arrow Connector 202"/>
          <p:cNvCxnSpPr/>
          <p:nvPr/>
        </p:nvCxnSpPr>
        <p:spPr>
          <a:xfrm rot="5400000">
            <a:off x="4610100" y="5067300"/>
            <a:ext cx="304800" cy="2286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13" name="Straight Arrow Connector 212"/>
          <p:cNvCxnSpPr/>
          <p:nvPr/>
        </p:nvCxnSpPr>
        <p:spPr>
          <a:xfrm flipV="1">
            <a:off x="4953000" y="4953000"/>
            <a:ext cx="685800" cy="3048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18" name="Straight Arrow Connector 217"/>
          <p:cNvCxnSpPr/>
          <p:nvPr/>
        </p:nvCxnSpPr>
        <p:spPr>
          <a:xfrm rot="10800000" flipV="1">
            <a:off x="5105400" y="5181600"/>
            <a:ext cx="685800" cy="3048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21" name="Straight Arrow Connector 220"/>
          <p:cNvCxnSpPr/>
          <p:nvPr/>
        </p:nvCxnSpPr>
        <p:spPr>
          <a:xfrm rot="5400000" flipH="1" flipV="1">
            <a:off x="4381500" y="4762500"/>
            <a:ext cx="381000" cy="3048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24" name="Straight Arrow Connector 223"/>
          <p:cNvCxnSpPr/>
          <p:nvPr/>
        </p:nvCxnSpPr>
        <p:spPr>
          <a:xfrm rot="10800000" flipV="1">
            <a:off x="3429000" y="4800600"/>
            <a:ext cx="914400" cy="1524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sp>
        <p:nvSpPr>
          <p:cNvPr id="6" name="Date Placeholder 5">
            <a:extLst>
              <a:ext uri="{FF2B5EF4-FFF2-40B4-BE49-F238E27FC236}">
                <a16:creationId xmlns:a16="http://schemas.microsoft.com/office/drawing/2014/main" id="{A281BCFE-6CE5-C2EF-3DE6-C173666E14E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3D093A20-3765-8C00-C47E-D31D939012C2}"/>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257081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227"/>
                                        </p:tgtEl>
                                        <p:attrNameLst>
                                          <p:attrName>style.visibility</p:attrName>
                                        </p:attrNameLst>
                                      </p:cBhvr>
                                      <p:to>
                                        <p:strVal val="visible"/>
                                      </p:to>
                                    </p:set>
                                    <p:anim calcmode="lin" valueType="num">
                                      <p:cBhvr>
                                        <p:cTn id="12" dur="500" fill="hold"/>
                                        <p:tgtEl>
                                          <p:spTgt spid="227"/>
                                        </p:tgtEl>
                                        <p:attrNameLst>
                                          <p:attrName>ppt_w</p:attrName>
                                        </p:attrNameLst>
                                      </p:cBhvr>
                                      <p:tavLst>
                                        <p:tav tm="0">
                                          <p:val>
                                            <p:fltVal val="0"/>
                                          </p:val>
                                        </p:tav>
                                        <p:tav tm="100000">
                                          <p:val>
                                            <p:strVal val="#ppt_w"/>
                                          </p:val>
                                        </p:tav>
                                      </p:tavLst>
                                    </p:anim>
                                    <p:anim calcmode="lin" valueType="num">
                                      <p:cBhvr>
                                        <p:cTn id="13" dur="500" fill="hold"/>
                                        <p:tgtEl>
                                          <p:spTgt spid="227"/>
                                        </p:tgtEl>
                                        <p:attrNameLst>
                                          <p:attrName>ppt_h</p:attrName>
                                        </p:attrNameLst>
                                      </p:cBhvr>
                                      <p:tavLst>
                                        <p:tav tm="0">
                                          <p:val>
                                            <p:fltVal val="0"/>
                                          </p:val>
                                        </p:tav>
                                        <p:tav tm="100000">
                                          <p:val>
                                            <p:strVal val="#ppt_h"/>
                                          </p:val>
                                        </p:tav>
                                      </p:tavLst>
                                    </p:anim>
                                    <p:animEffect transition="in" filter="fade">
                                      <p:cBhvr>
                                        <p:cTn id="14" dur="500"/>
                                        <p:tgtEl>
                                          <p:spTgt spid="227"/>
                                        </p:tgtEl>
                                      </p:cBhvr>
                                    </p:animEffect>
                                  </p:childTnLst>
                                </p:cTn>
                              </p:par>
                              <p:par>
                                <p:cTn id="15" presetID="53" presetClass="entr" presetSubtype="0" fill="hold" nodeType="withEffect">
                                  <p:stCondLst>
                                    <p:cond delay="0"/>
                                  </p:stCondLst>
                                  <p:childTnLst>
                                    <p:set>
                                      <p:cBhvr>
                                        <p:cTn id="16" dur="1" fill="hold">
                                          <p:stCondLst>
                                            <p:cond delay="0"/>
                                          </p:stCondLst>
                                        </p:cTn>
                                        <p:tgtEl>
                                          <p:spTgt spid="242"/>
                                        </p:tgtEl>
                                        <p:attrNameLst>
                                          <p:attrName>style.visibility</p:attrName>
                                        </p:attrNameLst>
                                      </p:cBhvr>
                                      <p:to>
                                        <p:strVal val="visible"/>
                                      </p:to>
                                    </p:set>
                                    <p:anim calcmode="lin" valueType="num">
                                      <p:cBhvr>
                                        <p:cTn id="17" dur="500" fill="hold"/>
                                        <p:tgtEl>
                                          <p:spTgt spid="242"/>
                                        </p:tgtEl>
                                        <p:attrNameLst>
                                          <p:attrName>ppt_w</p:attrName>
                                        </p:attrNameLst>
                                      </p:cBhvr>
                                      <p:tavLst>
                                        <p:tav tm="0">
                                          <p:val>
                                            <p:fltVal val="0"/>
                                          </p:val>
                                        </p:tav>
                                        <p:tav tm="100000">
                                          <p:val>
                                            <p:strVal val="#ppt_w"/>
                                          </p:val>
                                        </p:tav>
                                      </p:tavLst>
                                    </p:anim>
                                    <p:anim calcmode="lin" valueType="num">
                                      <p:cBhvr>
                                        <p:cTn id="18" dur="500" fill="hold"/>
                                        <p:tgtEl>
                                          <p:spTgt spid="242"/>
                                        </p:tgtEl>
                                        <p:attrNameLst>
                                          <p:attrName>ppt_h</p:attrName>
                                        </p:attrNameLst>
                                      </p:cBhvr>
                                      <p:tavLst>
                                        <p:tav tm="0">
                                          <p:val>
                                            <p:fltVal val="0"/>
                                          </p:val>
                                        </p:tav>
                                        <p:tav tm="100000">
                                          <p:val>
                                            <p:strVal val="#ppt_h"/>
                                          </p:val>
                                        </p:tav>
                                      </p:tavLst>
                                    </p:anim>
                                    <p:animEffect transition="in" filter="fade">
                                      <p:cBhvr>
                                        <p:cTn id="19" dur="500"/>
                                        <p:tgtEl>
                                          <p:spTgt spid="242"/>
                                        </p:tgtEl>
                                      </p:cBhvr>
                                    </p:animEffect>
                                  </p:childTnLst>
                                </p:cTn>
                              </p:par>
                              <p:par>
                                <p:cTn id="20" presetID="53" presetClass="entr" presetSubtype="0" fill="hold" nodeType="withEffect">
                                  <p:stCondLst>
                                    <p:cond delay="0"/>
                                  </p:stCondLst>
                                  <p:childTnLst>
                                    <p:set>
                                      <p:cBhvr>
                                        <p:cTn id="21" dur="1" fill="hold">
                                          <p:stCondLst>
                                            <p:cond delay="0"/>
                                          </p:stCondLst>
                                        </p:cTn>
                                        <p:tgtEl>
                                          <p:spTgt spid="237"/>
                                        </p:tgtEl>
                                        <p:attrNameLst>
                                          <p:attrName>style.visibility</p:attrName>
                                        </p:attrNameLst>
                                      </p:cBhvr>
                                      <p:to>
                                        <p:strVal val="visible"/>
                                      </p:to>
                                    </p:set>
                                    <p:anim calcmode="lin" valueType="num">
                                      <p:cBhvr>
                                        <p:cTn id="22" dur="500" fill="hold"/>
                                        <p:tgtEl>
                                          <p:spTgt spid="237"/>
                                        </p:tgtEl>
                                        <p:attrNameLst>
                                          <p:attrName>ppt_w</p:attrName>
                                        </p:attrNameLst>
                                      </p:cBhvr>
                                      <p:tavLst>
                                        <p:tav tm="0">
                                          <p:val>
                                            <p:fltVal val="0"/>
                                          </p:val>
                                        </p:tav>
                                        <p:tav tm="100000">
                                          <p:val>
                                            <p:strVal val="#ppt_w"/>
                                          </p:val>
                                        </p:tav>
                                      </p:tavLst>
                                    </p:anim>
                                    <p:anim calcmode="lin" valueType="num">
                                      <p:cBhvr>
                                        <p:cTn id="23" dur="500" fill="hold"/>
                                        <p:tgtEl>
                                          <p:spTgt spid="237"/>
                                        </p:tgtEl>
                                        <p:attrNameLst>
                                          <p:attrName>ppt_h</p:attrName>
                                        </p:attrNameLst>
                                      </p:cBhvr>
                                      <p:tavLst>
                                        <p:tav tm="0">
                                          <p:val>
                                            <p:fltVal val="0"/>
                                          </p:val>
                                        </p:tav>
                                        <p:tav tm="100000">
                                          <p:val>
                                            <p:strVal val="#ppt_h"/>
                                          </p:val>
                                        </p:tav>
                                      </p:tavLst>
                                    </p:anim>
                                    <p:animEffect transition="in" filter="fade">
                                      <p:cBhvr>
                                        <p:cTn id="24" dur="500"/>
                                        <p:tgtEl>
                                          <p:spTgt spid="237"/>
                                        </p:tgtEl>
                                      </p:cBhvr>
                                    </p:animEffect>
                                  </p:childTnLst>
                                </p:cTn>
                              </p:par>
                              <p:par>
                                <p:cTn id="25" presetID="53" presetClass="entr" presetSubtype="0" fill="hold" nodeType="withEffect">
                                  <p:stCondLst>
                                    <p:cond delay="0"/>
                                  </p:stCondLst>
                                  <p:childTnLst>
                                    <p:set>
                                      <p:cBhvr>
                                        <p:cTn id="26" dur="1" fill="hold">
                                          <p:stCondLst>
                                            <p:cond delay="0"/>
                                          </p:stCondLst>
                                        </p:cTn>
                                        <p:tgtEl>
                                          <p:spTgt spid="232"/>
                                        </p:tgtEl>
                                        <p:attrNameLst>
                                          <p:attrName>style.visibility</p:attrName>
                                        </p:attrNameLst>
                                      </p:cBhvr>
                                      <p:to>
                                        <p:strVal val="visible"/>
                                      </p:to>
                                    </p:set>
                                    <p:anim calcmode="lin" valueType="num">
                                      <p:cBhvr>
                                        <p:cTn id="27" dur="500" fill="hold"/>
                                        <p:tgtEl>
                                          <p:spTgt spid="232"/>
                                        </p:tgtEl>
                                        <p:attrNameLst>
                                          <p:attrName>ppt_w</p:attrName>
                                        </p:attrNameLst>
                                      </p:cBhvr>
                                      <p:tavLst>
                                        <p:tav tm="0">
                                          <p:val>
                                            <p:fltVal val="0"/>
                                          </p:val>
                                        </p:tav>
                                        <p:tav tm="100000">
                                          <p:val>
                                            <p:strVal val="#ppt_w"/>
                                          </p:val>
                                        </p:tav>
                                      </p:tavLst>
                                    </p:anim>
                                    <p:anim calcmode="lin" valueType="num">
                                      <p:cBhvr>
                                        <p:cTn id="28" dur="500" fill="hold"/>
                                        <p:tgtEl>
                                          <p:spTgt spid="232"/>
                                        </p:tgtEl>
                                        <p:attrNameLst>
                                          <p:attrName>ppt_h</p:attrName>
                                        </p:attrNameLst>
                                      </p:cBhvr>
                                      <p:tavLst>
                                        <p:tav tm="0">
                                          <p:val>
                                            <p:fltVal val="0"/>
                                          </p:val>
                                        </p:tav>
                                        <p:tav tm="100000">
                                          <p:val>
                                            <p:strVal val="#ppt_h"/>
                                          </p:val>
                                        </p:tav>
                                      </p:tavLst>
                                    </p:anim>
                                    <p:animEffect transition="in" filter="fade">
                                      <p:cBhvr>
                                        <p:cTn id="29" dur="500"/>
                                        <p:tgtEl>
                                          <p:spTgt spid="232"/>
                                        </p:tgtEl>
                                      </p:cBhvr>
                                    </p:animEffect>
                                  </p:childTnLst>
                                </p:cTn>
                              </p:par>
                              <p:par>
                                <p:cTn id="30" presetID="53"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par>
                                <p:cTn id="39" presetID="22" presetClass="entr" presetSubtype="1" fill="hold" nodeType="withEffect">
                                  <p:stCondLst>
                                    <p:cond delay="0"/>
                                  </p:stCondLst>
                                  <p:childTnLst>
                                    <p:set>
                                      <p:cBhvr>
                                        <p:cTn id="40" dur="1" fill="hold">
                                          <p:stCondLst>
                                            <p:cond delay="0"/>
                                          </p:stCondLst>
                                        </p:cTn>
                                        <p:tgtEl>
                                          <p:spTgt spid="120"/>
                                        </p:tgtEl>
                                        <p:attrNameLst>
                                          <p:attrName>style.visibility</p:attrName>
                                        </p:attrNameLst>
                                      </p:cBhvr>
                                      <p:to>
                                        <p:strVal val="visible"/>
                                      </p:to>
                                    </p:set>
                                    <p:animEffect transition="in" filter="wipe(up)">
                                      <p:cBhvr>
                                        <p:cTn id="41" dur="500"/>
                                        <p:tgtEl>
                                          <p:spTgt spid="120"/>
                                        </p:tgtEl>
                                      </p:cBhvr>
                                    </p:animEffect>
                                  </p:childTnLst>
                                </p:cTn>
                              </p:par>
                              <p:par>
                                <p:cTn id="42" presetID="22" presetClass="entr" presetSubtype="8" fill="hold" nodeType="with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wipe(left)">
                                      <p:cBhvr>
                                        <p:cTn id="44" dur="500"/>
                                        <p:tgtEl>
                                          <p:spTgt spid="123"/>
                                        </p:tgtEl>
                                      </p:cBhvr>
                                    </p:animEffect>
                                  </p:childTnLst>
                                </p:cTn>
                              </p:par>
                              <p:par>
                                <p:cTn id="45" presetID="22" presetClass="entr" presetSubtype="8" fill="hold" nodeType="with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wipe(left)">
                                      <p:cBhvr>
                                        <p:cTn id="47" dur="500"/>
                                        <p:tgtEl>
                                          <p:spTgt spid="126"/>
                                        </p:tgtEl>
                                      </p:cBhvr>
                                    </p:animEffect>
                                  </p:childTnLst>
                                </p:cTn>
                              </p:par>
                              <p:par>
                                <p:cTn id="48" presetID="22" presetClass="entr" presetSubtype="8" fill="hold"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wipe(left)">
                                      <p:cBhvr>
                                        <p:cTn id="50" dur="500"/>
                                        <p:tgtEl>
                                          <p:spTgt spid="129"/>
                                        </p:tgtEl>
                                      </p:cBhvr>
                                    </p:animEffect>
                                  </p:childTnLst>
                                </p:cTn>
                              </p:par>
                              <p:par>
                                <p:cTn id="51" presetID="22" presetClass="entr" presetSubtype="8" fill="hold" nodeType="withEffect">
                                  <p:stCondLst>
                                    <p:cond delay="0"/>
                                  </p:stCondLst>
                                  <p:childTnLst>
                                    <p:set>
                                      <p:cBhvr>
                                        <p:cTn id="52" dur="1" fill="hold">
                                          <p:stCondLst>
                                            <p:cond delay="0"/>
                                          </p:stCondLst>
                                        </p:cTn>
                                        <p:tgtEl>
                                          <p:spTgt spid="132"/>
                                        </p:tgtEl>
                                        <p:attrNameLst>
                                          <p:attrName>style.visibility</p:attrName>
                                        </p:attrNameLst>
                                      </p:cBhvr>
                                      <p:to>
                                        <p:strVal val="visible"/>
                                      </p:to>
                                    </p:set>
                                    <p:animEffect transition="in" filter="wipe(left)">
                                      <p:cBhvr>
                                        <p:cTn id="53" dur="500"/>
                                        <p:tgtEl>
                                          <p:spTgt spid="13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wipe(down)">
                                      <p:cBhvr>
                                        <p:cTn id="58" dur="500"/>
                                        <p:tgtEl>
                                          <p:spTgt spid="14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wipe(left)">
                                      <p:cBhvr>
                                        <p:cTn id="63" dur="500"/>
                                        <p:tgtEl>
                                          <p:spTgt spid="17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175"/>
                                        </p:tgtEl>
                                        <p:attrNameLst>
                                          <p:attrName>style.visibility</p:attrName>
                                        </p:attrNameLst>
                                      </p:cBhvr>
                                      <p:to>
                                        <p:strVal val="visible"/>
                                      </p:to>
                                    </p:set>
                                    <p:animEffect transition="in" filter="wipe(right)">
                                      <p:cBhvr>
                                        <p:cTn id="68" dur="500"/>
                                        <p:tgtEl>
                                          <p:spTgt spid="17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178"/>
                                        </p:tgtEl>
                                        <p:attrNameLst>
                                          <p:attrName>style.visibility</p:attrName>
                                        </p:attrNameLst>
                                      </p:cBhvr>
                                      <p:to>
                                        <p:strVal val="visible"/>
                                      </p:to>
                                    </p:set>
                                    <p:animEffect transition="in" filter="wipe(up)">
                                      <p:cBhvr>
                                        <p:cTn id="73" dur="500"/>
                                        <p:tgtEl>
                                          <p:spTgt spid="17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82"/>
                                        </p:tgtEl>
                                        <p:attrNameLst>
                                          <p:attrName>style.visibility</p:attrName>
                                        </p:attrNameLst>
                                      </p:cBhvr>
                                      <p:to>
                                        <p:strVal val="visible"/>
                                      </p:to>
                                    </p:set>
                                    <p:animEffect transition="in" filter="wipe(left)">
                                      <p:cBhvr>
                                        <p:cTn id="78" dur="500"/>
                                        <p:tgtEl>
                                          <p:spTgt spid="1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88"/>
                                        </p:tgtEl>
                                        <p:attrNameLst>
                                          <p:attrName>style.visibility</p:attrName>
                                        </p:attrNameLst>
                                      </p:cBhvr>
                                      <p:to>
                                        <p:strVal val="visible"/>
                                      </p:to>
                                    </p:set>
                                    <p:animEffect transition="in" filter="wipe(left)">
                                      <p:cBhvr>
                                        <p:cTn id="83" dur="500"/>
                                        <p:tgtEl>
                                          <p:spTgt spid="18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nodeType="clickEffect">
                                  <p:stCondLst>
                                    <p:cond delay="0"/>
                                  </p:stCondLst>
                                  <p:childTnLst>
                                    <p:set>
                                      <p:cBhvr>
                                        <p:cTn id="87" dur="1" fill="hold">
                                          <p:stCondLst>
                                            <p:cond delay="0"/>
                                          </p:stCondLst>
                                        </p:cTn>
                                        <p:tgtEl>
                                          <p:spTgt spid="157"/>
                                        </p:tgtEl>
                                        <p:attrNameLst>
                                          <p:attrName>style.visibility</p:attrName>
                                        </p:attrNameLst>
                                      </p:cBhvr>
                                      <p:to>
                                        <p:strVal val="visible"/>
                                      </p:to>
                                    </p:set>
                                    <p:animEffect transition="in" filter="fade">
                                      <p:cBhvr>
                                        <p:cTn id="88" dur="500"/>
                                        <p:tgtEl>
                                          <p:spTgt spid="157"/>
                                        </p:tgtEl>
                                      </p:cBhvr>
                                    </p:animEffect>
                                  </p:childTnLst>
                                </p:cTn>
                              </p:par>
                              <p:par>
                                <p:cTn id="89" presetID="10"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animEffect transition="in" filter="fade">
                                      <p:cBhvr>
                                        <p:cTn id="91" dur="500"/>
                                        <p:tgtEl>
                                          <p:spTgt spid="158"/>
                                        </p:tgtEl>
                                      </p:cBhvr>
                                    </p:animEffect>
                                  </p:childTnLst>
                                </p:cTn>
                              </p:par>
                              <p:par>
                                <p:cTn id="92" presetID="10" presetClass="entr" presetSubtype="0" fill="hold" nodeType="withEffect">
                                  <p:stCondLst>
                                    <p:cond delay="0"/>
                                  </p:stCondLst>
                                  <p:childTnLst>
                                    <p:set>
                                      <p:cBhvr>
                                        <p:cTn id="93" dur="1" fill="hold">
                                          <p:stCondLst>
                                            <p:cond delay="0"/>
                                          </p:stCondLst>
                                        </p:cTn>
                                        <p:tgtEl>
                                          <p:spTgt spid="159"/>
                                        </p:tgtEl>
                                        <p:attrNameLst>
                                          <p:attrName>style.visibility</p:attrName>
                                        </p:attrNameLst>
                                      </p:cBhvr>
                                      <p:to>
                                        <p:strVal val="visible"/>
                                      </p:to>
                                    </p:set>
                                    <p:animEffect transition="in" filter="fade">
                                      <p:cBhvr>
                                        <p:cTn id="94" dur="500"/>
                                        <p:tgtEl>
                                          <p:spTgt spid="15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2" fill="hold" nodeType="clickEffect">
                                  <p:stCondLst>
                                    <p:cond delay="0"/>
                                  </p:stCondLst>
                                  <p:childTnLst>
                                    <p:set>
                                      <p:cBhvr>
                                        <p:cTn id="98" dur="1" fill="hold">
                                          <p:stCondLst>
                                            <p:cond delay="0"/>
                                          </p:stCondLst>
                                        </p:cTn>
                                        <p:tgtEl>
                                          <p:spTgt spid="195"/>
                                        </p:tgtEl>
                                        <p:attrNameLst>
                                          <p:attrName>style.visibility</p:attrName>
                                        </p:attrNameLst>
                                      </p:cBhvr>
                                      <p:to>
                                        <p:strVal val="visible"/>
                                      </p:to>
                                    </p:set>
                                    <p:animEffect transition="in" filter="wipe(right)">
                                      <p:cBhvr>
                                        <p:cTn id="99" dur="500"/>
                                        <p:tgtEl>
                                          <p:spTgt spid="19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203"/>
                                        </p:tgtEl>
                                        <p:attrNameLst>
                                          <p:attrName>style.visibility</p:attrName>
                                        </p:attrNameLst>
                                      </p:cBhvr>
                                      <p:to>
                                        <p:strVal val="visible"/>
                                      </p:to>
                                    </p:set>
                                    <p:animEffect transition="in" filter="wipe(up)">
                                      <p:cBhvr>
                                        <p:cTn id="104" dur="500"/>
                                        <p:tgtEl>
                                          <p:spTgt spid="20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213"/>
                                        </p:tgtEl>
                                        <p:attrNameLst>
                                          <p:attrName>style.visibility</p:attrName>
                                        </p:attrNameLst>
                                      </p:cBhvr>
                                      <p:to>
                                        <p:strVal val="visible"/>
                                      </p:to>
                                    </p:set>
                                    <p:animEffect transition="in" filter="wipe(left)">
                                      <p:cBhvr>
                                        <p:cTn id="109" dur="500"/>
                                        <p:tgtEl>
                                          <p:spTgt spid="21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nodeType="clickEffect">
                                  <p:stCondLst>
                                    <p:cond delay="0"/>
                                  </p:stCondLst>
                                  <p:childTnLst>
                                    <p:set>
                                      <p:cBhvr>
                                        <p:cTn id="113" dur="1" fill="hold">
                                          <p:stCondLst>
                                            <p:cond delay="0"/>
                                          </p:stCondLst>
                                        </p:cTn>
                                        <p:tgtEl>
                                          <p:spTgt spid="160"/>
                                        </p:tgtEl>
                                        <p:attrNameLst>
                                          <p:attrName>style.visibility</p:attrName>
                                        </p:attrNameLst>
                                      </p:cBhvr>
                                      <p:to>
                                        <p:strVal val="visible"/>
                                      </p:to>
                                    </p:set>
                                    <p:animEffect transition="in" filter="fade">
                                      <p:cBhvr>
                                        <p:cTn id="114" dur="500"/>
                                        <p:tgtEl>
                                          <p:spTgt spid="160"/>
                                        </p:tgtEl>
                                      </p:cBhvr>
                                    </p:animEffect>
                                  </p:childTnLst>
                                </p:cTn>
                              </p:par>
                              <p:par>
                                <p:cTn id="115" presetID="10" presetClass="entr" presetSubtype="0" fill="hold" nodeType="withEffect">
                                  <p:stCondLst>
                                    <p:cond delay="0"/>
                                  </p:stCondLst>
                                  <p:childTnLst>
                                    <p:set>
                                      <p:cBhvr>
                                        <p:cTn id="116" dur="1" fill="hold">
                                          <p:stCondLst>
                                            <p:cond delay="0"/>
                                          </p:stCondLst>
                                        </p:cTn>
                                        <p:tgtEl>
                                          <p:spTgt spid="161"/>
                                        </p:tgtEl>
                                        <p:attrNameLst>
                                          <p:attrName>style.visibility</p:attrName>
                                        </p:attrNameLst>
                                      </p:cBhvr>
                                      <p:to>
                                        <p:strVal val="visible"/>
                                      </p:to>
                                    </p:set>
                                    <p:animEffect transition="in" filter="fade">
                                      <p:cBhvr>
                                        <p:cTn id="117" dur="500"/>
                                        <p:tgtEl>
                                          <p:spTgt spid="161"/>
                                        </p:tgtEl>
                                      </p:cBhvr>
                                    </p:animEffect>
                                  </p:childTnLst>
                                </p:cTn>
                              </p:par>
                              <p:par>
                                <p:cTn id="118" presetID="10" presetClass="entr" presetSubtype="0" fill="hold" nodeType="withEffect">
                                  <p:stCondLst>
                                    <p:cond delay="0"/>
                                  </p:stCondLst>
                                  <p:childTnLst>
                                    <p:set>
                                      <p:cBhvr>
                                        <p:cTn id="119" dur="1" fill="hold">
                                          <p:stCondLst>
                                            <p:cond delay="0"/>
                                          </p:stCondLst>
                                        </p:cTn>
                                        <p:tgtEl>
                                          <p:spTgt spid="162"/>
                                        </p:tgtEl>
                                        <p:attrNameLst>
                                          <p:attrName>style.visibility</p:attrName>
                                        </p:attrNameLst>
                                      </p:cBhvr>
                                      <p:to>
                                        <p:strVal val="visible"/>
                                      </p:to>
                                    </p:set>
                                    <p:animEffect transition="in" filter="fade">
                                      <p:cBhvr>
                                        <p:cTn id="120" dur="500"/>
                                        <p:tgtEl>
                                          <p:spTgt spid="162"/>
                                        </p:tgtEl>
                                      </p:cBhvr>
                                    </p:animEffect>
                                  </p:childTnLst>
                                </p:cTn>
                              </p:par>
                              <p:par>
                                <p:cTn id="121" presetID="10" presetClass="entr" presetSubtype="0" fill="hold" nodeType="withEffect">
                                  <p:stCondLst>
                                    <p:cond delay="0"/>
                                  </p:stCondLst>
                                  <p:childTnLst>
                                    <p:set>
                                      <p:cBhvr>
                                        <p:cTn id="122" dur="1" fill="hold">
                                          <p:stCondLst>
                                            <p:cond delay="0"/>
                                          </p:stCondLst>
                                        </p:cTn>
                                        <p:tgtEl>
                                          <p:spTgt spid="168"/>
                                        </p:tgtEl>
                                        <p:attrNameLst>
                                          <p:attrName>style.visibility</p:attrName>
                                        </p:attrNameLst>
                                      </p:cBhvr>
                                      <p:to>
                                        <p:strVal val="visible"/>
                                      </p:to>
                                    </p:set>
                                    <p:animEffect transition="in" filter="fade">
                                      <p:cBhvr>
                                        <p:cTn id="123" dur="500"/>
                                        <p:tgtEl>
                                          <p:spTgt spid="16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2" fill="hold" nodeType="clickEffect">
                                  <p:stCondLst>
                                    <p:cond delay="0"/>
                                  </p:stCondLst>
                                  <p:childTnLst>
                                    <p:set>
                                      <p:cBhvr>
                                        <p:cTn id="127" dur="1" fill="hold">
                                          <p:stCondLst>
                                            <p:cond delay="0"/>
                                          </p:stCondLst>
                                        </p:cTn>
                                        <p:tgtEl>
                                          <p:spTgt spid="218"/>
                                        </p:tgtEl>
                                        <p:attrNameLst>
                                          <p:attrName>style.visibility</p:attrName>
                                        </p:attrNameLst>
                                      </p:cBhvr>
                                      <p:to>
                                        <p:strVal val="visible"/>
                                      </p:to>
                                    </p:set>
                                    <p:animEffect transition="in" filter="wipe(right)">
                                      <p:cBhvr>
                                        <p:cTn id="128" dur="500"/>
                                        <p:tgtEl>
                                          <p:spTgt spid="21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nodeType="clickEffect">
                                  <p:stCondLst>
                                    <p:cond delay="0"/>
                                  </p:stCondLst>
                                  <p:childTnLst>
                                    <p:set>
                                      <p:cBhvr>
                                        <p:cTn id="132" dur="1" fill="hold">
                                          <p:stCondLst>
                                            <p:cond delay="0"/>
                                          </p:stCondLst>
                                        </p:cTn>
                                        <p:tgtEl>
                                          <p:spTgt spid="221"/>
                                        </p:tgtEl>
                                        <p:attrNameLst>
                                          <p:attrName>style.visibility</p:attrName>
                                        </p:attrNameLst>
                                      </p:cBhvr>
                                      <p:to>
                                        <p:strVal val="visible"/>
                                      </p:to>
                                    </p:set>
                                    <p:animEffect transition="in" filter="wipe(down)">
                                      <p:cBhvr>
                                        <p:cTn id="133" dur="500"/>
                                        <p:tgtEl>
                                          <p:spTgt spid="22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2" fill="hold" nodeType="clickEffect">
                                  <p:stCondLst>
                                    <p:cond delay="0"/>
                                  </p:stCondLst>
                                  <p:childTnLst>
                                    <p:set>
                                      <p:cBhvr>
                                        <p:cTn id="137" dur="1" fill="hold">
                                          <p:stCondLst>
                                            <p:cond delay="0"/>
                                          </p:stCondLst>
                                        </p:cTn>
                                        <p:tgtEl>
                                          <p:spTgt spid="224"/>
                                        </p:tgtEl>
                                        <p:attrNameLst>
                                          <p:attrName>style.visibility</p:attrName>
                                        </p:attrNameLst>
                                      </p:cBhvr>
                                      <p:to>
                                        <p:strVal val="visible"/>
                                      </p:to>
                                    </p:set>
                                    <p:animEffect transition="in" filter="wipe(right)">
                                      <p:cBhvr>
                                        <p:cTn id="138"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p:cNvSpPr>
            <a:spLocks noGrp="1"/>
          </p:cNvSpPr>
          <p:nvPr>
            <p:ph type="title"/>
          </p:nvPr>
        </p:nvSpPr>
        <p:spPr/>
        <p:txBody>
          <a:bodyPr>
            <a:normAutofit fontScale="90000"/>
          </a:bodyPr>
          <a:lstStyle/>
          <a:p>
            <a:pPr eaLnBrk="1" hangingPunct="1"/>
            <a:r>
              <a:rPr lang="en-US" altLang="en-US"/>
              <a:t>Giải bài toán Tháp Hà Nội</a:t>
            </a:r>
          </a:p>
        </p:txBody>
      </p:sp>
      <p:sp>
        <p:nvSpPr>
          <p:cNvPr id="5" name="Content Placeholder 4"/>
          <p:cNvSpPr>
            <a:spLocks noGrp="1"/>
          </p:cNvSpPr>
          <p:nvPr>
            <p:ph idx="1"/>
          </p:nvPr>
        </p:nvSpPr>
        <p:spPr/>
        <p:txBody>
          <a:bodyPr>
            <a:normAutofit/>
          </a:bodyPr>
          <a:lstStyle/>
          <a:p>
            <a:pPr eaLnBrk="1" hangingPunct="1">
              <a:defRPr/>
            </a:pPr>
            <a:r>
              <a:rPr lang="en-US" sz="2400" b="1">
                <a:solidFill>
                  <a:schemeClr val="tx1">
                    <a:lumMod val="50000"/>
                  </a:schemeClr>
                </a:solidFill>
              </a:rPr>
              <a:t>Mô tả bài toán</a:t>
            </a:r>
            <a:r>
              <a:rPr lang="en-US" sz="2400">
                <a:solidFill>
                  <a:schemeClr val="tx1">
                    <a:lumMod val="50000"/>
                  </a:schemeClr>
                </a:solidFill>
              </a:rPr>
              <a:t>:</a:t>
            </a:r>
          </a:p>
          <a:p>
            <a:pPr lvl="1" eaLnBrk="1" hangingPunct="1">
              <a:defRPr/>
            </a:pPr>
            <a:r>
              <a:rPr lang="en-US">
                <a:solidFill>
                  <a:schemeClr val="tx1">
                    <a:lumMod val="50000"/>
                  </a:schemeClr>
                </a:solidFill>
              </a:rPr>
              <a:t>Có 3 cột A, B và C và cột A hiện có N </a:t>
            </a:r>
            <a:r>
              <a:rPr lang="vi-VN">
                <a:solidFill>
                  <a:schemeClr val="tx1">
                    <a:lumMod val="50000"/>
                  </a:schemeClr>
                </a:solidFill>
              </a:rPr>
              <a:t>đĩ</a:t>
            </a:r>
            <a:r>
              <a:rPr lang="en-US">
                <a:solidFill>
                  <a:schemeClr val="tx1">
                    <a:lumMod val="50000"/>
                  </a:schemeClr>
                </a:solidFill>
              </a:rPr>
              <a:t>a.</a:t>
            </a:r>
          </a:p>
          <a:p>
            <a:pPr lvl="1" eaLnBrk="1" hangingPunct="1">
              <a:defRPr/>
            </a:pPr>
            <a:r>
              <a:rPr lang="en-US">
                <a:solidFill>
                  <a:schemeClr val="tx1">
                    <a:lumMod val="50000"/>
                  </a:schemeClr>
                </a:solidFill>
              </a:rPr>
              <a:t>Tìm cách chuyển N </a:t>
            </a:r>
            <a:r>
              <a:rPr lang="vi-VN">
                <a:solidFill>
                  <a:schemeClr val="tx1">
                    <a:lumMod val="50000"/>
                  </a:schemeClr>
                </a:solidFill>
              </a:rPr>
              <a:t>đĩ</a:t>
            </a:r>
            <a:r>
              <a:rPr lang="en-US">
                <a:solidFill>
                  <a:schemeClr val="tx1">
                    <a:lumMod val="50000"/>
                  </a:schemeClr>
                </a:solidFill>
              </a:rPr>
              <a:t>a từ cột A sang cột C sao cho:</a:t>
            </a:r>
          </a:p>
          <a:p>
            <a:pPr lvl="2" eaLnBrk="1" hangingPunct="1">
              <a:defRPr/>
            </a:pPr>
            <a:r>
              <a:rPr lang="en-US" sz="2400">
                <a:solidFill>
                  <a:schemeClr val="tx1">
                    <a:lumMod val="50000"/>
                  </a:schemeClr>
                </a:solidFill>
              </a:rPr>
              <a:t>Một lần chuyển 1 </a:t>
            </a:r>
            <a:r>
              <a:rPr lang="vi-VN" sz="2400">
                <a:solidFill>
                  <a:schemeClr val="tx1">
                    <a:lumMod val="50000"/>
                  </a:schemeClr>
                </a:solidFill>
              </a:rPr>
              <a:t>đĩ</a:t>
            </a:r>
            <a:r>
              <a:rPr lang="en-US" sz="2400">
                <a:solidFill>
                  <a:schemeClr val="tx1">
                    <a:lumMod val="50000"/>
                  </a:schemeClr>
                </a:solidFill>
              </a:rPr>
              <a:t>a</a:t>
            </a:r>
          </a:p>
          <a:p>
            <a:pPr lvl="2" eaLnBrk="1" hangingPunct="1">
              <a:defRPr/>
            </a:pPr>
            <a:r>
              <a:rPr lang="vi-VN" sz="2400">
                <a:solidFill>
                  <a:schemeClr val="tx1">
                    <a:lumMod val="50000"/>
                  </a:schemeClr>
                </a:solidFill>
              </a:rPr>
              <a:t>Đ</a:t>
            </a:r>
            <a:r>
              <a:rPr lang="en-US" sz="2400">
                <a:solidFill>
                  <a:schemeClr val="tx1">
                    <a:lumMod val="50000"/>
                  </a:schemeClr>
                </a:solidFill>
              </a:rPr>
              <a:t>ĩa lớn h</a:t>
            </a:r>
            <a:r>
              <a:rPr lang="vi-VN" sz="2400">
                <a:solidFill>
                  <a:schemeClr val="tx1">
                    <a:lumMod val="50000"/>
                  </a:schemeClr>
                </a:solidFill>
              </a:rPr>
              <a:t>ơ</a:t>
            </a:r>
            <a:r>
              <a:rPr lang="en-US" sz="2400">
                <a:solidFill>
                  <a:schemeClr val="tx1">
                    <a:lumMod val="50000"/>
                  </a:schemeClr>
                </a:solidFill>
              </a:rPr>
              <a:t>n phải nằm d</a:t>
            </a:r>
            <a:r>
              <a:rPr lang="vi-VN" sz="2400">
                <a:solidFill>
                  <a:schemeClr val="tx1">
                    <a:lumMod val="50000"/>
                  </a:schemeClr>
                </a:solidFill>
              </a:rPr>
              <a:t>ướ</a:t>
            </a:r>
            <a:r>
              <a:rPr lang="en-US" sz="2400">
                <a:solidFill>
                  <a:schemeClr val="tx1">
                    <a:lumMod val="50000"/>
                  </a:schemeClr>
                </a:solidFill>
              </a:rPr>
              <a:t>i.</a:t>
            </a:r>
          </a:p>
          <a:p>
            <a:pPr lvl="2" eaLnBrk="1" hangingPunct="1">
              <a:defRPr/>
            </a:pPr>
            <a:r>
              <a:rPr lang="en-US" sz="2400">
                <a:solidFill>
                  <a:schemeClr val="tx1">
                    <a:lumMod val="50000"/>
                  </a:schemeClr>
                </a:solidFill>
              </a:rPr>
              <a:t>Có thể sử dụng các cột A, B, C làm cột trung gian.</a:t>
            </a:r>
          </a:p>
        </p:txBody>
      </p:sp>
      <p:sp>
        <p:nvSpPr>
          <p:cNvPr id="6144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AF83A91-8DAE-E907-DC7C-2833BBA3EDBC}"/>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E8DB25BD-1FEE-CD79-0C5C-D8D90142B0E2}"/>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303766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normAutofit fontScale="90000"/>
          </a:bodyPr>
          <a:lstStyle/>
          <a:p>
            <a:pPr eaLnBrk="1" hangingPunct="1"/>
            <a:r>
              <a:rPr lang="en-US" altLang="en-US"/>
              <a:t>Tháp Hà Nội</a:t>
            </a:r>
          </a:p>
        </p:txBody>
      </p:sp>
      <p:sp>
        <p:nvSpPr>
          <p:cNvPr id="12" name="Content Placeholder 11">
            <a:extLst>
              <a:ext uri="{FF2B5EF4-FFF2-40B4-BE49-F238E27FC236}">
                <a16:creationId xmlns:a16="http://schemas.microsoft.com/office/drawing/2014/main" id="{3D62110C-D10B-31F8-A5A2-FC149755298E}"/>
              </a:ext>
            </a:extLst>
          </p:cNvPr>
          <p:cNvSpPr>
            <a:spLocks noGrp="1"/>
          </p:cNvSpPr>
          <p:nvPr>
            <p:ph idx="1"/>
          </p:nvPr>
        </p:nvSpPr>
        <p:spPr/>
        <p:txBody>
          <a:bodyPr/>
          <a:lstStyle/>
          <a:p>
            <a:endParaRPr lang="en-US"/>
          </a:p>
        </p:txBody>
      </p:sp>
      <p:sp>
        <p:nvSpPr>
          <p:cNvPr id="634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grpSp>
        <p:nvGrpSpPr>
          <p:cNvPr id="2" name="Group 61"/>
          <p:cNvGrpSpPr>
            <a:grpSpLocks/>
          </p:cNvGrpSpPr>
          <p:nvPr/>
        </p:nvGrpSpPr>
        <p:grpSpPr bwMode="auto">
          <a:xfrm>
            <a:off x="2209800" y="3657600"/>
            <a:ext cx="2133600" cy="2057400"/>
            <a:chOff x="685800" y="3276600"/>
            <a:chExt cx="2133600" cy="2057400"/>
          </a:xfrm>
        </p:grpSpPr>
        <p:cxnSp>
          <p:nvCxnSpPr>
            <p:cNvPr id="9" name="Straight Arrow Connector 8"/>
            <p:cNvCxnSpPr/>
            <p:nvPr/>
          </p:nvCxnSpPr>
          <p:spPr>
            <a:xfrm rot="5400000" flipH="1" flipV="1">
              <a:off x="837406" y="4191000"/>
              <a:ext cx="1829594" cy="794"/>
            </a:xfrm>
            <a:prstGeom prst="straightConnector1">
              <a:avLst/>
            </a:prstGeom>
            <a:ln>
              <a:solidFill>
                <a:srgbClr val="FFC000"/>
              </a:solidFill>
              <a:headEnd/>
              <a:tailEnd/>
            </a:ln>
            <a:effectLst>
              <a:glow rad="1397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cxnSp>
        <p:sp>
          <p:nvSpPr>
            <p:cNvPr id="6" name="AutoShape 6"/>
            <p:cNvSpPr>
              <a:spLocks noChangeArrowheads="1"/>
            </p:cNvSpPr>
            <p:nvPr/>
          </p:nvSpPr>
          <p:spPr bwMode="gray">
            <a:xfrm>
              <a:off x="685800" y="5105400"/>
              <a:ext cx="2133600" cy="228600"/>
            </a:xfrm>
            <a:prstGeom prst="roundRect">
              <a:avLst>
                <a:gd name="adj" fmla="val 16667"/>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endParaRPr lang="en-US" sz="2400"/>
            </a:p>
          </p:txBody>
        </p:sp>
      </p:grpSp>
      <p:sp>
        <p:nvSpPr>
          <p:cNvPr id="40" name="AutoShape 6"/>
          <p:cNvSpPr>
            <a:spLocks noChangeArrowheads="1"/>
          </p:cNvSpPr>
          <p:nvPr/>
        </p:nvSpPr>
        <p:spPr bwMode="gray">
          <a:xfrm>
            <a:off x="2209800" y="5791200"/>
            <a:ext cx="2133600" cy="457200"/>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solidFill>
                  <a:srgbClr val="FF0000"/>
                </a:solidFill>
              </a:rPr>
              <a:t>Cột nguồn A</a:t>
            </a:r>
          </a:p>
        </p:txBody>
      </p:sp>
      <p:sp>
        <p:nvSpPr>
          <p:cNvPr id="41" name="AutoShape 6"/>
          <p:cNvSpPr>
            <a:spLocks noChangeArrowheads="1"/>
          </p:cNvSpPr>
          <p:nvPr/>
        </p:nvSpPr>
        <p:spPr bwMode="gray">
          <a:xfrm>
            <a:off x="5656000" y="5791200"/>
            <a:ext cx="2133600" cy="457200"/>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solidFill>
                  <a:srgbClr val="FF0000"/>
                </a:solidFill>
              </a:rPr>
              <a:t>Cột trung gian B</a:t>
            </a:r>
          </a:p>
        </p:txBody>
      </p:sp>
      <p:sp>
        <p:nvSpPr>
          <p:cNvPr id="42" name="AutoShape 6"/>
          <p:cNvSpPr>
            <a:spLocks noChangeArrowheads="1"/>
          </p:cNvSpPr>
          <p:nvPr/>
        </p:nvSpPr>
        <p:spPr bwMode="gray">
          <a:xfrm>
            <a:off x="9045680" y="5791200"/>
            <a:ext cx="2133600" cy="457200"/>
          </a:xfrm>
          <a:prstGeom prst="roundRect">
            <a:avLst>
              <a:gd name="adj" fmla="val 16667"/>
            </a:avLst>
          </a:prstGeom>
          <a:noFill/>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solidFill>
                  <a:srgbClr val="FF0000"/>
                </a:solidFill>
              </a:rPr>
              <a:t>Cột </a:t>
            </a:r>
            <a:r>
              <a:rPr lang="vi-VN">
                <a:solidFill>
                  <a:srgbClr val="FF0000"/>
                </a:solidFill>
              </a:rPr>
              <a:t>đí</a:t>
            </a:r>
            <a:r>
              <a:rPr lang="en-US">
                <a:solidFill>
                  <a:srgbClr val="FF0000"/>
                </a:solidFill>
              </a:rPr>
              <a:t>ch C</a:t>
            </a:r>
          </a:p>
        </p:txBody>
      </p:sp>
      <p:grpSp>
        <p:nvGrpSpPr>
          <p:cNvPr id="3" name="Group 62"/>
          <p:cNvGrpSpPr>
            <a:grpSpLocks/>
          </p:cNvGrpSpPr>
          <p:nvPr/>
        </p:nvGrpSpPr>
        <p:grpSpPr bwMode="auto">
          <a:xfrm>
            <a:off x="5656000" y="3657600"/>
            <a:ext cx="2133600" cy="2057400"/>
            <a:chOff x="3276600" y="3276600"/>
            <a:chExt cx="2133600" cy="2057400"/>
          </a:xfrm>
        </p:grpSpPr>
        <p:cxnSp>
          <p:nvCxnSpPr>
            <p:cNvPr id="54" name="Straight Arrow Connector 53"/>
            <p:cNvCxnSpPr/>
            <p:nvPr/>
          </p:nvCxnSpPr>
          <p:spPr>
            <a:xfrm rot="5400000" flipH="1" flipV="1">
              <a:off x="3428206" y="4191000"/>
              <a:ext cx="1829594" cy="794"/>
            </a:xfrm>
            <a:prstGeom prst="straightConnector1">
              <a:avLst/>
            </a:prstGeom>
            <a:ln>
              <a:solidFill>
                <a:srgbClr val="FFC000"/>
              </a:solidFill>
              <a:headEnd/>
              <a:tailEnd/>
            </a:ln>
            <a:effectLst>
              <a:glow rad="1397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cxnSp>
        <p:sp>
          <p:nvSpPr>
            <p:cNvPr id="55" name="AutoShape 6"/>
            <p:cNvSpPr>
              <a:spLocks noChangeArrowheads="1"/>
            </p:cNvSpPr>
            <p:nvPr/>
          </p:nvSpPr>
          <p:spPr bwMode="gray">
            <a:xfrm>
              <a:off x="3276600" y="5105400"/>
              <a:ext cx="2133600" cy="228600"/>
            </a:xfrm>
            <a:prstGeom prst="roundRect">
              <a:avLst>
                <a:gd name="adj" fmla="val 16667"/>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endParaRPr lang="en-US" sz="2400"/>
            </a:p>
          </p:txBody>
        </p:sp>
      </p:grpSp>
      <p:grpSp>
        <p:nvGrpSpPr>
          <p:cNvPr id="8" name="Group 63"/>
          <p:cNvGrpSpPr>
            <a:grpSpLocks/>
          </p:cNvGrpSpPr>
          <p:nvPr/>
        </p:nvGrpSpPr>
        <p:grpSpPr bwMode="auto">
          <a:xfrm>
            <a:off x="9045680" y="3657600"/>
            <a:ext cx="2133600" cy="2057400"/>
            <a:chOff x="5791200" y="3276600"/>
            <a:chExt cx="2133600" cy="2057400"/>
          </a:xfrm>
        </p:grpSpPr>
        <p:cxnSp>
          <p:nvCxnSpPr>
            <p:cNvPr id="56" name="Straight Arrow Connector 55"/>
            <p:cNvCxnSpPr/>
            <p:nvPr/>
          </p:nvCxnSpPr>
          <p:spPr>
            <a:xfrm rot="5400000" flipH="1" flipV="1">
              <a:off x="5942806" y="4191000"/>
              <a:ext cx="1829594" cy="794"/>
            </a:xfrm>
            <a:prstGeom prst="straightConnector1">
              <a:avLst/>
            </a:prstGeom>
            <a:ln>
              <a:solidFill>
                <a:srgbClr val="FFC000"/>
              </a:solidFill>
              <a:headEnd/>
              <a:tailEnd/>
            </a:ln>
            <a:effectLst>
              <a:glow rad="1397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cxnSp>
        <p:sp>
          <p:nvSpPr>
            <p:cNvPr id="57" name="AutoShape 6"/>
            <p:cNvSpPr>
              <a:spLocks noChangeArrowheads="1"/>
            </p:cNvSpPr>
            <p:nvPr/>
          </p:nvSpPr>
          <p:spPr bwMode="gray">
            <a:xfrm>
              <a:off x="5791200" y="5105400"/>
              <a:ext cx="2133600" cy="228600"/>
            </a:xfrm>
            <a:prstGeom prst="roundRect">
              <a:avLst>
                <a:gd name="adj" fmla="val 16667"/>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endParaRPr lang="en-US" sz="2400"/>
            </a:p>
          </p:txBody>
        </p:sp>
      </p:grpSp>
      <p:sp>
        <p:nvSpPr>
          <p:cNvPr id="59" name="AutoShape 6"/>
          <p:cNvSpPr>
            <a:spLocks noChangeArrowheads="1"/>
          </p:cNvSpPr>
          <p:nvPr/>
        </p:nvSpPr>
        <p:spPr bwMode="gray">
          <a:xfrm>
            <a:off x="3048000" y="3886200"/>
            <a:ext cx="4572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a:t>
            </a:r>
          </a:p>
        </p:txBody>
      </p:sp>
      <p:sp>
        <p:nvSpPr>
          <p:cNvPr id="60" name="AutoShape 6"/>
          <p:cNvSpPr>
            <a:spLocks noChangeArrowheads="1"/>
          </p:cNvSpPr>
          <p:nvPr/>
        </p:nvSpPr>
        <p:spPr bwMode="gray">
          <a:xfrm>
            <a:off x="2819400" y="4267200"/>
            <a:ext cx="9144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61" name="AutoShape 6"/>
          <p:cNvSpPr>
            <a:spLocks noChangeArrowheads="1"/>
          </p:cNvSpPr>
          <p:nvPr/>
        </p:nvSpPr>
        <p:spPr bwMode="gray">
          <a:xfrm>
            <a:off x="2590800" y="4648200"/>
            <a:ext cx="13716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N-1</a:t>
            </a:r>
          </a:p>
        </p:txBody>
      </p:sp>
      <p:grpSp>
        <p:nvGrpSpPr>
          <p:cNvPr id="10" name="Group 43"/>
          <p:cNvGrpSpPr>
            <a:grpSpLocks/>
          </p:cNvGrpSpPr>
          <p:nvPr/>
        </p:nvGrpSpPr>
        <p:grpSpPr bwMode="auto">
          <a:xfrm>
            <a:off x="2590800" y="3886200"/>
            <a:ext cx="1371600" cy="1143000"/>
            <a:chOff x="1066800" y="3505200"/>
            <a:chExt cx="1371600" cy="1143000"/>
          </a:xfrm>
        </p:grpSpPr>
        <p:sp>
          <p:nvSpPr>
            <p:cNvPr id="43" name="AutoShape 6"/>
            <p:cNvSpPr>
              <a:spLocks noChangeArrowheads="1"/>
            </p:cNvSpPr>
            <p:nvPr/>
          </p:nvSpPr>
          <p:spPr bwMode="gray">
            <a:xfrm>
              <a:off x="1524000" y="3505200"/>
              <a:ext cx="4572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1</a:t>
              </a:r>
            </a:p>
          </p:txBody>
        </p:sp>
        <p:sp>
          <p:nvSpPr>
            <p:cNvPr id="22" name="AutoShape 6"/>
            <p:cNvSpPr>
              <a:spLocks noChangeArrowheads="1"/>
            </p:cNvSpPr>
            <p:nvPr/>
          </p:nvSpPr>
          <p:spPr bwMode="gray">
            <a:xfrm>
              <a:off x="1295400" y="3886200"/>
              <a:ext cx="9144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a:t>
              </a:r>
            </a:p>
          </p:txBody>
        </p:sp>
        <p:sp>
          <p:nvSpPr>
            <p:cNvPr id="21" name="AutoShape 6"/>
            <p:cNvSpPr>
              <a:spLocks noChangeArrowheads="1"/>
            </p:cNvSpPr>
            <p:nvPr/>
          </p:nvSpPr>
          <p:spPr bwMode="gray">
            <a:xfrm>
              <a:off x="1066800" y="4267200"/>
              <a:ext cx="1371600" cy="3810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N-1</a:t>
              </a:r>
            </a:p>
          </p:txBody>
        </p:sp>
      </p:grpSp>
      <p:sp>
        <p:nvSpPr>
          <p:cNvPr id="7" name="AutoShape 6"/>
          <p:cNvSpPr>
            <a:spLocks noChangeArrowheads="1"/>
          </p:cNvSpPr>
          <p:nvPr/>
        </p:nvSpPr>
        <p:spPr bwMode="gray">
          <a:xfrm>
            <a:off x="2362200" y="5029200"/>
            <a:ext cx="1828800" cy="381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N</a:t>
            </a:r>
          </a:p>
        </p:txBody>
      </p:sp>
      <p:sp>
        <p:nvSpPr>
          <p:cNvPr id="67" name="AutoShape 6"/>
          <p:cNvSpPr>
            <a:spLocks noChangeArrowheads="1"/>
          </p:cNvSpPr>
          <p:nvPr/>
        </p:nvSpPr>
        <p:spPr bwMode="gray">
          <a:xfrm>
            <a:off x="4191000" y="1600200"/>
            <a:ext cx="1524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1600">
                <a:solidFill>
                  <a:schemeClr val="tx1">
                    <a:lumMod val="60000"/>
                    <a:lumOff val="40000"/>
                  </a:schemeClr>
                </a:solidFill>
              </a:rPr>
              <a:t>N-1 </a:t>
            </a:r>
            <a:r>
              <a:rPr lang="vi-VN" sz="1600">
                <a:solidFill>
                  <a:schemeClr val="tx1">
                    <a:lumMod val="60000"/>
                    <a:lumOff val="40000"/>
                  </a:schemeClr>
                </a:solidFill>
              </a:rPr>
              <a:t>đĩa</a:t>
            </a:r>
            <a:r>
              <a:rPr lang="en-US" sz="1600">
                <a:solidFill>
                  <a:schemeClr val="tx1">
                    <a:lumMod val="60000"/>
                    <a:lumOff val="40000"/>
                  </a:schemeClr>
                </a:solidFill>
              </a:rPr>
              <a:t> A </a:t>
            </a:r>
            <a:r>
              <a:rPr lang="en-US" sz="1600">
                <a:solidFill>
                  <a:schemeClr val="tx1">
                    <a:lumMod val="60000"/>
                    <a:lumOff val="40000"/>
                  </a:schemeClr>
                </a:solidFill>
                <a:sym typeface="Wingdings" pitchFamily="2" charset="2"/>
              </a:rPr>
              <a:t> B</a:t>
            </a:r>
            <a:r>
              <a:rPr lang="en-US" sz="1600">
                <a:solidFill>
                  <a:schemeClr val="tx1">
                    <a:lumMod val="60000"/>
                    <a:lumOff val="40000"/>
                  </a:schemeClr>
                </a:solidFill>
              </a:rPr>
              <a:t> </a:t>
            </a:r>
          </a:p>
        </p:txBody>
      </p:sp>
      <p:sp>
        <p:nvSpPr>
          <p:cNvPr id="68" name="AutoShape 6"/>
          <p:cNvSpPr>
            <a:spLocks noChangeArrowheads="1"/>
          </p:cNvSpPr>
          <p:nvPr/>
        </p:nvSpPr>
        <p:spPr bwMode="gray">
          <a:xfrm>
            <a:off x="2209800" y="1600200"/>
            <a:ext cx="1524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1600">
                <a:solidFill>
                  <a:schemeClr val="tx1">
                    <a:lumMod val="60000"/>
                    <a:lumOff val="40000"/>
                  </a:schemeClr>
                </a:solidFill>
              </a:rPr>
              <a:t>N </a:t>
            </a:r>
            <a:r>
              <a:rPr lang="vi-VN" sz="1600">
                <a:solidFill>
                  <a:schemeClr val="tx1">
                    <a:lumMod val="60000"/>
                    <a:lumOff val="40000"/>
                  </a:schemeClr>
                </a:solidFill>
              </a:rPr>
              <a:t>đĩa</a:t>
            </a:r>
            <a:r>
              <a:rPr lang="en-US" sz="1600">
                <a:solidFill>
                  <a:schemeClr val="tx1">
                    <a:lumMod val="60000"/>
                    <a:lumOff val="40000"/>
                  </a:schemeClr>
                </a:solidFill>
              </a:rPr>
              <a:t> A </a:t>
            </a:r>
            <a:r>
              <a:rPr lang="en-US" sz="1600">
                <a:solidFill>
                  <a:schemeClr val="tx1">
                    <a:lumMod val="60000"/>
                    <a:lumOff val="40000"/>
                  </a:schemeClr>
                </a:solidFill>
                <a:sym typeface="Wingdings" pitchFamily="2" charset="2"/>
              </a:rPr>
              <a:t> C</a:t>
            </a:r>
            <a:r>
              <a:rPr lang="en-US" sz="1600">
                <a:solidFill>
                  <a:schemeClr val="tx1">
                    <a:lumMod val="60000"/>
                    <a:lumOff val="40000"/>
                  </a:schemeClr>
                </a:solidFill>
              </a:rPr>
              <a:t> </a:t>
            </a:r>
          </a:p>
        </p:txBody>
      </p:sp>
      <p:sp>
        <p:nvSpPr>
          <p:cNvPr id="69" name="AutoShape 6"/>
          <p:cNvSpPr>
            <a:spLocks noChangeArrowheads="1"/>
          </p:cNvSpPr>
          <p:nvPr/>
        </p:nvSpPr>
        <p:spPr bwMode="gray">
          <a:xfrm>
            <a:off x="8153400" y="1600200"/>
            <a:ext cx="1524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1600">
                <a:solidFill>
                  <a:schemeClr val="tx1">
                    <a:lumMod val="60000"/>
                    <a:lumOff val="40000"/>
                  </a:schemeClr>
                </a:solidFill>
              </a:rPr>
              <a:t>N-1 </a:t>
            </a:r>
            <a:r>
              <a:rPr lang="vi-VN" sz="1600">
                <a:solidFill>
                  <a:schemeClr val="tx1">
                    <a:lumMod val="60000"/>
                    <a:lumOff val="40000"/>
                  </a:schemeClr>
                </a:solidFill>
              </a:rPr>
              <a:t>đĩa</a:t>
            </a:r>
            <a:r>
              <a:rPr lang="en-US" sz="1600">
                <a:solidFill>
                  <a:schemeClr val="tx1">
                    <a:lumMod val="60000"/>
                    <a:lumOff val="40000"/>
                  </a:schemeClr>
                </a:solidFill>
              </a:rPr>
              <a:t> B </a:t>
            </a:r>
            <a:r>
              <a:rPr lang="en-US" sz="1600">
                <a:solidFill>
                  <a:schemeClr val="tx1">
                    <a:lumMod val="60000"/>
                    <a:lumOff val="40000"/>
                  </a:schemeClr>
                </a:solidFill>
                <a:sym typeface="Wingdings" pitchFamily="2" charset="2"/>
              </a:rPr>
              <a:t> C</a:t>
            </a:r>
            <a:r>
              <a:rPr lang="en-US" sz="1600">
                <a:solidFill>
                  <a:schemeClr val="tx1">
                    <a:lumMod val="60000"/>
                    <a:lumOff val="40000"/>
                  </a:schemeClr>
                </a:solidFill>
              </a:rPr>
              <a:t> </a:t>
            </a:r>
          </a:p>
        </p:txBody>
      </p:sp>
      <p:sp>
        <p:nvSpPr>
          <p:cNvPr id="70" name="AutoShape 6"/>
          <p:cNvSpPr>
            <a:spLocks noChangeArrowheads="1"/>
          </p:cNvSpPr>
          <p:nvPr/>
        </p:nvSpPr>
        <p:spPr bwMode="gray">
          <a:xfrm>
            <a:off x="6172200" y="1600200"/>
            <a:ext cx="1524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vi-VN" sz="1600">
                <a:solidFill>
                  <a:schemeClr val="tx1">
                    <a:lumMod val="60000"/>
                    <a:lumOff val="40000"/>
                  </a:schemeClr>
                </a:solidFill>
              </a:rPr>
              <a:t>Đĩa</a:t>
            </a:r>
            <a:r>
              <a:rPr lang="en-US" sz="1600">
                <a:solidFill>
                  <a:schemeClr val="tx1">
                    <a:lumMod val="60000"/>
                    <a:lumOff val="40000"/>
                  </a:schemeClr>
                </a:solidFill>
              </a:rPr>
              <a:t> N A </a:t>
            </a:r>
            <a:r>
              <a:rPr lang="en-US" sz="1600">
                <a:solidFill>
                  <a:schemeClr val="tx1">
                    <a:lumMod val="60000"/>
                    <a:lumOff val="40000"/>
                  </a:schemeClr>
                </a:solidFill>
                <a:sym typeface="Wingdings" pitchFamily="2" charset="2"/>
              </a:rPr>
              <a:t> C</a:t>
            </a:r>
            <a:r>
              <a:rPr lang="en-US" sz="1600">
                <a:solidFill>
                  <a:schemeClr val="tx1">
                    <a:lumMod val="60000"/>
                    <a:lumOff val="40000"/>
                  </a:schemeClr>
                </a:solidFill>
              </a:rPr>
              <a:t> </a:t>
            </a:r>
          </a:p>
        </p:txBody>
      </p:sp>
      <p:sp>
        <p:nvSpPr>
          <p:cNvPr id="71" name="AutoShape 6"/>
          <p:cNvSpPr>
            <a:spLocks noChangeArrowheads="1"/>
          </p:cNvSpPr>
          <p:nvPr/>
        </p:nvSpPr>
        <p:spPr bwMode="gray">
          <a:xfrm>
            <a:off x="3810000" y="1600200"/>
            <a:ext cx="304800" cy="457200"/>
          </a:xfrm>
          <a:prstGeom prst="roundRect">
            <a:avLst>
              <a:gd name="adj" fmla="val 16667"/>
            </a:avLst>
          </a:prstGeom>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rgbClr val="FF0000"/>
                </a:solidFill>
              </a:rPr>
              <a:t>=</a:t>
            </a:r>
          </a:p>
        </p:txBody>
      </p:sp>
      <p:sp>
        <p:nvSpPr>
          <p:cNvPr id="72" name="AutoShape 6"/>
          <p:cNvSpPr>
            <a:spLocks noChangeArrowheads="1"/>
          </p:cNvSpPr>
          <p:nvPr/>
        </p:nvSpPr>
        <p:spPr bwMode="gray">
          <a:xfrm>
            <a:off x="5791200" y="1600200"/>
            <a:ext cx="304800" cy="457200"/>
          </a:xfrm>
          <a:prstGeom prst="roundRect">
            <a:avLst>
              <a:gd name="adj" fmla="val 16667"/>
            </a:avLst>
          </a:prstGeom>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rgbClr val="FF0000"/>
                </a:solidFill>
              </a:rPr>
              <a:t>+</a:t>
            </a:r>
          </a:p>
        </p:txBody>
      </p:sp>
      <p:sp>
        <p:nvSpPr>
          <p:cNvPr id="73" name="AutoShape 6"/>
          <p:cNvSpPr>
            <a:spLocks noChangeArrowheads="1"/>
          </p:cNvSpPr>
          <p:nvPr/>
        </p:nvSpPr>
        <p:spPr bwMode="gray">
          <a:xfrm>
            <a:off x="7772400" y="1600200"/>
            <a:ext cx="304800" cy="457200"/>
          </a:xfrm>
          <a:prstGeom prst="roundRect">
            <a:avLst>
              <a:gd name="adj" fmla="val 16667"/>
            </a:avLst>
          </a:prstGeom>
          <a:ln>
            <a:no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rgbClr val="FF0000"/>
                </a:solidFill>
              </a:rPr>
              <a:t>+</a:t>
            </a:r>
          </a:p>
        </p:txBody>
      </p:sp>
      <p:sp>
        <p:nvSpPr>
          <p:cNvPr id="74" name="AutoShape 6"/>
          <p:cNvSpPr>
            <a:spLocks noChangeArrowheads="1"/>
          </p:cNvSpPr>
          <p:nvPr/>
        </p:nvSpPr>
        <p:spPr bwMode="gray">
          <a:xfrm>
            <a:off x="4191000" y="1600200"/>
            <a:ext cx="4572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rgbClr val="FF0000"/>
                </a:solidFill>
              </a:rPr>
              <a:t>?</a:t>
            </a:r>
          </a:p>
        </p:txBody>
      </p:sp>
      <p:sp>
        <p:nvSpPr>
          <p:cNvPr id="11" name="Date Placeholder 10">
            <a:extLst>
              <a:ext uri="{FF2B5EF4-FFF2-40B4-BE49-F238E27FC236}">
                <a16:creationId xmlns:a16="http://schemas.microsoft.com/office/drawing/2014/main" id="{E1705CB0-2D33-77AD-AC33-97BCCB4B597F}"/>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64C3F24C-DEC0-47EB-EBBA-EEFE2BB0A47E}"/>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191002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450" decel="100000" fill="hold"/>
                                        <p:tgtEl>
                                          <p:spTgt spid="3"/>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450" decel="100000" fill="hold"/>
                                        <p:tgtEl>
                                          <p:spTgt spid="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anim calcmode="lin" valueType="num">
                                      <p:cBhvr>
                                        <p:cTn id="27" dur="500" fill="hold"/>
                                        <p:tgtEl>
                                          <p:spTgt spid="7"/>
                                        </p:tgtEl>
                                        <p:attrNameLst>
                                          <p:attrName>ppt_x</p:attrName>
                                        </p:attrNameLst>
                                      </p:cBhvr>
                                      <p:tavLst>
                                        <p:tav tm="0">
                                          <p:val>
                                            <p:strVal val="#ppt_x"/>
                                          </p:val>
                                        </p:tav>
                                        <p:tav tm="100000">
                                          <p:val>
                                            <p:strVal val="#ppt_x"/>
                                          </p:val>
                                        </p:tav>
                                      </p:tavLst>
                                    </p:anim>
                                    <p:anim calcmode="lin" valueType="num">
                                      <p:cBhvr>
                                        <p:cTn id="28" dur="500" fill="hold"/>
                                        <p:tgtEl>
                                          <p:spTgt spid="7"/>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1000"/>
                            </p:stCondLst>
                            <p:childTnLst>
                              <p:par>
                                <p:cTn id="30" presetID="47" presetClass="entr" presetSubtype="0"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anim calcmode="lin" valueType="num">
                                      <p:cBhvr>
                                        <p:cTn id="33" dur="500" fill="hold"/>
                                        <p:tgtEl>
                                          <p:spTgt spid="61"/>
                                        </p:tgtEl>
                                        <p:attrNameLst>
                                          <p:attrName>ppt_x</p:attrName>
                                        </p:attrNameLst>
                                      </p:cBhvr>
                                      <p:tavLst>
                                        <p:tav tm="0">
                                          <p:val>
                                            <p:strVal val="#ppt_x"/>
                                          </p:val>
                                        </p:tav>
                                        <p:tav tm="100000">
                                          <p:val>
                                            <p:strVal val="#ppt_x"/>
                                          </p:val>
                                        </p:tav>
                                      </p:tavLst>
                                    </p:anim>
                                    <p:anim calcmode="lin" valueType="num">
                                      <p:cBhvr>
                                        <p:cTn id="34" dur="500" fill="hold"/>
                                        <p:tgtEl>
                                          <p:spTgt spid="61"/>
                                        </p:tgtEl>
                                        <p:attrNameLst>
                                          <p:attrName>ppt_y</p:attrName>
                                        </p:attrNameLst>
                                      </p:cBhvr>
                                      <p:tavLst>
                                        <p:tav tm="0">
                                          <p:val>
                                            <p:strVal val="#ppt_y-.1"/>
                                          </p:val>
                                        </p:tav>
                                        <p:tav tm="100000">
                                          <p:val>
                                            <p:strVal val="#ppt_y"/>
                                          </p:val>
                                        </p:tav>
                                      </p:tavLst>
                                    </p:anim>
                                  </p:childTnLst>
                                </p:cTn>
                              </p:par>
                            </p:childTnLst>
                          </p:cTn>
                        </p:par>
                        <p:par>
                          <p:cTn id="35" fill="hold" nodeType="afterGroup">
                            <p:stCondLst>
                              <p:cond delay="1500"/>
                            </p:stCondLst>
                            <p:childTnLst>
                              <p:par>
                                <p:cTn id="36" presetID="47" presetClass="entr" presetSubtype="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anim calcmode="lin" valueType="num">
                                      <p:cBhvr>
                                        <p:cTn id="39" dur="500" fill="hold"/>
                                        <p:tgtEl>
                                          <p:spTgt spid="60"/>
                                        </p:tgtEl>
                                        <p:attrNameLst>
                                          <p:attrName>ppt_x</p:attrName>
                                        </p:attrNameLst>
                                      </p:cBhvr>
                                      <p:tavLst>
                                        <p:tav tm="0">
                                          <p:val>
                                            <p:strVal val="#ppt_x"/>
                                          </p:val>
                                        </p:tav>
                                        <p:tav tm="100000">
                                          <p:val>
                                            <p:strVal val="#ppt_x"/>
                                          </p:val>
                                        </p:tav>
                                      </p:tavLst>
                                    </p:anim>
                                    <p:anim calcmode="lin" valueType="num">
                                      <p:cBhvr>
                                        <p:cTn id="40" dur="500" fill="hold"/>
                                        <p:tgtEl>
                                          <p:spTgt spid="60"/>
                                        </p:tgtEl>
                                        <p:attrNameLst>
                                          <p:attrName>ppt_y</p:attrName>
                                        </p:attrNameLst>
                                      </p:cBhvr>
                                      <p:tavLst>
                                        <p:tav tm="0">
                                          <p:val>
                                            <p:strVal val="#ppt_y-.1"/>
                                          </p:val>
                                        </p:tav>
                                        <p:tav tm="100000">
                                          <p:val>
                                            <p:strVal val="#ppt_y"/>
                                          </p:val>
                                        </p:tav>
                                      </p:tavLst>
                                    </p:anim>
                                  </p:childTnLst>
                                </p:cTn>
                              </p:par>
                            </p:childTnLst>
                          </p:cTn>
                        </p:par>
                        <p:par>
                          <p:cTn id="41" fill="hold" nodeType="afterGroup">
                            <p:stCondLst>
                              <p:cond delay="2000"/>
                            </p:stCondLst>
                            <p:childTnLst>
                              <p:par>
                                <p:cTn id="42" presetID="47" presetClass="entr" presetSubtype="0" fill="hold" grpId="0" nodeType="after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anim calcmode="lin" valueType="num">
                                      <p:cBhvr>
                                        <p:cTn id="45" dur="500" fill="hold"/>
                                        <p:tgtEl>
                                          <p:spTgt spid="59"/>
                                        </p:tgtEl>
                                        <p:attrNameLst>
                                          <p:attrName>ppt_x</p:attrName>
                                        </p:attrNameLst>
                                      </p:cBhvr>
                                      <p:tavLst>
                                        <p:tav tm="0">
                                          <p:val>
                                            <p:strVal val="#ppt_x"/>
                                          </p:val>
                                        </p:tav>
                                        <p:tav tm="100000">
                                          <p:val>
                                            <p:strVal val="#ppt_x"/>
                                          </p:val>
                                        </p:tav>
                                      </p:tavLst>
                                    </p:anim>
                                    <p:anim calcmode="lin" valueType="num">
                                      <p:cBhvr>
                                        <p:cTn id="46"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500"/>
                                        <p:tgtEl>
                                          <p:spTgt spid="7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500"/>
                                        <p:tgtEl>
                                          <p:spTgt spid="10"/>
                                        </p:tgtEl>
                                      </p:cBhvr>
                                    </p:animEffect>
                                  </p:childTnLst>
                                </p:cTn>
                              </p:par>
                            </p:childTnLst>
                          </p:cTn>
                        </p:par>
                        <p:par>
                          <p:cTn id="74" fill="hold" nodeType="afterGroup">
                            <p:stCondLst>
                              <p:cond delay="500"/>
                            </p:stCondLst>
                            <p:childTnLst>
                              <p:par>
                                <p:cTn id="75" presetID="10" presetClass="exit" presetSubtype="0" fill="hold" grpId="1" nodeType="afterEffect">
                                  <p:stCondLst>
                                    <p:cond delay="0"/>
                                  </p:stCondLst>
                                  <p:childTnLst>
                                    <p:animEffect transition="out" filter="fade">
                                      <p:cBhvr>
                                        <p:cTn id="76" dur="500"/>
                                        <p:tgtEl>
                                          <p:spTgt spid="61"/>
                                        </p:tgtEl>
                                      </p:cBhvr>
                                    </p:animEffect>
                                    <p:set>
                                      <p:cBhvr>
                                        <p:cTn id="77" dur="1" fill="hold">
                                          <p:stCondLst>
                                            <p:cond delay="499"/>
                                          </p:stCondLst>
                                        </p:cTn>
                                        <p:tgtEl>
                                          <p:spTgt spid="61"/>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60"/>
                                        </p:tgtEl>
                                      </p:cBhvr>
                                    </p:animEffect>
                                    <p:set>
                                      <p:cBhvr>
                                        <p:cTn id="80" dur="1" fill="hold">
                                          <p:stCondLst>
                                            <p:cond delay="499"/>
                                          </p:stCondLst>
                                        </p:cTn>
                                        <p:tgtEl>
                                          <p:spTgt spid="60"/>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59"/>
                                        </p:tgtEl>
                                      </p:cBhvr>
                                    </p:animEffect>
                                    <p:set>
                                      <p:cBhvr>
                                        <p:cTn id="83" dur="1" fill="hold">
                                          <p:stCondLst>
                                            <p:cond delay="499"/>
                                          </p:stCondLst>
                                        </p:cTn>
                                        <p:tgtEl>
                                          <p:spTgt spid="59"/>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xit" presetSubtype="0" fill="hold" grpId="1" nodeType="clickEffect">
                                  <p:stCondLst>
                                    <p:cond delay="0"/>
                                  </p:stCondLst>
                                  <p:childTnLst>
                                    <p:animEffect transition="out" filter="fade">
                                      <p:cBhvr>
                                        <p:cTn id="87" dur="500"/>
                                        <p:tgtEl>
                                          <p:spTgt spid="74"/>
                                        </p:tgtEl>
                                      </p:cBhvr>
                                    </p:animEffect>
                                    <p:set>
                                      <p:cBhvr>
                                        <p:cTn id="88" dur="1" fill="hold">
                                          <p:stCondLst>
                                            <p:cond delay="499"/>
                                          </p:stCondLst>
                                        </p:cTn>
                                        <p:tgtEl>
                                          <p:spTgt spid="74"/>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childTnLst>
                                </p:cTn>
                              </p:par>
                              <p:par>
                                <p:cTn id="92" presetID="64" presetClass="path" presetSubtype="0" accel="50000" decel="50000" fill="hold" nodeType="withEffect">
                                  <p:stCondLst>
                                    <p:cond delay="0"/>
                                  </p:stCondLst>
                                  <p:childTnLst>
                                    <p:animMotion origin="layout" path="M 3.33333E-6 -4.54209E-6 L 3.33333E-6 -0.24976 " pathEditMode="relative" rAng="0" ptsTypes="AA">
                                      <p:cBhvr>
                                        <p:cTn id="93" dur="500" fill="hold"/>
                                        <p:tgtEl>
                                          <p:spTgt spid="10"/>
                                        </p:tgtEl>
                                        <p:attrNameLst>
                                          <p:attrName>ppt_x</p:attrName>
                                          <p:attrName>ppt_y</p:attrName>
                                        </p:attrNameLst>
                                      </p:cBhvr>
                                      <p:rCtr x="0" y="-12500"/>
                                    </p:animMotion>
                                  </p:childTnLst>
                                </p:cTn>
                              </p:par>
                            </p:childTnLst>
                          </p:cTn>
                        </p:par>
                        <p:par>
                          <p:cTn id="94" fill="hold" nodeType="afterGroup">
                            <p:stCondLst>
                              <p:cond delay="500"/>
                            </p:stCondLst>
                            <p:childTnLst>
                              <p:par>
                                <p:cTn id="95" presetID="63" presetClass="path" presetSubtype="0" accel="50000" decel="50000" fill="hold" nodeType="afterEffect">
                                  <p:stCondLst>
                                    <p:cond delay="0"/>
                                  </p:stCondLst>
                                  <p:childTnLst>
                                    <p:animMotion origin="layout" path="M 3.33333E-6 -0.24976 L 0.28333 -0.24976 " pathEditMode="relative" rAng="0" ptsTypes="AA">
                                      <p:cBhvr>
                                        <p:cTn id="96" dur="500" fill="hold"/>
                                        <p:tgtEl>
                                          <p:spTgt spid="10"/>
                                        </p:tgtEl>
                                        <p:attrNameLst>
                                          <p:attrName>ppt_x</p:attrName>
                                          <p:attrName>ppt_y</p:attrName>
                                        </p:attrNameLst>
                                      </p:cBhvr>
                                      <p:rCtr x="14200" y="0"/>
                                    </p:animMotion>
                                  </p:childTnLst>
                                </p:cTn>
                              </p:par>
                            </p:childTnLst>
                          </p:cTn>
                        </p:par>
                        <p:par>
                          <p:cTn id="97" fill="hold" nodeType="afterGroup">
                            <p:stCondLst>
                              <p:cond delay="1000"/>
                            </p:stCondLst>
                            <p:childTnLst>
                              <p:par>
                                <p:cTn id="98" presetID="42" presetClass="path" presetSubtype="0" accel="50000" decel="50000" fill="hold" nodeType="afterEffect">
                                  <p:stCondLst>
                                    <p:cond delay="0"/>
                                  </p:stCondLst>
                                  <p:childTnLst>
                                    <p:animMotion origin="layout" path="M 0.28333 -0.24995 L 0.28333 0.05554 " pathEditMode="relative" rAng="0" ptsTypes="AA">
                                      <p:cBhvr>
                                        <p:cTn id="99" dur="500" fill="hold"/>
                                        <p:tgtEl>
                                          <p:spTgt spid="10"/>
                                        </p:tgtEl>
                                        <p:attrNameLst>
                                          <p:attrName>ppt_x</p:attrName>
                                          <p:attrName>ppt_y</p:attrName>
                                        </p:attrNameLst>
                                      </p:cBhvr>
                                      <p:rCtr x="0" y="15300"/>
                                    </p:animMotion>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fade">
                                      <p:cBhvr>
                                        <p:cTn id="104" dur="500"/>
                                        <p:tgtEl>
                                          <p:spTgt spid="7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500"/>
                                        <p:tgtEl>
                                          <p:spTgt spid="70"/>
                                        </p:tgtEl>
                                      </p:cBhvr>
                                    </p:animEffect>
                                  </p:childTnLst>
                                </p:cTn>
                              </p:par>
                              <p:par>
                                <p:cTn id="108" presetID="64" presetClass="path" presetSubtype="0" accel="50000" decel="50000" fill="hold" grpId="1" nodeType="withEffect">
                                  <p:stCondLst>
                                    <p:cond delay="0"/>
                                  </p:stCondLst>
                                  <p:childTnLst>
                                    <p:animMotion origin="layout" path="M 3.33333E-6 0.0111 L 3.33333E-6 -0.36069 " pathEditMode="relative" rAng="0" ptsTypes="AA">
                                      <p:cBhvr>
                                        <p:cTn id="109" dur="500" fill="hold"/>
                                        <p:tgtEl>
                                          <p:spTgt spid="7"/>
                                        </p:tgtEl>
                                        <p:attrNameLst>
                                          <p:attrName>ppt_x</p:attrName>
                                          <p:attrName>ppt_y</p:attrName>
                                        </p:attrNameLst>
                                      </p:cBhvr>
                                      <p:rCtr x="0" y="-18600"/>
                                    </p:animMotion>
                                  </p:childTnLst>
                                </p:cTn>
                              </p:par>
                            </p:childTnLst>
                          </p:cTn>
                        </p:par>
                        <p:par>
                          <p:cTn id="110" fill="hold" nodeType="afterGroup">
                            <p:stCondLst>
                              <p:cond delay="500"/>
                            </p:stCondLst>
                            <p:childTnLst>
                              <p:par>
                                <p:cTn id="111" presetID="63" presetClass="path" presetSubtype="0" accel="50000" decel="50000" fill="hold" grpId="2" nodeType="afterEffect">
                                  <p:stCondLst>
                                    <p:cond delay="0"/>
                                  </p:stCondLst>
                                  <p:childTnLst>
                                    <p:animMotion origin="layout" path="M 3.33333E-6 -0.36069 L 0.55833 -0.36069 " pathEditMode="relative" rAng="0" ptsTypes="AA">
                                      <p:cBhvr>
                                        <p:cTn id="112" dur="500" fill="hold"/>
                                        <p:tgtEl>
                                          <p:spTgt spid="7"/>
                                        </p:tgtEl>
                                        <p:attrNameLst>
                                          <p:attrName>ppt_x</p:attrName>
                                          <p:attrName>ppt_y</p:attrName>
                                        </p:attrNameLst>
                                      </p:cBhvr>
                                      <p:rCtr x="27900" y="0"/>
                                    </p:animMotion>
                                  </p:childTnLst>
                                </p:cTn>
                              </p:par>
                            </p:childTnLst>
                          </p:cTn>
                        </p:par>
                        <p:par>
                          <p:cTn id="113" fill="hold" nodeType="afterGroup">
                            <p:stCondLst>
                              <p:cond delay="1000"/>
                            </p:stCondLst>
                            <p:childTnLst>
                              <p:par>
                                <p:cTn id="114" presetID="42" presetClass="path" presetSubtype="0" accel="50000" decel="50000" fill="hold" grpId="3" nodeType="afterEffect">
                                  <p:stCondLst>
                                    <p:cond delay="0"/>
                                  </p:stCondLst>
                                  <p:childTnLst>
                                    <p:animMotion origin="layout" path="M 0.55833 -0.36102 L 0.55833 0.00024 " pathEditMode="relative" rAng="0" ptsTypes="AA">
                                      <p:cBhvr>
                                        <p:cTn id="115" dur="500" fill="hold"/>
                                        <p:tgtEl>
                                          <p:spTgt spid="7"/>
                                        </p:tgtEl>
                                        <p:attrNameLst>
                                          <p:attrName>ppt_x</p:attrName>
                                          <p:attrName>ppt_y</p:attrName>
                                        </p:attrNameLst>
                                      </p:cBhvr>
                                      <p:rCtr x="0" y="18100"/>
                                    </p:animMotion>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fade">
                                      <p:cBhvr>
                                        <p:cTn id="123" dur="500"/>
                                        <p:tgtEl>
                                          <p:spTgt spid="69"/>
                                        </p:tgtEl>
                                      </p:cBhvr>
                                    </p:animEffect>
                                  </p:childTnLst>
                                </p:cTn>
                              </p:par>
                              <p:par>
                                <p:cTn id="124" presetID="64" presetClass="path" presetSubtype="0" accel="50000" decel="50000" fill="hold" nodeType="withEffect">
                                  <p:stCondLst>
                                    <p:cond delay="0"/>
                                  </p:stCondLst>
                                  <p:childTnLst>
                                    <p:animMotion origin="layout" path="M 0.28333 0.05549 L 0.28333 -0.24971 " pathEditMode="relative" rAng="0" ptsTypes="AA">
                                      <p:cBhvr>
                                        <p:cTn id="125" dur="500" fill="hold"/>
                                        <p:tgtEl>
                                          <p:spTgt spid="10"/>
                                        </p:tgtEl>
                                        <p:attrNameLst>
                                          <p:attrName>ppt_x</p:attrName>
                                          <p:attrName>ppt_y</p:attrName>
                                        </p:attrNameLst>
                                      </p:cBhvr>
                                      <p:rCtr x="0" y="-15300"/>
                                    </p:animMotion>
                                  </p:childTnLst>
                                </p:cTn>
                              </p:par>
                            </p:childTnLst>
                          </p:cTn>
                        </p:par>
                        <p:par>
                          <p:cTn id="126" fill="hold" nodeType="afterGroup">
                            <p:stCondLst>
                              <p:cond delay="500"/>
                            </p:stCondLst>
                            <p:childTnLst>
                              <p:par>
                                <p:cTn id="127" presetID="63" presetClass="path" presetSubtype="0" accel="50000" decel="50000" fill="hold" nodeType="afterEffect">
                                  <p:stCondLst>
                                    <p:cond delay="0"/>
                                  </p:stCondLst>
                                  <p:childTnLst>
                                    <p:animMotion origin="layout" path="M 0.28333 -0.24971 L 0.55833 -0.24971 " pathEditMode="relative" rAng="0" ptsTypes="AA">
                                      <p:cBhvr>
                                        <p:cTn id="128" dur="500" fill="hold"/>
                                        <p:tgtEl>
                                          <p:spTgt spid="10"/>
                                        </p:tgtEl>
                                        <p:attrNameLst>
                                          <p:attrName>ppt_x</p:attrName>
                                          <p:attrName>ppt_y</p:attrName>
                                        </p:attrNameLst>
                                      </p:cBhvr>
                                      <p:rCtr x="13800" y="0"/>
                                    </p:animMotion>
                                  </p:childTnLst>
                                </p:cTn>
                              </p:par>
                            </p:childTnLst>
                          </p:cTn>
                        </p:par>
                        <p:par>
                          <p:cTn id="129" fill="hold" nodeType="afterGroup">
                            <p:stCondLst>
                              <p:cond delay="1000"/>
                            </p:stCondLst>
                            <p:childTnLst>
                              <p:par>
                                <p:cTn id="130" presetID="42" presetClass="path" presetSubtype="0" accel="50000" decel="50000" fill="hold" nodeType="afterEffect">
                                  <p:stCondLst>
                                    <p:cond delay="0"/>
                                  </p:stCondLst>
                                  <p:childTnLst>
                                    <p:animMotion origin="layout" path="M 0.55833 -0.24988 L 0.55885 0.00069 " pathEditMode="relative" rAng="0" ptsTypes="AA">
                                      <p:cBhvr>
                                        <p:cTn id="131" dur="500" fill="hold"/>
                                        <p:tgtEl>
                                          <p:spTgt spid="10"/>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59" grpId="0" animBg="1"/>
      <p:bldP spid="59" grpId="1" animBg="1"/>
      <p:bldP spid="60" grpId="0" animBg="1"/>
      <p:bldP spid="60" grpId="1" animBg="1"/>
      <p:bldP spid="61" grpId="0" animBg="1"/>
      <p:bldP spid="61" grpId="1" animBg="1"/>
      <p:bldP spid="7" grpId="0" animBg="1"/>
      <p:bldP spid="7" grpId="1" animBg="1"/>
      <p:bldP spid="7" grpId="2" animBg="1"/>
      <p:bldP spid="7" grpId="3" animBg="1"/>
      <p:bldP spid="67" grpId="0" animBg="1"/>
      <p:bldP spid="68" grpId="0" animBg="1"/>
      <p:bldP spid="69" grpId="0" animBg="1"/>
      <p:bldP spid="70" grpId="0" animBg="1"/>
      <p:bldP spid="71" grpId="0" animBg="1"/>
      <p:bldP spid="72" grpId="0" animBg="1"/>
      <p:bldP spid="73" grpId="0" animBg="1"/>
      <p:bldP spid="74" grpId="0" animBg="1"/>
      <p:bldP spid="7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t>6.1 </a:t>
            </a:r>
            <a:r>
              <a:rPr lang="en-US" altLang="en-US"/>
              <a:t>Khái niệm đệ quy</a:t>
            </a:r>
            <a:endParaRPr lang="en-VN"/>
          </a:p>
        </p:txBody>
      </p:sp>
      <p:sp>
        <p:nvSpPr>
          <p:cNvPr id="3" name="Content Placeholder 2"/>
          <p:cNvSpPr>
            <a:spLocks noGrp="1"/>
          </p:cNvSpPr>
          <p:nvPr>
            <p:ph idx="1"/>
          </p:nvPr>
        </p:nvSpPr>
        <p:spPr/>
        <p:txBody>
          <a:bodyPr/>
          <a:lstStyle/>
          <a:p>
            <a:pPr eaLnBrk="1" hangingPunct="1">
              <a:defRPr/>
            </a:pPr>
            <a:r>
              <a:rPr lang="en-US"/>
              <a:t>Ví dụ: Cho S(n) = 1 + 2 + 3 + … + n</a:t>
            </a:r>
          </a:p>
          <a:p>
            <a:pPr eaLnBrk="1" hangingPunct="1">
              <a:buFont typeface="Wingdings" panose="05000000000000000000" pitchFamily="2" charset="2"/>
              <a:buNone/>
              <a:defRPr/>
            </a:pPr>
            <a:r>
              <a:rPr lang="en-US"/>
              <a:t>	=&gt;S(</a:t>
            </a:r>
            <a:r>
              <a:rPr lang="en-US">
                <a:solidFill>
                  <a:schemeClr val="tx1">
                    <a:lumMod val="60000"/>
                    <a:lumOff val="40000"/>
                  </a:schemeClr>
                </a:solidFill>
              </a:rPr>
              <a:t>10</a:t>
            </a:r>
            <a:r>
              <a:rPr lang="en-US"/>
              <a:t>)? S(</a:t>
            </a:r>
            <a:r>
              <a:rPr lang="en-US">
                <a:solidFill>
                  <a:schemeClr val="tx1">
                    <a:lumMod val="60000"/>
                    <a:lumOff val="40000"/>
                  </a:schemeClr>
                </a:solidFill>
              </a:rPr>
              <a:t>11</a:t>
            </a:r>
            <a:r>
              <a:rPr lang="en-US"/>
              <a:t>)?</a:t>
            </a:r>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spcBef>
                <a:spcPts val="0"/>
              </a:spcBef>
              <a:buClrTx/>
              <a:buNone/>
              <a:defRPr/>
            </a:pPr>
            <a:r>
              <a:rPr lang="vi-VN" sz="750" b="0">
                <a:solidFill>
                  <a:srgbClr val="363D3D">
                    <a:tint val="75000"/>
                  </a:srgbClr>
                </a:solidFill>
                <a:latin typeface="Calibri" panose="020F0502020204030204"/>
                <a:cs typeface="+mn-cs"/>
              </a:rPr>
              <a:t>Thực hiện bởi Trường Đại học Công nghệ Thông tin, ĐHQG-HCM</a:t>
            </a:r>
            <a:endParaRPr lang="en-US" sz="750" b="0" dirty="0">
              <a:solidFill>
                <a:srgbClr val="363D3D">
                  <a:tint val="75000"/>
                </a:srgbClr>
              </a:solidFill>
              <a:latin typeface="Calibri" panose="020F0502020204030204"/>
              <a:cs typeface="+mn-cs"/>
            </a:endParaRPr>
          </a:p>
        </p:txBody>
      </p:sp>
      <p:sp>
        <p:nvSpPr>
          <p:cNvPr id="5" name="AutoShape 6"/>
          <p:cNvSpPr>
            <a:spLocks noChangeArrowheads="1"/>
          </p:cNvSpPr>
          <p:nvPr/>
        </p:nvSpPr>
        <p:spPr bwMode="gray">
          <a:xfrm>
            <a:off x="3810000" y="25977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a:t>
            </a:r>
          </a:p>
        </p:txBody>
      </p:sp>
      <p:sp>
        <p:nvSpPr>
          <p:cNvPr id="7" name="AutoShape 6"/>
          <p:cNvSpPr>
            <a:spLocks noChangeArrowheads="1"/>
          </p:cNvSpPr>
          <p:nvPr/>
        </p:nvSpPr>
        <p:spPr bwMode="gray">
          <a:xfrm>
            <a:off x="42672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8" name="AutoShape 6"/>
          <p:cNvSpPr>
            <a:spLocks noChangeArrowheads="1"/>
          </p:cNvSpPr>
          <p:nvPr/>
        </p:nvSpPr>
        <p:spPr bwMode="gray">
          <a:xfrm>
            <a:off x="4724400" y="25977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2</a:t>
            </a:r>
          </a:p>
        </p:txBody>
      </p:sp>
      <p:sp>
        <p:nvSpPr>
          <p:cNvPr id="9" name="AutoShape 6"/>
          <p:cNvSpPr>
            <a:spLocks noChangeArrowheads="1"/>
          </p:cNvSpPr>
          <p:nvPr/>
        </p:nvSpPr>
        <p:spPr bwMode="gray">
          <a:xfrm>
            <a:off x="51816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10" name="AutoShape 6"/>
          <p:cNvSpPr>
            <a:spLocks noChangeArrowheads="1"/>
          </p:cNvSpPr>
          <p:nvPr/>
        </p:nvSpPr>
        <p:spPr bwMode="gray">
          <a:xfrm>
            <a:off x="56388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11" name="AutoShape 6"/>
          <p:cNvSpPr>
            <a:spLocks noChangeArrowheads="1"/>
          </p:cNvSpPr>
          <p:nvPr/>
        </p:nvSpPr>
        <p:spPr bwMode="gray">
          <a:xfrm>
            <a:off x="60960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12" name="AutoShape 6"/>
          <p:cNvSpPr>
            <a:spLocks noChangeArrowheads="1"/>
          </p:cNvSpPr>
          <p:nvPr/>
        </p:nvSpPr>
        <p:spPr bwMode="gray">
          <a:xfrm>
            <a:off x="6553200" y="25977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10</a:t>
            </a:r>
          </a:p>
        </p:txBody>
      </p:sp>
      <p:sp>
        <p:nvSpPr>
          <p:cNvPr id="16" name="AutoShape 6"/>
          <p:cNvSpPr>
            <a:spLocks noChangeArrowheads="1"/>
          </p:cNvSpPr>
          <p:nvPr/>
        </p:nvSpPr>
        <p:spPr bwMode="gray">
          <a:xfrm>
            <a:off x="3810000" y="34359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a:t>
            </a:r>
          </a:p>
        </p:txBody>
      </p:sp>
      <p:sp>
        <p:nvSpPr>
          <p:cNvPr id="18" name="AutoShape 6"/>
          <p:cNvSpPr>
            <a:spLocks noChangeArrowheads="1"/>
          </p:cNvSpPr>
          <p:nvPr/>
        </p:nvSpPr>
        <p:spPr bwMode="gray">
          <a:xfrm>
            <a:off x="42672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19" name="AutoShape 6"/>
          <p:cNvSpPr>
            <a:spLocks noChangeArrowheads="1"/>
          </p:cNvSpPr>
          <p:nvPr/>
        </p:nvSpPr>
        <p:spPr bwMode="gray">
          <a:xfrm>
            <a:off x="4724400" y="34359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2</a:t>
            </a:r>
          </a:p>
        </p:txBody>
      </p:sp>
      <p:sp>
        <p:nvSpPr>
          <p:cNvPr id="20" name="AutoShape 6"/>
          <p:cNvSpPr>
            <a:spLocks noChangeArrowheads="1"/>
          </p:cNvSpPr>
          <p:nvPr/>
        </p:nvSpPr>
        <p:spPr bwMode="gray">
          <a:xfrm>
            <a:off x="51816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21" name="AutoShape 6"/>
          <p:cNvSpPr>
            <a:spLocks noChangeArrowheads="1"/>
          </p:cNvSpPr>
          <p:nvPr/>
        </p:nvSpPr>
        <p:spPr bwMode="gray">
          <a:xfrm>
            <a:off x="56388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22" name="AutoShape 6"/>
          <p:cNvSpPr>
            <a:spLocks noChangeArrowheads="1"/>
          </p:cNvSpPr>
          <p:nvPr/>
        </p:nvSpPr>
        <p:spPr bwMode="gray">
          <a:xfrm>
            <a:off x="60960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23" name="AutoShape 6"/>
          <p:cNvSpPr>
            <a:spLocks noChangeArrowheads="1"/>
          </p:cNvSpPr>
          <p:nvPr/>
        </p:nvSpPr>
        <p:spPr bwMode="gray">
          <a:xfrm>
            <a:off x="6553200" y="34359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10</a:t>
            </a:r>
          </a:p>
        </p:txBody>
      </p:sp>
      <p:sp>
        <p:nvSpPr>
          <p:cNvPr id="24" name="AutoShape 6"/>
          <p:cNvSpPr>
            <a:spLocks noChangeArrowheads="1"/>
          </p:cNvSpPr>
          <p:nvPr/>
        </p:nvSpPr>
        <p:spPr bwMode="gray">
          <a:xfrm>
            <a:off x="70104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25" name="AutoShape 6"/>
          <p:cNvSpPr>
            <a:spLocks noChangeArrowheads="1"/>
          </p:cNvSpPr>
          <p:nvPr/>
        </p:nvSpPr>
        <p:spPr bwMode="gray">
          <a:xfrm>
            <a:off x="7467600" y="25977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55</a:t>
            </a:r>
          </a:p>
        </p:txBody>
      </p:sp>
      <p:sp>
        <p:nvSpPr>
          <p:cNvPr id="26" name="AutoShape 6"/>
          <p:cNvSpPr>
            <a:spLocks noChangeArrowheads="1"/>
          </p:cNvSpPr>
          <p:nvPr/>
        </p:nvSpPr>
        <p:spPr bwMode="gray">
          <a:xfrm>
            <a:off x="70104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27" name="AutoShape 6"/>
          <p:cNvSpPr>
            <a:spLocks noChangeArrowheads="1"/>
          </p:cNvSpPr>
          <p:nvPr/>
        </p:nvSpPr>
        <p:spPr bwMode="gray">
          <a:xfrm>
            <a:off x="7467600" y="34359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11</a:t>
            </a:r>
          </a:p>
        </p:txBody>
      </p:sp>
      <p:sp>
        <p:nvSpPr>
          <p:cNvPr id="28" name="AutoShape 6"/>
          <p:cNvSpPr>
            <a:spLocks noChangeArrowheads="1"/>
          </p:cNvSpPr>
          <p:nvPr/>
        </p:nvSpPr>
        <p:spPr bwMode="gray">
          <a:xfrm>
            <a:off x="79248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29" name="AutoShape 6"/>
          <p:cNvSpPr>
            <a:spLocks noChangeArrowheads="1"/>
          </p:cNvSpPr>
          <p:nvPr/>
        </p:nvSpPr>
        <p:spPr bwMode="gray">
          <a:xfrm>
            <a:off x="8382000" y="34359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66</a:t>
            </a:r>
          </a:p>
        </p:txBody>
      </p:sp>
      <p:sp>
        <p:nvSpPr>
          <p:cNvPr id="30" name="AutoShape 6"/>
          <p:cNvSpPr>
            <a:spLocks noChangeArrowheads="1"/>
          </p:cNvSpPr>
          <p:nvPr/>
        </p:nvSpPr>
        <p:spPr bwMode="gray">
          <a:xfrm>
            <a:off x="3810000" y="3435924"/>
            <a:ext cx="4572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1</a:t>
            </a:r>
          </a:p>
        </p:txBody>
      </p:sp>
      <p:sp>
        <p:nvSpPr>
          <p:cNvPr id="31" name="AutoShape 6"/>
          <p:cNvSpPr>
            <a:spLocks noChangeArrowheads="1"/>
          </p:cNvSpPr>
          <p:nvPr/>
        </p:nvSpPr>
        <p:spPr bwMode="gray">
          <a:xfrm>
            <a:off x="42672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32" name="AutoShape 6"/>
          <p:cNvSpPr>
            <a:spLocks noChangeArrowheads="1"/>
          </p:cNvSpPr>
          <p:nvPr/>
        </p:nvSpPr>
        <p:spPr bwMode="gray">
          <a:xfrm>
            <a:off x="4724400" y="3435924"/>
            <a:ext cx="4572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2</a:t>
            </a:r>
          </a:p>
        </p:txBody>
      </p:sp>
      <p:sp>
        <p:nvSpPr>
          <p:cNvPr id="33" name="AutoShape 6"/>
          <p:cNvSpPr>
            <a:spLocks noChangeArrowheads="1"/>
          </p:cNvSpPr>
          <p:nvPr/>
        </p:nvSpPr>
        <p:spPr bwMode="gray">
          <a:xfrm>
            <a:off x="51816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34" name="AutoShape 6"/>
          <p:cNvSpPr>
            <a:spLocks noChangeArrowheads="1"/>
          </p:cNvSpPr>
          <p:nvPr/>
        </p:nvSpPr>
        <p:spPr bwMode="gray">
          <a:xfrm>
            <a:off x="56388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35" name="AutoShape 6"/>
          <p:cNvSpPr>
            <a:spLocks noChangeArrowheads="1"/>
          </p:cNvSpPr>
          <p:nvPr/>
        </p:nvSpPr>
        <p:spPr bwMode="gray">
          <a:xfrm>
            <a:off x="60960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36" name="AutoShape 6"/>
          <p:cNvSpPr>
            <a:spLocks noChangeArrowheads="1"/>
          </p:cNvSpPr>
          <p:nvPr/>
        </p:nvSpPr>
        <p:spPr bwMode="gray">
          <a:xfrm>
            <a:off x="6553200" y="3435924"/>
            <a:ext cx="4572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10</a:t>
            </a:r>
          </a:p>
        </p:txBody>
      </p:sp>
      <p:sp>
        <p:nvSpPr>
          <p:cNvPr id="37" name="AutoShape 6"/>
          <p:cNvSpPr>
            <a:spLocks noChangeArrowheads="1"/>
          </p:cNvSpPr>
          <p:nvPr/>
        </p:nvSpPr>
        <p:spPr bwMode="gray">
          <a:xfrm>
            <a:off x="3733800" y="3359724"/>
            <a:ext cx="3352800" cy="60960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p>
        </p:txBody>
      </p:sp>
      <p:sp>
        <p:nvSpPr>
          <p:cNvPr id="38" name="AutoShape 6"/>
          <p:cNvSpPr>
            <a:spLocks noChangeArrowheads="1"/>
          </p:cNvSpPr>
          <p:nvPr/>
        </p:nvSpPr>
        <p:spPr bwMode="gray">
          <a:xfrm>
            <a:off x="33528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39" name="AutoShape 6"/>
          <p:cNvSpPr>
            <a:spLocks noChangeArrowheads="1"/>
          </p:cNvSpPr>
          <p:nvPr/>
        </p:nvSpPr>
        <p:spPr bwMode="gray">
          <a:xfrm>
            <a:off x="33528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40" name="AutoShape 6"/>
          <p:cNvSpPr>
            <a:spLocks noChangeArrowheads="1"/>
          </p:cNvSpPr>
          <p:nvPr/>
        </p:nvSpPr>
        <p:spPr bwMode="gray">
          <a:xfrm>
            <a:off x="2209800" y="2597724"/>
            <a:ext cx="1143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S(</a:t>
            </a:r>
            <a:r>
              <a:rPr lang="en-US" sz="2400">
                <a:solidFill>
                  <a:schemeClr val="tx1">
                    <a:lumMod val="60000"/>
                    <a:lumOff val="40000"/>
                  </a:schemeClr>
                </a:solidFill>
              </a:rPr>
              <a:t>10</a:t>
            </a:r>
            <a:r>
              <a:rPr lang="en-US" sz="2400"/>
              <a:t>)</a:t>
            </a:r>
          </a:p>
        </p:txBody>
      </p:sp>
      <p:sp>
        <p:nvSpPr>
          <p:cNvPr id="41" name="AutoShape 6"/>
          <p:cNvSpPr>
            <a:spLocks noChangeArrowheads="1"/>
          </p:cNvSpPr>
          <p:nvPr/>
        </p:nvSpPr>
        <p:spPr bwMode="gray">
          <a:xfrm>
            <a:off x="2209800" y="3435924"/>
            <a:ext cx="1143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S(</a:t>
            </a:r>
            <a:r>
              <a:rPr lang="en-US" sz="2400">
                <a:solidFill>
                  <a:schemeClr val="tx1">
                    <a:lumMod val="60000"/>
                    <a:lumOff val="40000"/>
                  </a:schemeClr>
                </a:solidFill>
              </a:rPr>
              <a:t>11</a:t>
            </a:r>
            <a:r>
              <a:rPr lang="en-US" sz="2400"/>
              <a:t>)</a:t>
            </a:r>
          </a:p>
        </p:txBody>
      </p:sp>
      <p:sp>
        <p:nvSpPr>
          <p:cNvPr id="42" name="AutoShape 6"/>
          <p:cNvSpPr>
            <a:spLocks noChangeArrowheads="1"/>
          </p:cNvSpPr>
          <p:nvPr/>
        </p:nvSpPr>
        <p:spPr bwMode="gray">
          <a:xfrm>
            <a:off x="3810000" y="2597724"/>
            <a:ext cx="4572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1</a:t>
            </a:r>
          </a:p>
        </p:txBody>
      </p:sp>
      <p:sp>
        <p:nvSpPr>
          <p:cNvPr id="43" name="AutoShape 6"/>
          <p:cNvSpPr>
            <a:spLocks noChangeArrowheads="1"/>
          </p:cNvSpPr>
          <p:nvPr/>
        </p:nvSpPr>
        <p:spPr bwMode="gray">
          <a:xfrm>
            <a:off x="42672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44" name="AutoShape 6"/>
          <p:cNvSpPr>
            <a:spLocks noChangeArrowheads="1"/>
          </p:cNvSpPr>
          <p:nvPr/>
        </p:nvSpPr>
        <p:spPr bwMode="gray">
          <a:xfrm>
            <a:off x="4724400" y="2597724"/>
            <a:ext cx="4572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2</a:t>
            </a:r>
          </a:p>
        </p:txBody>
      </p:sp>
      <p:sp>
        <p:nvSpPr>
          <p:cNvPr id="45" name="AutoShape 6"/>
          <p:cNvSpPr>
            <a:spLocks noChangeArrowheads="1"/>
          </p:cNvSpPr>
          <p:nvPr/>
        </p:nvSpPr>
        <p:spPr bwMode="gray">
          <a:xfrm>
            <a:off x="51816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46" name="AutoShape 6"/>
          <p:cNvSpPr>
            <a:spLocks noChangeArrowheads="1"/>
          </p:cNvSpPr>
          <p:nvPr/>
        </p:nvSpPr>
        <p:spPr bwMode="gray">
          <a:xfrm>
            <a:off x="56388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47" name="AutoShape 6"/>
          <p:cNvSpPr>
            <a:spLocks noChangeArrowheads="1"/>
          </p:cNvSpPr>
          <p:nvPr/>
        </p:nvSpPr>
        <p:spPr bwMode="gray">
          <a:xfrm>
            <a:off x="6096000" y="25977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solidFill>
                  <a:srgbClr val="FF0000"/>
                </a:solidFill>
              </a:rPr>
              <a:t>+</a:t>
            </a:r>
          </a:p>
        </p:txBody>
      </p:sp>
      <p:sp>
        <p:nvSpPr>
          <p:cNvPr id="48" name="AutoShape 6"/>
          <p:cNvSpPr>
            <a:spLocks noChangeArrowheads="1"/>
          </p:cNvSpPr>
          <p:nvPr/>
        </p:nvSpPr>
        <p:spPr bwMode="gray">
          <a:xfrm>
            <a:off x="6553200" y="2597724"/>
            <a:ext cx="4572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400"/>
              <a:t>10</a:t>
            </a:r>
          </a:p>
        </p:txBody>
      </p:sp>
      <p:sp>
        <p:nvSpPr>
          <p:cNvPr id="49" name="AutoShape 6"/>
          <p:cNvSpPr>
            <a:spLocks noChangeArrowheads="1"/>
          </p:cNvSpPr>
          <p:nvPr/>
        </p:nvSpPr>
        <p:spPr bwMode="gray">
          <a:xfrm>
            <a:off x="4876800" y="4274124"/>
            <a:ext cx="1143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S(10)</a:t>
            </a:r>
          </a:p>
        </p:txBody>
      </p:sp>
      <p:sp>
        <p:nvSpPr>
          <p:cNvPr id="50" name="AutoShape 6"/>
          <p:cNvSpPr>
            <a:spLocks noChangeArrowheads="1"/>
          </p:cNvSpPr>
          <p:nvPr/>
        </p:nvSpPr>
        <p:spPr bwMode="gray">
          <a:xfrm>
            <a:off x="3352800" y="42741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52" name="AutoShape 6"/>
          <p:cNvSpPr>
            <a:spLocks noChangeArrowheads="1"/>
          </p:cNvSpPr>
          <p:nvPr/>
        </p:nvSpPr>
        <p:spPr bwMode="gray">
          <a:xfrm>
            <a:off x="7010400" y="42741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53" name="AutoShape 6"/>
          <p:cNvSpPr>
            <a:spLocks noChangeArrowheads="1"/>
          </p:cNvSpPr>
          <p:nvPr/>
        </p:nvSpPr>
        <p:spPr bwMode="gray">
          <a:xfrm>
            <a:off x="7467600" y="42741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11</a:t>
            </a:r>
          </a:p>
        </p:txBody>
      </p:sp>
      <p:sp>
        <p:nvSpPr>
          <p:cNvPr id="55" name="AutoShape 6"/>
          <p:cNvSpPr>
            <a:spLocks noChangeArrowheads="1"/>
          </p:cNvSpPr>
          <p:nvPr/>
        </p:nvSpPr>
        <p:spPr bwMode="gray">
          <a:xfrm>
            <a:off x="3352800" y="51123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56" name="AutoShape 6"/>
          <p:cNvSpPr>
            <a:spLocks noChangeArrowheads="1"/>
          </p:cNvSpPr>
          <p:nvPr/>
        </p:nvSpPr>
        <p:spPr bwMode="gray">
          <a:xfrm>
            <a:off x="7010400" y="51123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57" name="AutoShape 6"/>
          <p:cNvSpPr>
            <a:spLocks noChangeArrowheads="1"/>
          </p:cNvSpPr>
          <p:nvPr/>
        </p:nvSpPr>
        <p:spPr bwMode="gray">
          <a:xfrm>
            <a:off x="7467600" y="51123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11</a:t>
            </a:r>
          </a:p>
        </p:txBody>
      </p:sp>
      <p:sp>
        <p:nvSpPr>
          <p:cNvPr id="58" name="AutoShape 6"/>
          <p:cNvSpPr>
            <a:spLocks noChangeArrowheads="1"/>
          </p:cNvSpPr>
          <p:nvPr/>
        </p:nvSpPr>
        <p:spPr bwMode="gray">
          <a:xfrm>
            <a:off x="5257800" y="51123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55</a:t>
            </a:r>
          </a:p>
        </p:txBody>
      </p:sp>
      <p:sp>
        <p:nvSpPr>
          <p:cNvPr id="60" name="AutoShape 6"/>
          <p:cNvSpPr>
            <a:spLocks noChangeArrowheads="1"/>
          </p:cNvSpPr>
          <p:nvPr/>
        </p:nvSpPr>
        <p:spPr bwMode="gray">
          <a:xfrm>
            <a:off x="7924800" y="51123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61" name="AutoShape 6"/>
          <p:cNvSpPr>
            <a:spLocks noChangeArrowheads="1"/>
          </p:cNvSpPr>
          <p:nvPr/>
        </p:nvSpPr>
        <p:spPr bwMode="gray">
          <a:xfrm>
            <a:off x="8382000" y="51123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66</a:t>
            </a:r>
          </a:p>
        </p:txBody>
      </p:sp>
      <p:sp>
        <p:nvSpPr>
          <p:cNvPr id="54" name="AutoShape 6"/>
          <p:cNvSpPr>
            <a:spLocks noChangeArrowheads="1"/>
          </p:cNvSpPr>
          <p:nvPr/>
        </p:nvSpPr>
        <p:spPr bwMode="gray">
          <a:xfrm>
            <a:off x="2209800" y="2597724"/>
            <a:ext cx="11430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t>S(</a:t>
            </a:r>
            <a:r>
              <a:rPr lang="en-US" sz="2400">
                <a:solidFill>
                  <a:schemeClr val="tx1">
                    <a:lumMod val="60000"/>
                    <a:lumOff val="40000"/>
                  </a:schemeClr>
                </a:solidFill>
              </a:rPr>
              <a:t>10</a:t>
            </a:r>
            <a:r>
              <a:rPr lang="en-US" sz="2400"/>
              <a:t>)</a:t>
            </a:r>
          </a:p>
        </p:txBody>
      </p:sp>
      <p:sp>
        <p:nvSpPr>
          <p:cNvPr id="59" name="AutoShape 6"/>
          <p:cNvSpPr>
            <a:spLocks noChangeArrowheads="1"/>
          </p:cNvSpPr>
          <p:nvPr/>
        </p:nvSpPr>
        <p:spPr bwMode="gray">
          <a:xfrm>
            <a:off x="7010400" y="34359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62" name="AutoShape 6"/>
          <p:cNvSpPr>
            <a:spLocks noChangeArrowheads="1"/>
          </p:cNvSpPr>
          <p:nvPr/>
        </p:nvSpPr>
        <p:spPr bwMode="gray">
          <a:xfrm>
            <a:off x="7467600" y="34359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11</a:t>
            </a:r>
          </a:p>
        </p:txBody>
      </p:sp>
      <p:sp>
        <p:nvSpPr>
          <p:cNvPr id="63" name="AutoShape 6"/>
          <p:cNvSpPr>
            <a:spLocks noChangeArrowheads="1"/>
          </p:cNvSpPr>
          <p:nvPr/>
        </p:nvSpPr>
        <p:spPr bwMode="gray">
          <a:xfrm>
            <a:off x="7467600" y="25977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55</a:t>
            </a:r>
          </a:p>
        </p:txBody>
      </p:sp>
      <p:sp>
        <p:nvSpPr>
          <p:cNvPr id="64" name="AutoShape 6"/>
          <p:cNvSpPr>
            <a:spLocks noChangeArrowheads="1"/>
          </p:cNvSpPr>
          <p:nvPr/>
        </p:nvSpPr>
        <p:spPr bwMode="gray">
          <a:xfrm>
            <a:off x="7010400" y="4274124"/>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65" name="AutoShape 6"/>
          <p:cNvSpPr>
            <a:spLocks noChangeArrowheads="1"/>
          </p:cNvSpPr>
          <p:nvPr/>
        </p:nvSpPr>
        <p:spPr bwMode="gray">
          <a:xfrm>
            <a:off x="7467600" y="4274124"/>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11</a:t>
            </a:r>
          </a:p>
        </p:txBody>
      </p:sp>
      <p:sp>
        <p:nvSpPr>
          <p:cNvPr id="66" name="AutoShape 6"/>
          <p:cNvSpPr>
            <a:spLocks noChangeArrowheads="1"/>
          </p:cNvSpPr>
          <p:nvPr/>
        </p:nvSpPr>
        <p:spPr bwMode="gray">
          <a:xfrm>
            <a:off x="8305800" y="3359724"/>
            <a:ext cx="609600" cy="2286000"/>
          </a:xfrm>
          <a:prstGeom prst="roundRect">
            <a:avLst>
              <a:gd name="adj" fmla="val 16667"/>
            </a:avLst>
          </a:prstGeom>
          <a:noFill/>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p>
        </p:txBody>
      </p:sp>
      <p:sp>
        <p:nvSpPr>
          <p:cNvPr id="6" name="Date Placeholder 5">
            <a:extLst>
              <a:ext uri="{FF2B5EF4-FFF2-40B4-BE49-F238E27FC236}">
                <a16:creationId xmlns:a16="http://schemas.microsoft.com/office/drawing/2014/main" id="{0388A34C-A8E1-1DF2-2D8A-7A4B7093A914}"/>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5FF22075-E793-F771-6994-59185A191AF0}"/>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18723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par>
                          <p:cTn id="17" fill="hold" nodeType="afterGroup">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nodeType="afterGroup">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par>
                          <p:cTn id="54" fill="hold" nodeType="afterGroup">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nodeType="afterGroup">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500"/>
                                        <p:tgtEl>
                                          <p:spTgt spid="6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0" presetClass="entr" presetSubtype="0" fill="hold" grpId="0"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wedge">
                                      <p:cBhvr>
                                        <p:cTn id="104" dur="500"/>
                                        <p:tgtEl>
                                          <p:spTgt spid="37"/>
                                        </p:tgtEl>
                                      </p:cBhvr>
                                    </p:animEffect>
                                  </p:childTnLst>
                                </p:cTn>
                              </p:par>
                            </p:childTnLst>
                          </p:cTn>
                        </p:par>
                        <p:par>
                          <p:cTn id="105" fill="hold" nodeType="afterGroup">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500"/>
                                        <p:tgtEl>
                                          <p:spTgt spid="3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fade">
                                      <p:cBhvr>
                                        <p:cTn id="117" dur="500"/>
                                        <p:tgtEl>
                                          <p:spTgt spid="3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500"/>
                                        <p:tgtEl>
                                          <p:spTgt spid="3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fade">
                                      <p:cBhvr>
                                        <p:cTn id="123" dur="500"/>
                                        <p:tgtEl>
                                          <p:spTgt spid="3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fade">
                                      <p:cBhvr>
                                        <p:cTn id="126" dur="500"/>
                                        <p:tgtEl>
                                          <p:spTgt spid="3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2"/>
                                        </p:tgtEl>
                                        <p:attrNameLst>
                                          <p:attrName>style.visibility</p:attrName>
                                        </p:attrNameLst>
                                      </p:cBhvr>
                                      <p:to>
                                        <p:strVal val="visible"/>
                                      </p:to>
                                    </p:set>
                                    <p:animEffect transition="in" filter="fade">
                                      <p:cBhvr>
                                        <p:cTn id="129" dur="500"/>
                                        <p:tgtEl>
                                          <p:spTgt spid="4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fade">
                                      <p:cBhvr>
                                        <p:cTn id="132" dur="500"/>
                                        <p:tgtEl>
                                          <p:spTgt spid="4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fade">
                                      <p:cBhvr>
                                        <p:cTn id="135" dur="500"/>
                                        <p:tgtEl>
                                          <p:spTgt spid="4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6"/>
                                        </p:tgtEl>
                                        <p:attrNameLst>
                                          <p:attrName>style.visibility</p:attrName>
                                        </p:attrNameLst>
                                      </p:cBhvr>
                                      <p:to>
                                        <p:strVal val="visible"/>
                                      </p:to>
                                    </p:set>
                                    <p:animEffect transition="in" filter="fade">
                                      <p:cBhvr>
                                        <p:cTn id="141" dur="500"/>
                                        <p:tgtEl>
                                          <p:spTgt spid="4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fade">
                                      <p:cBhvr>
                                        <p:cTn id="144" dur="500"/>
                                        <p:tgtEl>
                                          <p:spTgt spid="47"/>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animEffect transition="in" filter="fade">
                                      <p:cBhvr>
                                        <p:cTn id="147" dur="500"/>
                                        <p:tgtEl>
                                          <p:spTgt spid="48"/>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childTnLst>
                          </p:cTn>
                        </p:par>
                        <p:par>
                          <p:cTn id="153" fill="hold" nodeType="afterGroup">
                            <p:stCondLst>
                              <p:cond delay="500"/>
                            </p:stCondLst>
                            <p:childTnLst>
                              <p:par>
                                <p:cTn id="154" presetID="42" presetClass="path" presetSubtype="0" accel="50000" decel="50000" fill="hold" grpId="1" nodeType="afterEffect">
                                  <p:stCondLst>
                                    <p:cond delay="0"/>
                                  </p:stCondLst>
                                  <p:childTnLst>
                                    <p:animMotion origin="layout" path="M 0 3.33333E-6 L 0.29236 0.24537 " pathEditMode="relative" rAng="0" ptsTypes="AA">
                                      <p:cBhvr>
                                        <p:cTn id="155" dur="500" fill="hold"/>
                                        <p:tgtEl>
                                          <p:spTgt spid="54"/>
                                        </p:tgtEl>
                                        <p:attrNameLst>
                                          <p:attrName>ppt_x</p:attrName>
                                          <p:attrName>ppt_y</p:attrName>
                                        </p:attrNameLst>
                                      </p:cBhvr>
                                      <p:rCtr x="14600" y="12300"/>
                                    </p:animMotion>
                                  </p:childTnLst>
                                </p:cTn>
                              </p:par>
                              <p:par>
                                <p:cTn id="156" presetID="42" presetClass="path" presetSubtype="0" accel="50000" decel="50000" fill="hold" grpId="1" nodeType="withEffect">
                                  <p:stCondLst>
                                    <p:cond delay="0"/>
                                  </p:stCondLst>
                                  <p:childTnLst>
                                    <p:animMotion origin="layout" path="M 1.11022E-16 1.11111E-6 L 1.11022E-16 0.12222 " pathEditMode="relative" rAng="0" ptsTypes="AA">
                                      <p:cBhvr>
                                        <p:cTn id="157" dur="500" fill="hold"/>
                                        <p:tgtEl>
                                          <p:spTgt spid="59"/>
                                        </p:tgtEl>
                                        <p:attrNameLst>
                                          <p:attrName>ppt_x</p:attrName>
                                          <p:attrName>ppt_y</p:attrName>
                                        </p:attrNameLst>
                                      </p:cBhvr>
                                      <p:rCtr x="0" y="6100"/>
                                    </p:animMotion>
                                  </p:childTnLst>
                                </p:cTn>
                              </p:par>
                              <p:par>
                                <p:cTn id="158" presetID="42" presetClass="path" presetSubtype="0" accel="50000" decel="50000" fill="hold" grpId="1" nodeType="withEffect">
                                  <p:stCondLst>
                                    <p:cond delay="0"/>
                                  </p:stCondLst>
                                  <p:childTnLst>
                                    <p:animMotion origin="layout" path="M 1.11022E-16 1.11111E-6 L 1.11022E-16 0.12222 " pathEditMode="relative" rAng="0" ptsTypes="AA">
                                      <p:cBhvr>
                                        <p:cTn id="159" dur="500" fill="hold"/>
                                        <p:tgtEl>
                                          <p:spTgt spid="62"/>
                                        </p:tgtEl>
                                        <p:attrNameLst>
                                          <p:attrName>ppt_x</p:attrName>
                                          <p:attrName>ppt_y</p:attrName>
                                        </p:attrNameLst>
                                      </p:cBhvr>
                                      <p:rCtr x="0" y="6100"/>
                                    </p:animMotion>
                                  </p:childTnLst>
                                </p:cTn>
                              </p:par>
                            </p:childTnLst>
                          </p:cTn>
                        </p:par>
                        <p:par>
                          <p:cTn id="160" fill="hold" nodeType="afterGroup">
                            <p:stCondLst>
                              <p:cond delay="1000"/>
                            </p:stCondLst>
                            <p:childTnLst>
                              <p:par>
                                <p:cTn id="161" presetID="10" presetClass="exit" presetSubtype="0" fill="hold" grpId="2" nodeType="afterEffect">
                                  <p:stCondLst>
                                    <p:cond delay="0"/>
                                  </p:stCondLst>
                                  <p:childTnLst>
                                    <p:animEffect transition="out" filter="fade">
                                      <p:cBhvr>
                                        <p:cTn id="162" dur="500"/>
                                        <p:tgtEl>
                                          <p:spTgt spid="54"/>
                                        </p:tgtEl>
                                      </p:cBhvr>
                                    </p:animEffect>
                                    <p:set>
                                      <p:cBhvr>
                                        <p:cTn id="163" dur="1" fill="hold">
                                          <p:stCondLst>
                                            <p:cond delay="499"/>
                                          </p:stCondLst>
                                        </p:cTn>
                                        <p:tgtEl>
                                          <p:spTgt spid="54"/>
                                        </p:tgtEl>
                                        <p:attrNameLst>
                                          <p:attrName>style.visibility</p:attrName>
                                        </p:attrNameLst>
                                      </p:cBhvr>
                                      <p:to>
                                        <p:strVal val="hidden"/>
                                      </p:to>
                                    </p:set>
                                  </p:childTnLst>
                                </p:cTn>
                              </p:par>
                              <p:par>
                                <p:cTn id="164" presetID="10" presetClass="exit" presetSubtype="0" fill="hold" grpId="2" nodeType="withEffect">
                                  <p:stCondLst>
                                    <p:cond delay="0"/>
                                  </p:stCondLst>
                                  <p:childTnLst>
                                    <p:animEffect transition="out" filter="fade">
                                      <p:cBhvr>
                                        <p:cTn id="165" dur="500"/>
                                        <p:tgtEl>
                                          <p:spTgt spid="59"/>
                                        </p:tgtEl>
                                      </p:cBhvr>
                                    </p:animEffect>
                                    <p:set>
                                      <p:cBhvr>
                                        <p:cTn id="166" dur="1" fill="hold">
                                          <p:stCondLst>
                                            <p:cond delay="499"/>
                                          </p:stCondLst>
                                        </p:cTn>
                                        <p:tgtEl>
                                          <p:spTgt spid="59"/>
                                        </p:tgtEl>
                                        <p:attrNameLst>
                                          <p:attrName>style.visibility</p:attrName>
                                        </p:attrNameLst>
                                      </p:cBhvr>
                                      <p:to>
                                        <p:strVal val="hidden"/>
                                      </p:to>
                                    </p:set>
                                  </p:childTnLst>
                                </p:cTn>
                              </p:par>
                              <p:par>
                                <p:cTn id="167" presetID="10" presetClass="exit" presetSubtype="0" fill="hold" grpId="2" nodeType="withEffect">
                                  <p:stCondLst>
                                    <p:cond delay="0"/>
                                  </p:stCondLst>
                                  <p:childTnLst>
                                    <p:animEffect transition="out" filter="fade">
                                      <p:cBhvr>
                                        <p:cTn id="168" dur="500"/>
                                        <p:tgtEl>
                                          <p:spTgt spid="62"/>
                                        </p:tgtEl>
                                      </p:cBhvr>
                                    </p:animEffect>
                                    <p:set>
                                      <p:cBhvr>
                                        <p:cTn id="169" dur="1" fill="hold">
                                          <p:stCondLst>
                                            <p:cond delay="499"/>
                                          </p:stCondLst>
                                        </p:cTn>
                                        <p:tgtEl>
                                          <p:spTgt spid="62"/>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fade">
                                      <p:cBhvr>
                                        <p:cTn id="172" dur="500"/>
                                        <p:tgtEl>
                                          <p:spTgt spid="4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fade">
                                      <p:cBhvr>
                                        <p:cTn id="175" dur="500"/>
                                        <p:tgtEl>
                                          <p:spTgt spid="5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53"/>
                                        </p:tgtEl>
                                        <p:attrNameLst>
                                          <p:attrName>style.visibility</p:attrName>
                                        </p:attrNameLst>
                                      </p:cBhvr>
                                      <p:to>
                                        <p:strVal val="visible"/>
                                      </p:to>
                                    </p:set>
                                    <p:animEffect transition="in" filter="fade">
                                      <p:cBhvr>
                                        <p:cTn id="178" dur="500"/>
                                        <p:tgtEl>
                                          <p:spTgt spid="53"/>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64"/>
                                        </p:tgtEl>
                                        <p:attrNameLst>
                                          <p:attrName>style.visibility</p:attrName>
                                        </p:attrNameLst>
                                      </p:cBhvr>
                                      <p:to>
                                        <p:strVal val="visible"/>
                                      </p:to>
                                    </p:set>
                                    <p:animEffect transition="in" filter="fade">
                                      <p:cBhvr>
                                        <p:cTn id="181" dur="500"/>
                                        <p:tgtEl>
                                          <p:spTgt spid="64"/>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65"/>
                                        </p:tgtEl>
                                        <p:attrNameLst>
                                          <p:attrName>style.visibility</p:attrName>
                                        </p:attrNameLst>
                                      </p:cBhvr>
                                      <p:to>
                                        <p:strVal val="visible"/>
                                      </p:to>
                                    </p:set>
                                    <p:animEffect transition="in" filter="fade">
                                      <p:cBhvr>
                                        <p:cTn id="184" dur="500"/>
                                        <p:tgtEl>
                                          <p:spTgt spid="65"/>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55"/>
                                        </p:tgtEl>
                                        <p:attrNameLst>
                                          <p:attrName>style.visibility</p:attrName>
                                        </p:attrNameLst>
                                      </p:cBhvr>
                                      <p:to>
                                        <p:strVal val="visible"/>
                                      </p:to>
                                    </p:set>
                                    <p:animEffect transition="in" filter="fade">
                                      <p:cBhvr>
                                        <p:cTn id="189" dur="500"/>
                                        <p:tgtEl>
                                          <p:spTgt spid="55"/>
                                        </p:tgtEl>
                                      </p:cBhvr>
                                    </p:animEffect>
                                  </p:childTnLst>
                                </p:cTn>
                              </p:par>
                            </p:childTnLst>
                          </p:cTn>
                        </p:par>
                        <p:par>
                          <p:cTn id="190" fill="hold" nodeType="afterGroup">
                            <p:stCondLst>
                              <p:cond delay="500"/>
                            </p:stCondLst>
                            <p:childTnLst>
                              <p:par>
                                <p:cTn id="191" presetID="42" presetClass="path" presetSubtype="0" accel="50000" decel="50000" fill="hold" grpId="1" nodeType="afterEffect">
                                  <p:stCondLst>
                                    <p:cond delay="0"/>
                                  </p:stCondLst>
                                  <p:childTnLst>
                                    <p:animMotion origin="layout" path="M 1.11022E-16 3.33333E-6 L -0.24167 0.36666 " pathEditMode="relative" rAng="0" ptsTypes="AA">
                                      <p:cBhvr>
                                        <p:cTn id="192" dur="500" fill="hold"/>
                                        <p:tgtEl>
                                          <p:spTgt spid="63"/>
                                        </p:tgtEl>
                                        <p:attrNameLst>
                                          <p:attrName>ppt_x</p:attrName>
                                          <p:attrName>ppt_y</p:attrName>
                                        </p:attrNameLst>
                                      </p:cBhvr>
                                      <p:rCtr x="-12100" y="18300"/>
                                    </p:animMotion>
                                  </p:childTnLst>
                                </p:cTn>
                              </p:par>
                              <p:par>
                                <p:cTn id="193" presetID="42" presetClass="path" presetSubtype="0" accel="50000" decel="50000" fill="hold" grpId="1" nodeType="withEffect">
                                  <p:stCondLst>
                                    <p:cond delay="0"/>
                                  </p:stCondLst>
                                  <p:childTnLst>
                                    <p:animMotion origin="layout" path="M 1.11022E-16 -1.11111E-6 L 1.11022E-16 0.12222 " pathEditMode="relative" rAng="0" ptsTypes="AA">
                                      <p:cBhvr>
                                        <p:cTn id="194" dur="500" fill="hold"/>
                                        <p:tgtEl>
                                          <p:spTgt spid="64"/>
                                        </p:tgtEl>
                                        <p:attrNameLst>
                                          <p:attrName>ppt_x</p:attrName>
                                          <p:attrName>ppt_y</p:attrName>
                                        </p:attrNameLst>
                                      </p:cBhvr>
                                      <p:rCtr x="0" y="6100"/>
                                    </p:animMotion>
                                  </p:childTnLst>
                                </p:cTn>
                              </p:par>
                              <p:par>
                                <p:cTn id="195" presetID="42" presetClass="path" presetSubtype="0" accel="50000" decel="50000" fill="hold" grpId="1" nodeType="withEffect">
                                  <p:stCondLst>
                                    <p:cond delay="0"/>
                                  </p:stCondLst>
                                  <p:childTnLst>
                                    <p:animMotion origin="layout" path="M 1.11022E-16 -1.11111E-6 L 1.11022E-16 0.12222 " pathEditMode="relative" rAng="0" ptsTypes="AA">
                                      <p:cBhvr>
                                        <p:cTn id="196" dur="500" fill="hold"/>
                                        <p:tgtEl>
                                          <p:spTgt spid="65"/>
                                        </p:tgtEl>
                                        <p:attrNameLst>
                                          <p:attrName>ppt_x</p:attrName>
                                          <p:attrName>ppt_y</p:attrName>
                                        </p:attrNameLst>
                                      </p:cBhvr>
                                      <p:rCtr x="0" y="6100"/>
                                    </p:animMotion>
                                  </p:childTnLst>
                                </p:cTn>
                              </p:par>
                            </p:childTnLst>
                          </p:cTn>
                        </p:par>
                        <p:par>
                          <p:cTn id="197" fill="hold" nodeType="afterGroup">
                            <p:stCondLst>
                              <p:cond delay="1000"/>
                            </p:stCondLst>
                            <p:childTnLst>
                              <p:par>
                                <p:cTn id="198" presetID="10" presetClass="exit" presetSubtype="0" fill="hold" grpId="2" nodeType="afterEffect">
                                  <p:stCondLst>
                                    <p:cond delay="0"/>
                                  </p:stCondLst>
                                  <p:childTnLst>
                                    <p:animEffect transition="out" filter="fade">
                                      <p:cBhvr>
                                        <p:cTn id="199" dur="500"/>
                                        <p:tgtEl>
                                          <p:spTgt spid="63"/>
                                        </p:tgtEl>
                                      </p:cBhvr>
                                    </p:animEffect>
                                    <p:set>
                                      <p:cBhvr>
                                        <p:cTn id="200" dur="1" fill="hold">
                                          <p:stCondLst>
                                            <p:cond delay="499"/>
                                          </p:stCondLst>
                                        </p:cTn>
                                        <p:tgtEl>
                                          <p:spTgt spid="63"/>
                                        </p:tgtEl>
                                        <p:attrNameLst>
                                          <p:attrName>style.visibility</p:attrName>
                                        </p:attrNameLst>
                                      </p:cBhvr>
                                      <p:to>
                                        <p:strVal val="hidden"/>
                                      </p:to>
                                    </p:set>
                                  </p:childTnLst>
                                </p:cTn>
                              </p:par>
                              <p:par>
                                <p:cTn id="201" presetID="10" presetClass="exit" presetSubtype="0" fill="hold" grpId="2" nodeType="withEffect">
                                  <p:stCondLst>
                                    <p:cond delay="0"/>
                                  </p:stCondLst>
                                  <p:childTnLst>
                                    <p:animEffect transition="out" filter="fade">
                                      <p:cBhvr>
                                        <p:cTn id="202" dur="500"/>
                                        <p:tgtEl>
                                          <p:spTgt spid="64"/>
                                        </p:tgtEl>
                                      </p:cBhvr>
                                    </p:animEffect>
                                    <p:set>
                                      <p:cBhvr>
                                        <p:cTn id="203" dur="1" fill="hold">
                                          <p:stCondLst>
                                            <p:cond delay="499"/>
                                          </p:stCondLst>
                                        </p:cTn>
                                        <p:tgtEl>
                                          <p:spTgt spid="64"/>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65"/>
                                        </p:tgtEl>
                                      </p:cBhvr>
                                    </p:animEffect>
                                    <p:set>
                                      <p:cBhvr>
                                        <p:cTn id="206" dur="1" fill="hold">
                                          <p:stCondLst>
                                            <p:cond delay="499"/>
                                          </p:stCondLst>
                                        </p:cTn>
                                        <p:tgtEl>
                                          <p:spTgt spid="65"/>
                                        </p:tgtEl>
                                        <p:attrNameLst>
                                          <p:attrName>style.visibility</p:attrName>
                                        </p:attrNameLst>
                                      </p:cBhvr>
                                      <p:to>
                                        <p:strVal val="hidden"/>
                                      </p:to>
                                    </p:set>
                                  </p:childTnLst>
                                </p:cTn>
                              </p:par>
                              <p:par>
                                <p:cTn id="207" presetID="10" presetClass="entr" presetSubtype="0" fill="hold" grpId="0" nodeType="withEffect">
                                  <p:stCondLst>
                                    <p:cond delay="0"/>
                                  </p:stCondLst>
                                  <p:childTnLst>
                                    <p:set>
                                      <p:cBhvr>
                                        <p:cTn id="208" dur="1" fill="hold">
                                          <p:stCondLst>
                                            <p:cond delay="0"/>
                                          </p:stCondLst>
                                        </p:cTn>
                                        <p:tgtEl>
                                          <p:spTgt spid="58"/>
                                        </p:tgtEl>
                                        <p:attrNameLst>
                                          <p:attrName>style.visibility</p:attrName>
                                        </p:attrNameLst>
                                      </p:cBhvr>
                                      <p:to>
                                        <p:strVal val="visible"/>
                                      </p:to>
                                    </p:set>
                                    <p:animEffect transition="in" filter="fade">
                                      <p:cBhvr>
                                        <p:cTn id="209" dur="500"/>
                                        <p:tgtEl>
                                          <p:spTgt spid="58"/>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56"/>
                                        </p:tgtEl>
                                        <p:attrNameLst>
                                          <p:attrName>style.visibility</p:attrName>
                                        </p:attrNameLst>
                                      </p:cBhvr>
                                      <p:to>
                                        <p:strVal val="visible"/>
                                      </p:to>
                                    </p:set>
                                    <p:animEffect transition="in" filter="fade">
                                      <p:cBhvr>
                                        <p:cTn id="212" dur="500"/>
                                        <p:tgtEl>
                                          <p:spTgt spid="56"/>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57"/>
                                        </p:tgtEl>
                                        <p:attrNameLst>
                                          <p:attrName>style.visibility</p:attrName>
                                        </p:attrNameLst>
                                      </p:cBhvr>
                                      <p:to>
                                        <p:strVal val="visible"/>
                                      </p:to>
                                    </p:set>
                                    <p:animEffect transition="in" filter="fade">
                                      <p:cBhvr>
                                        <p:cTn id="215" dur="500"/>
                                        <p:tgtEl>
                                          <p:spTgt spid="57"/>
                                        </p:tgtEl>
                                      </p:cBhvr>
                                    </p:animEffect>
                                  </p:childTnLst>
                                </p:cTn>
                              </p:par>
                            </p:childTnLst>
                          </p:cTn>
                        </p:par>
                        <p:par>
                          <p:cTn id="216" fill="hold" nodeType="afterGroup">
                            <p:stCondLst>
                              <p:cond delay="1500"/>
                            </p:stCondLst>
                            <p:childTnLst>
                              <p:par>
                                <p:cTn id="217" presetID="10" presetClass="entr" presetSubtype="0" fill="hold" grpId="0" nodeType="afterEffect">
                                  <p:stCondLst>
                                    <p:cond delay="0"/>
                                  </p:stCondLst>
                                  <p:childTnLst>
                                    <p:set>
                                      <p:cBhvr>
                                        <p:cTn id="218" dur="1" fill="hold">
                                          <p:stCondLst>
                                            <p:cond delay="0"/>
                                          </p:stCondLst>
                                        </p:cTn>
                                        <p:tgtEl>
                                          <p:spTgt spid="60"/>
                                        </p:tgtEl>
                                        <p:attrNameLst>
                                          <p:attrName>style.visibility</p:attrName>
                                        </p:attrNameLst>
                                      </p:cBhvr>
                                      <p:to>
                                        <p:strVal val="visible"/>
                                      </p:to>
                                    </p:set>
                                    <p:animEffect transition="in" filter="fade">
                                      <p:cBhvr>
                                        <p:cTn id="219" dur="500"/>
                                        <p:tgtEl>
                                          <p:spTgt spid="6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61"/>
                                        </p:tgtEl>
                                        <p:attrNameLst>
                                          <p:attrName>style.visibility</p:attrName>
                                        </p:attrNameLst>
                                      </p:cBhvr>
                                      <p:to>
                                        <p:strVal val="visible"/>
                                      </p:to>
                                    </p:set>
                                    <p:animEffect transition="in" filter="fade">
                                      <p:cBhvr>
                                        <p:cTn id="222" dur="500"/>
                                        <p:tgtEl>
                                          <p:spTgt spid="61"/>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66"/>
                                        </p:tgtEl>
                                        <p:attrNameLst>
                                          <p:attrName>style.visibility</p:attrName>
                                        </p:attrNameLst>
                                      </p:cBhvr>
                                      <p:to>
                                        <p:strVal val="visible"/>
                                      </p:to>
                                    </p:set>
                                    <p:animEffect transition="in" filter="fade">
                                      <p:cBhvr>
                                        <p:cTn id="2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p:bldP spid="10" grpId="0"/>
      <p:bldP spid="11" grpId="0"/>
      <p:bldP spid="12" grpId="0" animBg="1"/>
      <p:bldP spid="16" grpId="0" animBg="1"/>
      <p:bldP spid="18" grpId="0"/>
      <p:bldP spid="19" grpId="0" animBg="1"/>
      <p:bldP spid="20" grpId="0"/>
      <p:bldP spid="21" grpId="0"/>
      <p:bldP spid="22" grpId="0"/>
      <p:bldP spid="23" grpId="0" animBg="1"/>
      <p:bldP spid="24" grpId="0"/>
      <p:bldP spid="25" grpId="0" animBg="1"/>
      <p:bldP spid="26" grpId="0"/>
      <p:bldP spid="27" grpId="0" animBg="1"/>
      <p:bldP spid="28" grpId="0"/>
      <p:bldP spid="29" grpId="0" animBg="1"/>
      <p:bldP spid="30" grpId="0" animBg="1"/>
      <p:bldP spid="31" grpId="0"/>
      <p:bldP spid="32" grpId="0" animBg="1"/>
      <p:bldP spid="33" grpId="0"/>
      <p:bldP spid="34" grpId="0"/>
      <p:bldP spid="35" grpId="0"/>
      <p:bldP spid="36" grpId="0" animBg="1"/>
      <p:bldP spid="37" grpId="0" animBg="1"/>
      <p:bldP spid="38" grpId="0"/>
      <p:bldP spid="39" grpId="0"/>
      <p:bldP spid="40" grpId="0" animBg="1"/>
      <p:bldP spid="41" grpId="0" animBg="1"/>
      <p:bldP spid="42" grpId="0" animBg="1"/>
      <p:bldP spid="43" grpId="0"/>
      <p:bldP spid="44" grpId="0" animBg="1"/>
      <p:bldP spid="45" grpId="0"/>
      <p:bldP spid="46" grpId="0"/>
      <p:bldP spid="47" grpId="0"/>
      <p:bldP spid="48" grpId="0" animBg="1"/>
      <p:bldP spid="49" grpId="0" animBg="1"/>
      <p:bldP spid="50" grpId="0"/>
      <p:bldP spid="52" grpId="0"/>
      <p:bldP spid="53" grpId="0" animBg="1"/>
      <p:bldP spid="55" grpId="0"/>
      <p:bldP spid="56" grpId="0"/>
      <p:bldP spid="57" grpId="0" animBg="1"/>
      <p:bldP spid="58" grpId="0" animBg="1"/>
      <p:bldP spid="60" grpId="0"/>
      <p:bldP spid="61" grpId="0" animBg="1"/>
      <p:bldP spid="54" grpId="0" animBg="1"/>
      <p:bldP spid="54" grpId="1" animBg="1"/>
      <p:bldP spid="54" grpId="2" animBg="1"/>
      <p:bldP spid="59" grpId="0"/>
      <p:bldP spid="59" grpId="1"/>
      <p:bldP spid="59" grpId="2"/>
      <p:bldP spid="62" grpId="0" animBg="1"/>
      <p:bldP spid="62" grpId="1" animBg="1"/>
      <p:bldP spid="62" grpId="2" animBg="1"/>
      <p:bldP spid="63" grpId="0" animBg="1"/>
      <p:bldP spid="63" grpId="1" animBg="1"/>
      <p:bldP spid="63" grpId="2" animBg="1"/>
      <p:bldP spid="64" grpId="0"/>
      <p:bldP spid="64" grpId="1"/>
      <p:bldP spid="64" grpId="2"/>
      <p:bldP spid="65" grpId="0" animBg="1"/>
      <p:bldP spid="65" grpId="1" animBg="1"/>
      <p:bldP spid="65" grpId="2" animBg="1"/>
      <p:bldP spid="6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1E56EF5-BACC-1DDB-A648-6FC7BDB05CBC}"/>
              </a:ext>
            </a:extLst>
          </p:cNvPr>
          <p:cNvSpPr>
            <a:spLocks noGrp="1"/>
          </p:cNvSpPr>
          <p:nvPr>
            <p:ph type="body" sz="quarter" idx="13"/>
          </p:nvPr>
        </p:nvSpPr>
        <p:spPr/>
        <p:txBody>
          <a:bodyPr>
            <a:normAutofit fontScale="77500" lnSpcReduction="20000"/>
          </a:bodyPr>
          <a:lstStyle/>
          <a:p>
            <a:r>
              <a:rPr lang="en-US" altLang="en-US" dirty="0"/>
              <a:t>6.8 </a:t>
            </a:r>
            <a:r>
              <a:rPr lang="en-US" altLang="en-US" dirty="0" err="1"/>
              <a:t>Ưu</a:t>
            </a:r>
            <a:r>
              <a:rPr lang="en-US" altLang="en-US" dirty="0"/>
              <a:t> </a:t>
            </a:r>
            <a:r>
              <a:rPr lang="en-US" altLang="en-US" dirty="0" err="1"/>
              <a:t>điểm</a:t>
            </a:r>
            <a:r>
              <a:rPr lang="en-US" altLang="en-US" dirty="0"/>
              <a:t> </a:t>
            </a:r>
            <a:r>
              <a:rPr lang="en-US" altLang="en-US" dirty="0" err="1"/>
              <a:t>và</a:t>
            </a:r>
            <a:r>
              <a:rPr lang="en-US" altLang="en-US" dirty="0"/>
              <a:t> </a:t>
            </a:r>
            <a:r>
              <a:rPr lang="en-US" altLang="en-US" dirty="0" err="1"/>
              <a:t>khuyết</a:t>
            </a:r>
            <a:r>
              <a:rPr lang="en-US" altLang="en-US" dirty="0"/>
              <a:t> </a:t>
            </a:r>
            <a:r>
              <a:rPr lang="en-US" altLang="en-US" dirty="0" err="1"/>
              <a:t>điểm</a:t>
            </a:r>
            <a:r>
              <a:rPr lang="en-US" altLang="en-US" dirty="0"/>
              <a:t> </a:t>
            </a:r>
            <a:r>
              <a:rPr lang="en-US" altLang="en-US" dirty="0" err="1"/>
              <a:t>của</a:t>
            </a:r>
            <a:r>
              <a:rPr lang="en-US" altLang="en-US" dirty="0"/>
              <a:t> </a:t>
            </a:r>
            <a:r>
              <a:rPr lang="en-US" altLang="en-US" dirty="0" err="1"/>
              <a:t>phương</a:t>
            </a:r>
            <a:r>
              <a:rPr lang="en-US" altLang="en-US" dirty="0"/>
              <a:t> </a:t>
            </a:r>
            <a:r>
              <a:rPr lang="en-US" altLang="en-US" dirty="0" err="1"/>
              <a:t>pháp</a:t>
            </a:r>
            <a:r>
              <a:rPr lang="en-US" altLang="en-US" dirty="0"/>
              <a:t> </a:t>
            </a:r>
            <a:r>
              <a:rPr lang="en-US" altLang="en-US" dirty="0" err="1"/>
              <a:t>đệ</a:t>
            </a:r>
            <a:r>
              <a:rPr lang="en-US" altLang="en-US" dirty="0"/>
              <a:t> </a:t>
            </a:r>
            <a:r>
              <a:rPr lang="en-US" altLang="en-US" dirty="0" err="1"/>
              <a:t>quy</a:t>
            </a:r>
            <a:endParaRPr lang="en-US" dirty="0"/>
          </a:p>
        </p:txBody>
      </p:sp>
      <p:sp>
        <p:nvSpPr>
          <p:cNvPr id="8" name="Text Placeholder 7">
            <a:extLst>
              <a:ext uri="{FF2B5EF4-FFF2-40B4-BE49-F238E27FC236}">
                <a16:creationId xmlns:a16="http://schemas.microsoft.com/office/drawing/2014/main" id="{AA447545-1C69-64C7-F923-09631048850C}"/>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6284990F-1F15-8292-4751-AD1D6C44656C}"/>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7493F013-939E-93AE-0955-01932B86D1A8}"/>
              </a:ext>
            </a:extLst>
          </p:cNvPr>
          <p:cNvSpPr>
            <a:spLocks noGrp="1"/>
          </p:cNvSpPr>
          <p:nvPr>
            <p:ph type="body" sz="quarter" idx="16"/>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02914954-02FD-CD9C-D675-4360B30C1DA1}"/>
              </a:ext>
            </a:extLst>
          </p:cNvPr>
          <p:cNvSpPr>
            <a:spLocks noGrp="1"/>
          </p:cNvSpPr>
          <p:nvPr>
            <p:ph type="dt" sz="half" idx="17"/>
          </p:nvPr>
        </p:nvSpPr>
        <p:spPr/>
        <p:txBody>
          <a:bodyPr/>
          <a:lstStyle/>
          <a:p>
            <a:r>
              <a:rPr lang="en-US"/>
              <a:t>June 2024</a:t>
            </a:r>
            <a:endParaRPr lang="en-US" dirty="0"/>
          </a:p>
        </p:txBody>
      </p:sp>
      <p:sp>
        <p:nvSpPr>
          <p:cNvPr id="4" name="Footer Placeholder 3">
            <a:extLst>
              <a:ext uri="{FF2B5EF4-FFF2-40B4-BE49-F238E27FC236}">
                <a16:creationId xmlns:a16="http://schemas.microsoft.com/office/drawing/2014/main" id="{63494A48-0D87-F85C-EEE4-F04CEBEE5360}"/>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25989F5E-E621-2780-2DDA-3589B2A3743D}"/>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3786333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506221" y="149271"/>
            <a:ext cx="11179557" cy="785896"/>
          </a:xfrm>
        </p:spPr>
        <p:txBody>
          <a:bodyPr>
            <a:noAutofit/>
          </a:bodyPr>
          <a:lstStyle/>
          <a:p>
            <a:pPr eaLnBrk="1" hangingPunct="1"/>
            <a:r>
              <a:rPr lang="en-US" altLang="en-US" sz="3600" dirty="0"/>
              <a:t>6.8 </a:t>
            </a:r>
            <a:r>
              <a:rPr lang="en-US" altLang="en-US" sz="3600" dirty="0" err="1"/>
              <a:t>Ưu</a:t>
            </a:r>
            <a:r>
              <a:rPr lang="en-US" altLang="en-US" sz="3600" dirty="0"/>
              <a:t> </a:t>
            </a:r>
            <a:r>
              <a:rPr lang="en-US" altLang="en-US" sz="3600" dirty="0" err="1"/>
              <a:t>điểm</a:t>
            </a:r>
            <a:r>
              <a:rPr lang="en-US" altLang="en-US" sz="3600" dirty="0"/>
              <a:t> </a:t>
            </a:r>
            <a:r>
              <a:rPr lang="en-US" altLang="en-US" sz="3600" dirty="0" err="1"/>
              <a:t>và</a:t>
            </a:r>
            <a:r>
              <a:rPr lang="en-US" altLang="en-US" sz="3600" dirty="0"/>
              <a:t> </a:t>
            </a:r>
            <a:r>
              <a:rPr lang="en-US" altLang="en-US" sz="3600" dirty="0" err="1"/>
              <a:t>khuyết</a:t>
            </a:r>
            <a:r>
              <a:rPr lang="en-US" altLang="en-US" sz="3600" dirty="0"/>
              <a:t> </a:t>
            </a:r>
            <a:r>
              <a:rPr lang="en-US" altLang="en-US" sz="3600" dirty="0" err="1"/>
              <a:t>điểm</a:t>
            </a:r>
            <a:r>
              <a:rPr lang="en-US" altLang="en-US" sz="3600" dirty="0"/>
              <a:t> </a:t>
            </a:r>
            <a:r>
              <a:rPr lang="en-US" altLang="en-US" sz="3600" dirty="0" err="1"/>
              <a:t>của</a:t>
            </a:r>
            <a:r>
              <a:rPr lang="en-US" altLang="en-US" sz="3600" dirty="0"/>
              <a:t> </a:t>
            </a:r>
            <a:r>
              <a:rPr lang="en-US" altLang="en-US" sz="3600" dirty="0" err="1"/>
              <a:t>phương</a:t>
            </a:r>
            <a:r>
              <a:rPr lang="en-US" altLang="en-US" sz="3600" dirty="0"/>
              <a:t> </a:t>
            </a:r>
            <a:r>
              <a:rPr lang="en-US" altLang="en-US" sz="3600" dirty="0" err="1"/>
              <a:t>pháp</a:t>
            </a:r>
            <a:r>
              <a:rPr lang="en-US" altLang="en-US" sz="3600" dirty="0"/>
              <a:t> </a:t>
            </a:r>
            <a:r>
              <a:rPr lang="en-US" altLang="en-US" sz="3600" dirty="0" err="1"/>
              <a:t>đệ</a:t>
            </a:r>
            <a:r>
              <a:rPr lang="en-US" altLang="en-US" sz="3600" dirty="0"/>
              <a:t> </a:t>
            </a:r>
            <a:r>
              <a:rPr lang="en-US" altLang="en-US" sz="3600" dirty="0" err="1"/>
              <a:t>quy</a:t>
            </a:r>
            <a:endParaRPr lang="en-US" altLang="en-US" sz="3600" dirty="0"/>
          </a:p>
        </p:txBody>
      </p:sp>
      <p:sp>
        <p:nvSpPr>
          <p:cNvPr id="3" name="Content Placeholder 2"/>
          <p:cNvSpPr>
            <a:spLocks noGrp="1"/>
          </p:cNvSpPr>
          <p:nvPr>
            <p:ph idx="1"/>
          </p:nvPr>
        </p:nvSpPr>
        <p:spPr/>
        <p:txBody>
          <a:bodyPr>
            <a:noAutofit/>
          </a:bodyPr>
          <a:lstStyle/>
          <a:p>
            <a:pPr eaLnBrk="1" hangingPunct="1">
              <a:defRPr/>
            </a:pPr>
            <a:r>
              <a:rPr lang="vi-VN" sz="2400" b="1" dirty="0">
                <a:solidFill>
                  <a:schemeClr val="tx1">
                    <a:lumMod val="50000"/>
                  </a:schemeClr>
                </a:solidFill>
              </a:rPr>
              <a:t>Ư</a:t>
            </a:r>
            <a:r>
              <a:rPr lang="en-US" sz="2400" b="1" dirty="0">
                <a:solidFill>
                  <a:schemeClr val="tx1">
                    <a:lumMod val="50000"/>
                  </a:schemeClr>
                </a:solidFill>
              </a:rPr>
              <a:t>u </a:t>
            </a:r>
            <a:r>
              <a:rPr lang="vi-VN" sz="2400" b="1" dirty="0">
                <a:solidFill>
                  <a:schemeClr val="tx1">
                    <a:lumMod val="50000"/>
                  </a:schemeClr>
                </a:solidFill>
              </a:rPr>
              <a:t>đ</a:t>
            </a:r>
            <a:r>
              <a:rPr lang="en-US" sz="2400" b="1" dirty="0" err="1">
                <a:solidFill>
                  <a:schemeClr val="tx1">
                    <a:lumMod val="50000"/>
                  </a:schemeClr>
                </a:solidFill>
              </a:rPr>
              <a:t>iểm</a:t>
            </a:r>
            <a:r>
              <a:rPr lang="en-US" sz="2400" dirty="0">
                <a:solidFill>
                  <a:schemeClr val="tx1">
                    <a:lumMod val="50000"/>
                  </a:schemeClr>
                </a:solidFill>
              </a:rPr>
              <a:t>:</a:t>
            </a:r>
          </a:p>
          <a:p>
            <a:pPr lvl="1" eaLnBrk="1" hangingPunct="1">
              <a:defRPr/>
            </a:pPr>
            <a:r>
              <a:rPr lang="vi-VN" dirty="0"/>
              <a:t>Giải quyết vấn đề phức tạp một cách đơn giản</a:t>
            </a:r>
            <a:endParaRPr lang="en-US" dirty="0">
              <a:solidFill>
                <a:schemeClr val="tx1">
                  <a:lumMod val="50000"/>
                </a:schemeClr>
              </a:solidFill>
            </a:endParaRPr>
          </a:p>
          <a:p>
            <a:pPr lvl="1" eaLnBrk="1" hangingPunct="1">
              <a:defRPr/>
            </a:pPr>
            <a:r>
              <a:rPr lang="vi-VN" dirty="0"/>
              <a:t>Mã đơn giản và ngắn gọn</a:t>
            </a:r>
            <a:r>
              <a:rPr lang="en-US" dirty="0"/>
              <a:t>, </a:t>
            </a:r>
            <a:r>
              <a:rPr lang="en-US" dirty="0" err="1">
                <a:solidFill>
                  <a:schemeClr val="tx1">
                    <a:lumMod val="50000"/>
                  </a:schemeClr>
                </a:solidFill>
              </a:rPr>
              <a:t>tiết</a:t>
            </a:r>
            <a:r>
              <a:rPr lang="en-US" dirty="0">
                <a:solidFill>
                  <a:schemeClr val="tx1">
                    <a:lumMod val="50000"/>
                  </a:schemeClr>
                </a:solidFill>
              </a:rPr>
              <a:t> </a:t>
            </a:r>
            <a:r>
              <a:rPr lang="en-US" dirty="0" err="1">
                <a:solidFill>
                  <a:schemeClr val="tx1">
                    <a:lumMod val="50000"/>
                  </a:schemeClr>
                </a:solidFill>
              </a:rPr>
              <a:t>kiệm</a:t>
            </a:r>
            <a:r>
              <a:rPr lang="en-US" dirty="0">
                <a:solidFill>
                  <a:schemeClr val="tx1">
                    <a:lumMod val="50000"/>
                  </a:schemeClr>
                </a:solidFill>
              </a:rPr>
              <a:t> </a:t>
            </a:r>
            <a:r>
              <a:rPr lang="en-US" dirty="0" err="1">
                <a:solidFill>
                  <a:schemeClr val="tx1">
                    <a:lumMod val="50000"/>
                  </a:schemeClr>
                </a:solidFill>
              </a:rPr>
              <a:t>thời</a:t>
            </a:r>
            <a:r>
              <a:rPr lang="en-US" dirty="0">
                <a:solidFill>
                  <a:schemeClr val="tx1">
                    <a:lumMod val="50000"/>
                  </a:schemeClr>
                </a:solidFill>
              </a:rPr>
              <a:t> </a:t>
            </a:r>
            <a:r>
              <a:rPr lang="en-US" dirty="0" err="1">
                <a:solidFill>
                  <a:schemeClr val="tx1">
                    <a:lumMod val="50000"/>
                  </a:schemeClr>
                </a:solidFill>
              </a:rPr>
              <a:t>gian</a:t>
            </a:r>
            <a:r>
              <a:rPr lang="en-US" dirty="0">
                <a:solidFill>
                  <a:schemeClr val="tx1">
                    <a:lumMod val="50000"/>
                  </a:schemeClr>
                </a:solidFill>
              </a:rPr>
              <a:t> </a:t>
            </a:r>
            <a:r>
              <a:rPr lang="en-US" dirty="0" err="1">
                <a:solidFill>
                  <a:schemeClr val="tx1">
                    <a:lumMod val="50000"/>
                  </a:schemeClr>
                </a:solidFill>
              </a:rPr>
              <a:t>viết</a:t>
            </a:r>
            <a:r>
              <a:rPr lang="en-US" dirty="0">
                <a:solidFill>
                  <a:schemeClr val="tx1">
                    <a:lumMod val="50000"/>
                  </a:schemeClr>
                </a:solidFill>
              </a:rPr>
              <a:t> </a:t>
            </a:r>
            <a:r>
              <a:rPr lang="en-US" dirty="0" err="1">
                <a:solidFill>
                  <a:schemeClr val="tx1">
                    <a:lumMod val="50000"/>
                  </a:schemeClr>
                </a:solidFill>
              </a:rPr>
              <a:t>mã</a:t>
            </a:r>
            <a:r>
              <a:rPr lang="en-US" dirty="0">
                <a:solidFill>
                  <a:schemeClr val="tx1">
                    <a:lumMod val="50000"/>
                  </a:schemeClr>
                </a:solidFill>
              </a:rPr>
              <a:t> </a:t>
            </a:r>
            <a:r>
              <a:rPr lang="en-US" dirty="0" err="1">
                <a:solidFill>
                  <a:schemeClr val="tx1">
                    <a:lumMod val="50000"/>
                  </a:schemeClr>
                </a:solidFill>
              </a:rPr>
              <a:t>nguồn</a:t>
            </a:r>
            <a:endParaRPr lang="en-US" dirty="0">
              <a:solidFill>
                <a:schemeClr val="tx1">
                  <a:lumMod val="50000"/>
                </a:schemeClr>
              </a:solidFill>
            </a:endParaRPr>
          </a:p>
          <a:p>
            <a:pPr lvl="1" eaLnBrk="1" hangingPunct="1">
              <a:defRPr/>
            </a:pPr>
            <a:r>
              <a:rPr lang="en-US" dirty="0" err="1">
                <a:solidFill>
                  <a:schemeClr val="tx1">
                    <a:lumMod val="50000"/>
                  </a:schemeClr>
                </a:solidFill>
              </a:rPr>
              <a:t>Đ</a:t>
            </a:r>
            <a:r>
              <a:rPr lang="en-US" dirty="0" err="1"/>
              <a:t>ệ</a:t>
            </a:r>
            <a:r>
              <a:rPr lang="en-US" dirty="0"/>
              <a:t> </a:t>
            </a:r>
            <a:r>
              <a:rPr lang="en-US" dirty="0" err="1"/>
              <a:t>quy</a:t>
            </a:r>
            <a:r>
              <a:rPr lang="en-US" dirty="0"/>
              <a:t>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nhiều</a:t>
            </a:r>
            <a:r>
              <a:rPr lang="en-US" dirty="0"/>
              <a:t> </a:t>
            </a:r>
            <a:r>
              <a:rPr lang="en-US" dirty="0" err="1"/>
              <a:t>loại</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solidFill>
                <a:schemeClr val="tx1">
                  <a:lumMod val="50000"/>
                </a:schemeClr>
              </a:solidFill>
            </a:endParaRPr>
          </a:p>
          <a:p>
            <a:pPr>
              <a:defRPr/>
            </a:pPr>
            <a:r>
              <a:rPr lang="en-US" sz="2400" b="1" dirty="0" err="1"/>
              <a:t>Khuyết</a:t>
            </a:r>
            <a:r>
              <a:rPr lang="en-US" sz="2400" b="1" dirty="0"/>
              <a:t> </a:t>
            </a:r>
            <a:r>
              <a:rPr lang="en-US" sz="2400" b="1" dirty="0" err="1"/>
              <a:t>điểm</a:t>
            </a:r>
            <a:r>
              <a:rPr lang="vi-VN" sz="2400" b="1" dirty="0"/>
              <a:t>:</a:t>
            </a:r>
            <a:endParaRPr lang="vi-VN" sz="2400" dirty="0"/>
          </a:p>
          <a:p>
            <a:pPr lvl="1" algn="l"/>
            <a:r>
              <a:rPr lang="vi-VN" dirty="0"/>
              <a:t>Khó khăn trong việc theo dõ</a:t>
            </a:r>
            <a:r>
              <a:rPr lang="en-US" dirty="0" err="1"/>
              <a:t>i</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thi</a:t>
            </a:r>
            <a:r>
              <a:rPr lang="en-US" dirty="0"/>
              <a:t> </a:t>
            </a:r>
          </a:p>
          <a:p>
            <a:pPr lvl="1" algn="l"/>
            <a:r>
              <a:rPr lang="en-US" dirty="0" err="1"/>
              <a:t>Khó</a:t>
            </a:r>
            <a:r>
              <a:rPr lang="en-US" dirty="0"/>
              <a:t> </a:t>
            </a:r>
            <a:r>
              <a:rPr lang="en-US" dirty="0" err="1"/>
              <a:t>khăn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gỡ</a:t>
            </a:r>
            <a:r>
              <a:rPr lang="en-US" dirty="0"/>
              <a:t> </a:t>
            </a:r>
            <a:r>
              <a:rPr lang="en-US" dirty="0" err="1"/>
              <a:t>lỗi</a:t>
            </a:r>
            <a:endParaRPr lang="en-US" dirty="0"/>
          </a:p>
          <a:p>
            <a:pPr lvl="1" algn="l"/>
            <a:r>
              <a:rPr lang="en-US" dirty="0" err="1">
                <a:solidFill>
                  <a:schemeClr val="tx1">
                    <a:lumMod val="50000"/>
                  </a:schemeClr>
                </a:solidFill>
              </a:rPr>
              <a:t>Tốn</a:t>
            </a:r>
            <a:r>
              <a:rPr lang="en-US" dirty="0">
                <a:solidFill>
                  <a:schemeClr val="tx1">
                    <a:lumMod val="50000"/>
                  </a:schemeClr>
                </a:solidFill>
              </a:rPr>
              <a:t> </a:t>
            </a:r>
            <a:r>
              <a:rPr lang="en-US" dirty="0" err="1">
                <a:solidFill>
                  <a:schemeClr val="tx1">
                    <a:lumMod val="50000"/>
                  </a:schemeClr>
                </a:solidFill>
              </a:rPr>
              <a:t>nhiều</a:t>
            </a:r>
            <a:r>
              <a:rPr lang="en-US" dirty="0">
                <a:solidFill>
                  <a:schemeClr val="tx1">
                    <a:lumMod val="50000"/>
                  </a:schemeClr>
                </a:solidFill>
              </a:rPr>
              <a:t> </a:t>
            </a:r>
            <a:r>
              <a:rPr lang="en-US" dirty="0" err="1">
                <a:solidFill>
                  <a:schemeClr val="tx1">
                    <a:lumMod val="50000"/>
                  </a:schemeClr>
                </a:solidFill>
              </a:rPr>
              <a:t>bộ</a:t>
            </a:r>
            <a:r>
              <a:rPr lang="en-US" dirty="0">
                <a:solidFill>
                  <a:schemeClr val="tx1">
                    <a:lumMod val="50000"/>
                  </a:schemeClr>
                </a:solidFill>
              </a:rPr>
              <a:t> </a:t>
            </a:r>
            <a:r>
              <a:rPr lang="en-US" dirty="0" err="1">
                <a:solidFill>
                  <a:schemeClr val="tx1">
                    <a:lumMod val="50000"/>
                  </a:schemeClr>
                </a:solidFill>
              </a:rPr>
              <a:t>nhớ</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thời</a:t>
            </a:r>
            <a:r>
              <a:rPr lang="en-US" dirty="0">
                <a:solidFill>
                  <a:schemeClr val="tx1">
                    <a:lumMod val="50000"/>
                  </a:schemeClr>
                </a:solidFill>
              </a:rPr>
              <a:t> </a:t>
            </a:r>
            <a:r>
              <a:rPr lang="en-US" dirty="0" err="1">
                <a:solidFill>
                  <a:schemeClr val="tx1">
                    <a:lumMod val="50000"/>
                  </a:schemeClr>
                </a:solidFill>
              </a:rPr>
              <a:t>gian</a:t>
            </a:r>
            <a:r>
              <a:rPr lang="en-US" dirty="0">
                <a:solidFill>
                  <a:schemeClr val="tx1">
                    <a:lumMod val="50000"/>
                  </a:schemeClr>
                </a:solidFill>
              </a:rPr>
              <a:t> </a:t>
            </a:r>
            <a:r>
              <a:rPr lang="en-US" dirty="0" err="1">
                <a:solidFill>
                  <a:schemeClr val="tx1">
                    <a:lumMod val="50000"/>
                  </a:schemeClr>
                </a:solidFill>
              </a:rPr>
              <a:t>thực</a:t>
            </a:r>
            <a:r>
              <a:rPr lang="en-US" dirty="0">
                <a:solidFill>
                  <a:schemeClr val="tx1">
                    <a:lumMod val="50000"/>
                  </a:schemeClr>
                </a:solidFill>
              </a:rPr>
              <a:t> </a:t>
            </a:r>
            <a:r>
              <a:rPr lang="en-US" dirty="0" err="1">
                <a:solidFill>
                  <a:schemeClr val="tx1">
                    <a:lumMod val="50000"/>
                  </a:schemeClr>
                </a:solidFill>
              </a:rPr>
              <a:t>hiện</a:t>
            </a:r>
            <a:endParaRPr lang="en-US" dirty="0">
              <a:solidFill>
                <a:schemeClr val="tx1">
                  <a:lumMod val="50000"/>
                </a:schemeClr>
              </a:solidFill>
            </a:endParaRPr>
          </a:p>
          <a:p>
            <a:pPr lvl="1" algn="l"/>
            <a:r>
              <a:rPr lang="vi-VN" dirty="0"/>
              <a:t>Nguy cơ tràn bộ nhớ</a:t>
            </a:r>
            <a:endParaRPr lang="en-US" dirty="0"/>
          </a:p>
        </p:txBody>
      </p:sp>
      <p:sp>
        <p:nvSpPr>
          <p:cNvPr id="768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52A5F539-7464-00B0-AA77-6F8E63A52388}"/>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57E7AC65-F98C-1AA3-DC55-59717C46ECF7}"/>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123818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rmAutofit fontScale="90000"/>
          </a:bodyPr>
          <a:lstStyle/>
          <a:p>
            <a:pPr eaLnBrk="1" hangingPunct="1"/>
            <a:r>
              <a:rPr lang="en-US" altLang="en-US"/>
              <a:t>Bài tập</a:t>
            </a:r>
          </a:p>
        </p:txBody>
      </p:sp>
      <p:sp>
        <p:nvSpPr>
          <p:cNvPr id="3" name="Content Placeholder 2"/>
          <p:cNvSpPr>
            <a:spLocks noGrp="1"/>
          </p:cNvSpPr>
          <p:nvPr>
            <p:ph idx="1"/>
          </p:nvPr>
        </p:nvSpPr>
        <p:spPr/>
        <p:txBody>
          <a:bodyPr>
            <a:noAutofit/>
          </a:bodyPr>
          <a:lstStyle/>
          <a:p>
            <a:pPr>
              <a:lnSpc>
                <a:spcPct val="120000"/>
              </a:lnSpc>
              <a:spcBef>
                <a:spcPts val="0"/>
              </a:spcBef>
              <a:spcAft>
                <a:spcPts val="0"/>
              </a:spcAft>
            </a:pPr>
            <a:r>
              <a:rPr lang="en-US" altLang="en-US" sz="2000">
                <a:solidFill>
                  <a:schemeClr val="tx1">
                    <a:lumMod val="50000"/>
                  </a:schemeClr>
                </a:solidFill>
              </a:rPr>
              <a:t>Câu 1: Giải các bài sau bằng đệ quy:</a:t>
            </a:r>
          </a:p>
          <a:p>
            <a:pPr marL="914400" lvl="1" indent="-457200">
              <a:lnSpc>
                <a:spcPct val="120000"/>
              </a:lnSpc>
              <a:spcBef>
                <a:spcPts val="0"/>
              </a:spcBef>
              <a:spcAft>
                <a:spcPts val="0"/>
              </a:spcAft>
              <a:buAutoNum type="arabicPeriod"/>
            </a:pPr>
            <a:r>
              <a:rPr lang="en-US" altLang="en-US" sz="2000">
                <a:solidFill>
                  <a:schemeClr val="tx1">
                    <a:lumMod val="50000"/>
                  </a:schemeClr>
                </a:solidFill>
              </a:rPr>
              <a:t>Tính tổng các chữ số của số nguyên dương n</a:t>
            </a:r>
          </a:p>
          <a:p>
            <a:pPr marL="914400" lvl="1" indent="-457200">
              <a:lnSpc>
                <a:spcPct val="120000"/>
              </a:lnSpc>
              <a:spcBef>
                <a:spcPts val="0"/>
              </a:spcBef>
              <a:spcAft>
                <a:spcPts val="0"/>
              </a:spcAft>
              <a:buAutoNum type="arabicPeriod"/>
            </a:pPr>
            <a:r>
              <a:rPr lang="en-US" altLang="en-US" sz="2000">
                <a:solidFill>
                  <a:schemeClr val="tx1">
                    <a:lumMod val="50000"/>
                  </a:schemeClr>
                </a:solidFill>
              </a:rPr>
              <a:t>Đếm số lượng chữ số của số nguyên dương n</a:t>
            </a:r>
          </a:p>
          <a:p>
            <a:pPr marL="914400" lvl="1" indent="-457200">
              <a:lnSpc>
                <a:spcPct val="120000"/>
              </a:lnSpc>
              <a:spcBef>
                <a:spcPts val="0"/>
              </a:spcBef>
              <a:spcAft>
                <a:spcPts val="0"/>
              </a:spcAft>
              <a:buFont typeface="Calibri" panose="020F0502020204030204" pitchFamily="34" charset="0"/>
              <a:buAutoNum type="arabicPeriod"/>
            </a:pPr>
            <a:r>
              <a:rPr lang="vi-VN" altLang="en-US" sz="2000">
                <a:solidFill>
                  <a:schemeClr val="tx1">
                    <a:lumMod val="50000"/>
                  </a:schemeClr>
                </a:solidFill>
              </a:rPr>
              <a:t>Tính giá trị của x lũy thừa y</a:t>
            </a:r>
          </a:p>
          <a:p>
            <a:pPr marL="914400" lvl="1" indent="-457200">
              <a:lnSpc>
                <a:spcPct val="120000"/>
              </a:lnSpc>
              <a:spcBef>
                <a:spcPts val="0"/>
              </a:spcBef>
              <a:spcAft>
                <a:spcPts val="0"/>
              </a:spcAft>
              <a:buFont typeface="Calibri" panose="020F0502020204030204" pitchFamily="34" charset="0"/>
              <a:buAutoNum type="arabicPeriod"/>
            </a:pPr>
            <a:r>
              <a:rPr lang="vi-VN" altLang="en-US" sz="2000">
                <a:solidFill>
                  <a:schemeClr val="tx1">
                    <a:lumMod val="50000"/>
                  </a:schemeClr>
                </a:solidFill>
              </a:rPr>
              <a:t>Tính giá trị của n!</a:t>
            </a:r>
            <a:endParaRPr lang="en-US" altLang="en-US" sz="2000">
              <a:solidFill>
                <a:schemeClr val="tx1">
                  <a:lumMod val="50000"/>
                </a:schemeClr>
              </a:solidFill>
            </a:endParaRPr>
          </a:p>
          <a:p>
            <a:pPr>
              <a:lnSpc>
                <a:spcPct val="120000"/>
              </a:lnSpc>
              <a:spcBef>
                <a:spcPts val="0"/>
              </a:spcBef>
              <a:spcAft>
                <a:spcPts val="0"/>
              </a:spcAft>
            </a:pPr>
            <a:r>
              <a:rPr lang="en-US" altLang="en-US" sz="2000">
                <a:solidFill>
                  <a:schemeClr val="tx1">
                    <a:lumMod val="50000"/>
                  </a:schemeClr>
                </a:solidFill>
              </a:rPr>
              <a:t>Câu 2: Tìm số thứ n của dãy Fibonacci </a:t>
            </a:r>
          </a:p>
          <a:p>
            <a:pPr>
              <a:lnSpc>
                <a:spcPct val="120000"/>
              </a:lnSpc>
              <a:spcBef>
                <a:spcPts val="0"/>
              </a:spcBef>
              <a:spcAft>
                <a:spcPts val="0"/>
              </a:spcAft>
            </a:pPr>
            <a:r>
              <a:rPr lang="en-US" altLang="en-US" sz="2000">
                <a:solidFill>
                  <a:schemeClr val="tx1">
                    <a:lumMod val="50000"/>
                  </a:schemeClr>
                </a:solidFill>
              </a:rPr>
              <a:t>Câu 3: Tìm số thứ n của dãy pandovan</a:t>
            </a:r>
            <a:endParaRPr lang="vi-VN" altLang="en-US" sz="2000">
              <a:solidFill>
                <a:schemeClr val="tx1">
                  <a:lumMod val="50000"/>
                </a:schemeClr>
              </a:solidFill>
            </a:endParaRPr>
          </a:p>
          <a:p>
            <a:pPr eaLnBrk="1" hangingPunct="1">
              <a:lnSpc>
                <a:spcPct val="120000"/>
              </a:lnSpc>
              <a:spcBef>
                <a:spcPts val="0"/>
              </a:spcBef>
              <a:spcAft>
                <a:spcPts val="0"/>
              </a:spcAft>
              <a:defRPr/>
            </a:pPr>
            <a:r>
              <a:rPr lang="en-US" altLang="en-US" sz="2000">
                <a:solidFill>
                  <a:schemeClr val="tx1">
                    <a:lumMod val="50000"/>
                  </a:schemeClr>
                </a:solidFill>
              </a:rPr>
              <a:t>Câu</a:t>
            </a:r>
            <a:r>
              <a:rPr lang="en-US" sz="2000">
                <a:solidFill>
                  <a:schemeClr val="tx1">
                    <a:lumMod val="50000"/>
                  </a:schemeClr>
                </a:solidFill>
              </a:rPr>
              <a:t> 4: Hiển thị n dòng của tam giác Pascal.</a:t>
            </a:r>
          </a:p>
          <a:p>
            <a:pPr lvl="1" eaLnBrk="1" hangingPunct="1">
              <a:lnSpc>
                <a:spcPct val="120000"/>
              </a:lnSpc>
              <a:spcBef>
                <a:spcPts val="0"/>
              </a:spcBef>
              <a:spcAft>
                <a:spcPts val="0"/>
              </a:spcAft>
              <a:defRPr/>
            </a:pPr>
            <a:r>
              <a:rPr lang="en-US" sz="2000">
                <a:solidFill>
                  <a:schemeClr val="tx1">
                    <a:lumMod val="50000"/>
                  </a:schemeClr>
                </a:solidFill>
              </a:rPr>
              <a:t>a[i][0] = a[i][i] = 1</a:t>
            </a:r>
          </a:p>
          <a:p>
            <a:pPr lvl="1" eaLnBrk="1" hangingPunct="1">
              <a:lnSpc>
                <a:spcPct val="120000"/>
              </a:lnSpc>
              <a:spcBef>
                <a:spcPts val="0"/>
              </a:spcBef>
              <a:spcAft>
                <a:spcPts val="0"/>
              </a:spcAft>
              <a:defRPr/>
            </a:pPr>
            <a:r>
              <a:rPr lang="en-US" sz="2000">
                <a:solidFill>
                  <a:schemeClr val="tx1">
                    <a:lumMod val="50000"/>
                  </a:schemeClr>
                </a:solidFill>
              </a:rPr>
              <a:t>a[i][k] = a[i-1][k-1] + a[i-1][k]</a:t>
            </a:r>
          </a:p>
          <a:p>
            <a:pPr eaLnBrk="1" hangingPunct="1">
              <a:lnSpc>
                <a:spcPct val="120000"/>
              </a:lnSpc>
              <a:spcBef>
                <a:spcPts val="0"/>
              </a:spcBef>
              <a:spcAft>
                <a:spcPts val="0"/>
              </a:spcAft>
              <a:defRPr/>
            </a:pPr>
            <a:r>
              <a:rPr lang="en-US" altLang="en-US" sz="2000">
                <a:solidFill>
                  <a:schemeClr val="tx1">
                    <a:lumMod val="50000"/>
                  </a:schemeClr>
                </a:solidFill>
              </a:rPr>
              <a:t>Câu</a:t>
            </a:r>
            <a:r>
              <a:rPr lang="en-US" sz="2000">
                <a:solidFill>
                  <a:schemeClr val="tx1">
                    <a:lumMod val="50000"/>
                  </a:schemeClr>
                </a:solidFill>
              </a:rPr>
              <a:t> 4: Viết hàm </a:t>
            </a:r>
            <a:r>
              <a:rPr lang="vi-VN" sz="2000">
                <a:solidFill>
                  <a:schemeClr val="tx1">
                    <a:lumMod val="50000"/>
                  </a:schemeClr>
                </a:solidFill>
              </a:rPr>
              <a:t>đệ</a:t>
            </a:r>
            <a:r>
              <a:rPr lang="en-US" sz="2000">
                <a:solidFill>
                  <a:schemeClr val="tx1">
                    <a:lumMod val="50000"/>
                  </a:schemeClr>
                </a:solidFill>
              </a:rPr>
              <a:t> quy tính C(n, k) biết</a:t>
            </a:r>
          </a:p>
          <a:p>
            <a:pPr lvl="1" eaLnBrk="1" hangingPunct="1">
              <a:lnSpc>
                <a:spcPct val="120000"/>
              </a:lnSpc>
              <a:spcBef>
                <a:spcPts val="0"/>
              </a:spcBef>
              <a:spcAft>
                <a:spcPts val="0"/>
              </a:spcAft>
              <a:defRPr/>
            </a:pPr>
            <a:r>
              <a:rPr lang="en-US" sz="2000">
                <a:solidFill>
                  <a:schemeClr val="tx1">
                    <a:lumMod val="50000"/>
                  </a:schemeClr>
                </a:solidFill>
              </a:rPr>
              <a:t>C(n, k) = 1 nếu k = 0 hoặc k = n</a:t>
            </a:r>
          </a:p>
          <a:p>
            <a:pPr lvl="1" eaLnBrk="1" hangingPunct="1">
              <a:lnSpc>
                <a:spcPct val="120000"/>
              </a:lnSpc>
              <a:spcBef>
                <a:spcPts val="0"/>
              </a:spcBef>
              <a:spcAft>
                <a:spcPts val="0"/>
              </a:spcAft>
              <a:defRPr/>
            </a:pPr>
            <a:r>
              <a:rPr lang="en-US" sz="2000">
                <a:solidFill>
                  <a:schemeClr val="tx1">
                    <a:lumMod val="50000"/>
                  </a:schemeClr>
                </a:solidFill>
              </a:rPr>
              <a:t>C(n, k) = 0 nếu k &gt; n</a:t>
            </a:r>
          </a:p>
          <a:p>
            <a:pPr lvl="1" eaLnBrk="1" hangingPunct="1">
              <a:lnSpc>
                <a:spcPct val="120000"/>
              </a:lnSpc>
              <a:spcBef>
                <a:spcPts val="0"/>
              </a:spcBef>
              <a:spcAft>
                <a:spcPts val="0"/>
              </a:spcAft>
              <a:defRPr/>
            </a:pPr>
            <a:r>
              <a:rPr lang="en-US" sz="2000">
                <a:solidFill>
                  <a:schemeClr val="tx1">
                    <a:lumMod val="50000"/>
                  </a:schemeClr>
                </a:solidFill>
              </a:rPr>
              <a:t>C(n ,k) = C(n-1, k) + C(n-1, k-1) nếu 0&lt;k&lt;n</a:t>
            </a:r>
          </a:p>
        </p:txBody>
      </p:sp>
      <p:sp>
        <p:nvSpPr>
          <p:cNvPr id="839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D133A5F7-4351-A6C6-F2E7-BA6735429FA3}"/>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04DCCEF7-D9C4-C834-06DF-D2959535F25E}"/>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1282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tốt</a:t>
            </a:r>
            <a:r>
              <a:rPr lang="en-US" sz="45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332" y="2200134"/>
            <a:ext cx="6400794" cy="4268202"/>
          </a:xfrm>
          <a:prstGeom prst="rect">
            <a:avLst/>
          </a:prstGeom>
        </p:spPr>
      </p:pic>
      <p:sp>
        <p:nvSpPr>
          <p:cNvPr id="2" name="Date Placeholder 1">
            <a:extLst>
              <a:ext uri="{FF2B5EF4-FFF2-40B4-BE49-F238E27FC236}">
                <a16:creationId xmlns:a16="http://schemas.microsoft.com/office/drawing/2014/main" id="{89277954-F5C6-A855-369B-81AB04E50D64}"/>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A879B125-230F-F90B-9862-DEAAEE1B656E}"/>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pPr eaLnBrk="1" hangingPunct="1"/>
            <a:r>
              <a:rPr lang="en-US" altLang="en-US"/>
              <a:t>6.1 Khái niệm đệ quy</a:t>
            </a:r>
            <a:endParaRPr lang="en-US" altLang="en-US" dirty="0"/>
          </a:p>
        </p:txBody>
      </p:sp>
      <p:sp>
        <p:nvSpPr>
          <p:cNvPr id="5" name="Content Placeholder 4">
            <a:extLst>
              <a:ext uri="{FF2B5EF4-FFF2-40B4-BE49-F238E27FC236}">
                <a16:creationId xmlns:a16="http://schemas.microsoft.com/office/drawing/2014/main" id="{ECA335CD-5B0F-1057-A48E-8D028DCA5790}"/>
              </a:ext>
            </a:extLst>
          </p:cNvPr>
          <p:cNvSpPr>
            <a:spLocks noGrp="1"/>
          </p:cNvSpPr>
          <p:nvPr>
            <p:ph idx="1"/>
          </p:nvPr>
        </p:nvSpPr>
        <p:spPr/>
        <p:txBody>
          <a:bodyPr/>
          <a:lstStyle/>
          <a:p>
            <a:endParaRPr lang="en-US"/>
          </a:p>
        </p:txBody>
      </p:sp>
      <p:sp>
        <p:nvSpPr>
          <p:cNvPr id="2355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spcBef>
                <a:spcPts val="0"/>
              </a:spcBef>
              <a:buClrTx/>
              <a:buNone/>
              <a:defRPr/>
            </a:pPr>
            <a:r>
              <a:rPr lang="vi-VN" sz="750" b="0">
                <a:solidFill>
                  <a:srgbClr val="363D3D">
                    <a:tint val="75000"/>
                  </a:srgbClr>
                </a:solidFill>
                <a:latin typeface="Calibri" panose="020F0502020204030204"/>
                <a:cs typeface="+mn-cs"/>
              </a:rPr>
              <a:t>Thực hiện bởi Trường Đại học Công nghệ Thông tin, ĐHQG-HCM</a:t>
            </a:r>
            <a:endParaRPr lang="en-US" sz="750" b="0" dirty="0">
              <a:solidFill>
                <a:srgbClr val="363D3D">
                  <a:tint val="75000"/>
                </a:srgbClr>
              </a:solidFill>
              <a:latin typeface="Calibri" panose="020F0502020204030204"/>
              <a:cs typeface="+mn-cs"/>
            </a:endParaRPr>
          </a:p>
        </p:txBody>
      </p:sp>
      <p:sp>
        <p:nvSpPr>
          <p:cNvPr id="6" name="AutoShape 6"/>
          <p:cNvSpPr>
            <a:spLocks noChangeArrowheads="1"/>
          </p:cNvSpPr>
          <p:nvPr/>
        </p:nvSpPr>
        <p:spPr bwMode="gray">
          <a:xfrm>
            <a:off x="3276600" y="2133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7" name="AutoShape 6"/>
          <p:cNvSpPr>
            <a:spLocks noChangeArrowheads="1"/>
          </p:cNvSpPr>
          <p:nvPr/>
        </p:nvSpPr>
        <p:spPr bwMode="gray">
          <a:xfrm>
            <a:off x="2362200" y="2133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S(n)</a:t>
            </a:r>
          </a:p>
        </p:txBody>
      </p:sp>
      <p:sp>
        <p:nvSpPr>
          <p:cNvPr id="8" name="AutoShape 6"/>
          <p:cNvSpPr>
            <a:spLocks noChangeArrowheads="1"/>
          </p:cNvSpPr>
          <p:nvPr/>
        </p:nvSpPr>
        <p:spPr bwMode="gray">
          <a:xfrm>
            <a:off x="4648200" y="2133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9" name="AutoShape 6"/>
          <p:cNvSpPr>
            <a:spLocks noChangeArrowheads="1"/>
          </p:cNvSpPr>
          <p:nvPr/>
        </p:nvSpPr>
        <p:spPr bwMode="gray">
          <a:xfrm>
            <a:off x="5105400" y="2133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000"/>
              <a:t>n</a:t>
            </a:r>
          </a:p>
        </p:txBody>
      </p:sp>
      <p:sp>
        <p:nvSpPr>
          <p:cNvPr id="10" name="AutoShape 6"/>
          <p:cNvSpPr>
            <a:spLocks noChangeArrowheads="1"/>
          </p:cNvSpPr>
          <p:nvPr/>
        </p:nvSpPr>
        <p:spPr bwMode="gray">
          <a:xfrm>
            <a:off x="3733800" y="2133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S(n-1)</a:t>
            </a:r>
          </a:p>
        </p:txBody>
      </p:sp>
      <p:sp>
        <p:nvSpPr>
          <p:cNvPr id="29" name="AutoShape 6"/>
          <p:cNvSpPr>
            <a:spLocks noChangeArrowheads="1"/>
          </p:cNvSpPr>
          <p:nvPr/>
        </p:nvSpPr>
        <p:spPr bwMode="gray">
          <a:xfrm>
            <a:off x="4648200" y="2895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30" name="AutoShape 6"/>
          <p:cNvSpPr>
            <a:spLocks noChangeArrowheads="1"/>
          </p:cNvSpPr>
          <p:nvPr/>
        </p:nvSpPr>
        <p:spPr bwMode="gray">
          <a:xfrm>
            <a:off x="3733800" y="2895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S(n-1)</a:t>
            </a:r>
          </a:p>
        </p:txBody>
      </p:sp>
      <p:sp>
        <p:nvSpPr>
          <p:cNvPr id="31" name="AutoShape 6"/>
          <p:cNvSpPr>
            <a:spLocks noChangeArrowheads="1"/>
          </p:cNvSpPr>
          <p:nvPr/>
        </p:nvSpPr>
        <p:spPr bwMode="gray">
          <a:xfrm>
            <a:off x="6019800" y="2895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32" name="AutoShape 6"/>
          <p:cNvSpPr>
            <a:spLocks noChangeArrowheads="1"/>
          </p:cNvSpPr>
          <p:nvPr/>
        </p:nvSpPr>
        <p:spPr bwMode="gray">
          <a:xfrm>
            <a:off x="6477000" y="2895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000"/>
              <a:t>n-1</a:t>
            </a:r>
          </a:p>
        </p:txBody>
      </p:sp>
      <p:sp>
        <p:nvSpPr>
          <p:cNvPr id="33" name="AutoShape 6"/>
          <p:cNvSpPr>
            <a:spLocks noChangeArrowheads="1"/>
          </p:cNvSpPr>
          <p:nvPr/>
        </p:nvSpPr>
        <p:spPr bwMode="gray">
          <a:xfrm>
            <a:off x="5105400" y="2895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S(n-2)</a:t>
            </a:r>
          </a:p>
        </p:txBody>
      </p:sp>
      <p:sp>
        <p:nvSpPr>
          <p:cNvPr id="34" name="AutoShape 6"/>
          <p:cNvSpPr>
            <a:spLocks noChangeArrowheads="1"/>
          </p:cNvSpPr>
          <p:nvPr/>
        </p:nvSpPr>
        <p:spPr bwMode="gray">
          <a:xfrm>
            <a:off x="6019800" y="3657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35" name="AutoShape 6"/>
          <p:cNvSpPr>
            <a:spLocks noChangeArrowheads="1"/>
          </p:cNvSpPr>
          <p:nvPr/>
        </p:nvSpPr>
        <p:spPr bwMode="gray">
          <a:xfrm>
            <a:off x="5105400" y="3657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t>
            </a:r>
          </a:p>
        </p:txBody>
      </p:sp>
      <p:sp>
        <p:nvSpPr>
          <p:cNvPr id="36" name="AutoShape 6"/>
          <p:cNvSpPr>
            <a:spLocks noChangeArrowheads="1"/>
          </p:cNvSpPr>
          <p:nvPr/>
        </p:nvSpPr>
        <p:spPr bwMode="gray">
          <a:xfrm>
            <a:off x="7391400" y="3657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37" name="AutoShape 6"/>
          <p:cNvSpPr>
            <a:spLocks noChangeArrowheads="1"/>
          </p:cNvSpPr>
          <p:nvPr/>
        </p:nvSpPr>
        <p:spPr bwMode="gray">
          <a:xfrm>
            <a:off x="7848600" y="3657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000"/>
              <a:t>…</a:t>
            </a:r>
          </a:p>
        </p:txBody>
      </p:sp>
      <p:sp>
        <p:nvSpPr>
          <p:cNvPr id="38" name="AutoShape 6"/>
          <p:cNvSpPr>
            <a:spLocks noChangeArrowheads="1"/>
          </p:cNvSpPr>
          <p:nvPr/>
        </p:nvSpPr>
        <p:spPr bwMode="gray">
          <a:xfrm>
            <a:off x="6477000" y="3657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a:t>
            </a:r>
          </a:p>
        </p:txBody>
      </p:sp>
      <p:sp>
        <p:nvSpPr>
          <p:cNvPr id="39" name="AutoShape 6"/>
          <p:cNvSpPr>
            <a:spLocks noChangeArrowheads="1"/>
          </p:cNvSpPr>
          <p:nvPr/>
        </p:nvSpPr>
        <p:spPr bwMode="gray">
          <a:xfrm>
            <a:off x="7391400" y="4419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40" name="AutoShape 6"/>
          <p:cNvSpPr>
            <a:spLocks noChangeArrowheads="1"/>
          </p:cNvSpPr>
          <p:nvPr/>
        </p:nvSpPr>
        <p:spPr bwMode="gray">
          <a:xfrm>
            <a:off x="6477000" y="4419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S(1)</a:t>
            </a:r>
          </a:p>
        </p:txBody>
      </p:sp>
      <p:sp>
        <p:nvSpPr>
          <p:cNvPr id="41" name="AutoShape 6"/>
          <p:cNvSpPr>
            <a:spLocks noChangeArrowheads="1"/>
          </p:cNvSpPr>
          <p:nvPr/>
        </p:nvSpPr>
        <p:spPr bwMode="gray">
          <a:xfrm>
            <a:off x="8763000" y="4419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42" name="AutoShape 6"/>
          <p:cNvSpPr>
            <a:spLocks noChangeArrowheads="1"/>
          </p:cNvSpPr>
          <p:nvPr/>
        </p:nvSpPr>
        <p:spPr bwMode="gray">
          <a:xfrm>
            <a:off x="9220200" y="4419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000"/>
              <a:t>1</a:t>
            </a:r>
          </a:p>
        </p:txBody>
      </p:sp>
      <p:sp>
        <p:nvSpPr>
          <p:cNvPr id="43" name="AutoShape 6"/>
          <p:cNvSpPr>
            <a:spLocks noChangeArrowheads="1"/>
          </p:cNvSpPr>
          <p:nvPr/>
        </p:nvSpPr>
        <p:spPr bwMode="gray">
          <a:xfrm>
            <a:off x="7848600" y="4419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S(0)</a:t>
            </a:r>
          </a:p>
        </p:txBody>
      </p:sp>
      <p:sp>
        <p:nvSpPr>
          <p:cNvPr id="44" name="AutoShape 6"/>
          <p:cNvSpPr>
            <a:spLocks noChangeArrowheads="1"/>
          </p:cNvSpPr>
          <p:nvPr/>
        </p:nvSpPr>
        <p:spPr bwMode="gray">
          <a:xfrm>
            <a:off x="8763000" y="5181600"/>
            <a:ext cx="457200" cy="457200"/>
          </a:xfrm>
          <a:prstGeom prst="roundRect">
            <a:avLst>
              <a:gd name="adj" fmla="val 16667"/>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sz="2400"/>
              <a:t>=</a:t>
            </a:r>
          </a:p>
        </p:txBody>
      </p:sp>
      <p:sp>
        <p:nvSpPr>
          <p:cNvPr id="45" name="AutoShape 6"/>
          <p:cNvSpPr>
            <a:spLocks noChangeArrowheads="1"/>
          </p:cNvSpPr>
          <p:nvPr/>
        </p:nvSpPr>
        <p:spPr bwMode="gray">
          <a:xfrm>
            <a:off x="7848600" y="5181600"/>
            <a:ext cx="914400" cy="457200"/>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000"/>
              <a:t>S(0)</a:t>
            </a:r>
          </a:p>
        </p:txBody>
      </p:sp>
      <p:sp>
        <p:nvSpPr>
          <p:cNvPr id="47" name="AutoShape 6"/>
          <p:cNvSpPr>
            <a:spLocks noChangeArrowheads="1"/>
          </p:cNvSpPr>
          <p:nvPr/>
        </p:nvSpPr>
        <p:spPr bwMode="gray">
          <a:xfrm>
            <a:off x="9220200" y="5181600"/>
            <a:ext cx="4572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sz="2000"/>
              <a:t>0</a:t>
            </a:r>
          </a:p>
        </p:txBody>
      </p:sp>
      <p:cxnSp>
        <p:nvCxnSpPr>
          <p:cNvPr id="59" name="Straight Arrow Connector 58"/>
          <p:cNvCxnSpPr/>
          <p:nvPr/>
        </p:nvCxnSpPr>
        <p:spPr>
          <a:xfrm rot="10800000">
            <a:off x="8763000" y="4876800"/>
            <a:ext cx="457200" cy="304800"/>
          </a:xfrm>
          <a:prstGeom prst="straightConnector1">
            <a:avLst/>
          </a:prstGeom>
          <a:ln w="38100">
            <a:solidFill>
              <a:schemeClr val="tx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a:off x="3276600" y="2667000"/>
            <a:ext cx="533400" cy="38100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352800" y="3124200"/>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5400000">
            <a:off x="6019800" y="4191000"/>
            <a:ext cx="533400" cy="38100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096000" y="4648200"/>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a:off x="7391400" y="4953000"/>
            <a:ext cx="533400" cy="38100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467600" y="5410200"/>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3" name="AutoShape 6"/>
          <p:cNvSpPr>
            <a:spLocks noChangeArrowheads="1"/>
          </p:cNvSpPr>
          <p:nvPr/>
        </p:nvSpPr>
        <p:spPr bwMode="gray">
          <a:xfrm>
            <a:off x="7848600" y="4343400"/>
            <a:ext cx="1828800" cy="60960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p>
        </p:txBody>
      </p:sp>
      <p:sp>
        <p:nvSpPr>
          <p:cNvPr id="85" name="AutoShape 6"/>
          <p:cNvSpPr>
            <a:spLocks noChangeArrowheads="1"/>
          </p:cNvSpPr>
          <p:nvPr/>
        </p:nvSpPr>
        <p:spPr bwMode="gray">
          <a:xfrm>
            <a:off x="6477000" y="3581400"/>
            <a:ext cx="1828800" cy="60960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p>
        </p:txBody>
      </p:sp>
      <p:sp>
        <p:nvSpPr>
          <p:cNvPr id="86" name="AutoShape 6"/>
          <p:cNvSpPr>
            <a:spLocks noChangeArrowheads="1"/>
          </p:cNvSpPr>
          <p:nvPr/>
        </p:nvSpPr>
        <p:spPr bwMode="gray">
          <a:xfrm>
            <a:off x="5105400" y="2819400"/>
            <a:ext cx="1828800" cy="60960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p>
        </p:txBody>
      </p:sp>
      <p:cxnSp>
        <p:nvCxnSpPr>
          <p:cNvPr id="92" name="Straight Arrow Connector 91"/>
          <p:cNvCxnSpPr/>
          <p:nvPr/>
        </p:nvCxnSpPr>
        <p:spPr>
          <a:xfrm rot="10800000">
            <a:off x="7391400" y="4038600"/>
            <a:ext cx="457200" cy="304800"/>
          </a:xfrm>
          <a:prstGeom prst="straightConnector1">
            <a:avLst/>
          </a:prstGeom>
          <a:ln w="38100">
            <a:solidFill>
              <a:schemeClr val="tx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0800000">
            <a:off x="6019800" y="3276600"/>
            <a:ext cx="457200" cy="304800"/>
          </a:xfrm>
          <a:prstGeom prst="straightConnector1">
            <a:avLst/>
          </a:prstGeom>
          <a:ln w="38100">
            <a:solidFill>
              <a:schemeClr val="tx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10800000">
            <a:off x="4648200" y="2514600"/>
            <a:ext cx="457200" cy="304800"/>
          </a:xfrm>
          <a:prstGeom prst="straightConnector1">
            <a:avLst/>
          </a:prstGeom>
          <a:ln w="38100">
            <a:solidFill>
              <a:schemeClr val="tx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Text Box 12"/>
          <p:cNvSpPr txBox="1">
            <a:spLocks noChangeArrowheads="1"/>
          </p:cNvSpPr>
          <p:nvPr/>
        </p:nvSpPr>
        <p:spPr bwMode="auto">
          <a:xfrm>
            <a:off x="2362201" y="4237038"/>
            <a:ext cx="2378075" cy="431800"/>
          </a:xfrm>
          <a:prstGeom prst="rect">
            <a:avLst/>
          </a:prstGeom>
          <a:noFill/>
          <a:ln w="9525" algn="ctr">
            <a:noFill/>
            <a:miter lim="800000"/>
            <a:headEnd/>
            <a:tailEnd/>
          </a:ln>
          <a:effectLst/>
        </p:spPr>
        <p:txBody>
          <a:bodyPr wrap="none">
            <a:spAutoFit/>
          </a:bodyPr>
          <a:lstStyle/>
          <a:p>
            <a:pPr marL="457200" indent="-457200">
              <a:defRPr/>
            </a:pPr>
            <a:r>
              <a:rPr lang="en-US" sz="2200" kern="0">
                <a:solidFill>
                  <a:srgbClr val="FF0000"/>
                </a:solidFill>
                <a:latin typeface="Tahoma" pitchFamily="34" charset="0"/>
                <a:cs typeface="Tahoma" pitchFamily="34" charset="0"/>
              </a:rPr>
              <a:t>B</a:t>
            </a:r>
            <a:r>
              <a:rPr lang="vi-VN" sz="2200" kern="0">
                <a:solidFill>
                  <a:srgbClr val="FF0000"/>
                </a:solidFill>
                <a:latin typeface="Tahoma" pitchFamily="34" charset="0"/>
                <a:cs typeface="Tahoma" pitchFamily="34" charset="0"/>
              </a:rPr>
              <a:t>ướ</a:t>
            </a:r>
            <a:r>
              <a:rPr lang="en-US" sz="2200" kern="0">
                <a:solidFill>
                  <a:srgbClr val="FF0000"/>
                </a:solidFill>
                <a:latin typeface="Tahoma" pitchFamily="34" charset="0"/>
                <a:cs typeface="Tahoma" pitchFamily="34" charset="0"/>
              </a:rPr>
              <a:t>c 1. </a:t>
            </a:r>
            <a:r>
              <a:rPr lang="en-US" sz="2200" kern="0">
                <a:solidFill>
                  <a:srgbClr val="0070C0"/>
                </a:solidFill>
                <a:latin typeface="Tahoma" pitchFamily="34" charset="0"/>
                <a:cs typeface="Tahoma" pitchFamily="34" charset="0"/>
              </a:rPr>
              <a:t>Phân tích</a:t>
            </a:r>
          </a:p>
        </p:txBody>
      </p:sp>
      <p:cxnSp>
        <p:nvCxnSpPr>
          <p:cNvPr id="99" name="Straight Arrow Connector 98"/>
          <p:cNvCxnSpPr>
            <a:cxnSpLocks noChangeShapeType="1"/>
          </p:cNvCxnSpPr>
          <p:nvPr/>
        </p:nvCxnSpPr>
        <p:spPr bwMode="auto">
          <a:xfrm flipV="1">
            <a:off x="2362201" y="4648201"/>
            <a:ext cx="3413125" cy="9525"/>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sp>
        <p:nvSpPr>
          <p:cNvPr id="106" name="Text Box 12"/>
          <p:cNvSpPr txBox="1">
            <a:spLocks noChangeArrowheads="1"/>
          </p:cNvSpPr>
          <p:nvPr/>
        </p:nvSpPr>
        <p:spPr bwMode="auto">
          <a:xfrm>
            <a:off x="2362200" y="4724401"/>
            <a:ext cx="3429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82563">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Font typeface="Wingdings" panose="05000000000000000000" pitchFamily="2" charset="2"/>
              <a:buChar char="§"/>
            </a:pPr>
            <a:r>
              <a:rPr lang="en-US" altLang="en-US" sz="1800" b="0">
                <a:solidFill>
                  <a:srgbClr val="003366"/>
                </a:solidFill>
              </a:rPr>
              <a:t>Phân tích thành bài toán </a:t>
            </a:r>
            <a:r>
              <a:rPr lang="vi-VN" altLang="en-US" sz="1800" b="0">
                <a:solidFill>
                  <a:srgbClr val="003366"/>
                </a:solidFill>
              </a:rPr>
              <a:t>đồ</a:t>
            </a:r>
            <a:r>
              <a:rPr lang="en-US" altLang="en-US" sz="1800" b="0">
                <a:solidFill>
                  <a:srgbClr val="003366"/>
                </a:solidFill>
              </a:rPr>
              <a:t>ng dạng nh</a:t>
            </a:r>
            <a:r>
              <a:rPr lang="vi-VN" altLang="en-US" sz="1800" b="0">
                <a:solidFill>
                  <a:srgbClr val="003366"/>
                </a:solidFill>
              </a:rPr>
              <a:t>ư</a:t>
            </a:r>
            <a:r>
              <a:rPr lang="en-US" altLang="en-US" sz="1800" b="0">
                <a:solidFill>
                  <a:srgbClr val="003366"/>
                </a:solidFill>
              </a:rPr>
              <a:t>ng </a:t>
            </a:r>
            <a:r>
              <a:rPr lang="vi-VN" altLang="en-US" sz="1800" b="0">
                <a:solidFill>
                  <a:srgbClr val="003366"/>
                </a:solidFill>
              </a:rPr>
              <a:t>đơ</a:t>
            </a:r>
            <a:r>
              <a:rPr lang="en-US" altLang="en-US" sz="1800" b="0">
                <a:solidFill>
                  <a:srgbClr val="003366"/>
                </a:solidFill>
              </a:rPr>
              <a:t>n giản h</a:t>
            </a:r>
            <a:r>
              <a:rPr lang="vi-VN" altLang="en-US" sz="1800" b="0">
                <a:solidFill>
                  <a:srgbClr val="003366"/>
                </a:solidFill>
              </a:rPr>
              <a:t>ơ</a:t>
            </a:r>
            <a:r>
              <a:rPr lang="en-US" altLang="en-US" sz="1800" b="0">
                <a:solidFill>
                  <a:srgbClr val="003366"/>
                </a:solidFill>
              </a:rPr>
              <a:t>n.</a:t>
            </a:r>
          </a:p>
          <a:p>
            <a:pPr algn="just">
              <a:spcBef>
                <a:spcPct val="0"/>
              </a:spcBef>
              <a:buClrTx/>
              <a:buFont typeface="Wingdings" panose="05000000000000000000" pitchFamily="2" charset="2"/>
              <a:buChar char="§"/>
            </a:pPr>
            <a:r>
              <a:rPr lang="en-US" altLang="en-US" sz="1800" b="0">
                <a:solidFill>
                  <a:srgbClr val="003366"/>
                </a:solidFill>
              </a:rPr>
              <a:t>Dừng lại ở bài toán </a:t>
            </a:r>
            <a:r>
              <a:rPr lang="vi-VN" altLang="en-US" sz="1800" b="0">
                <a:solidFill>
                  <a:srgbClr val="003366"/>
                </a:solidFill>
              </a:rPr>
              <a:t>đồ</a:t>
            </a:r>
            <a:r>
              <a:rPr lang="en-US" altLang="en-US" sz="1800" b="0">
                <a:solidFill>
                  <a:srgbClr val="003366"/>
                </a:solidFill>
              </a:rPr>
              <a:t>ng dạng </a:t>
            </a:r>
            <a:r>
              <a:rPr lang="vi-VN" altLang="en-US" sz="1800" b="0">
                <a:solidFill>
                  <a:srgbClr val="003366"/>
                </a:solidFill>
              </a:rPr>
              <a:t>đơ</a:t>
            </a:r>
            <a:r>
              <a:rPr lang="en-US" altLang="en-US" sz="1800" b="0">
                <a:solidFill>
                  <a:srgbClr val="003366"/>
                </a:solidFill>
              </a:rPr>
              <a:t>n giản nhất có thể xác </a:t>
            </a:r>
            <a:r>
              <a:rPr lang="vi-VN" altLang="en-US" sz="1800" b="0">
                <a:solidFill>
                  <a:srgbClr val="003366"/>
                </a:solidFill>
              </a:rPr>
              <a:t>đị</a:t>
            </a:r>
            <a:r>
              <a:rPr lang="en-US" altLang="en-US" sz="1800" b="0">
                <a:solidFill>
                  <a:srgbClr val="003366"/>
                </a:solidFill>
              </a:rPr>
              <a:t>nh ngay kết quả.</a:t>
            </a:r>
          </a:p>
        </p:txBody>
      </p:sp>
      <p:cxnSp>
        <p:nvCxnSpPr>
          <p:cNvPr id="108" name="Straight Arrow Connector 107"/>
          <p:cNvCxnSpPr/>
          <p:nvPr/>
        </p:nvCxnSpPr>
        <p:spPr>
          <a:xfrm rot="5400000">
            <a:off x="4648200" y="3429000"/>
            <a:ext cx="533400" cy="38100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4724400" y="3886200"/>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0" name="Text Box 12"/>
          <p:cNvSpPr txBox="1">
            <a:spLocks noChangeArrowheads="1"/>
          </p:cNvSpPr>
          <p:nvPr/>
        </p:nvSpPr>
        <p:spPr bwMode="auto">
          <a:xfrm>
            <a:off x="6248400" y="1295401"/>
            <a:ext cx="2559050" cy="430213"/>
          </a:xfrm>
          <a:prstGeom prst="rect">
            <a:avLst/>
          </a:prstGeom>
          <a:noFill/>
          <a:ln w="9525" algn="ctr">
            <a:noFill/>
            <a:miter lim="800000"/>
            <a:headEnd/>
            <a:tailEnd/>
          </a:ln>
          <a:effectLst/>
        </p:spPr>
        <p:txBody>
          <a:bodyPr wrap="none">
            <a:spAutoFit/>
          </a:bodyPr>
          <a:lstStyle/>
          <a:p>
            <a:pPr marL="457200" indent="-457200">
              <a:defRPr/>
            </a:pPr>
            <a:r>
              <a:rPr lang="en-US" sz="2200" kern="0">
                <a:solidFill>
                  <a:srgbClr val="FF0000"/>
                </a:solidFill>
                <a:latin typeface="Tahoma" pitchFamily="34" charset="0"/>
                <a:cs typeface="Tahoma" pitchFamily="34" charset="0"/>
              </a:rPr>
              <a:t>B</a:t>
            </a:r>
            <a:r>
              <a:rPr lang="vi-VN" sz="2200" kern="0">
                <a:solidFill>
                  <a:srgbClr val="FF0000"/>
                </a:solidFill>
                <a:latin typeface="Tahoma" pitchFamily="34" charset="0"/>
                <a:cs typeface="Tahoma" pitchFamily="34" charset="0"/>
              </a:rPr>
              <a:t>ướ</a:t>
            </a:r>
            <a:r>
              <a:rPr lang="en-US" sz="2200" kern="0">
                <a:solidFill>
                  <a:srgbClr val="FF0000"/>
                </a:solidFill>
                <a:latin typeface="Tahoma" pitchFamily="34" charset="0"/>
                <a:cs typeface="Tahoma" pitchFamily="34" charset="0"/>
              </a:rPr>
              <a:t>c 2. </a:t>
            </a:r>
            <a:r>
              <a:rPr lang="en-US" sz="2200" kern="0">
                <a:solidFill>
                  <a:srgbClr val="0070C0"/>
                </a:solidFill>
                <a:latin typeface="Tahoma" pitchFamily="34" charset="0"/>
                <a:cs typeface="Tahoma" pitchFamily="34" charset="0"/>
              </a:rPr>
              <a:t>Thế ng</a:t>
            </a:r>
            <a:r>
              <a:rPr lang="vi-VN" sz="2200" kern="0">
                <a:solidFill>
                  <a:srgbClr val="0070C0"/>
                </a:solidFill>
                <a:latin typeface="Tahoma" pitchFamily="34" charset="0"/>
                <a:cs typeface="Tahoma" pitchFamily="34" charset="0"/>
              </a:rPr>
              <a:t>ượ</a:t>
            </a:r>
            <a:r>
              <a:rPr lang="en-US" sz="2200" kern="0">
                <a:solidFill>
                  <a:srgbClr val="0070C0"/>
                </a:solidFill>
                <a:latin typeface="Tahoma" pitchFamily="34" charset="0"/>
                <a:cs typeface="Tahoma" pitchFamily="34" charset="0"/>
              </a:rPr>
              <a:t>c</a:t>
            </a:r>
          </a:p>
        </p:txBody>
      </p:sp>
      <p:cxnSp>
        <p:nvCxnSpPr>
          <p:cNvPr id="111" name="Straight Arrow Connector 110"/>
          <p:cNvCxnSpPr>
            <a:cxnSpLocks noChangeShapeType="1"/>
          </p:cNvCxnSpPr>
          <p:nvPr/>
        </p:nvCxnSpPr>
        <p:spPr bwMode="auto">
          <a:xfrm flipV="1">
            <a:off x="6248401" y="1666876"/>
            <a:ext cx="3413125" cy="9525"/>
          </a:xfrm>
          <a:prstGeom prst="straightConnector1">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cxnSp>
      <p:sp>
        <p:nvSpPr>
          <p:cNvPr id="112" name="Text Box 12"/>
          <p:cNvSpPr txBox="1">
            <a:spLocks noChangeArrowheads="1"/>
          </p:cNvSpPr>
          <p:nvPr/>
        </p:nvSpPr>
        <p:spPr bwMode="auto">
          <a:xfrm>
            <a:off x="6248400" y="1752601"/>
            <a:ext cx="3429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82563">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Font typeface="Wingdings" panose="05000000000000000000" pitchFamily="2" charset="2"/>
              <a:buChar char="§"/>
            </a:pPr>
            <a:r>
              <a:rPr lang="en-US" altLang="en-US" sz="1800" b="0">
                <a:solidFill>
                  <a:srgbClr val="003366"/>
                </a:solidFill>
              </a:rPr>
              <a:t>Xác </a:t>
            </a:r>
            <a:r>
              <a:rPr lang="vi-VN" altLang="en-US" sz="1800" b="0">
                <a:solidFill>
                  <a:srgbClr val="003366"/>
                </a:solidFill>
              </a:rPr>
              <a:t>đị</a:t>
            </a:r>
            <a:r>
              <a:rPr lang="en-US" altLang="en-US" sz="1800" b="0">
                <a:solidFill>
                  <a:srgbClr val="003366"/>
                </a:solidFill>
              </a:rPr>
              <a:t>nh kết quả bài toán </a:t>
            </a:r>
            <a:r>
              <a:rPr lang="vi-VN" altLang="en-US" sz="1800" b="0">
                <a:solidFill>
                  <a:srgbClr val="003366"/>
                </a:solidFill>
              </a:rPr>
              <a:t>đồ</a:t>
            </a:r>
            <a:r>
              <a:rPr lang="en-US" altLang="en-US" sz="1800" b="0">
                <a:solidFill>
                  <a:srgbClr val="003366"/>
                </a:solidFill>
              </a:rPr>
              <a:t>ng dạng từ </a:t>
            </a:r>
            <a:r>
              <a:rPr lang="vi-VN" altLang="en-US" sz="1800" b="0">
                <a:solidFill>
                  <a:srgbClr val="003366"/>
                </a:solidFill>
              </a:rPr>
              <a:t>đơ</a:t>
            </a:r>
            <a:r>
              <a:rPr lang="en-US" altLang="en-US" sz="1800" b="0">
                <a:solidFill>
                  <a:srgbClr val="003366"/>
                </a:solidFill>
              </a:rPr>
              <a:t>n giản </a:t>
            </a:r>
            <a:r>
              <a:rPr lang="vi-VN" altLang="en-US" sz="1800" b="0">
                <a:solidFill>
                  <a:srgbClr val="003366"/>
                </a:solidFill>
              </a:rPr>
              <a:t>đế</a:t>
            </a:r>
            <a:r>
              <a:rPr lang="en-US" altLang="en-US" sz="1800" b="0">
                <a:solidFill>
                  <a:srgbClr val="003366"/>
                </a:solidFill>
              </a:rPr>
              <a:t>n phức tạp </a:t>
            </a:r>
            <a:r>
              <a:rPr lang="en-US" altLang="en-US" sz="1800" b="0">
                <a:solidFill>
                  <a:srgbClr val="003366"/>
                </a:solidFill>
                <a:sym typeface="Wingdings" panose="05000000000000000000" pitchFamily="2" charset="2"/>
              </a:rPr>
              <a:t> Kết quả cuối cùng.</a:t>
            </a:r>
            <a:endParaRPr lang="en-US" altLang="en-US" sz="1800" b="0">
              <a:solidFill>
                <a:srgbClr val="003366"/>
              </a:solidFill>
            </a:endParaRPr>
          </a:p>
        </p:txBody>
      </p:sp>
      <p:sp>
        <p:nvSpPr>
          <p:cNvPr id="49" name="AutoShape 6"/>
          <p:cNvSpPr>
            <a:spLocks noChangeArrowheads="1"/>
          </p:cNvSpPr>
          <p:nvPr/>
        </p:nvSpPr>
        <p:spPr bwMode="gray">
          <a:xfrm>
            <a:off x="3733800" y="2057400"/>
            <a:ext cx="1828800" cy="609600"/>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sz="2400"/>
          </a:p>
        </p:txBody>
      </p:sp>
      <p:cxnSp>
        <p:nvCxnSpPr>
          <p:cNvPr id="50" name="Straight Arrow Connector 49"/>
          <p:cNvCxnSpPr/>
          <p:nvPr/>
        </p:nvCxnSpPr>
        <p:spPr>
          <a:xfrm rot="5400000" flipH="1" flipV="1">
            <a:off x="4495801" y="1905001"/>
            <a:ext cx="304800" cy="3175"/>
          </a:xfrm>
          <a:prstGeom prst="straightConnector1">
            <a:avLst/>
          </a:prstGeom>
          <a:ln w="38100">
            <a:solidFill>
              <a:schemeClr val="tx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2819400" y="1752600"/>
            <a:ext cx="1828800" cy="1588"/>
          </a:xfrm>
          <a:prstGeom prst="straightConnector1">
            <a:avLst/>
          </a:prstGeom>
          <a:ln w="38100">
            <a:solidFill>
              <a:schemeClr val="tx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7" idx="0"/>
          </p:cNvCxnSpPr>
          <p:nvPr/>
        </p:nvCxnSpPr>
        <p:spPr>
          <a:xfrm rot="5400000">
            <a:off x="2628901" y="1943101"/>
            <a:ext cx="381000" cy="3175"/>
          </a:xfrm>
          <a:prstGeom prst="straightConnector1">
            <a:avLst/>
          </a:prstGeom>
          <a:ln w="38100">
            <a:solidFill>
              <a:schemeClr val="tx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1943100" y="4610100"/>
            <a:ext cx="5349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5830094" y="1637506"/>
            <a:ext cx="533400" cy="1588"/>
          </a:xfrm>
          <a:prstGeom prst="straightConnector1">
            <a:avLst/>
          </a:prstGeom>
          <a:ln w="38100">
            <a:solidFill>
              <a:schemeClr val="tx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67A2FD5-F20A-A769-AF63-3342BAD5757C}"/>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AFC5111D-7DCC-96F6-515F-D1D79CA3BD66}"/>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46497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anim calcmode="lin" valueType="num">
                                      <p:cBhvr>
                                        <p:cTn id="8"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5">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500"/>
                                        <p:tgtEl>
                                          <p:spTgt spid="99"/>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up)">
                                      <p:cBhvr>
                                        <p:cTn id="16" dur="500"/>
                                        <p:tgtEl>
                                          <p:spTgt spid="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06">
                                            <p:txEl>
                                              <p:pRg st="0" end="0"/>
                                            </p:txEl>
                                          </p:spTgt>
                                        </p:tgtEl>
                                        <p:attrNameLst>
                                          <p:attrName>style.visibility</p:attrName>
                                        </p:attrNameLst>
                                      </p:cBhvr>
                                      <p:to>
                                        <p:strVal val="visible"/>
                                      </p:to>
                                    </p:set>
                                    <p:animEffect transition="in" filter="fade">
                                      <p:cBhvr>
                                        <p:cTn id="21" dur="500"/>
                                        <p:tgtEl>
                                          <p:spTgt spid="106">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06">
                                            <p:txEl>
                                              <p:pRg st="1" end="1"/>
                                            </p:txEl>
                                          </p:spTgt>
                                        </p:tgtEl>
                                        <p:attrNameLst>
                                          <p:attrName>style.visibility</p:attrName>
                                        </p:attrNameLst>
                                      </p:cBhvr>
                                      <p:to>
                                        <p:strVal val="visible"/>
                                      </p:to>
                                    </p:set>
                                    <p:animEffect transition="in" filter="fade">
                                      <p:cBhvr>
                                        <p:cTn id="26" dur="500"/>
                                        <p:tgtEl>
                                          <p:spTgt spid="106">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ipe(up)">
                                      <p:cBhvr>
                                        <p:cTn id="48" dur="500"/>
                                        <p:tgtEl>
                                          <p:spTgt spid="64"/>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childTnLst>
                          </p:cTn>
                        </p:par>
                        <p:par>
                          <p:cTn id="53" fill="hold" nodeType="afterGroup">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108"/>
                                        </p:tgtEl>
                                        <p:attrNameLst>
                                          <p:attrName>style.visibility</p:attrName>
                                        </p:attrNameLst>
                                      </p:cBhvr>
                                      <p:to>
                                        <p:strVal val="visible"/>
                                      </p:to>
                                    </p:set>
                                    <p:animEffect transition="in" filter="wipe(up)">
                                      <p:cBhvr>
                                        <p:cTn id="73" dur="500"/>
                                        <p:tgtEl>
                                          <p:spTgt spid="108"/>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109"/>
                                        </p:tgtEl>
                                        <p:attrNameLst>
                                          <p:attrName>style.visibility</p:attrName>
                                        </p:attrNameLst>
                                      </p:cBhvr>
                                      <p:to>
                                        <p:strVal val="visible"/>
                                      </p:to>
                                    </p:set>
                                    <p:animEffect transition="in" filter="wipe(left)">
                                      <p:cBhvr>
                                        <p:cTn id="77" dur="500"/>
                                        <p:tgtEl>
                                          <p:spTgt spid="109"/>
                                        </p:tgtEl>
                                      </p:cBhvr>
                                    </p:animEffect>
                                  </p:childTnLst>
                                </p:cTn>
                              </p:par>
                            </p:childTnLst>
                          </p:cTn>
                        </p:par>
                        <p:par>
                          <p:cTn id="78" fill="hold" nodeType="afterGroup">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500"/>
                                        <p:tgtEl>
                                          <p:spTgt spid="3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par>
                          <p:cTn id="94" fill="hold" nodeType="afterGroup">
                            <p:stCondLst>
                              <p:cond delay="1500"/>
                            </p:stCondLst>
                            <p:childTnLst>
                              <p:par>
                                <p:cTn id="95" presetID="22" presetClass="entr" presetSubtype="1" fill="hold" nodeType="after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wipe(up)">
                                      <p:cBhvr>
                                        <p:cTn id="97" dur="500"/>
                                        <p:tgtEl>
                                          <p:spTgt spid="79"/>
                                        </p:tgtEl>
                                      </p:cBhvr>
                                    </p:animEffect>
                                  </p:childTnLst>
                                </p:cTn>
                              </p:par>
                            </p:childTnLst>
                          </p:cTn>
                        </p:par>
                        <p:par>
                          <p:cTn id="98" fill="hold" nodeType="afterGroup">
                            <p:stCondLst>
                              <p:cond delay="2000"/>
                            </p:stCondLst>
                            <p:childTnLst>
                              <p:par>
                                <p:cTn id="99" presetID="22" presetClass="entr" presetSubtype="8" fill="hold" nodeType="after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wipe(left)">
                                      <p:cBhvr>
                                        <p:cTn id="101" dur="500"/>
                                        <p:tgtEl>
                                          <p:spTgt spid="80"/>
                                        </p:tgtEl>
                                      </p:cBhvr>
                                    </p:animEffect>
                                  </p:childTnLst>
                                </p:cTn>
                              </p:par>
                            </p:childTnLst>
                          </p:cTn>
                        </p:par>
                        <p:par>
                          <p:cTn id="102" fill="hold" nodeType="afterGroup">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500"/>
                                        <p:tgtEl>
                                          <p:spTgt spid="4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500"/>
                                        <p:tgtEl>
                                          <p:spTgt spid="4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500"/>
                                        <p:tgtEl>
                                          <p:spTgt spid="42"/>
                                        </p:tgtEl>
                                      </p:cBhvr>
                                    </p:animEffect>
                                  </p:childTnLst>
                                </p:cTn>
                              </p:par>
                            </p:childTnLst>
                          </p:cTn>
                        </p:par>
                        <p:par>
                          <p:cTn id="118" fill="hold" nodeType="afterGroup">
                            <p:stCondLst>
                              <p:cond delay="3000"/>
                            </p:stCondLst>
                            <p:childTnLst>
                              <p:par>
                                <p:cTn id="119" presetID="22" presetClass="entr" presetSubtype="1" fill="hold" nodeType="after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up)">
                                      <p:cBhvr>
                                        <p:cTn id="121" dur="500"/>
                                        <p:tgtEl>
                                          <p:spTgt spid="81"/>
                                        </p:tgtEl>
                                      </p:cBhvr>
                                    </p:animEffect>
                                  </p:childTnLst>
                                </p:cTn>
                              </p:par>
                            </p:childTnLst>
                          </p:cTn>
                        </p:par>
                        <p:par>
                          <p:cTn id="122" fill="hold" nodeType="afterGroup">
                            <p:stCondLst>
                              <p:cond delay="3500"/>
                            </p:stCondLst>
                            <p:childTnLst>
                              <p:par>
                                <p:cTn id="123" presetID="22" presetClass="entr" presetSubtype="8" fill="hold" nodeType="afterEffect">
                                  <p:stCondLst>
                                    <p:cond delay="0"/>
                                  </p:stCondLst>
                                  <p:childTnLst>
                                    <p:set>
                                      <p:cBhvr>
                                        <p:cTn id="124" dur="1" fill="hold">
                                          <p:stCondLst>
                                            <p:cond delay="0"/>
                                          </p:stCondLst>
                                        </p:cTn>
                                        <p:tgtEl>
                                          <p:spTgt spid="82"/>
                                        </p:tgtEl>
                                        <p:attrNameLst>
                                          <p:attrName>style.visibility</p:attrName>
                                        </p:attrNameLst>
                                      </p:cBhvr>
                                      <p:to>
                                        <p:strVal val="visible"/>
                                      </p:to>
                                    </p:set>
                                    <p:animEffect transition="in" filter="wipe(left)">
                                      <p:cBhvr>
                                        <p:cTn id="125" dur="500"/>
                                        <p:tgtEl>
                                          <p:spTgt spid="82"/>
                                        </p:tgtEl>
                                      </p:cBhvr>
                                    </p:animEffect>
                                  </p:childTnLst>
                                </p:cTn>
                              </p:par>
                            </p:childTnLst>
                          </p:cTn>
                        </p:par>
                        <p:par>
                          <p:cTn id="126" fill="hold" nodeType="afterGroup">
                            <p:stCondLst>
                              <p:cond delay="4000"/>
                            </p:stCondLst>
                            <p:childTnLst>
                              <p:par>
                                <p:cTn id="127" presetID="10" presetClass="entr" presetSubtype="0" fill="hold" grpId="0" nodeType="after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fade">
                                      <p:cBhvr>
                                        <p:cTn id="129" dur="500"/>
                                        <p:tgtEl>
                                          <p:spTgt spid="4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fade">
                                      <p:cBhvr>
                                        <p:cTn id="132" dur="500"/>
                                        <p:tgtEl>
                                          <p:spTgt spid="4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fade">
                                      <p:cBhvr>
                                        <p:cTn id="135" dur="500"/>
                                        <p:tgtEl>
                                          <p:spTgt spid="4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7" presetClass="entr" presetSubtype="0" fill="hold" grpId="0" nodeType="clickEffect">
                                  <p:stCondLst>
                                    <p:cond delay="0"/>
                                  </p:stCondLst>
                                  <p:childTnLst>
                                    <p:set>
                                      <p:cBhvr>
                                        <p:cTn id="139" dur="1" fill="hold">
                                          <p:stCondLst>
                                            <p:cond delay="0"/>
                                          </p:stCondLst>
                                        </p:cTn>
                                        <p:tgtEl>
                                          <p:spTgt spid="110"/>
                                        </p:tgtEl>
                                        <p:attrNameLst>
                                          <p:attrName>style.visibility</p:attrName>
                                        </p:attrNameLst>
                                      </p:cBhvr>
                                      <p:to>
                                        <p:strVal val="visible"/>
                                      </p:to>
                                    </p:set>
                                    <p:animEffect transition="in" filter="fade">
                                      <p:cBhvr>
                                        <p:cTn id="140" dur="500"/>
                                        <p:tgtEl>
                                          <p:spTgt spid="110"/>
                                        </p:tgtEl>
                                      </p:cBhvr>
                                    </p:animEffect>
                                    <p:anim calcmode="lin" valueType="num">
                                      <p:cBhvr>
                                        <p:cTn id="141" dur="500" fill="hold"/>
                                        <p:tgtEl>
                                          <p:spTgt spid="110"/>
                                        </p:tgtEl>
                                        <p:attrNameLst>
                                          <p:attrName>ppt_x</p:attrName>
                                        </p:attrNameLst>
                                      </p:cBhvr>
                                      <p:tavLst>
                                        <p:tav tm="0">
                                          <p:val>
                                            <p:strVal val="#ppt_x"/>
                                          </p:val>
                                        </p:tav>
                                        <p:tav tm="100000">
                                          <p:val>
                                            <p:strVal val="#ppt_x"/>
                                          </p:val>
                                        </p:tav>
                                      </p:tavLst>
                                    </p:anim>
                                    <p:anim calcmode="lin" valueType="num">
                                      <p:cBhvr>
                                        <p:cTn id="142" dur="500" fill="hold"/>
                                        <p:tgtEl>
                                          <p:spTgt spid="110"/>
                                        </p:tgtEl>
                                        <p:attrNameLst>
                                          <p:attrName>ppt_y</p:attrName>
                                        </p:attrNameLst>
                                      </p:cBhvr>
                                      <p:tavLst>
                                        <p:tav tm="0">
                                          <p:val>
                                            <p:strVal val="#ppt_y-.1"/>
                                          </p:val>
                                        </p:tav>
                                        <p:tav tm="100000">
                                          <p:val>
                                            <p:strVal val="#ppt_y"/>
                                          </p:val>
                                        </p:tav>
                                      </p:tavLst>
                                    </p:anim>
                                  </p:childTnLst>
                                </p:cTn>
                              </p:par>
                              <p:par>
                                <p:cTn id="143" presetID="22" presetClass="entr" presetSubtype="8" fill="hold" nodeType="withEffect">
                                  <p:stCondLst>
                                    <p:cond delay="0"/>
                                  </p:stCondLst>
                                  <p:childTnLst>
                                    <p:set>
                                      <p:cBhvr>
                                        <p:cTn id="144" dur="1" fill="hold">
                                          <p:stCondLst>
                                            <p:cond delay="0"/>
                                          </p:stCondLst>
                                        </p:cTn>
                                        <p:tgtEl>
                                          <p:spTgt spid="111"/>
                                        </p:tgtEl>
                                        <p:attrNameLst>
                                          <p:attrName>style.visibility</p:attrName>
                                        </p:attrNameLst>
                                      </p:cBhvr>
                                      <p:to>
                                        <p:strVal val="visible"/>
                                      </p:to>
                                    </p:set>
                                    <p:animEffect transition="in" filter="wipe(left)">
                                      <p:cBhvr>
                                        <p:cTn id="145" dur="500"/>
                                        <p:tgtEl>
                                          <p:spTgt spid="111"/>
                                        </p:tgtEl>
                                      </p:cBhvr>
                                    </p:animEffect>
                                  </p:childTnLst>
                                </p:cTn>
                              </p:par>
                            </p:childTnLst>
                          </p:cTn>
                        </p:par>
                        <p:par>
                          <p:cTn id="146" fill="hold" nodeType="afterGroup">
                            <p:stCondLst>
                              <p:cond delay="500"/>
                            </p:stCondLst>
                            <p:childTnLst>
                              <p:par>
                                <p:cTn id="147" presetID="22" presetClass="entr" presetSubtype="4" fill="hold" nodeType="after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wipe(down)">
                                      <p:cBhvr>
                                        <p:cTn id="149" dur="500"/>
                                        <p:tgtEl>
                                          <p:spTgt spid="63"/>
                                        </p:tgtEl>
                                      </p:cBhvr>
                                    </p:animEffect>
                                  </p:childTnLst>
                                </p:cTn>
                              </p:par>
                            </p:childTnLst>
                          </p:cTn>
                        </p:par>
                        <p:par>
                          <p:cTn id="150" fill="hold" nodeType="afterGroup">
                            <p:stCondLst>
                              <p:cond delay="1000"/>
                            </p:stCondLst>
                            <p:childTnLst>
                              <p:par>
                                <p:cTn id="151" presetID="10" presetClass="entr" presetSubtype="0" fill="hold" grpId="0" nodeType="afterEffect">
                                  <p:stCondLst>
                                    <p:cond delay="0"/>
                                  </p:stCondLst>
                                  <p:childTnLst>
                                    <p:set>
                                      <p:cBhvr>
                                        <p:cTn id="152" dur="1" fill="hold">
                                          <p:stCondLst>
                                            <p:cond delay="0"/>
                                          </p:stCondLst>
                                        </p:cTn>
                                        <p:tgtEl>
                                          <p:spTgt spid="112"/>
                                        </p:tgtEl>
                                        <p:attrNameLst>
                                          <p:attrName>style.visibility</p:attrName>
                                        </p:attrNameLst>
                                      </p:cBhvr>
                                      <p:to>
                                        <p:strVal val="visible"/>
                                      </p:to>
                                    </p:set>
                                    <p:animEffect transition="in" filter="fade">
                                      <p:cBhvr>
                                        <p:cTn id="153" dur="500"/>
                                        <p:tgtEl>
                                          <p:spTgt spid="112"/>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2" fill="hold" nodeType="clickEffect">
                                  <p:stCondLst>
                                    <p:cond delay="0"/>
                                  </p:stCondLst>
                                  <p:childTnLst>
                                    <p:set>
                                      <p:cBhvr>
                                        <p:cTn id="157" dur="1" fill="hold">
                                          <p:stCondLst>
                                            <p:cond delay="0"/>
                                          </p:stCondLst>
                                        </p:cTn>
                                        <p:tgtEl>
                                          <p:spTgt spid="59"/>
                                        </p:tgtEl>
                                        <p:attrNameLst>
                                          <p:attrName>style.visibility</p:attrName>
                                        </p:attrNameLst>
                                      </p:cBhvr>
                                      <p:to>
                                        <p:strVal val="visible"/>
                                      </p:to>
                                    </p:set>
                                    <p:animEffect transition="in" filter="wipe(right)">
                                      <p:cBhvr>
                                        <p:cTn id="158" dur="500"/>
                                        <p:tgtEl>
                                          <p:spTgt spid="59"/>
                                        </p:tgtEl>
                                      </p:cBhvr>
                                    </p:animEffect>
                                  </p:childTnLst>
                                </p:cTn>
                              </p:par>
                            </p:childTnLst>
                          </p:cTn>
                        </p:par>
                        <p:par>
                          <p:cTn id="159" fill="hold" nodeType="afterGroup">
                            <p:stCondLst>
                              <p:cond delay="500"/>
                            </p:stCondLst>
                            <p:childTnLst>
                              <p:par>
                                <p:cTn id="160" presetID="20" presetClass="entr" presetSubtype="0" fill="hold" grpId="0" nodeType="afterEffect">
                                  <p:stCondLst>
                                    <p:cond delay="0"/>
                                  </p:stCondLst>
                                  <p:childTnLst>
                                    <p:set>
                                      <p:cBhvr>
                                        <p:cTn id="161" dur="1" fill="hold">
                                          <p:stCondLst>
                                            <p:cond delay="0"/>
                                          </p:stCondLst>
                                        </p:cTn>
                                        <p:tgtEl>
                                          <p:spTgt spid="83"/>
                                        </p:tgtEl>
                                        <p:attrNameLst>
                                          <p:attrName>style.visibility</p:attrName>
                                        </p:attrNameLst>
                                      </p:cBhvr>
                                      <p:to>
                                        <p:strVal val="visible"/>
                                      </p:to>
                                    </p:set>
                                    <p:animEffect transition="in" filter="wedge">
                                      <p:cBhvr>
                                        <p:cTn id="162" dur="500"/>
                                        <p:tgtEl>
                                          <p:spTgt spid="83"/>
                                        </p:tgtEl>
                                      </p:cBhvr>
                                    </p:animEffect>
                                  </p:childTnLst>
                                </p:cTn>
                              </p:par>
                            </p:childTnLst>
                          </p:cTn>
                        </p:par>
                        <p:par>
                          <p:cTn id="163" fill="hold" nodeType="afterGroup">
                            <p:stCondLst>
                              <p:cond delay="1000"/>
                            </p:stCondLst>
                            <p:childTnLst>
                              <p:par>
                                <p:cTn id="164" presetID="22" presetClass="entr" presetSubtype="2" fill="hold" nodeType="afterEffect">
                                  <p:stCondLst>
                                    <p:cond delay="0"/>
                                  </p:stCondLst>
                                  <p:childTnLst>
                                    <p:set>
                                      <p:cBhvr>
                                        <p:cTn id="165" dur="1" fill="hold">
                                          <p:stCondLst>
                                            <p:cond delay="0"/>
                                          </p:stCondLst>
                                        </p:cTn>
                                        <p:tgtEl>
                                          <p:spTgt spid="92"/>
                                        </p:tgtEl>
                                        <p:attrNameLst>
                                          <p:attrName>style.visibility</p:attrName>
                                        </p:attrNameLst>
                                      </p:cBhvr>
                                      <p:to>
                                        <p:strVal val="visible"/>
                                      </p:to>
                                    </p:set>
                                    <p:animEffect transition="in" filter="wipe(right)">
                                      <p:cBhvr>
                                        <p:cTn id="166" dur="500"/>
                                        <p:tgtEl>
                                          <p:spTgt spid="92"/>
                                        </p:tgtEl>
                                      </p:cBhvr>
                                    </p:animEffect>
                                  </p:childTnLst>
                                </p:cTn>
                              </p:par>
                            </p:childTnLst>
                          </p:cTn>
                        </p:par>
                        <p:par>
                          <p:cTn id="167" fill="hold" nodeType="afterGroup">
                            <p:stCondLst>
                              <p:cond delay="1500"/>
                            </p:stCondLst>
                            <p:childTnLst>
                              <p:par>
                                <p:cTn id="168" presetID="20" presetClass="entr" presetSubtype="0" fill="hold" grpId="0" nodeType="afterEffect">
                                  <p:stCondLst>
                                    <p:cond delay="0"/>
                                  </p:stCondLst>
                                  <p:childTnLst>
                                    <p:set>
                                      <p:cBhvr>
                                        <p:cTn id="169" dur="1" fill="hold">
                                          <p:stCondLst>
                                            <p:cond delay="0"/>
                                          </p:stCondLst>
                                        </p:cTn>
                                        <p:tgtEl>
                                          <p:spTgt spid="85"/>
                                        </p:tgtEl>
                                        <p:attrNameLst>
                                          <p:attrName>style.visibility</p:attrName>
                                        </p:attrNameLst>
                                      </p:cBhvr>
                                      <p:to>
                                        <p:strVal val="visible"/>
                                      </p:to>
                                    </p:set>
                                    <p:animEffect transition="in" filter="wedge">
                                      <p:cBhvr>
                                        <p:cTn id="170" dur="500"/>
                                        <p:tgtEl>
                                          <p:spTgt spid="85"/>
                                        </p:tgtEl>
                                      </p:cBhvr>
                                    </p:animEffect>
                                  </p:childTnLst>
                                </p:cTn>
                              </p:par>
                            </p:childTnLst>
                          </p:cTn>
                        </p:par>
                        <p:par>
                          <p:cTn id="171" fill="hold" nodeType="afterGroup">
                            <p:stCondLst>
                              <p:cond delay="2000"/>
                            </p:stCondLst>
                            <p:childTnLst>
                              <p:par>
                                <p:cTn id="172" presetID="22" presetClass="entr" presetSubtype="2" fill="hold" nodeType="afterEffect">
                                  <p:stCondLst>
                                    <p:cond delay="0"/>
                                  </p:stCondLst>
                                  <p:childTnLst>
                                    <p:set>
                                      <p:cBhvr>
                                        <p:cTn id="173" dur="1" fill="hold">
                                          <p:stCondLst>
                                            <p:cond delay="0"/>
                                          </p:stCondLst>
                                        </p:cTn>
                                        <p:tgtEl>
                                          <p:spTgt spid="93"/>
                                        </p:tgtEl>
                                        <p:attrNameLst>
                                          <p:attrName>style.visibility</p:attrName>
                                        </p:attrNameLst>
                                      </p:cBhvr>
                                      <p:to>
                                        <p:strVal val="visible"/>
                                      </p:to>
                                    </p:set>
                                    <p:animEffect transition="in" filter="wipe(right)">
                                      <p:cBhvr>
                                        <p:cTn id="174" dur="500"/>
                                        <p:tgtEl>
                                          <p:spTgt spid="93"/>
                                        </p:tgtEl>
                                      </p:cBhvr>
                                    </p:animEffect>
                                  </p:childTnLst>
                                </p:cTn>
                              </p:par>
                            </p:childTnLst>
                          </p:cTn>
                        </p:par>
                        <p:par>
                          <p:cTn id="175" fill="hold" nodeType="afterGroup">
                            <p:stCondLst>
                              <p:cond delay="2500"/>
                            </p:stCondLst>
                            <p:childTnLst>
                              <p:par>
                                <p:cTn id="176" presetID="20" presetClass="entr" presetSubtype="0" fill="hold" grpId="0" nodeType="afterEffect">
                                  <p:stCondLst>
                                    <p:cond delay="0"/>
                                  </p:stCondLst>
                                  <p:childTnLst>
                                    <p:set>
                                      <p:cBhvr>
                                        <p:cTn id="177" dur="1" fill="hold">
                                          <p:stCondLst>
                                            <p:cond delay="0"/>
                                          </p:stCondLst>
                                        </p:cTn>
                                        <p:tgtEl>
                                          <p:spTgt spid="86"/>
                                        </p:tgtEl>
                                        <p:attrNameLst>
                                          <p:attrName>style.visibility</p:attrName>
                                        </p:attrNameLst>
                                      </p:cBhvr>
                                      <p:to>
                                        <p:strVal val="visible"/>
                                      </p:to>
                                    </p:set>
                                    <p:animEffect transition="in" filter="wedge">
                                      <p:cBhvr>
                                        <p:cTn id="178" dur="500"/>
                                        <p:tgtEl>
                                          <p:spTgt spid="86"/>
                                        </p:tgtEl>
                                      </p:cBhvr>
                                    </p:animEffect>
                                  </p:childTnLst>
                                </p:cTn>
                              </p:par>
                            </p:childTnLst>
                          </p:cTn>
                        </p:par>
                        <p:par>
                          <p:cTn id="179" fill="hold" nodeType="afterGroup">
                            <p:stCondLst>
                              <p:cond delay="3000"/>
                            </p:stCondLst>
                            <p:childTnLst>
                              <p:par>
                                <p:cTn id="180" presetID="22" presetClass="entr" presetSubtype="2" fill="hold" nodeType="afterEffect">
                                  <p:stCondLst>
                                    <p:cond delay="0"/>
                                  </p:stCondLst>
                                  <p:childTnLst>
                                    <p:set>
                                      <p:cBhvr>
                                        <p:cTn id="181" dur="1" fill="hold">
                                          <p:stCondLst>
                                            <p:cond delay="0"/>
                                          </p:stCondLst>
                                        </p:cTn>
                                        <p:tgtEl>
                                          <p:spTgt spid="94"/>
                                        </p:tgtEl>
                                        <p:attrNameLst>
                                          <p:attrName>style.visibility</p:attrName>
                                        </p:attrNameLst>
                                      </p:cBhvr>
                                      <p:to>
                                        <p:strVal val="visible"/>
                                      </p:to>
                                    </p:set>
                                    <p:animEffect transition="in" filter="wipe(right)">
                                      <p:cBhvr>
                                        <p:cTn id="182" dur="500"/>
                                        <p:tgtEl>
                                          <p:spTgt spid="94"/>
                                        </p:tgtEl>
                                      </p:cBhvr>
                                    </p:animEffect>
                                  </p:childTnLst>
                                </p:cTn>
                              </p:par>
                            </p:childTnLst>
                          </p:cTn>
                        </p:par>
                        <p:par>
                          <p:cTn id="183" fill="hold" nodeType="afterGroup">
                            <p:stCondLst>
                              <p:cond delay="3500"/>
                            </p:stCondLst>
                            <p:childTnLst>
                              <p:par>
                                <p:cTn id="184" presetID="20" presetClass="entr" presetSubtype="0" fill="hold" grpId="0" nodeType="afterEffect">
                                  <p:stCondLst>
                                    <p:cond delay="0"/>
                                  </p:stCondLst>
                                  <p:childTnLst>
                                    <p:set>
                                      <p:cBhvr>
                                        <p:cTn id="185" dur="1" fill="hold">
                                          <p:stCondLst>
                                            <p:cond delay="0"/>
                                          </p:stCondLst>
                                        </p:cTn>
                                        <p:tgtEl>
                                          <p:spTgt spid="49"/>
                                        </p:tgtEl>
                                        <p:attrNameLst>
                                          <p:attrName>style.visibility</p:attrName>
                                        </p:attrNameLst>
                                      </p:cBhvr>
                                      <p:to>
                                        <p:strVal val="visible"/>
                                      </p:to>
                                    </p:set>
                                    <p:animEffect transition="in" filter="wedge">
                                      <p:cBhvr>
                                        <p:cTn id="186" dur="500"/>
                                        <p:tgtEl>
                                          <p:spTgt spid="49"/>
                                        </p:tgtEl>
                                      </p:cBhvr>
                                    </p:animEffect>
                                  </p:childTnLst>
                                </p:cTn>
                              </p:par>
                            </p:childTnLst>
                          </p:cTn>
                        </p:par>
                        <p:par>
                          <p:cTn id="187" fill="hold" nodeType="afterGroup">
                            <p:stCondLst>
                              <p:cond delay="4000"/>
                            </p:stCondLst>
                            <p:childTnLst>
                              <p:par>
                                <p:cTn id="188" presetID="22" presetClass="entr" presetSubtype="4" fill="hold" nodeType="afterEffect">
                                  <p:stCondLst>
                                    <p:cond delay="0"/>
                                  </p:stCondLst>
                                  <p:childTnLst>
                                    <p:set>
                                      <p:cBhvr>
                                        <p:cTn id="189" dur="1" fill="hold">
                                          <p:stCondLst>
                                            <p:cond delay="0"/>
                                          </p:stCondLst>
                                        </p:cTn>
                                        <p:tgtEl>
                                          <p:spTgt spid="50"/>
                                        </p:tgtEl>
                                        <p:attrNameLst>
                                          <p:attrName>style.visibility</p:attrName>
                                        </p:attrNameLst>
                                      </p:cBhvr>
                                      <p:to>
                                        <p:strVal val="visible"/>
                                      </p:to>
                                    </p:set>
                                    <p:animEffect transition="in" filter="wipe(down)">
                                      <p:cBhvr>
                                        <p:cTn id="190" dur="500"/>
                                        <p:tgtEl>
                                          <p:spTgt spid="50"/>
                                        </p:tgtEl>
                                      </p:cBhvr>
                                    </p:animEffect>
                                  </p:childTnLst>
                                </p:cTn>
                              </p:par>
                            </p:childTnLst>
                          </p:cTn>
                        </p:par>
                        <p:par>
                          <p:cTn id="191" fill="hold" nodeType="afterGroup">
                            <p:stCondLst>
                              <p:cond delay="4500"/>
                            </p:stCondLst>
                            <p:childTnLst>
                              <p:par>
                                <p:cTn id="192" presetID="22" presetClass="entr" presetSubtype="2" fill="hold" nodeType="afterEffect">
                                  <p:stCondLst>
                                    <p:cond delay="0"/>
                                  </p:stCondLst>
                                  <p:childTnLst>
                                    <p:set>
                                      <p:cBhvr>
                                        <p:cTn id="193" dur="1" fill="hold">
                                          <p:stCondLst>
                                            <p:cond delay="0"/>
                                          </p:stCondLst>
                                        </p:cTn>
                                        <p:tgtEl>
                                          <p:spTgt spid="52"/>
                                        </p:tgtEl>
                                        <p:attrNameLst>
                                          <p:attrName>style.visibility</p:attrName>
                                        </p:attrNameLst>
                                      </p:cBhvr>
                                      <p:to>
                                        <p:strVal val="visible"/>
                                      </p:to>
                                    </p:set>
                                    <p:animEffect transition="in" filter="wipe(right)">
                                      <p:cBhvr>
                                        <p:cTn id="194" dur="500"/>
                                        <p:tgtEl>
                                          <p:spTgt spid="52"/>
                                        </p:tgtEl>
                                      </p:cBhvr>
                                    </p:animEffect>
                                  </p:childTnLst>
                                </p:cTn>
                              </p:par>
                            </p:childTnLst>
                          </p:cTn>
                        </p:par>
                        <p:par>
                          <p:cTn id="195" fill="hold" nodeType="afterGroup">
                            <p:stCondLst>
                              <p:cond delay="5000"/>
                            </p:stCondLst>
                            <p:childTnLst>
                              <p:par>
                                <p:cTn id="196" presetID="22" presetClass="entr" presetSubtype="1" fill="hold" nodeType="afterEffect">
                                  <p:stCondLst>
                                    <p:cond delay="0"/>
                                  </p:stCondLst>
                                  <p:childTnLst>
                                    <p:set>
                                      <p:cBhvr>
                                        <p:cTn id="197" dur="1" fill="hold">
                                          <p:stCondLst>
                                            <p:cond delay="0"/>
                                          </p:stCondLst>
                                        </p:cTn>
                                        <p:tgtEl>
                                          <p:spTgt spid="54"/>
                                        </p:tgtEl>
                                        <p:attrNameLst>
                                          <p:attrName>style.visibility</p:attrName>
                                        </p:attrNameLst>
                                      </p:cBhvr>
                                      <p:to>
                                        <p:strVal val="visible"/>
                                      </p:to>
                                    </p:set>
                                    <p:animEffect transition="in" filter="wipe(up)">
                                      <p:cBhvr>
                                        <p:cTn id="19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animBg="1"/>
      <p:bldP spid="29" grpId="0"/>
      <p:bldP spid="30" grpId="0" animBg="1"/>
      <p:bldP spid="31" grpId="0"/>
      <p:bldP spid="32" grpId="0" animBg="1"/>
      <p:bldP spid="33" grpId="0" animBg="1"/>
      <p:bldP spid="34" grpId="0"/>
      <p:bldP spid="35" grpId="0" animBg="1"/>
      <p:bldP spid="36" grpId="0"/>
      <p:bldP spid="37" grpId="0" animBg="1"/>
      <p:bldP spid="38" grpId="0" animBg="1"/>
      <p:bldP spid="39" grpId="0"/>
      <p:bldP spid="40" grpId="0" animBg="1"/>
      <p:bldP spid="41" grpId="0"/>
      <p:bldP spid="42" grpId="0" animBg="1"/>
      <p:bldP spid="43" grpId="0" animBg="1"/>
      <p:bldP spid="44" grpId="0"/>
      <p:bldP spid="45" grpId="0" animBg="1"/>
      <p:bldP spid="47" grpId="0" animBg="1"/>
      <p:bldP spid="83" grpId="0" animBg="1"/>
      <p:bldP spid="85" grpId="0" animBg="1"/>
      <p:bldP spid="86" grpId="0" animBg="1"/>
      <p:bldP spid="110" grpId="0"/>
      <p:bldP spid="112" grpId="0"/>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2"/>
          <p:cNvSpPr>
            <a:spLocks noGrp="1"/>
          </p:cNvSpPr>
          <p:nvPr>
            <p:ph type="title"/>
          </p:nvPr>
        </p:nvSpPr>
        <p:spPr/>
        <p:txBody>
          <a:bodyPr>
            <a:normAutofit fontScale="90000"/>
          </a:bodyPr>
          <a:lstStyle/>
          <a:p>
            <a:pPr eaLnBrk="1" hangingPunct="1"/>
            <a:r>
              <a:rPr lang="en-US" altLang="en-US"/>
              <a:t>6.1 Khái niệm </a:t>
            </a:r>
            <a:r>
              <a:rPr lang="vi-VN" altLang="en-US"/>
              <a:t>đệ</a:t>
            </a:r>
            <a:r>
              <a:rPr lang="en-US" altLang="en-US"/>
              <a:t> quy</a:t>
            </a:r>
          </a:p>
        </p:txBody>
      </p:sp>
      <p:sp>
        <p:nvSpPr>
          <p:cNvPr id="8" name="Content Placeholder 7">
            <a:extLst>
              <a:ext uri="{FF2B5EF4-FFF2-40B4-BE49-F238E27FC236}">
                <a16:creationId xmlns:a16="http://schemas.microsoft.com/office/drawing/2014/main" id="{9E720B41-BC65-9435-1D1A-A04B14F35F21}"/>
              </a:ext>
            </a:extLst>
          </p:cNvPr>
          <p:cNvSpPr>
            <a:spLocks noGrp="1"/>
          </p:cNvSpPr>
          <p:nvPr>
            <p:ph idx="1"/>
          </p:nvPr>
        </p:nvSpPr>
        <p:spPr/>
        <p:txBody>
          <a:bodyPr>
            <a:normAutofit/>
          </a:bodyPr>
          <a:lstStyle/>
          <a:p>
            <a:pPr>
              <a:lnSpc>
                <a:spcPct val="150000"/>
              </a:lnSpc>
              <a:defRPr/>
            </a:pPr>
            <a:r>
              <a:rPr lang="vi-VN" sz="2400" b="1">
                <a:solidFill>
                  <a:schemeClr val="tx1">
                    <a:lumMod val="50000"/>
                  </a:schemeClr>
                </a:solidFill>
                <a:latin typeface="+mn-lt"/>
                <a:cs typeface="Tahoma" pitchFamily="34" charset="0"/>
              </a:rPr>
              <a:t>Một vấn đề mang tính đệ quy </a:t>
            </a:r>
            <a:r>
              <a:rPr lang="vi-VN" sz="2400">
                <a:solidFill>
                  <a:schemeClr val="tx1">
                    <a:lumMod val="50000"/>
                  </a:schemeClr>
                </a:solidFill>
                <a:latin typeface="+mn-lt"/>
                <a:cs typeface="Tahoma" pitchFamily="34" charset="0"/>
              </a:rPr>
              <a:t>nếu như nó có thể </a:t>
            </a:r>
            <a:r>
              <a:rPr lang="vi-VN" sz="2400" b="1">
                <a:solidFill>
                  <a:schemeClr val="tx1">
                    <a:lumMod val="50000"/>
                  </a:schemeClr>
                </a:solidFill>
                <a:latin typeface="+mn-lt"/>
                <a:cs typeface="Tahoma" pitchFamily="34" charset="0"/>
              </a:rPr>
              <a:t>được giải quyết thông qua kết quả của chính vấn đề đó </a:t>
            </a:r>
            <a:r>
              <a:rPr lang="vi-VN" sz="2400">
                <a:solidFill>
                  <a:schemeClr val="tx1">
                    <a:lumMod val="50000"/>
                  </a:schemeClr>
                </a:solidFill>
                <a:latin typeface="+mn-lt"/>
                <a:cs typeface="Tahoma" pitchFamily="34" charset="0"/>
              </a:rPr>
              <a:t>nhưng với </a:t>
            </a:r>
            <a:r>
              <a:rPr lang="vi-VN" sz="2400" b="1">
                <a:solidFill>
                  <a:schemeClr val="tx1">
                    <a:lumMod val="50000"/>
                  </a:schemeClr>
                </a:solidFill>
                <a:latin typeface="+mn-lt"/>
                <a:cs typeface="Tahoma" pitchFamily="34" charset="0"/>
              </a:rPr>
              <a:t>đầu vào đơn giản hơn</a:t>
            </a:r>
            <a:r>
              <a:rPr lang="vi-VN" sz="2400">
                <a:solidFill>
                  <a:schemeClr val="tx1">
                    <a:lumMod val="50000"/>
                  </a:schemeClr>
                </a:solidFill>
                <a:latin typeface="+mn-lt"/>
                <a:cs typeface="Tahoma" pitchFamily="34" charset="0"/>
              </a:rPr>
              <a:t>.</a:t>
            </a:r>
            <a:endParaRPr lang="en-US" sz="2400">
              <a:solidFill>
                <a:schemeClr val="tx1">
                  <a:lumMod val="50000"/>
                </a:schemeClr>
              </a:solidFill>
              <a:latin typeface="+mn-lt"/>
              <a:cs typeface="Tahoma" pitchFamily="34" charset="0"/>
            </a:endParaRPr>
          </a:p>
          <a:p>
            <a:pPr>
              <a:lnSpc>
                <a:spcPct val="150000"/>
              </a:lnSpc>
              <a:defRPr/>
            </a:pPr>
            <a:r>
              <a:rPr lang="en-US" sz="2400" kern="0">
                <a:solidFill>
                  <a:schemeClr val="tx1">
                    <a:lumMod val="50000"/>
                  </a:schemeClr>
                </a:solidFill>
              </a:rPr>
              <a:t>Ví dụ:</a:t>
            </a:r>
          </a:p>
          <a:p>
            <a:pPr lvl="1">
              <a:lnSpc>
                <a:spcPct val="150000"/>
              </a:lnSpc>
              <a:defRPr/>
            </a:pPr>
            <a:r>
              <a:rPr lang="en-US">
                <a:solidFill>
                  <a:schemeClr val="tx1">
                    <a:lumMod val="50000"/>
                  </a:schemeClr>
                </a:solidFill>
              </a:rPr>
              <a:t>Tổng S(n) </a:t>
            </a:r>
            <a:r>
              <a:rPr lang="vi-VN">
                <a:solidFill>
                  <a:schemeClr val="tx1">
                    <a:lumMod val="50000"/>
                  </a:schemeClr>
                </a:solidFill>
              </a:rPr>
              <a:t>đượ</a:t>
            </a:r>
            <a:r>
              <a:rPr lang="en-US">
                <a:solidFill>
                  <a:schemeClr val="tx1">
                    <a:lumMod val="50000"/>
                  </a:schemeClr>
                </a:solidFill>
              </a:rPr>
              <a:t>c tính thông qua tổng S(n-1).</a:t>
            </a:r>
          </a:p>
          <a:p>
            <a:pPr>
              <a:lnSpc>
                <a:spcPct val="150000"/>
              </a:lnSpc>
              <a:defRPr/>
            </a:pPr>
            <a:r>
              <a:rPr lang="en-US" sz="2400" kern="0">
                <a:solidFill>
                  <a:schemeClr val="tx1">
                    <a:lumMod val="50000"/>
                  </a:schemeClr>
                </a:solidFill>
              </a:rPr>
              <a:t>Hai </a:t>
            </a:r>
            <a:r>
              <a:rPr lang="vi-VN" sz="2400" kern="0">
                <a:solidFill>
                  <a:schemeClr val="tx1">
                    <a:lumMod val="50000"/>
                  </a:schemeClr>
                </a:solidFill>
              </a:rPr>
              <a:t>đ</a:t>
            </a:r>
            <a:r>
              <a:rPr lang="en-US" sz="2400" kern="0">
                <a:solidFill>
                  <a:schemeClr val="tx1">
                    <a:lumMod val="50000"/>
                  </a:schemeClr>
                </a:solidFill>
              </a:rPr>
              <a:t>iều kiện quan trọng trong việc giải bài toán đệ quy</a:t>
            </a:r>
          </a:p>
          <a:p>
            <a:pPr lvl="1">
              <a:lnSpc>
                <a:spcPct val="150000"/>
              </a:lnSpc>
              <a:buFont typeface="Wingdings" pitchFamily="2" charset="2"/>
              <a:buChar char="Ø"/>
              <a:defRPr/>
            </a:pPr>
            <a:r>
              <a:rPr lang="en-US">
                <a:solidFill>
                  <a:schemeClr val="tx1">
                    <a:lumMod val="50000"/>
                  </a:schemeClr>
                </a:solidFill>
              </a:rPr>
              <a:t> Tồn tại b</a:t>
            </a:r>
            <a:r>
              <a:rPr lang="vi-VN">
                <a:solidFill>
                  <a:schemeClr val="tx1">
                    <a:lumMod val="50000"/>
                  </a:schemeClr>
                </a:solidFill>
              </a:rPr>
              <a:t>ướ</a:t>
            </a:r>
            <a:r>
              <a:rPr lang="en-US">
                <a:solidFill>
                  <a:schemeClr val="tx1">
                    <a:lumMod val="50000"/>
                  </a:schemeClr>
                </a:solidFill>
              </a:rPr>
              <a:t>c </a:t>
            </a:r>
            <a:r>
              <a:rPr lang="vi-VN">
                <a:solidFill>
                  <a:schemeClr val="tx1">
                    <a:lumMod val="50000"/>
                  </a:schemeClr>
                </a:solidFill>
              </a:rPr>
              <a:t>đệ</a:t>
            </a:r>
            <a:r>
              <a:rPr lang="en-US">
                <a:solidFill>
                  <a:schemeClr val="tx1">
                    <a:lumMod val="50000"/>
                  </a:schemeClr>
                </a:solidFill>
              </a:rPr>
              <a:t> quy</a:t>
            </a:r>
          </a:p>
          <a:p>
            <a:pPr lvl="1">
              <a:lnSpc>
                <a:spcPct val="150000"/>
              </a:lnSpc>
              <a:buFont typeface="Wingdings" pitchFamily="2" charset="2"/>
              <a:buChar char="Ø"/>
              <a:defRPr/>
            </a:pPr>
            <a:r>
              <a:rPr lang="en-US">
                <a:solidFill>
                  <a:schemeClr val="tx1">
                    <a:lumMod val="50000"/>
                  </a:schemeClr>
                </a:solidFill>
              </a:rPr>
              <a:t> Điều kiện dừng</a:t>
            </a:r>
          </a:p>
        </p:txBody>
      </p:sp>
      <p:sp>
        <p:nvSpPr>
          <p:cNvPr id="2560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spcBef>
                <a:spcPts val="0"/>
              </a:spcBef>
              <a:buClrTx/>
              <a:buNone/>
              <a:defRPr/>
            </a:pPr>
            <a:r>
              <a:rPr lang="vi-VN" sz="750" b="0">
                <a:solidFill>
                  <a:srgbClr val="363D3D">
                    <a:tint val="75000"/>
                  </a:srgbClr>
                </a:solidFill>
                <a:latin typeface="Calibri" panose="020F0502020204030204"/>
                <a:cs typeface="+mn-cs"/>
              </a:rPr>
              <a:t>Thực hiện bởi Trường Đại học Công nghệ Thông tin, ĐHQG-HCM</a:t>
            </a:r>
            <a:endParaRPr lang="en-US" sz="750" b="0" dirty="0">
              <a:solidFill>
                <a:srgbClr val="363D3D">
                  <a:tint val="75000"/>
                </a:srgbClr>
              </a:solidFill>
              <a:latin typeface="Calibri" panose="020F0502020204030204"/>
              <a:cs typeface="+mn-cs"/>
            </a:endParaRPr>
          </a:p>
        </p:txBody>
      </p:sp>
      <p:sp>
        <p:nvSpPr>
          <p:cNvPr id="2" name="Date Placeholder 1">
            <a:extLst>
              <a:ext uri="{FF2B5EF4-FFF2-40B4-BE49-F238E27FC236}">
                <a16:creationId xmlns:a16="http://schemas.microsoft.com/office/drawing/2014/main" id="{F8190C8E-BBD1-4199-95E3-6DD2A30D7E52}"/>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7F7C9E71-F765-EFB4-A25B-2F556FBF851E}"/>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4123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a:t>6.2 </a:t>
            </a:r>
            <a:r>
              <a:rPr lang="en-US" altLang="en-US"/>
              <a:t>Khái niệm và cấu trúc hàm đệ quy</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4E918EEE-A068-764A-DABE-F89D230239AA}"/>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B393CD92-E92C-23EF-E2B0-424D1EC2B51C}"/>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12197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altLang="en-US"/>
              <a:t>6.2 Khái </a:t>
            </a:r>
            <a:r>
              <a:rPr lang="en-US" altLang="en-US" dirty="0" err="1"/>
              <a:t>niệm</a:t>
            </a:r>
            <a:r>
              <a:rPr lang="en-US" altLang="en-US" dirty="0"/>
              <a:t> </a:t>
            </a:r>
            <a:r>
              <a:rPr lang="en-US" altLang="en-US" dirty="0" err="1"/>
              <a:t>hàm</a:t>
            </a:r>
            <a:r>
              <a:rPr lang="en-US" altLang="en-US" dirty="0"/>
              <a:t> </a:t>
            </a:r>
            <a:r>
              <a:rPr lang="en-US" altLang="en-US" dirty="0" err="1"/>
              <a:t>đệ</a:t>
            </a:r>
            <a:r>
              <a:rPr lang="en-US" altLang="en-US" dirty="0"/>
              <a:t> </a:t>
            </a:r>
            <a:r>
              <a:rPr lang="en-US" altLang="en-US" dirty="0" err="1"/>
              <a:t>quy</a:t>
            </a:r>
            <a:endParaRPr lang="en-US" altLang="en-US" dirty="0"/>
          </a:p>
        </p:txBody>
      </p:sp>
      <p:sp>
        <p:nvSpPr>
          <p:cNvPr id="3" name="Content Placeholder 2"/>
          <p:cNvSpPr>
            <a:spLocks noGrp="1"/>
          </p:cNvSpPr>
          <p:nvPr>
            <p:ph idx="1"/>
          </p:nvPr>
        </p:nvSpPr>
        <p:spPr/>
        <p:txBody>
          <a:bodyPr>
            <a:normAutofit/>
          </a:bodyPr>
          <a:lstStyle/>
          <a:p>
            <a:pPr>
              <a:defRPr/>
            </a:pPr>
            <a:r>
              <a:rPr lang="en-US" sz="2400" b="1"/>
              <a:t>Một hàm </a:t>
            </a:r>
            <a:r>
              <a:rPr lang="vi-VN" sz="2400" b="1"/>
              <a:t>đượ</a:t>
            </a:r>
            <a:r>
              <a:rPr lang="en-US" sz="2400" b="1"/>
              <a:t>c gọi là </a:t>
            </a:r>
            <a:r>
              <a:rPr lang="vi-VN" sz="2400" b="1"/>
              <a:t>đệ</a:t>
            </a:r>
            <a:r>
              <a:rPr lang="en-US" sz="2400" b="1"/>
              <a:t> quy </a:t>
            </a:r>
            <a:r>
              <a:rPr lang="en-US" sz="2400"/>
              <a:t>nếu bên trong thân của hàm </a:t>
            </a:r>
            <a:r>
              <a:rPr lang="vi-VN" sz="2400"/>
              <a:t>đó</a:t>
            </a:r>
            <a:r>
              <a:rPr lang="en-US" sz="2400"/>
              <a:t> có </a:t>
            </a:r>
            <a:r>
              <a:rPr lang="en-US" sz="2400" b="1">
                <a:solidFill>
                  <a:schemeClr val="tx1">
                    <a:lumMod val="50000"/>
                  </a:schemeClr>
                </a:solidFill>
              </a:rPr>
              <a:t>lời gọi hàm lại chính nó </a:t>
            </a:r>
            <a:r>
              <a:rPr lang="en-US" sz="2400"/>
              <a:t>một cách trực tiếp hay gián tiếp.</a:t>
            </a:r>
          </a:p>
        </p:txBody>
      </p:sp>
      <p:sp>
        <p:nvSpPr>
          <p:cNvPr id="2765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lvl="0" eaLnBrk="0" fontAlgn="base" hangingPunct="0">
              <a:spcBef>
                <a:spcPct val="0"/>
              </a:spcBef>
              <a:spcAft>
                <a:spcPct val="0"/>
              </a:spcAft>
              <a:buClrTx/>
              <a:buNone/>
              <a:defRPr/>
            </a:pPr>
            <a:r>
              <a:rPr lang="vi-VN" sz="750" b="0">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sz="750" b="0" dirty="0">
              <a:solidFill>
                <a:srgbClr val="363D3D">
                  <a:tint val="75000"/>
                </a:srgbClr>
              </a:solidFill>
              <a:latin typeface="Arial" panose="020B0604020202020204" pitchFamily="34" charset="0"/>
              <a:cs typeface="Arial" panose="020B0604020202020204" pitchFamily="34" charset="0"/>
            </a:endParaRPr>
          </a:p>
        </p:txBody>
      </p:sp>
      <p:sp>
        <p:nvSpPr>
          <p:cNvPr id="12" name="AutoShape 2"/>
          <p:cNvSpPr>
            <a:spLocks noChangeArrowheads="1"/>
          </p:cNvSpPr>
          <p:nvPr/>
        </p:nvSpPr>
        <p:spPr bwMode="gray">
          <a:xfrm>
            <a:off x="2065121" y="2903692"/>
            <a:ext cx="2215572" cy="2712597"/>
          </a:xfrm>
          <a:prstGeom prst="bevel">
            <a:avLst>
              <a:gd name="adj" fmla="val 2551"/>
            </a:avLst>
          </a:prstGeom>
          <a:noFill/>
          <a:ln w="12700" algn="ctr">
            <a:solidFill>
              <a:schemeClr val="bg2">
                <a:lumMod val="10000"/>
              </a:schemeClr>
            </a:solidFill>
            <a:miter lim="800000"/>
            <a:headEnd/>
            <a:tailEnd/>
          </a:ln>
          <a:effectLst>
            <a:prstShdw prst="shdw13" dist="45791" dir="3378596">
              <a:srgbClr val="1C1C1C">
                <a:alpha val="50000"/>
              </a:srgbClr>
            </a:prstShdw>
          </a:effectLst>
        </p:spPr>
        <p:txBody>
          <a:bodyPr wrap="none" anchor="ctr"/>
          <a:lstStyle/>
          <a:p>
            <a:pPr marL="231775" indent="-231775" algn="just">
              <a:defRPr/>
            </a:pPr>
            <a:r>
              <a:rPr lang="en-US" sz="2000" kern="0">
                <a:solidFill>
                  <a:sysClr val="windowText" lastClr="000000"/>
                </a:solidFill>
                <a:latin typeface="Arial" charset="0"/>
              </a:rPr>
              <a:t>… Hàm (…) </a:t>
            </a:r>
            <a:r>
              <a:rPr lang="vi-VN" sz="2000" kern="0">
                <a:solidFill>
                  <a:sysClr val="windowText" lastClr="000000"/>
                </a:solidFill>
                <a:latin typeface="Arial" charset="0"/>
              </a:rPr>
              <a:t>{</a:t>
            </a:r>
            <a:endParaRPr lang="en-US" sz="2000" kern="0">
              <a:solidFill>
                <a:sysClr val="windowText" lastClr="000000"/>
              </a:solidFill>
              <a:latin typeface="Arial" charset="0"/>
            </a:endParaRP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Lời gọi Hàm</a:t>
            </a: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a:t>
            </a:r>
          </a:p>
          <a:p>
            <a:pPr marL="231775" indent="-231775" algn="just">
              <a:defRPr/>
            </a:pPr>
            <a:r>
              <a:rPr lang="vi-VN" sz="2000" kern="0">
                <a:solidFill>
                  <a:sysClr val="windowText" lastClr="000000"/>
                </a:solidFill>
                <a:latin typeface="Arial" charset="0"/>
              </a:rPr>
              <a:t>}</a:t>
            </a:r>
          </a:p>
          <a:p>
            <a:pPr>
              <a:defRPr/>
            </a:pPr>
            <a:endParaRPr lang="en-US" sz="2000" kern="0">
              <a:solidFill>
                <a:sysClr val="windowText" lastClr="000000"/>
              </a:solidFill>
              <a:latin typeface="Arial" charset="0"/>
            </a:endParaRPr>
          </a:p>
        </p:txBody>
      </p:sp>
      <p:cxnSp>
        <p:nvCxnSpPr>
          <p:cNvPr id="20" name="Straight Arrow Connector 19"/>
          <p:cNvCxnSpPr>
            <a:cxnSpLocks/>
          </p:cNvCxnSpPr>
          <p:nvPr/>
        </p:nvCxnSpPr>
        <p:spPr>
          <a:xfrm rot="10800000">
            <a:off x="1733669" y="4053991"/>
            <a:ext cx="458788" cy="158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flipV="1">
            <a:off x="1735256" y="2585045"/>
            <a:ext cx="0" cy="1480147"/>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flipH="1" flipV="1">
            <a:off x="1733668" y="2605035"/>
            <a:ext cx="1037539" cy="1100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rot="5400000">
            <a:off x="2621421" y="2758495"/>
            <a:ext cx="3048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AutoShape 6"/>
          <p:cNvSpPr>
            <a:spLocks noChangeArrowheads="1"/>
          </p:cNvSpPr>
          <p:nvPr/>
        </p:nvSpPr>
        <p:spPr bwMode="gray">
          <a:xfrm>
            <a:off x="2267339" y="5905526"/>
            <a:ext cx="1905001" cy="563344"/>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t>Đệ quy trực tiếp</a:t>
            </a:r>
          </a:p>
        </p:txBody>
      </p:sp>
      <p:sp>
        <p:nvSpPr>
          <p:cNvPr id="40" name="AutoShape 2"/>
          <p:cNvSpPr>
            <a:spLocks noChangeArrowheads="1"/>
          </p:cNvSpPr>
          <p:nvPr/>
        </p:nvSpPr>
        <p:spPr bwMode="gray">
          <a:xfrm>
            <a:off x="4972845" y="2898928"/>
            <a:ext cx="2173612" cy="2712597"/>
          </a:xfrm>
          <a:prstGeom prst="bevel">
            <a:avLst>
              <a:gd name="adj" fmla="val 2551"/>
            </a:avLst>
          </a:prstGeom>
          <a:noFill/>
          <a:ln w="12700" algn="ctr">
            <a:solidFill>
              <a:schemeClr val="bg2">
                <a:lumMod val="10000"/>
              </a:schemeClr>
            </a:solidFill>
            <a:miter lim="800000"/>
            <a:headEnd/>
            <a:tailEnd/>
          </a:ln>
          <a:effectLst>
            <a:prstShdw prst="shdw13" dist="45791" dir="3378596">
              <a:srgbClr val="1C1C1C">
                <a:alpha val="50000"/>
              </a:srgbClr>
            </a:prstShdw>
          </a:effectLst>
        </p:spPr>
        <p:txBody>
          <a:bodyPr wrap="none" anchor="ctr"/>
          <a:lstStyle/>
          <a:p>
            <a:pPr marL="231775" indent="-231775" algn="just">
              <a:defRPr/>
            </a:pPr>
            <a:r>
              <a:rPr lang="en-US" sz="2000" kern="0">
                <a:solidFill>
                  <a:sysClr val="windowText" lastClr="000000"/>
                </a:solidFill>
                <a:latin typeface="Arial" charset="0"/>
              </a:rPr>
              <a:t>… Hàm1 (…) </a:t>
            </a:r>
            <a:r>
              <a:rPr lang="vi-VN" sz="2000" kern="0">
                <a:solidFill>
                  <a:sysClr val="windowText" lastClr="000000"/>
                </a:solidFill>
                <a:latin typeface="Arial" charset="0"/>
              </a:rPr>
              <a:t>{</a:t>
            </a:r>
            <a:endParaRPr lang="en-US" sz="2000" kern="0">
              <a:solidFill>
                <a:sysClr val="windowText" lastClr="000000"/>
              </a:solidFill>
              <a:latin typeface="Arial" charset="0"/>
            </a:endParaRP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Lời gọi Hàm2</a:t>
            </a: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a:t>
            </a:r>
          </a:p>
          <a:p>
            <a:pPr marL="231775" indent="-231775" algn="just">
              <a:defRPr/>
            </a:pPr>
            <a:r>
              <a:rPr lang="vi-VN" sz="2000" kern="0">
                <a:solidFill>
                  <a:sysClr val="windowText" lastClr="000000"/>
                </a:solidFill>
                <a:latin typeface="Arial" charset="0"/>
              </a:rPr>
              <a:t>}</a:t>
            </a:r>
          </a:p>
          <a:p>
            <a:pPr>
              <a:defRPr/>
            </a:pPr>
            <a:endParaRPr lang="en-US" sz="2000" kern="0">
              <a:solidFill>
                <a:sysClr val="windowText" lastClr="000000"/>
              </a:solidFill>
              <a:latin typeface="Arial" charset="0"/>
            </a:endParaRPr>
          </a:p>
        </p:txBody>
      </p:sp>
      <p:sp>
        <p:nvSpPr>
          <p:cNvPr id="43" name="AutoShape 6"/>
          <p:cNvSpPr>
            <a:spLocks noChangeArrowheads="1"/>
          </p:cNvSpPr>
          <p:nvPr/>
        </p:nvSpPr>
        <p:spPr bwMode="gray">
          <a:xfrm>
            <a:off x="5566063" y="5909274"/>
            <a:ext cx="3736258" cy="563344"/>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a:t>Đệ quy gián tiếp</a:t>
            </a:r>
          </a:p>
        </p:txBody>
      </p:sp>
      <p:sp>
        <p:nvSpPr>
          <p:cNvPr id="48" name="AutoShape 5"/>
          <p:cNvSpPr>
            <a:spLocks noChangeArrowheads="1"/>
          </p:cNvSpPr>
          <p:nvPr/>
        </p:nvSpPr>
        <p:spPr bwMode="gray">
          <a:xfrm>
            <a:off x="7879869" y="2903691"/>
            <a:ext cx="2173612" cy="2706926"/>
          </a:xfrm>
          <a:prstGeom prst="bevel">
            <a:avLst>
              <a:gd name="adj" fmla="val 3032"/>
            </a:avLst>
          </a:prstGeom>
          <a:noFill/>
          <a:ln w="12700" algn="ctr">
            <a:solidFill>
              <a:schemeClr val="bg2">
                <a:lumMod val="10000"/>
              </a:schemeClr>
            </a:solidFill>
            <a:miter lim="800000"/>
            <a:headEnd/>
            <a:tailEnd/>
          </a:ln>
          <a:effectLst>
            <a:prstShdw prst="shdw13" dist="45791" dir="3378596">
              <a:srgbClr val="1C1C1C">
                <a:alpha val="50000"/>
              </a:srgbClr>
            </a:prstShdw>
          </a:effectLst>
        </p:spPr>
        <p:txBody>
          <a:bodyPr wrap="none" anchor="ctr"/>
          <a:lstStyle/>
          <a:p>
            <a:pPr marL="231775" indent="-231775" algn="just">
              <a:defRPr/>
            </a:pPr>
            <a:r>
              <a:rPr lang="en-US" sz="2000" kern="0">
                <a:solidFill>
                  <a:sysClr val="windowText" lastClr="000000"/>
                </a:solidFill>
                <a:latin typeface="Arial" charset="0"/>
              </a:rPr>
              <a:t>… Hàm2 (…) </a:t>
            </a:r>
            <a:r>
              <a:rPr lang="vi-VN" sz="2000" kern="0">
                <a:solidFill>
                  <a:sysClr val="windowText" lastClr="000000"/>
                </a:solidFill>
                <a:latin typeface="Arial" charset="0"/>
              </a:rPr>
              <a:t>{</a:t>
            </a:r>
            <a:endParaRPr lang="en-US" sz="2000" kern="0">
              <a:solidFill>
                <a:sysClr val="windowText" lastClr="000000"/>
              </a:solidFill>
              <a:latin typeface="Arial" charset="0"/>
            </a:endParaRP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   Lời gọi Hàm 1</a:t>
            </a:r>
          </a:p>
          <a:p>
            <a:pPr marL="231775" indent="-231775" algn="just">
              <a:defRPr/>
            </a:pPr>
            <a:r>
              <a:rPr lang="en-US" sz="2000" kern="0">
                <a:solidFill>
                  <a:sysClr val="windowText" lastClr="000000"/>
                </a:solidFill>
                <a:latin typeface="Arial" charset="0"/>
              </a:rPr>
              <a:t>   …</a:t>
            </a:r>
          </a:p>
          <a:p>
            <a:pPr marL="231775" indent="-231775" algn="just">
              <a:defRPr/>
            </a:pPr>
            <a:r>
              <a:rPr lang="en-US" sz="2000" kern="0">
                <a:solidFill>
                  <a:sysClr val="windowText" lastClr="000000"/>
                </a:solidFill>
                <a:latin typeface="Arial" charset="0"/>
              </a:rPr>
              <a:t>…</a:t>
            </a:r>
          </a:p>
          <a:p>
            <a:pPr marL="231775" indent="-231775" algn="just">
              <a:defRPr/>
            </a:pPr>
            <a:r>
              <a:rPr lang="vi-VN" sz="2000" kern="0">
                <a:solidFill>
                  <a:sysClr val="windowText" lastClr="000000"/>
                </a:solidFill>
                <a:latin typeface="Arial" charset="0"/>
              </a:rPr>
              <a:t>}</a:t>
            </a:r>
          </a:p>
        </p:txBody>
      </p:sp>
      <p:cxnSp>
        <p:nvCxnSpPr>
          <p:cNvPr id="52" name="Straight Arrow Connector 51"/>
          <p:cNvCxnSpPr>
            <a:cxnSpLocks/>
          </p:cNvCxnSpPr>
          <p:nvPr/>
        </p:nvCxnSpPr>
        <p:spPr>
          <a:xfrm rot="10800000">
            <a:off x="6920457" y="4075024"/>
            <a:ext cx="458788" cy="158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p:cNvCxnSpPr>
          <p:nvPr/>
        </p:nvCxnSpPr>
        <p:spPr>
          <a:xfrm rot="5400000" flipH="1" flipV="1">
            <a:off x="7187157" y="3503524"/>
            <a:ext cx="762000" cy="38100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nvCxnSpPr>
        <p:spPr>
          <a:xfrm>
            <a:off x="7758658" y="3313024"/>
            <a:ext cx="303213"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endCxn id="48" idx="1"/>
          </p:cNvCxnSpPr>
          <p:nvPr/>
        </p:nvCxnSpPr>
        <p:spPr>
          <a:xfrm flipH="1">
            <a:off x="9987577" y="4256814"/>
            <a:ext cx="599304" cy="34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flipH="1" flipV="1">
            <a:off x="10559981" y="2579732"/>
            <a:ext cx="21404" cy="1675493"/>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rot="10800000">
            <a:off x="9186793" y="2579732"/>
            <a:ext cx="1371600" cy="158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rot="10800000">
            <a:off x="7815193" y="2579732"/>
            <a:ext cx="1371600" cy="1588"/>
          </a:xfrm>
          <a:prstGeom prst="straightConnector1">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flipH="1">
            <a:off x="5721959" y="2581320"/>
            <a:ext cx="2112898" cy="372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5400000">
            <a:off x="5591439" y="2731338"/>
            <a:ext cx="3048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3D92F17A-536F-138F-B07B-8B03AA7EE0BF}"/>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9001DD07-F86E-82EC-AF0B-ACEE33719320}"/>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365325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par>
                          <p:cTn id="30" fill="hold" nodeType="afterGroup">
                            <p:stCondLst>
                              <p:cond delay="500"/>
                            </p:stCondLst>
                            <p:childTnLst>
                              <p:par>
                                <p:cTn id="31" presetID="22" presetClass="entr" presetSubtype="4"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wipe(down)">
                                      <p:cBhvr>
                                        <p:cTn id="33" dur="500"/>
                                        <p:tgtEl>
                                          <p:spTgt spid="53"/>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left)">
                                      <p:cBhvr>
                                        <p:cTn id="37" dur="500"/>
                                        <p:tgtEl>
                                          <p:spTgt spid="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left)">
                                      <p:cBhvr>
                                        <p:cTn id="42" dur="500"/>
                                        <p:tgtEl>
                                          <p:spTgt spid="57"/>
                                        </p:tgtEl>
                                      </p:cBhvr>
                                    </p:animEffect>
                                  </p:childTnLst>
                                </p:cTn>
                              </p:par>
                            </p:childTnLst>
                          </p:cTn>
                        </p:par>
                        <p:par>
                          <p:cTn id="43" fill="hold" nodeType="afterGroup">
                            <p:stCondLst>
                              <p:cond delay="500"/>
                            </p:stCondLst>
                            <p:childTnLst>
                              <p:par>
                                <p:cTn id="44" presetID="22" presetClass="entr" presetSubtype="4" fill="hold"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par>
                          <p:cTn id="47" fill="hold" nodeType="afterGroup">
                            <p:stCondLst>
                              <p:cond delay="1000"/>
                            </p:stCondLst>
                            <p:childTnLst>
                              <p:par>
                                <p:cTn id="48" presetID="22" presetClass="entr" presetSubtype="2" fill="hold"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right)">
                                      <p:cBhvr>
                                        <p:cTn id="50" dur="500"/>
                                        <p:tgtEl>
                                          <p:spTgt spid="60"/>
                                        </p:tgtEl>
                                      </p:cBhvr>
                                    </p:animEffect>
                                  </p:childTnLst>
                                </p:cTn>
                              </p:par>
                            </p:childTnLst>
                          </p:cTn>
                        </p:par>
                        <p:par>
                          <p:cTn id="51" fill="hold" nodeType="afterGroup">
                            <p:stCondLst>
                              <p:cond delay="1500"/>
                            </p:stCondLst>
                            <p:childTnLst>
                              <p:par>
                                <p:cTn id="52" presetID="22" presetClass="entr" presetSubtype="2" fill="hold" nodeType="after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wipe(right)">
                                      <p:cBhvr>
                                        <p:cTn id="54" dur="500"/>
                                        <p:tgtEl>
                                          <p:spTgt spid="62"/>
                                        </p:tgtEl>
                                      </p:cBhvr>
                                    </p:animEffect>
                                  </p:childTnLst>
                                </p:cTn>
                              </p:par>
                            </p:childTnLst>
                          </p:cTn>
                        </p:par>
                        <p:par>
                          <p:cTn id="55" fill="hold" nodeType="afterGroup">
                            <p:stCondLst>
                              <p:cond delay="2000"/>
                            </p:stCondLst>
                            <p:childTnLst>
                              <p:par>
                                <p:cTn id="56" presetID="22" presetClass="entr" presetSubtype="2"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wipe(right)">
                                      <p:cBhvr>
                                        <p:cTn id="58" dur="500"/>
                                        <p:tgtEl>
                                          <p:spTgt spid="63"/>
                                        </p:tgtEl>
                                      </p:cBhvr>
                                    </p:animEffect>
                                  </p:childTnLst>
                                </p:cTn>
                              </p:par>
                            </p:childTnLst>
                          </p:cTn>
                        </p:par>
                        <p:par>
                          <p:cTn id="59" fill="hold" nodeType="afterGroup">
                            <p:stCondLst>
                              <p:cond delay="2500"/>
                            </p:stCondLst>
                            <p:childTnLst>
                              <p:par>
                                <p:cTn id="60" presetID="22" presetClass="entr" presetSubtype="1" fill="hold" nodeType="after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wipe(up)">
                                      <p:cBhvr>
                                        <p:cTn id="62" dur="500"/>
                                        <p:tgtEl>
                                          <p:spTgt spid="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Lst>
  </p:timing>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993</TotalTime>
  <Words>7584</Words>
  <Application>Microsoft Office PowerPoint</Application>
  <PresentationFormat>Widescreen</PresentationFormat>
  <Paragraphs>1113</Paragraphs>
  <Slides>53</Slides>
  <Notes>29</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53</vt:i4>
      </vt:variant>
    </vt:vector>
  </HeadingPairs>
  <TitlesOfParts>
    <vt:vector size="73" baseType="lpstr">
      <vt:lpstr>Aptos</vt:lpstr>
      <vt:lpstr>Arial</vt:lpstr>
      <vt:lpstr>Be Vietnam Pro</vt:lpstr>
      <vt:lpstr>Calibri</vt:lpstr>
      <vt:lpstr>Calibri (Body)</vt:lpstr>
      <vt:lpstr>Cambria Math</vt:lpstr>
      <vt:lpstr>Congenial</vt:lpstr>
      <vt:lpstr>Consolas</vt:lpstr>
      <vt:lpstr>ff9</vt:lpstr>
      <vt:lpstr>ffa</vt:lpstr>
      <vt:lpstr>Fira Code</vt:lpstr>
      <vt:lpstr>Open Sans</vt:lpstr>
      <vt:lpstr>PragmataPro Mono Liga</vt:lpstr>
      <vt:lpstr>Proxima Nova</vt:lpstr>
      <vt:lpstr>Tahoma</vt:lpstr>
      <vt:lpstr>Times New Roman</vt:lpstr>
      <vt:lpstr>ui-sans-serif</vt:lpstr>
      <vt:lpstr>Verdana</vt:lpstr>
      <vt:lpstr>Wingdings</vt:lpstr>
      <vt:lpstr>1_Office Theme</vt:lpstr>
      <vt:lpstr>PowerPoint Presentation</vt:lpstr>
      <vt:lpstr>PowerPoint Presentation</vt:lpstr>
      <vt:lpstr>PowerPoint Presentation</vt:lpstr>
      <vt:lpstr>PowerPoint Presentation</vt:lpstr>
      <vt:lpstr>6.1 Khái niệm đệ quy</vt:lpstr>
      <vt:lpstr>6.1 Khái niệm đệ quy</vt:lpstr>
      <vt:lpstr>6.1 Khái niệm đệ quy</vt:lpstr>
      <vt:lpstr>PowerPoint Presentation</vt:lpstr>
      <vt:lpstr>6.2 Khái niệm hàm đệ quy</vt:lpstr>
      <vt:lpstr>Cấu trúc hàm đệ quy</vt:lpstr>
      <vt:lpstr>Điều kiện dừng</vt:lpstr>
      <vt:lpstr>PowerPoint Presentation</vt:lpstr>
      <vt:lpstr>6.3 Các loại đệ quy</vt:lpstr>
      <vt:lpstr>Đệ quy tuyến tính</vt:lpstr>
      <vt:lpstr>Đệ quy nhị phân</vt:lpstr>
      <vt:lpstr>Đệ quy phi tuyến</vt:lpstr>
      <vt:lpstr>Đệ quy hỗ tương</vt:lpstr>
      <vt:lpstr>Đệ quy hỗ tương</vt:lpstr>
      <vt:lpstr>PowerPoint Presentation</vt:lpstr>
      <vt:lpstr>6.4 Các bước xây dựng hàm đệ quy</vt:lpstr>
      <vt:lpstr>PowerPoint Presentation</vt:lpstr>
      <vt:lpstr>Cơ chế gọi hàm và STACK</vt:lpstr>
      <vt:lpstr>Nhận xét</vt:lpstr>
      <vt:lpstr>Ví dụ gọi hàm đệ quy</vt:lpstr>
      <vt:lpstr>Ví dụ gọi hàm đệ quy</vt:lpstr>
      <vt:lpstr>Phân tích giải thuật đệ quy sử dụng cây đệ quy</vt:lpstr>
      <vt:lpstr>Một số lỗi thường gặp</vt:lpstr>
      <vt:lpstr>Ví dụ về StackOverflow</vt:lpstr>
      <vt:lpstr>PowerPoint Presentation</vt:lpstr>
      <vt:lpstr>Ví dụ 1</vt:lpstr>
      <vt:lpstr>Ví dụ 2</vt:lpstr>
      <vt:lpstr>Tính thời gian chạy</vt:lpstr>
      <vt:lpstr>Ví dụ 3</vt:lpstr>
      <vt:lpstr>Ví dụ 4</vt:lpstr>
      <vt:lpstr>Ví dụ 5</vt:lpstr>
      <vt:lpstr>Ví dụ 6</vt:lpstr>
      <vt:lpstr>PowerPoint Presentation</vt:lpstr>
      <vt:lpstr>6.7 Các vấn đề đệ quy thông dụng</vt:lpstr>
      <vt:lpstr>Hệ thức truy hồi</vt:lpstr>
      <vt:lpstr>Hệ thức truy hồi</vt:lpstr>
      <vt:lpstr>Hệ thức truy hồi</vt:lpstr>
      <vt:lpstr>Chia để trị (divide &amp; conquer)</vt:lpstr>
      <vt:lpstr>Chia để trị (divide &amp; conquer)</vt:lpstr>
      <vt:lpstr>Chia để trị (divide &amp; conquer)</vt:lpstr>
      <vt:lpstr>Chia để trị (divide &amp; conquer)</vt:lpstr>
      <vt:lpstr>Lần ngược (Backtracking)</vt:lpstr>
      <vt:lpstr>Lần ngược (Backtracking)</vt:lpstr>
      <vt:lpstr>Giải bài toán Tháp Hà Nội</vt:lpstr>
      <vt:lpstr>Tháp Hà Nội</vt:lpstr>
      <vt:lpstr>PowerPoint Presentation</vt:lpstr>
      <vt:lpstr>6.8 Ưu điểm và khuyết điểm của phương pháp đệ quy</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74</cp:revision>
  <dcterms:created xsi:type="dcterms:W3CDTF">2023-10-24T06:45:57Z</dcterms:created>
  <dcterms:modified xsi:type="dcterms:W3CDTF">2024-09-08T07:38:46Z</dcterms:modified>
</cp:coreProperties>
</file>