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5"/>
  </p:notesMasterIdLst>
  <p:sldIdLst>
    <p:sldId id="256" r:id="rId2"/>
    <p:sldId id="453" r:id="rId3"/>
    <p:sldId id="258" r:id="rId4"/>
    <p:sldId id="259" r:id="rId5"/>
    <p:sldId id="377" r:id="rId6"/>
    <p:sldId id="436" r:id="rId7"/>
    <p:sldId id="431" r:id="rId8"/>
    <p:sldId id="378" r:id="rId9"/>
    <p:sldId id="437" r:id="rId10"/>
    <p:sldId id="435" r:id="rId11"/>
    <p:sldId id="432" r:id="rId12"/>
    <p:sldId id="381" r:id="rId13"/>
    <p:sldId id="439" r:id="rId14"/>
    <p:sldId id="438" r:id="rId15"/>
    <p:sldId id="440" r:id="rId16"/>
    <p:sldId id="430" r:id="rId17"/>
    <p:sldId id="382" r:id="rId18"/>
    <p:sldId id="441" r:id="rId19"/>
    <p:sldId id="383" r:id="rId20"/>
    <p:sldId id="384" r:id="rId21"/>
    <p:sldId id="423" r:id="rId22"/>
    <p:sldId id="385" r:id="rId23"/>
    <p:sldId id="444" r:id="rId24"/>
    <p:sldId id="386" r:id="rId25"/>
    <p:sldId id="387" r:id="rId26"/>
    <p:sldId id="448" r:id="rId27"/>
    <p:sldId id="450" r:id="rId28"/>
    <p:sldId id="452" r:id="rId29"/>
    <p:sldId id="445" r:id="rId30"/>
    <p:sldId id="388" r:id="rId31"/>
    <p:sldId id="442" r:id="rId32"/>
    <p:sldId id="446" r:id="rId33"/>
    <p:sldId id="422" r:id="rId34"/>
    <p:sldId id="424" r:id="rId35"/>
    <p:sldId id="434" r:id="rId36"/>
    <p:sldId id="443" r:id="rId37"/>
    <p:sldId id="447" r:id="rId38"/>
    <p:sldId id="449" r:id="rId39"/>
    <p:sldId id="389" r:id="rId40"/>
    <p:sldId id="391" r:id="rId41"/>
    <p:sldId id="403" r:id="rId42"/>
    <p:sldId id="433" r:id="rId43"/>
    <p:sldId id="392" r:id="rId44"/>
    <p:sldId id="393" r:id="rId45"/>
    <p:sldId id="394" r:id="rId46"/>
    <p:sldId id="395" r:id="rId47"/>
    <p:sldId id="418" r:id="rId48"/>
    <p:sldId id="397" r:id="rId49"/>
    <p:sldId id="398" r:id="rId50"/>
    <p:sldId id="399" r:id="rId51"/>
    <p:sldId id="400" r:id="rId52"/>
    <p:sldId id="409" r:id="rId53"/>
    <p:sldId id="415" r:id="rId54"/>
    <p:sldId id="417" r:id="rId55"/>
    <p:sldId id="429" r:id="rId56"/>
    <p:sldId id="411" r:id="rId57"/>
    <p:sldId id="407" r:id="rId58"/>
    <p:sldId id="412" r:id="rId59"/>
    <p:sldId id="406" r:id="rId60"/>
    <p:sldId id="413" r:id="rId61"/>
    <p:sldId id="414" r:id="rId62"/>
    <p:sldId id="402" r:id="rId63"/>
    <p:sldId id="416"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6634" autoAdjust="0"/>
  </p:normalViewPr>
  <p:slideViewPr>
    <p:cSldViewPr snapToGrid="0">
      <p:cViewPr varScale="1">
        <p:scale>
          <a:sx n="89" d="100"/>
          <a:sy n="89" d="100"/>
        </p:scale>
        <p:origin x="1320" y="84"/>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740588-21A9-4B93-919D-4CC9A3630181}" type="datetimeFigureOut">
              <a:rPr lang="en-US" smtClean="0"/>
              <a:t>08/09/2024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44BD28F-C6C4-427F-B5FF-BEF1ED9FE2B9}" type="slidenum">
              <a:rPr lang="en-US" smtClean="0"/>
              <a:t>‹#›</a:t>
            </a:fld>
            <a:endParaRPr lang="en-US"/>
          </a:p>
        </p:txBody>
      </p:sp>
    </p:spTree>
    <p:extLst>
      <p:ext uri="{BB962C8B-B14F-4D97-AF65-F5344CB8AC3E}">
        <p14:creationId xmlns:p14="http://schemas.microsoft.com/office/powerpoint/2010/main" val="3563454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solidFill>
                  <a:srgbClr val="AF00DB"/>
                </a:solidFill>
                <a:effectLst/>
                <a:highlight>
                  <a:srgbClr val="FFFFFF"/>
                </a:highlight>
                <a:latin typeface="PragmataPro Mono Liga" panose="02000509040000020004" pitchFamily="49" charset="0"/>
              </a:rPr>
              <a:t>#include</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a1, a2, a3, a4, a5, a6, a7, a8 , a9, a10;</a:t>
            </a:r>
          </a:p>
          <a:p>
            <a:r>
              <a:rPr lang="en-US" b="0">
                <a:solidFill>
                  <a:srgbClr val="000000"/>
                </a:solidFill>
                <a:effectLst/>
                <a:highlight>
                  <a:srgbClr val="FFFFFF"/>
                </a:highlight>
                <a:latin typeface="PragmataPro Mono Liga" panose="02000509040000020004" pitchFamily="49" charset="0"/>
              </a:rPr>
              <a:t>    cin &gt;&gt; a1 &gt;&gt;  a2 &gt;&gt;  a3 &gt;&gt;  a4 &gt;&gt;  a5 &gt;&gt;  a6 &gt;&gt;  a7 &gt;&gt;  a8  &gt;&gt;  a9 &gt;&gt;  a10;</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(a1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a1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(a2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a2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(a3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a3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(a4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a4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(a5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a5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(a6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a6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(a7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a7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(a8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a8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(a9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a9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(a10 &lt; </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 cout &lt;&lt; a10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endParaRPr lang="en-US"/>
          </a:p>
          <a:p>
            <a:endParaRPr lang="en-US"/>
          </a:p>
          <a:p>
            <a:r>
              <a:rPr lang="en-US" b="0">
                <a:solidFill>
                  <a:srgbClr val="AF00DB"/>
                </a:solidFill>
                <a:effectLst/>
                <a:highlight>
                  <a:srgbClr val="FFFFFF"/>
                </a:highlight>
                <a:latin typeface="PragmataPro Mono Liga" panose="02000509040000020004" pitchFamily="49" charset="0"/>
              </a:rPr>
              <a:t>#include</a:t>
            </a:r>
            <a:r>
              <a:rPr lang="en-US" b="0">
                <a:solidFill>
                  <a:srgbClr val="A31515"/>
                </a:solidFill>
                <a:effectLst/>
                <a:highlight>
                  <a:srgbClr val="FFFFFF"/>
                </a:highlight>
                <a:latin typeface="PragmataPro Mono Liga" panose="02000509040000020004" pitchFamily="49" charset="0"/>
              </a:rPr>
              <a:t>&lt;iostream&gt;</a:t>
            </a:r>
            <a:endParaRPr lang="en-US" b="0">
              <a:solidFill>
                <a:srgbClr val="000000"/>
              </a:solidFill>
              <a:effectLst/>
              <a:highlight>
                <a:srgbClr val="FFFFFF"/>
              </a:highlight>
              <a:latin typeface="PragmataPro Mono Liga" panose="02000509040000020004" pitchFamily="49" charset="0"/>
            </a:endParaRPr>
          </a:p>
          <a:p>
            <a:r>
              <a:rPr lang="en-US" b="0">
                <a:solidFill>
                  <a:srgbClr val="AF00DB"/>
                </a:solidFill>
                <a:effectLst/>
                <a:highlight>
                  <a:srgbClr val="FFFFFF"/>
                </a:highlight>
                <a:latin typeface="PragmataPro Mono Liga" panose="02000509040000020004" pitchFamily="49" charset="0"/>
              </a:rPr>
              <a:t>using</a:t>
            </a:r>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namespace</a:t>
            </a:r>
            <a:r>
              <a:rPr lang="en-US" b="0">
                <a:solidFill>
                  <a:srgbClr val="000000"/>
                </a:solidFill>
                <a:effectLst/>
                <a:highlight>
                  <a:srgbClr val="FFFFFF"/>
                </a:highlight>
                <a:latin typeface="PragmataPro Mono Liga" panose="02000509040000020004" pitchFamily="49" charset="0"/>
              </a:rPr>
              <a:t> </a:t>
            </a:r>
            <a:r>
              <a:rPr lang="en-US" b="0">
                <a:solidFill>
                  <a:srgbClr val="267F99"/>
                </a:solidFill>
                <a:effectLst/>
                <a:highlight>
                  <a:srgbClr val="FFFFFF"/>
                </a:highlight>
                <a:latin typeface="PragmataPro Mono Liga" panose="02000509040000020004" pitchFamily="49" charset="0"/>
              </a:rPr>
              <a:t>std</a:t>
            </a:r>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795E26"/>
                </a:solidFill>
                <a:effectLst/>
                <a:highlight>
                  <a:srgbClr val="FFFFFF"/>
                </a:highlight>
                <a:latin typeface="PragmataPro Mono Liga" panose="02000509040000020004" pitchFamily="49" charset="0"/>
              </a:rPr>
              <a:t>main</a:t>
            </a:r>
            <a:r>
              <a:rPr lang="en-US" b="0">
                <a:solidFill>
                  <a:srgbClr val="000000"/>
                </a:solidFill>
                <a:effectLst/>
                <a:highlight>
                  <a:srgbClr val="FFFFFF"/>
                </a:highlight>
                <a:latin typeface="PragmataPro Mono Liga" panose="02000509040000020004" pitchFamily="49" charset="0"/>
              </a:rPr>
              <a:t>() {</a:t>
            </a:r>
          </a:p>
          <a:p>
            <a:r>
              <a:rPr lang="en-US" b="0">
                <a:solidFill>
                  <a:srgbClr val="000000"/>
                </a:solidFill>
                <a:effectLst/>
                <a:highlight>
                  <a:srgbClr val="FFFFFF"/>
                </a:highlight>
                <a:latin typeface="PragmataPro Mono Liga" panose="02000509040000020004" pitchFamily="49" charset="0"/>
              </a:rPr>
              <a:t>    </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10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for</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i=</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i&lt;</a:t>
            </a:r>
            <a:r>
              <a:rPr lang="en-US" b="0">
                <a:solidFill>
                  <a:srgbClr val="098658"/>
                </a:solidFill>
                <a:effectLst/>
                <a:highlight>
                  <a:srgbClr val="FFFFFF"/>
                </a:highlight>
                <a:latin typeface="PragmataPro Mono Liga" panose="02000509040000020004" pitchFamily="49" charset="0"/>
              </a:rPr>
              <a:t>10</a:t>
            </a:r>
            <a:r>
              <a:rPr lang="en-US" b="0">
                <a:solidFill>
                  <a:srgbClr val="000000"/>
                </a:solidFill>
                <a:effectLst/>
                <a:highlight>
                  <a:srgbClr val="FFFFFF"/>
                </a:highlight>
                <a:latin typeface="PragmataPro Mono Liga" panose="02000509040000020004" pitchFamily="49" charset="0"/>
              </a:rPr>
              <a:t>; i++)</a:t>
            </a:r>
          </a:p>
          <a:p>
            <a:r>
              <a:rPr lang="en-US" b="0">
                <a:solidFill>
                  <a:srgbClr val="000000"/>
                </a:solidFill>
                <a:effectLst/>
                <a:highlight>
                  <a:srgbClr val="FFFFFF"/>
                </a:highlight>
                <a:latin typeface="PragmataPro Mono Liga" panose="02000509040000020004" pitchFamily="49" charset="0"/>
              </a:rPr>
              <a:t>        cin &gt;&gt;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[i];</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for</a:t>
            </a:r>
            <a:r>
              <a:rPr lang="en-US" b="0">
                <a:solidFill>
                  <a:srgbClr val="000000"/>
                </a:solidFill>
                <a:effectLst/>
                <a:highlight>
                  <a:srgbClr val="FFFFFF"/>
                </a:highlight>
                <a:latin typeface="PragmataPro Mono Liga" panose="02000509040000020004" pitchFamily="49" charset="0"/>
              </a:rPr>
              <a:t>(</a:t>
            </a:r>
            <a:r>
              <a:rPr lang="en-US" b="0">
                <a:solidFill>
                  <a:srgbClr val="0000FF"/>
                </a:solidFill>
                <a:effectLst/>
                <a:highlight>
                  <a:srgbClr val="FFFFFF"/>
                </a:highlight>
                <a:latin typeface="PragmataPro Mono Liga" panose="02000509040000020004" pitchFamily="49" charset="0"/>
              </a:rPr>
              <a:t>int</a:t>
            </a:r>
            <a:r>
              <a:rPr lang="en-US" b="0">
                <a:solidFill>
                  <a:srgbClr val="000000"/>
                </a:solidFill>
                <a:effectLst/>
                <a:highlight>
                  <a:srgbClr val="FFFFFF"/>
                </a:highlight>
                <a:latin typeface="PragmataPro Mono Liga" panose="02000509040000020004" pitchFamily="49" charset="0"/>
              </a:rPr>
              <a:t> i=</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 i&lt;</a:t>
            </a:r>
            <a:r>
              <a:rPr lang="en-US" b="0">
                <a:solidFill>
                  <a:srgbClr val="098658"/>
                </a:solidFill>
                <a:effectLst/>
                <a:highlight>
                  <a:srgbClr val="FFFFFF"/>
                </a:highlight>
                <a:latin typeface="PragmataPro Mono Liga" panose="02000509040000020004" pitchFamily="49" charset="0"/>
              </a:rPr>
              <a:t>10</a:t>
            </a:r>
            <a:r>
              <a:rPr lang="en-US" b="0">
                <a:solidFill>
                  <a:srgbClr val="000000"/>
                </a:solidFill>
                <a:effectLst/>
                <a:highlight>
                  <a:srgbClr val="FFFFFF"/>
                </a:highlight>
                <a:latin typeface="PragmataPro Mono Liga" panose="02000509040000020004" pitchFamily="49" charset="0"/>
              </a:rPr>
              <a:t>; i++)</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if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[i]&lt;</a:t>
            </a:r>
            <a:r>
              <a:rPr lang="en-US" b="0">
                <a:solidFill>
                  <a:srgbClr val="098658"/>
                </a:solidFill>
                <a:effectLst/>
                <a:highlight>
                  <a:srgbClr val="FFFFFF"/>
                </a:highlight>
                <a:latin typeface="PragmataPro Mono Liga" panose="02000509040000020004" pitchFamily="49" charset="0"/>
              </a:rPr>
              <a:t>1989</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            cout &lt;&lt; </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[i] &lt;&lt; endl;</a:t>
            </a:r>
          </a:p>
          <a:p>
            <a:r>
              <a:rPr lang="en-US" b="0">
                <a:solidFill>
                  <a:srgbClr val="000000"/>
                </a:solidFill>
                <a:effectLst/>
                <a:highlight>
                  <a:srgbClr val="FFFFFF"/>
                </a:highlight>
                <a:latin typeface="PragmataPro Mono Liga" panose="02000509040000020004" pitchFamily="49" charset="0"/>
              </a:rPr>
              <a:t>    </a:t>
            </a:r>
            <a:r>
              <a:rPr lang="en-US" b="0">
                <a:solidFill>
                  <a:srgbClr val="AF00DB"/>
                </a:solidFill>
                <a:effectLst/>
                <a:highlight>
                  <a:srgbClr val="FFFFFF"/>
                </a:highlight>
                <a:latin typeface="PragmataPro Mono Liga" panose="02000509040000020004" pitchFamily="49" charset="0"/>
              </a:rPr>
              <a:t>return</a:t>
            </a:r>
            <a:r>
              <a:rPr lang="en-US" b="0">
                <a:solidFill>
                  <a:srgbClr val="000000"/>
                </a:solidFill>
                <a:effectLst/>
                <a:highlight>
                  <a:srgbClr val="FFFFFF"/>
                </a:highlight>
                <a:latin typeface="PragmataPro Mono Liga" panose="02000509040000020004" pitchFamily="49" charset="0"/>
              </a:rPr>
              <a:t> </a:t>
            </a:r>
            <a:r>
              <a:rPr lang="en-US" b="0">
                <a:solidFill>
                  <a:srgbClr val="098658"/>
                </a:solidFill>
                <a:effectLst/>
                <a:highlight>
                  <a:srgbClr val="FFFFFF"/>
                </a:highlight>
                <a:latin typeface="PragmataPro Mono Liga" panose="02000509040000020004" pitchFamily="49" charset="0"/>
              </a:rPr>
              <a:t>0</a:t>
            </a:r>
            <a:r>
              <a:rPr lang="en-US" b="0">
                <a:solidFill>
                  <a:srgbClr val="000000"/>
                </a:solidFill>
                <a:effectLst/>
                <a:highlight>
                  <a:srgbClr val="FFFFFF"/>
                </a:highlight>
                <a:latin typeface="PragmataPro Mono Liga" panose="02000509040000020004" pitchFamily="49" charset="0"/>
              </a:rPr>
              <a:t>;</a:t>
            </a:r>
          </a:p>
          <a:p>
            <a:r>
              <a:rPr lang="en-US" b="0">
                <a:solidFill>
                  <a:srgbClr val="000000"/>
                </a:solidFill>
                <a:effectLst/>
                <a:highlight>
                  <a:srgbClr val="FFFFFF"/>
                </a:highlight>
                <a:latin typeface="PragmataPro Mono Liga" panose="02000509040000020004" pitchFamily="49" charset="0"/>
              </a:rPr>
              <a:t>}</a:t>
            </a:r>
          </a:p>
          <a:p>
            <a:br>
              <a:rPr lang="en-US" b="0">
                <a:solidFill>
                  <a:srgbClr val="000000"/>
                </a:solidFill>
                <a:effectLst/>
                <a:highlight>
                  <a:srgbClr val="FFFFFF"/>
                </a:highlight>
                <a:latin typeface="PragmataPro Mono Liga" panose="02000509040000020004" pitchFamily="49" charset="0"/>
              </a:rPr>
            </a:br>
            <a:endParaRPr lang="en-US" b="0">
              <a:solidFill>
                <a:srgbClr val="000000"/>
              </a:solidFill>
              <a:effectLst/>
              <a:highlight>
                <a:srgbClr val="FFFFFF"/>
              </a:highlight>
              <a:latin typeface="PragmataPro Mono Liga" panose="02000509040000020004" pitchFamily="49" charset="0"/>
            </a:endParaRPr>
          </a:p>
          <a:p>
            <a:endParaRPr lang="en-US"/>
          </a:p>
        </p:txBody>
      </p:sp>
      <p:sp>
        <p:nvSpPr>
          <p:cNvPr id="4" name="Slide Number Placeholder 3"/>
          <p:cNvSpPr>
            <a:spLocks noGrp="1"/>
          </p:cNvSpPr>
          <p:nvPr>
            <p:ph type="sldNum" sz="quarter" idx="5"/>
          </p:nvPr>
        </p:nvSpPr>
        <p:spPr/>
        <p:txBody>
          <a:bodyPr/>
          <a:lstStyle/>
          <a:p>
            <a:fld id="{944BD28F-C6C4-427F-B5FF-BEF1ED9FE2B9}" type="slidenum">
              <a:rPr lang="en-US" smtClean="0"/>
              <a:t>6</a:t>
            </a:fld>
            <a:endParaRPr lang="en-US"/>
          </a:p>
        </p:txBody>
      </p:sp>
    </p:spTree>
    <p:extLst>
      <p:ext uri="{BB962C8B-B14F-4D97-AF65-F5344CB8AC3E}">
        <p14:creationId xmlns:p14="http://schemas.microsoft.com/office/powerpoint/2010/main" val="15549354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vi-VN" b="1" i="0">
                <a:solidFill>
                  <a:srgbClr val="ECECEC"/>
                </a:solidFill>
                <a:effectLst/>
                <a:highlight>
                  <a:srgbClr val="212121"/>
                </a:highlight>
                <a:latin typeface="ui-sans-serif"/>
              </a:rPr>
              <a:t>Truy cập phần tử nhanh chóng</a:t>
            </a:r>
            <a:r>
              <a:rPr lang="vi-VN" b="0" i="0">
                <a:solidFill>
                  <a:srgbClr val="ECECEC"/>
                </a:solidFill>
                <a:effectLst/>
                <a:highlight>
                  <a:srgbClr val="212121"/>
                </a:highlight>
                <a:latin typeface="ui-sans-serif"/>
              </a:rPr>
              <a:t>: Mảng cho phép truy cập các phần tử thông qua chỉ số (index), giúp việc truy cập và thay đổi giá trị của các phần tử trở nên nhanh chóng và hiệu quả.</a:t>
            </a:r>
          </a:p>
          <a:p>
            <a:pPr algn="l">
              <a:buFont typeface="+mj-lt"/>
              <a:buAutoNum type="arabicPeriod"/>
            </a:pPr>
            <a:r>
              <a:rPr lang="vi-VN" b="1" i="0">
                <a:solidFill>
                  <a:srgbClr val="ECECEC"/>
                </a:solidFill>
                <a:effectLst/>
                <a:highlight>
                  <a:srgbClr val="212121"/>
                </a:highlight>
                <a:latin typeface="ui-sans-serif"/>
              </a:rPr>
              <a:t>Tính đồng nhất của phần tử</a:t>
            </a:r>
            <a:r>
              <a:rPr lang="vi-VN" b="0" i="0">
                <a:solidFill>
                  <a:srgbClr val="ECECEC"/>
                </a:solidFill>
                <a:effectLst/>
                <a:highlight>
                  <a:srgbClr val="212121"/>
                </a:highlight>
                <a:latin typeface="ui-sans-serif"/>
              </a:rPr>
              <a:t>: Mảng chỉ chứa các phần tử có cùng kiểu dữ liệu, giúp đảm bảo tính nhất quán và dễ dàng hơn trong việc quản lý và thao tác với dữ liệu.</a:t>
            </a:r>
            <a:endParaRPr lang="en-US" b="0" i="0">
              <a:solidFill>
                <a:srgbClr val="ECECEC"/>
              </a:solidFill>
              <a:effectLst/>
              <a:highlight>
                <a:srgbClr val="212121"/>
              </a:highlight>
              <a:latin typeface="ui-sans-serif"/>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vi-VN" b="1" i="0">
                <a:solidFill>
                  <a:srgbClr val="ECECEC"/>
                </a:solidFill>
                <a:effectLst/>
                <a:highlight>
                  <a:srgbClr val="212121"/>
                </a:highlight>
                <a:latin typeface="ui-sans-serif"/>
              </a:rPr>
              <a:t>Đơn giản và dễ sử dụng</a:t>
            </a:r>
            <a:r>
              <a:rPr lang="vi-VN" b="0" i="0">
                <a:solidFill>
                  <a:srgbClr val="ECECEC"/>
                </a:solidFill>
                <a:effectLst/>
                <a:highlight>
                  <a:srgbClr val="212121"/>
                </a:highlight>
                <a:latin typeface="ui-sans-serif"/>
              </a:rPr>
              <a:t>: Cú pháp của mảng trong C++ khá đơn giản và dễ hiểu, giúp lập trình viên dễ dàng khởi tạo và sử dụng. </a:t>
            </a:r>
          </a:p>
          <a:p>
            <a:pPr algn="l">
              <a:buFont typeface="+mj-lt"/>
              <a:buAutoNum type="arabicPeriod"/>
            </a:pPr>
            <a:r>
              <a:rPr lang="vi-VN" b="1" i="0">
                <a:solidFill>
                  <a:srgbClr val="ECECEC"/>
                </a:solidFill>
                <a:effectLst/>
                <a:highlight>
                  <a:srgbClr val="212121"/>
                </a:highlight>
                <a:latin typeface="ui-sans-serif"/>
              </a:rPr>
              <a:t>Tính linh hoạt trong sử dụng</a:t>
            </a:r>
            <a:r>
              <a:rPr lang="vi-VN" b="0" i="0">
                <a:solidFill>
                  <a:srgbClr val="ECECEC"/>
                </a:solidFill>
                <a:effectLst/>
                <a:highlight>
                  <a:srgbClr val="212121"/>
                </a:highlight>
                <a:latin typeface="ui-sans-serif"/>
              </a:rPr>
              <a:t>: Mảng có thể được sử dụng để triển khai nhiều cấu trúc dữ liệu khác nhau như hàng đợi (queue), ngăn xếp (stack)</a:t>
            </a:r>
            <a:endParaRPr lang="en-US" b="0" i="0">
              <a:solidFill>
                <a:srgbClr val="ECECEC"/>
              </a:solidFill>
              <a:effectLst/>
              <a:highlight>
                <a:srgbClr val="212121"/>
              </a:highlight>
              <a:latin typeface="ui-sans-serif"/>
            </a:endParaRPr>
          </a:p>
          <a:p>
            <a:pPr algn="l">
              <a:buFont typeface="+mj-lt"/>
              <a:buAutoNum type="arabicPeriod"/>
            </a:pPr>
            <a:r>
              <a:rPr lang="vi-VN" b="1" i="0">
                <a:solidFill>
                  <a:srgbClr val="ECECEC"/>
                </a:solidFill>
                <a:effectLst/>
                <a:highlight>
                  <a:srgbClr val="212121"/>
                </a:highlight>
                <a:latin typeface="ui-sans-serif"/>
              </a:rPr>
              <a:t>Bộ nhớ liên tiếp</a:t>
            </a:r>
            <a:r>
              <a:rPr lang="vi-VN" b="0" i="0">
                <a:solidFill>
                  <a:srgbClr val="ECECEC"/>
                </a:solidFill>
                <a:effectLst/>
                <a:highlight>
                  <a:srgbClr val="212121"/>
                </a:highlight>
                <a:latin typeface="ui-sans-serif"/>
              </a:rPr>
              <a:t>: Các phần tử của mảng được lưu trữ liên tiếp trong bộ nhớ, giúp tối ưu hóa việc sử dụng bộ nhớ và tăng tốc độ truy cập phần tử nhờ tính liên tiếp của địa chỉ bộ nhớ. </a:t>
            </a:r>
            <a:endParaRPr lang="en-US" b="0" i="0">
              <a:solidFill>
                <a:srgbClr val="ECECEC"/>
              </a:solidFill>
              <a:effectLst/>
              <a:highlight>
                <a:srgbClr val="212121"/>
              </a:highlight>
              <a:latin typeface="ui-sans-serif"/>
            </a:endParaRPr>
          </a:p>
          <a:p>
            <a:r>
              <a:rPr lang="en-US" b="1"/>
              <a:t>6. </a:t>
            </a:r>
            <a:r>
              <a:rPr lang="vi-VN" b="1"/>
              <a:t>Tích hợp với các hàm và thư viện</a:t>
            </a:r>
            <a:r>
              <a:rPr lang="en-US" b="1"/>
              <a:t>: </a:t>
            </a:r>
            <a:r>
              <a:rPr lang="vi-VN"/>
              <a:t>C++ cung cấp nhiều hàm và thư viện hỗ trợ thao tác với mảng, giúp việc sử dụng mảng trở nên thuận tiện và linh hoạt hơn. Ví dụ, ta có thể sử dụng các hàm như std::sort để sắp xếp mảng, std::copy để sao chép mảng, v.v.</a:t>
            </a:r>
          </a:p>
          <a:p>
            <a:pPr algn="l">
              <a:buFont typeface="+mj-lt"/>
              <a:buAutoNum type="arabicPeriod"/>
            </a:pPr>
            <a:endParaRPr lang="en-US" b="0" i="0">
              <a:solidFill>
                <a:srgbClr val="ECECEC"/>
              </a:solidFill>
              <a:effectLst/>
              <a:highlight>
                <a:srgbClr val="212121"/>
              </a:highlight>
              <a:latin typeface="ui-sans-serif"/>
            </a:endParaRPr>
          </a:p>
          <a:p>
            <a:pPr algn="l">
              <a:buFont typeface="+mj-lt"/>
              <a:buAutoNum type="arabicPeriod"/>
            </a:pPr>
            <a:endParaRPr lang="vi-VN" b="0" i="0">
              <a:solidFill>
                <a:srgbClr val="ECECEC"/>
              </a:solidFill>
              <a:effectLst/>
              <a:highlight>
                <a:srgbClr val="212121"/>
              </a:highlight>
              <a:latin typeface="ui-sans-serif"/>
            </a:endParaRPr>
          </a:p>
        </p:txBody>
      </p:sp>
      <p:sp>
        <p:nvSpPr>
          <p:cNvPr id="4" name="Slide Number Placeholder 3"/>
          <p:cNvSpPr>
            <a:spLocks noGrp="1"/>
          </p:cNvSpPr>
          <p:nvPr>
            <p:ph type="sldNum" sz="quarter" idx="5"/>
          </p:nvPr>
        </p:nvSpPr>
        <p:spPr/>
        <p:txBody>
          <a:bodyPr/>
          <a:lstStyle/>
          <a:p>
            <a:fld id="{944BD28F-C6C4-427F-B5FF-BEF1ED9FE2B9}" type="slidenum">
              <a:rPr lang="en-US" smtClean="0"/>
              <a:t>10</a:t>
            </a:fld>
            <a:endParaRPr lang="en-US"/>
          </a:p>
        </p:txBody>
      </p:sp>
    </p:spTree>
    <p:extLst>
      <p:ext uri="{BB962C8B-B14F-4D97-AF65-F5344CB8AC3E}">
        <p14:creationId xmlns:p14="http://schemas.microsoft.com/office/powerpoint/2010/main" val="10594797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ltLang="en-US"/>
          </a:p>
        </p:txBody>
      </p:sp>
      <p:sp>
        <p:nvSpPr>
          <p:cNvPr id="307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defRPr>
            </a:lvl1pPr>
            <a:lvl2pPr marL="742950" indent="-285750">
              <a:spcBef>
                <a:spcPct val="30000"/>
              </a:spcBef>
              <a:defRPr sz="1200">
                <a:solidFill>
                  <a:schemeClr val="tx1"/>
                </a:solidFill>
                <a:latin typeface="Calibri" panose="020F0502020204030204" charset="0"/>
              </a:defRPr>
            </a:lvl2pPr>
            <a:lvl3pPr marL="1143000" indent="-228600">
              <a:spcBef>
                <a:spcPct val="30000"/>
              </a:spcBef>
              <a:defRPr sz="1200">
                <a:solidFill>
                  <a:schemeClr val="tx1"/>
                </a:solidFill>
                <a:latin typeface="Calibri" panose="020F0502020204030204" charset="0"/>
              </a:defRPr>
            </a:lvl3pPr>
            <a:lvl4pPr marL="1600200" indent="-228600">
              <a:spcBef>
                <a:spcPct val="30000"/>
              </a:spcBef>
              <a:defRPr sz="1200">
                <a:solidFill>
                  <a:schemeClr val="tx1"/>
                </a:solidFill>
                <a:latin typeface="Calibri" panose="020F0502020204030204" charset="0"/>
              </a:defRPr>
            </a:lvl4pPr>
            <a:lvl5pPr marL="2057400" indent="-228600">
              <a:spcBef>
                <a:spcPct val="30000"/>
              </a:spcBef>
              <a:defRPr sz="1200">
                <a:solidFill>
                  <a:schemeClr val="tx1"/>
                </a:solidFill>
                <a:latin typeface="Calibri" panose="020F0502020204030204" charset="0"/>
              </a:defRPr>
            </a:lvl5pPr>
            <a:lvl6pPr marL="2514600" indent="-228600" eaLnBrk="0" fontAlgn="base" hangingPunct="0">
              <a:spcBef>
                <a:spcPct val="30000"/>
              </a:spcBef>
              <a:spcAft>
                <a:spcPct val="0"/>
              </a:spcAft>
              <a:defRPr sz="1200">
                <a:solidFill>
                  <a:schemeClr val="tx1"/>
                </a:solidFill>
                <a:latin typeface="Calibri" panose="020F0502020204030204" charset="0"/>
              </a:defRPr>
            </a:lvl6pPr>
            <a:lvl7pPr marL="2971800" indent="-228600" eaLnBrk="0" fontAlgn="base" hangingPunct="0">
              <a:spcBef>
                <a:spcPct val="30000"/>
              </a:spcBef>
              <a:spcAft>
                <a:spcPct val="0"/>
              </a:spcAft>
              <a:defRPr sz="1200">
                <a:solidFill>
                  <a:schemeClr val="tx1"/>
                </a:solidFill>
                <a:latin typeface="Calibri" panose="020F0502020204030204" charset="0"/>
              </a:defRPr>
            </a:lvl7pPr>
            <a:lvl8pPr marL="3429000" indent="-228600" eaLnBrk="0" fontAlgn="base" hangingPunct="0">
              <a:spcBef>
                <a:spcPct val="30000"/>
              </a:spcBef>
              <a:spcAft>
                <a:spcPct val="0"/>
              </a:spcAft>
              <a:defRPr sz="1200">
                <a:solidFill>
                  <a:schemeClr val="tx1"/>
                </a:solidFill>
                <a:latin typeface="Calibri" panose="020F0502020204030204" charset="0"/>
              </a:defRPr>
            </a:lvl8pPr>
            <a:lvl9pPr marL="3886200" indent="-228600" eaLnBrk="0" fontAlgn="base" hangingPunct="0">
              <a:spcBef>
                <a:spcPct val="30000"/>
              </a:spcBef>
              <a:spcAft>
                <a:spcPct val="0"/>
              </a:spcAft>
              <a:defRPr sz="1200">
                <a:solidFill>
                  <a:schemeClr val="tx1"/>
                </a:solidFill>
                <a:latin typeface="Calibri" panose="020F0502020204030204" charset="0"/>
              </a:defRPr>
            </a:lvl9pPr>
          </a:lstStyle>
          <a:p>
            <a:pPr>
              <a:spcBef>
                <a:spcPct val="0"/>
              </a:spcBef>
            </a:pPr>
            <a:fld id="{F71563C2-8FE3-45FD-8305-C883CBEC4C36}" type="slidenum">
              <a:rPr lang="en-US" altLang="en-US" sz="1300" smtClean="0">
                <a:latin typeface="Arial" panose="020B0604020202020204" pitchFamily="34" charset="0"/>
              </a:rPr>
              <a:t>21</a:t>
            </a:fld>
            <a:endParaRPr lang="en-US" altLang="en-US" sz="130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4BD28F-C6C4-427F-B5FF-BEF1ED9FE2B9}" type="slidenum">
              <a:rPr lang="en-US" smtClean="0"/>
              <a:t>30</a:t>
            </a:fld>
            <a:endParaRPr lang="en-US"/>
          </a:p>
        </p:txBody>
      </p:sp>
    </p:spTree>
    <p:extLst>
      <p:ext uri="{BB962C8B-B14F-4D97-AF65-F5344CB8AC3E}">
        <p14:creationId xmlns:p14="http://schemas.microsoft.com/office/powerpoint/2010/main" val="1190849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vi-VN" altLang="en-US"/>
          </a:p>
        </p:txBody>
      </p:sp>
      <p:sp>
        <p:nvSpPr>
          <p:cNvPr id="4096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charset="0"/>
              </a:defRPr>
            </a:lvl1pPr>
            <a:lvl2pPr marL="742950" indent="-285750">
              <a:spcBef>
                <a:spcPct val="30000"/>
              </a:spcBef>
              <a:defRPr sz="1200">
                <a:solidFill>
                  <a:schemeClr val="tx1"/>
                </a:solidFill>
                <a:latin typeface="Calibri" panose="020F0502020204030204" charset="0"/>
              </a:defRPr>
            </a:lvl2pPr>
            <a:lvl3pPr marL="1143000" indent="-228600">
              <a:spcBef>
                <a:spcPct val="30000"/>
              </a:spcBef>
              <a:defRPr sz="1200">
                <a:solidFill>
                  <a:schemeClr val="tx1"/>
                </a:solidFill>
                <a:latin typeface="Calibri" panose="020F0502020204030204" charset="0"/>
              </a:defRPr>
            </a:lvl3pPr>
            <a:lvl4pPr marL="1600200" indent="-228600">
              <a:spcBef>
                <a:spcPct val="30000"/>
              </a:spcBef>
              <a:defRPr sz="1200">
                <a:solidFill>
                  <a:schemeClr val="tx1"/>
                </a:solidFill>
                <a:latin typeface="Calibri" panose="020F0502020204030204" charset="0"/>
              </a:defRPr>
            </a:lvl4pPr>
            <a:lvl5pPr marL="2057400" indent="-228600">
              <a:spcBef>
                <a:spcPct val="30000"/>
              </a:spcBef>
              <a:defRPr sz="1200">
                <a:solidFill>
                  <a:schemeClr val="tx1"/>
                </a:solidFill>
                <a:latin typeface="Calibri" panose="020F0502020204030204" charset="0"/>
              </a:defRPr>
            </a:lvl5pPr>
            <a:lvl6pPr marL="2514600" indent="-228600" eaLnBrk="0" fontAlgn="base" hangingPunct="0">
              <a:spcBef>
                <a:spcPct val="30000"/>
              </a:spcBef>
              <a:spcAft>
                <a:spcPct val="0"/>
              </a:spcAft>
              <a:defRPr sz="1200">
                <a:solidFill>
                  <a:schemeClr val="tx1"/>
                </a:solidFill>
                <a:latin typeface="Calibri" panose="020F0502020204030204" charset="0"/>
              </a:defRPr>
            </a:lvl6pPr>
            <a:lvl7pPr marL="2971800" indent="-228600" eaLnBrk="0" fontAlgn="base" hangingPunct="0">
              <a:spcBef>
                <a:spcPct val="30000"/>
              </a:spcBef>
              <a:spcAft>
                <a:spcPct val="0"/>
              </a:spcAft>
              <a:defRPr sz="1200">
                <a:solidFill>
                  <a:schemeClr val="tx1"/>
                </a:solidFill>
                <a:latin typeface="Calibri" panose="020F0502020204030204" charset="0"/>
              </a:defRPr>
            </a:lvl7pPr>
            <a:lvl8pPr marL="3429000" indent="-228600" eaLnBrk="0" fontAlgn="base" hangingPunct="0">
              <a:spcBef>
                <a:spcPct val="30000"/>
              </a:spcBef>
              <a:spcAft>
                <a:spcPct val="0"/>
              </a:spcAft>
              <a:defRPr sz="1200">
                <a:solidFill>
                  <a:schemeClr val="tx1"/>
                </a:solidFill>
                <a:latin typeface="Calibri" panose="020F0502020204030204" charset="0"/>
              </a:defRPr>
            </a:lvl8pPr>
            <a:lvl9pPr marL="3886200" indent="-228600" eaLnBrk="0" fontAlgn="base" hangingPunct="0">
              <a:spcBef>
                <a:spcPct val="30000"/>
              </a:spcBef>
              <a:spcAft>
                <a:spcPct val="0"/>
              </a:spcAft>
              <a:defRPr sz="1200">
                <a:solidFill>
                  <a:schemeClr val="tx1"/>
                </a:solidFill>
                <a:latin typeface="Calibri" panose="020F0502020204030204" charset="0"/>
              </a:defRPr>
            </a:lvl9pPr>
          </a:lstStyle>
          <a:p>
            <a:pPr>
              <a:spcBef>
                <a:spcPct val="0"/>
              </a:spcBef>
            </a:pPr>
            <a:fld id="{54560DEC-EBA6-43DA-9164-4355028A814C}" type="slidenum">
              <a:rPr lang="en-US" altLang="en-US" sz="1300" smtClean="0">
                <a:latin typeface="Arial" panose="020B0604020202020204" pitchFamily="34" charset="0"/>
              </a:rPr>
              <a:t>33</a:t>
            </a:fld>
            <a:endParaRPr lang="en-US" altLang="en-US" sz="130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#include&lt;iostream&gt;</a:t>
            </a:r>
          </a:p>
          <a:p>
            <a:r>
              <a:rPr lang="en-US"/>
              <a:t>using namespace std;</a:t>
            </a:r>
          </a:p>
          <a:p>
            <a:r>
              <a:rPr lang="en-US"/>
              <a:t>#define MAX 3</a:t>
            </a:r>
          </a:p>
          <a:p>
            <a:endParaRPr lang="en-US"/>
          </a:p>
          <a:p>
            <a:r>
              <a:rPr lang="en-US"/>
              <a:t>int main() {</a:t>
            </a:r>
          </a:p>
          <a:p>
            <a:r>
              <a:rPr lang="en-US"/>
              <a:t>    int x=7;</a:t>
            </a:r>
          </a:p>
          <a:p>
            <a:r>
              <a:rPr lang="en-US"/>
              <a:t>    typedef int MangSo[MAX];</a:t>
            </a:r>
          </a:p>
          <a:p>
            <a:r>
              <a:rPr lang="en-US"/>
              <a:t>    MangSo a = {1, 2, 3}, b; // hay: int a[MAX], b[MAX];</a:t>
            </a:r>
          </a:p>
          <a:p>
            <a:r>
              <a:rPr lang="en-US"/>
              <a:t>    //b = a;  =&gt; Sai</a:t>
            </a:r>
          </a:p>
          <a:p>
            <a:r>
              <a:rPr lang="en-US"/>
              <a:t>    for (int i = 0; i &lt; 3; i++)</a:t>
            </a:r>
          </a:p>
          <a:p>
            <a:r>
              <a:rPr lang="en-US"/>
              <a:t>        b[i] = a[i];</a:t>
            </a:r>
          </a:p>
          <a:p>
            <a:r>
              <a:rPr lang="en-US"/>
              <a:t>    cout &lt;&lt; "&amp;x= "&lt;&lt; &amp;x &lt;&lt;endl;</a:t>
            </a:r>
          </a:p>
          <a:p>
            <a:r>
              <a:rPr lang="en-US"/>
              <a:t>    cout &lt;&lt; "sizeof(x)= "&lt;&lt; sizeof(x) &lt;&lt;endl;</a:t>
            </a:r>
          </a:p>
          <a:p>
            <a:r>
              <a:rPr lang="en-US"/>
              <a:t>    cout &lt;&lt; "sizeof(b)= "&lt;&lt; sizeof(b) &lt;&lt;endl;</a:t>
            </a:r>
          </a:p>
          <a:p>
            <a:r>
              <a:rPr lang="en-US"/>
              <a:t>    cout &lt;&lt; "&amp;b= " &lt;&lt; &amp;b &lt;&lt;</a:t>
            </a:r>
          </a:p>
        </p:txBody>
      </p:sp>
      <p:sp>
        <p:nvSpPr>
          <p:cNvPr id="4" name="Slide Number Placeholder 3"/>
          <p:cNvSpPr>
            <a:spLocks noGrp="1"/>
          </p:cNvSpPr>
          <p:nvPr>
            <p:ph type="sldNum" sz="quarter" idx="5"/>
          </p:nvPr>
        </p:nvSpPr>
        <p:spPr/>
        <p:txBody>
          <a:bodyPr/>
          <a:lstStyle/>
          <a:p>
            <a:fld id="{944BD28F-C6C4-427F-B5FF-BEF1ED9FE2B9}" type="slidenum">
              <a:rPr lang="en-US" smtClean="0"/>
              <a:t>34</a:t>
            </a:fld>
            <a:endParaRPr lang="en-US"/>
          </a:p>
        </p:txBody>
      </p:sp>
    </p:spTree>
    <p:extLst>
      <p:ext uri="{BB962C8B-B14F-4D97-AF65-F5344CB8AC3E}">
        <p14:creationId xmlns:p14="http://schemas.microsoft.com/office/powerpoint/2010/main" val="31402650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4BD28F-C6C4-427F-B5FF-BEF1ED9FE2B9}" type="slidenum">
              <a:rPr lang="en-US" smtClean="0"/>
              <a:t>40</a:t>
            </a:fld>
            <a:endParaRPr lang="en-US"/>
          </a:p>
        </p:txBody>
      </p:sp>
    </p:spTree>
    <p:extLst>
      <p:ext uri="{BB962C8B-B14F-4D97-AF65-F5344CB8AC3E}">
        <p14:creationId xmlns:p14="http://schemas.microsoft.com/office/powerpoint/2010/main" val="11155983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êu đề">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54F319A-62FB-D9AB-91DD-E1478E7A521A}"/>
              </a:ext>
            </a:extLst>
          </p:cNvPr>
          <p:cNvSpPr>
            <a:spLocks noGrp="1"/>
          </p:cNvSpPr>
          <p:nvPr>
            <p:ph type="ftr" sz="quarter" idx="11"/>
          </p:nvPr>
        </p:nvSpPr>
        <p:spPr>
          <a:xfrm>
            <a:off x="2353680" y="6480629"/>
            <a:ext cx="4288103" cy="236770"/>
          </a:xfrm>
        </p:spPr>
        <p:txBody>
          <a:bodyPr/>
          <a:lstStyle>
            <a:lvl1pPr algn="l">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sp>
        <p:nvSpPr>
          <p:cNvPr id="7" name="Freeform 6">
            <a:extLst>
              <a:ext uri="{FF2B5EF4-FFF2-40B4-BE49-F238E27FC236}">
                <a16:creationId xmlns:a16="http://schemas.microsoft.com/office/drawing/2014/main" id="{88E55FBA-E532-BB1F-9AD4-40205F001925}"/>
              </a:ext>
            </a:extLst>
          </p:cNvPr>
          <p:cNvSpPr/>
          <p:nvPr userDrawn="1"/>
        </p:nvSpPr>
        <p:spPr>
          <a:xfrm rot="10800000">
            <a:off x="-1" y="0"/>
            <a:ext cx="12192000" cy="6858000"/>
          </a:xfrm>
          <a:custGeom>
            <a:avLst/>
            <a:gdLst>
              <a:gd name="connsiteX0" fmla="*/ 12192000 w 12192000"/>
              <a:gd name="connsiteY0" fmla="*/ 304800 h 6858000"/>
              <a:gd name="connsiteX1" fmla="*/ 9909279 w 12192000"/>
              <a:gd name="connsiteY1" fmla="*/ 304800 h 6858000"/>
              <a:gd name="connsiteX2" fmla="*/ 9732789 w 12192000"/>
              <a:gd name="connsiteY2" fmla="*/ 152400 h 6858000"/>
              <a:gd name="connsiteX3" fmla="*/ 5617499 w 12192000"/>
              <a:gd name="connsiteY3" fmla="*/ 152400 h 6858000"/>
              <a:gd name="connsiteX4" fmla="*/ 5441009 w 12192000"/>
              <a:gd name="connsiteY4" fmla="*/ 0 h 6858000"/>
              <a:gd name="connsiteX5" fmla="*/ 12192000 w 12192000"/>
              <a:gd name="connsiteY5" fmla="*/ 0 h 6858000"/>
              <a:gd name="connsiteX6" fmla="*/ 0 w 12192000"/>
              <a:gd name="connsiteY6" fmla="*/ 616911 h 6858000"/>
              <a:gd name="connsiteX7" fmla="*/ 0 w 12192000"/>
              <a:gd name="connsiteY7" fmla="*/ 0 h 6858000"/>
              <a:gd name="connsiteX8" fmla="*/ 715617 w 12192000"/>
              <a:gd name="connsiteY8" fmla="*/ 0 h 6858000"/>
              <a:gd name="connsiteX9" fmla="*/ 12191999 w 12192000"/>
              <a:gd name="connsiteY9" fmla="*/ 6858000 h 6858000"/>
              <a:gd name="connsiteX10" fmla="*/ 11476382 w 12192000"/>
              <a:gd name="connsiteY10" fmla="*/ 6858000 h 6858000"/>
              <a:gd name="connsiteX11" fmla="*/ 12191999 w 12192000"/>
              <a:gd name="connsiteY11" fmla="*/ 6241089 h 6858000"/>
              <a:gd name="connsiteX12" fmla="*/ 6750991 w 12192000"/>
              <a:gd name="connsiteY12" fmla="*/ 6858000 h 6858000"/>
              <a:gd name="connsiteX13" fmla="*/ 0 w 12192000"/>
              <a:gd name="connsiteY13" fmla="*/ 6858000 h 6858000"/>
              <a:gd name="connsiteX14" fmla="*/ 0 w 12192000"/>
              <a:gd name="connsiteY14" fmla="*/ 6553200 h 6858000"/>
              <a:gd name="connsiteX15" fmla="*/ 2282721 w 12192000"/>
              <a:gd name="connsiteY15" fmla="*/ 6553200 h 6858000"/>
              <a:gd name="connsiteX16" fmla="*/ 2459211 w 12192000"/>
              <a:gd name="connsiteY16" fmla="*/ 6705600 h 6858000"/>
              <a:gd name="connsiteX17" fmla="*/ 6574500 w 12192000"/>
              <a:gd name="connsiteY17" fmla="*/ 67056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2000" h="6858000">
                <a:moveTo>
                  <a:pt x="12192000" y="304800"/>
                </a:moveTo>
                <a:lnTo>
                  <a:pt x="9909279" y="304800"/>
                </a:lnTo>
                <a:lnTo>
                  <a:pt x="9732789" y="152400"/>
                </a:lnTo>
                <a:lnTo>
                  <a:pt x="5617499" y="152400"/>
                </a:lnTo>
                <a:lnTo>
                  <a:pt x="5441009" y="0"/>
                </a:lnTo>
                <a:lnTo>
                  <a:pt x="12192000" y="0"/>
                </a:lnTo>
                <a:close/>
                <a:moveTo>
                  <a:pt x="0" y="616911"/>
                </a:moveTo>
                <a:lnTo>
                  <a:pt x="0" y="0"/>
                </a:lnTo>
                <a:lnTo>
                  <a:pt x="715617" y="0"/>
                </a:lnTo>
                <a:close/>
                <a:moveTo>
                  <a:pt x="12191999" y="6858000"/>
                </a:moveTo>
                <a:lnTo>
                  <a:pt x="11476382" y="6858000"/>
                </a:lnTo>
                <a:lnTo>
                  <a:pt x="12191999" y="6241089"/>
                </a:lnTo>
                <a:close/>
                <a:moveTo>
                  <a:pt x="6750991" y="6858000"/>
                </a:moveTo>
                <a:lnTo>
                  <a:pt x="0" y="6858000"/>
                </a:lnTo>
                <a:lnTo>
                  <a:pt x="0" y="6553200"/>
                </a:lnTo>
                <a:lnTo>
                  <a:pt x="2282721" y="6553200"/>
                </a:lnTo>
                <a:lnTo>
                  <a:pt x="2459211" y="6705600"/>
                </a:lnTo>
                <a:lnTo>
                  <a:pt x="6574500" y="6705600"/>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Isosceles Triangle 12">
            <a:extLst>
              <a:ext uri="{FF2B5EF4-FFF2-40B4-BE49-F238E27FC236}">
                <a16:creationId xmlns:a16="http://schemas.microsoft.com/office/drawing/2014/main" id="{BF14C68C-3577-C657-9E87-056612AF8E42}"/>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9B88E437-A7E4-9E4B-E374-2DBE3AB8DADD}"/>
              </a:ext>
            </a:extLst>
          </p:cNvPr>
          <p:cNvGrpSpPr/>
          <p:nvPr userDrawn="1"/>
        </p:nvGrpSpPr>
        <p:grpSpPr>
          <a:xfrm>
            <a:off x="58527" y="40944"/>
            <a:ext cx="2869771" cy="1563379"/>
            <a:chOff x="44879" y="27296"/>
            <a:chExt cx="2869771" cy="1563379"/>
          </a:xfrm>
          <a:solidFill>
            <a:srgbClr val="0072FF"/>
          </a:solidFill>
        </p:grpSpPr>
        <p:cxnSp>
          <p:nvCxnSpPr>
            <p:cNvPr id="10" name="Straight Connector 9">
              <a:extLst>
                <a:ext uri="{FF2B5EF4-FFF2-40B4-BE49-F238E27FC236}">
                  <a16:creationId xmlns:a16="http://schemas.microsoft.com/office/drawing/2014/main" id="{F4A3AA59-2194-A31F-AA96-7C291846580A}"/>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1C352A7-0B18-D7E9-465D-F3B1274BB055}"/>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01A6BB9-0E9C-8F74-60DB-2DA463D47FDB}"/>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3" name="Isosceles Triangle 12">
            <a:extLst>
              <a:ext uri="{FF2B5EF4-FFF2-40B4-BE49-F238E27FC236}">
                <a16:creationId xmlns:a16="http://schemas.microsoft.com/office/drawing/2014/main" id="{1DA43496-358A-E9F0-8CFC-6A952BD4F3E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8593DC9D-C96B-54B0-5413-508E29245B5C}"/>
              </a:ext>
            </a:extLst>
          </p:cNvPr>
          <p:cNvGrpSpPr/>
          <p:nvPr userDrawn="1"/>
        </p:nvGrpSpPr>
        <p:grpSpPr>
          <a:xfrm flipH="1" flipV="1">
            <a:off x="9263702" y="5253677"/>
            <a:ext cx="2869771" cy="1563379"/>
            <a:chOff x="44879" y="27296"/>
            <a:chExt cx="2869771" cy="1563379"/>
          </a:xfrm>
          <a:solidFill>
            <a:srgbClr val="0072FF"/>
          </a:solidFill>
        </p:grpSpPr>
        <p:cxnSp>
          <p:nvCxnSpPr>
            <p:cNvPr id="15" name="Straight Connector 14">
              <a:extLst>
                <a:ext uri="{FF2B5EF4-FFF2-40B4-BE49-F238E27FC236}">
                  <a16:creationId xmlns:a16="http://schemas.microsoft.com/office/drawing/2014/main" id="{81C856C5-8D5F-4945-AAA3-959D25DF2A5E}"/>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C8FA7FF3-8245-17A0-DB3A-F0257D516679}"/>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831A1CF5-6C4E-34E9-65C0-4B4D78575756}"/>
                </a:ext>
              </a:extLst>
            </p:cNvPr>
            <p:cNvCxnSpPr>
              <a:cxnSpLocks/>
            </p:cNvCxnSpPr>
            <p:nvPr/>
          </p:nvCxnSpPr>
          <p:spPr>
            <a:xfrm flipV="1">
              <a:off x="52214" y="654128"/>
              <a:ext cx="0" cy="93654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18" name="Freeform 17">
            <a:extLst>
              <a:ext uri="{FF2B5EF4-FFF2-40B4-BE49-F238E27FC236}">
                <a16:creationId xmlns:a16="http://schemas.microsoft.com/office/drawing/2014/main" id="{3366D05A-8A62-ADE1-F4B2-73F9CA085276}"/>
              </a:ext>
            </a:extLst>
          </p:cNvPr>
          <p:cNvSpPr/>
          <p:nvPr userDrawn="1"/>
        </p:nvSpPr>
        <p:spPr>
          <a:xfrm flipH="1">
            <a:off x="5441009" y="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sp>
        <p:nvSpPr>
          <p:cNvPr id="19" name="Freeform 18">
            <a:extLst>
              <a:ext uri="{FF2B5EF4-FFF2-40B4-BE49-F238E27FC236}">
                <a16:creationId xmlns:a16="http://schemas.microsoft.com/office/drawing/2014/main" id="{E7E6E6A9-35CE-D953-F678-DB52C8ED6EC1}"/>
              </a:ext>
            </a:extLst>
          </p:cNvPr>
          <p:cNvSpPr/>
          <p:nvPr userDrawn="1"/>
        </p:nvSpPr>
        <p:spPr>
          <a:xfrm flipV="1">
            <a:off x="0" y="6553200"/>
            <a:ext cx="6750991" cy="304800"/>
          </a:xfrm>
          <a:custGeom>
            <a:avLst/>
            <a:gdLst>
              <a:gd name="connsiteX0" fmla="*/ 0 w 6750991"/>
              <a:gd name="connsiteY0" fmla="*/ 0 h 304800"/>
              <a:gd name="connsiteX1" fmla="*/ 6750991 w 6750991"/>
              <a:gd name="connsiteY1" fmla="*/ 0 h 304800"/>
              <a:gd name="connsiteX2" fmla="*/ 6574501 w 6750991"/>
              <a:gd name="connsiteY2" fmla="*/ 152400 h 304800"/>
              <a:gd name="connsiteX3" fmla="*/ 2459211 w 6750991"/>
              <a:gd name="connsiteY3" fmla="*/ 152400 h 304800"/>
              <a:gd name="connsiteX4" fmla="*/ 2282721 w 6750991"/>
              <a:gd name="connsiteY4" fmla="*/ 304800 h 304800"/>
              <a:gd name="connsiteX5" fmla="*/ 0 w 6750991"/>
              <a:gd name="connsiteY5" fmla="*/ 304800 h 30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750991" h="304800">
                <a:moveTo>
                  <a:pt x="0" y="0"/>
                </a:moveTo>
                <a:lnTo>
                  <a:pt x="6750991" y="0"/>
                </a:lnTo>
                <a:lnTo>
                  <a:pt x="6574501" y="152400"/>
                </a:lnTo>
                <a:lnTo>
                  <a:pt x="2459211" y="152400"/>
                </a:lnTo>
                <a:lnTo>
                  <a:pt x="2282721" y="304800"/>
                </a:lnTo>
                <a:lnTo>
                  <a:pt x="0" y="304800"/>
                </a:lnTo>
                <a:close/>
              </a:path>
            </a:pathLst>
          </a:custGeom>
          <a:gradFill flip="none" rotWithShape="1">
            <a:gsLst>
              <a:gs pos="0">
                <a:srgbClr val="0072FF">
                  <a:alpha val="80000"/>
                </a:srgbClr>
              </a:gs>
              <a:gs pos="100000">
                <a:srgbClr val="00C6FF">
                  <a:alpha val="85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VN"/>
          </a:p>
        </p:txBody>
      </p:sp>
      <p:pic>
        <p:nvPicPr>
          <p:cNvPr id="23" name="Picture 22" descr="A picture containing clipart, vector graphics&#10;&#10;Description automatically generated">
            <a:extLst>
              <a:ext uri="{FF2B5EF4-FFF2-40B4-BE49-F238E27FC236}">
                <a16:creationId xmlns:a16="http://schemas.microsoft.com/office/drawing/2014/main" id="{314FA3D3-A61E-753A-BCC3-7785EC3F2C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12638" y="362637"/>
            <a:ext cx="544288" cy="450213"/>
          </a:xfrm>
          <a:prstGeom prst="rect">
            <a:avLst/>
          </a:prstGeom>
        </p:spPr>
      </p:pic>
      <p:sp>
        <p:nvSpPr>
          <p:cNvPr id="24" name="TextBox 23">
            <a:extLst>
              <a:ext uri="{FF2B5EF4-FFF2-40B4-BE49-F238E27FC236}">
                <a16:creationId xmlns:a16="http://schemas.microsoft.com/office/drawing/2014/main" id="{3272C38A-5DF7-B873-F169-2EA590FF1122}"/>
              </a:ext>
            </a:extLst>
          </p:cNvPr>
          <p:cNvSpPr txBox="1"/>
          <p:nvPr userDrawn="1"/>
        </p:nvSpPr>
        <p:spPr>
          <a:xfrm>
            <a:off x="956926" y="326133"/>
            <a:ext cx="3996607" cy="523220"/>
          </a:xfrm>
          <a:prstGeom prst="rect">
            <a:avLst/>
          </a:prstGeom>
          <a:noFill/>
        </p:spPr>
        <p:txBody>
          <a:bodyPr wrap="none" rtlCol="0" anchor="ctr">
            <a:spAutoFit/>
          </a:bodyPr>
          <a:lstStyle/>
          <a:p>
            <a:r>
              <a:rPr lang="en-VN" sz="1400"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ĐẠI HỌC QUỐC GIA TP. HỒ CHÍ MINH</a:t>
            </a:r>
          </a:p>
          <a:p>
            <a:r>
              <a:rPr lang="en-VN" sz="1400" b="1" dirty="0">
                <a:gradFill flip="none" rotWithShape="1">
                  <a:gsLst>
                    <a:gs pos="0">
                      <a:srgbClr val="000046"/>
                    </a:gs>
                    <a:gs pos="100000">
                      <a:srgbClr val="1CB5E0"/>
                    </a:gs>
                  </a:gsLst>
                  <a:lin ang="2700000" scaled="1"/>
                  <a:tileRect/>
                </a:gradFill>
                <a:latin typeface="Arial" panose="020B0604020202020204" pitchFamily="34" charset="0"/>
                <a:cs typeface="Arial" panose="020B0604020202020204" pitchFamily="34" charset="0"/>
              </a:rPr>
              <a:t>TRƯỜNG ĐẠI HỌC CÔNG NGHỆ THÔNG TIN</a:t>
            </a:r>
          </a:p>
        </p:txBody>
      </p:sp>
      <p:sp>
        <p:nvSpPr>
          <p:cNvPr id="26" name="Oval 25">
            <a:extLst>
              <a:ext uri="{FF2B5EF4-FFF2-40B4-BE49-F238E27FC236}">
                <a16:creationId xmlns:a16="http://schemas.microsoft.com/office/drawing/2014/main" id="{390A5A10-F9AF-733C-8C7D-94D87B311EF5}"/>
              </a:ext>
            </a:extLst>
          </p:cNvPr>
          <p:cNvSpPr/>
          <p:nvPr/>
        </p:nvSpPr>
        <p:spPr>
          <a:xfrm>
            <a:off x="105836" y="6604291"/>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2E21DEB9-E93C-A8E4-074F-F195EB1D8ABF}"/>
              </a:ext>
            </a:extLst>
          </p:cNvPr>
          <p:cNvSpPr>
            <a:spLocks noGrp="1" noChangeAspect="1"/>
          </p:cNvSpPr>
          <p:nvPr>
            <p:ph type="sldNum" sz="quarter" idx="12"/>
          </p:nvPr>
        </p:nvSpPr>
        <p:spPr>
          <a:xfrm>
            <a:off x="75604" y="6587552"/>
            <a:ext cx="291600" cy="291600"/>
          </a:xfrm>
          <a:prstGeom prst="rect">
            <a:avLst/>
          </a:prstGeom>
        </p:spPr>
        <p:txBody>
          <a:bodyPr vert="horz" lIns="91440" tIns="45720" rIns="91440" bIns="45720" rtlCol="0" anchor="ctr"/>
          <a:lstStyle>
            <a:lvl1pPr>
              <a:defRPr lang="en-VN" sz="700" smtClean="0">
                <a:solidFill>
                  <a:schemeClr val="tx1"/>
                </a:solidFill>
                <a:latin typeface="Arial" panose="020B0604020202020204" pitchFamily="34" charset="0"/>
                <a:cs typeface="Arial" panose="020B0604020202020204" pitchFamily="34" charset="0"/>
              </a:defRPr>
            </a:lvl1pPr>
          </a:lstStyle>
          <a:p>
            <a:pPr algn="ctr"/>
            <a:fld id="{D8B0B3AC-44A8-D142-AAF6-9A453466E1A4}" type="slidenum">
              <a:rPr lang="en-VN" smtClean="0"/>
              <a:pPr algn="ctr"/>
              <a:t>‹#›</a:t>
            </a:fld>
            <a:endParaRPr lang="en-VN" dirty="0"/>
          </a:p>
        </p:txBody>
      </p:sp>
      <p:sp>
        <p:nvSpPr>
          <p:cNvPr id="34" name="Text Placeholder 33">
            <a:extLst>
              <a:ext uri="{FF2B5EF4-FFF2-40B4-BE49-F238E27FC236}">
                <a16:creationId xmlns:a16="http://schemas.microsoft.com/office/drawing/2014/main" id="{C4981174-E1E5-D0CF-F74E-4BBA287A5C73}"/>
              </a:ext>
            </a:extLst>
          </p:cNvPr>
          <p:cNvSpPr>
            <a:spLocks noGrp="1"/>
          </p:cNvSpPr>
          <p:nvPr>
            <p:ph type="body" sz="quarter" idx="13" hasCustomPrompt="1"/>
          </p:nvPr>
        </p:nvSpPr>
        <p:spPr>
          <a:xfrm>
            <a:off x="1850807" y="2208158"/>
            <a:ext cx="8490387" cy="696165"/>
          </a:xfrm>
        </p:spPr>
        <p:txBody>
          <a:bodyPr anchor="ctr">
            <a:normAutofit/>
          </a:bodyPr>
          <a:lstStyle>
            <a:lvl1pPr marL="0" indent="0" algn="ctr" defTabSz="914400" rtl="0" eaLnBrk="1" latinLnBrk="0" hangingPunct="1">
              <a:buNone/>
              <a:defRPr lang="en-VN" sz="4400" b="1" kern="1200" dirty="0">
                <a:ln>
                  <a:noFill/>
                </a:ln>
                <a:gradFill>
                  <a:gsLst>
                    <a:gs pos="0">
                      <a:srgbClr val="000046"/>
                    </a:gs>
                    <a:gs pos="100000">
                      <a:srgbClr val="1CB5E0"/>
                    </a:gs>
                  </a:gsLst>
                  <a:lin ang="5400000" scaled="1"/>
                </a:gradFill>
                <a:latin typeface="Arial" panose="020B0604020202020204" pitchFamily="34" charset="0"/>
                <a:ea typeface="+mn-ea"/>
                <a:cs typeface="Arial" panose="020B0604020202020204" pitchFamily="34" charset="0"/>
              </a:defRPr>
            </a:lvl1pPr>
          </a:lstStyle>
          <a:p>
            <a:pPr lvl="0"/>
            <a:r>
              <a:rPr lang="en-VN" dirty="0"/>
              <a:t>TÊN MÔN HỌC</a:t>
            </a:r>
          </a:p>
        </p:txBody>
      </p:sp>
      <p:sp>
        <p:nvSpPr>
          <p:cNvPr id="36" name="Text Placeholder 35">
            <a:extLst>
              <a:ext uri="{FF2B5EF4-FFF2-40B4-BE49-F238E27FC236}">
                <a16:creationId xmlns:a16="http://schemas.microsoft.com/office/drawing/2014/main" id="{F1F814F0-EAC8-84E1-83C4-B5C359387C5C}"/>
              </a:ext>
            </a:extLst>
          </p:cNvPr>
          <p:cNvSpPr>
            <a:spLocks noGrp="1"/>
          </p:cNvSpPr>
          <p:nvPr>
            <p:ph type="body" sz="quarter" idx="14" hasCustomPrompt="1"/>
          </p:nvPr>
        </p:nvSpPr>
        <p:spPr>
          <a:xfrm>
            <a:off x="876991" y="3039455"/>
            <a:ext cx="10438019" cy="459447"/>
          </a:xfrm>
        </p:spPr>
        <p:txBody>
          <a:bodyPr anchor="ctr">
            <a:noAutofit/>
          </a:bodyPr>
          <a:lstStyle>
            <a:lvl1pPr marL="0" indent="0" algn="ctr" defTabSz="914400" rtl="0" eaLnBrk="1" latinLnBrk="0" hangingPunct="1">
              <a:buNone/>
              <a:defRPr lang="en-VN" sz="2800" b="1" kern="1200" dirty="0">
                <a:gradFill>
                  <a:gsLst>
                    <a:gs pos="0">
                      <a:srgbClr val="000046"/>
                    </a:gs>
                    <a:gs pos="100000">
                      <a:srgbClr val="1CB5E0"/>
                    </a:gs>
                  </a:gsLst>
                  <a:lin ang="2700000" scaled="1"/>
                </a:gradFill>
                <a:effectLst>
                  <a:innerShdw blurRad="114300">
                    <a:schemeClr val="bg1"/>
                  </a:innerShdw>
                </a:effectLst>
                <a:latin typeface="Times New Roman" panose="02020603050405020304" pitchFamily="18" charset="0"/>
                <a:ea typeface="+mn-ea"/>
                <a:cs typeface="Times New Roman" panose="02020603050405020304" pitchFamily="18" charset="0"/>
              </a:defRPr>
            </a:lvl1pPr>
          </a:lstStyle>
          <a:p>
            <a:pPr lvl="0"/>
            <a:r>
              <a:rPr lang="en-VN" dirty="0"/>
              <a:t>CHƯƠNG X: TÊN CHƯƠNG</a:t>
            </a:r>
          </a:p>
        </p:txBody>
      </p:sp>
      <p:sp>
        <p:nvSpPr>
          <p:cNvPr id="42" name="Text Placeholder 41">
            <a:extLst>
              <a:ext uri="{FF2B5EF4-FFF2-40B4-BE49-F238E27FC236}">
                <a16:creationId xmlns:a16="http://schemas.microsoft.com/office/drawing/2014/main" id="{2B8543E7-0085-7DF3-5351-E097219BEE40}"/>
              </a:ext>
            </a:extLst>
          </p:cNvPr>
          <p:cNvSpPr>
            <a:spLocks noGrp="1"/>
          </p:cNvSpPr>
          <p:nvPr>
            <p:ph type="body" sz="quarter" idx="15" hasCustomPrompt="1"/>
          </p:nvPr>
        </p:nvSpPr>
        <p:spPr>
          <a:xfrm>
            <a:off x="4680970" y="4963048"/>
            <a:ext cx="2830058" cy="345005"/>
          </a:xfrm>
          <a:gradFill>
            <a:gsLst>
              <a:gs pos="0">
                <a:srgbClr val="0072FF"/>
              </a:gs>
              <a:gs pos="100000">
                <a:srgbClr val="00C6FF"/>
              </a:gs>
            </a:gsLst>
            <a:lin ang="2700000" scaled="1"/>
          </a:gradFill>
        </p:spPr>
        <p:txBody>
          <a:bodyPr anchor="ctr">
            <a:normAutofit/>
          </a:bodyPr>
          <a:lstStyle>
            <a:lvl1pPr marL="0" indent="0" algn="ctr">
              <a:buNone/>
              <a:defRPr sz="1400" b="1" i="0">
                <a:solidFill>
                  <a:schemeClr val="bg1"/>
                </a:solidFill>
                <a:latin typeface="Times New Roman" panose="02020603050405020304" pitchFamily="18" charset="0"/>
                <a:cs typeface="Times New Roman" panose="02020603050405020304" pitchFamily="18" charset="0"/>
              </a:defRPr>
            </a:lvl1pPr>
          </a:lstStyle>
          <a:p>
            <a:pPr lvl="0"/>
            <a:r>
              <a:rPr lang="en-VN" dirty="0"/>
              <a:t>Trình bày: Tên Giảng viên</a:t>
            </a:r>
          </a:p>
        </p:txBody>
      </p:sp>
      <p:sp>
        <p:nvSpPr>
          <p:cNvPr id="46" name="Text Placeholder 45">
            <a:extLst>
              <a:ext uri="{FF2B5EF4-FFF2-40B4-BE49-F238E27FC236}">
                <a16:creationId xmlns:a16="http://schemas.microsoft.com/office/drawing/2014/main" id="{18BC0B81-9708-34C0-3CBB-EA50270B9105}"/>
              </a:ext>
            </a:extLst>
          </p:cNvPr>
          <p:cNvSpPr>
            <a:spLocks noGrp="1"/>
          </p:cNvSpPr>
          <p:nvPr>
            <p:ph type="body" sz="quarter" idx="16" hasCustomPrompt="1"/>
          </p:nvPr>
        </p:nvSpPr>
        <p:spPr>
          <a:xfrm>
            <a:off x="1850807" y="3630811"/>
            <a:ext cx="8490387" cy="644210"/>
          </a:xfrm>
        </p:spPr>
        <p:txBody>
          <a:bodyPr anchor="ctr">
            <a:normAutofit/>
          </a:bodyPr>
          <a:lstStyle>
            <a:lvl1pPr marL="0" indent="0" algn="ctr">
              <a:buNone/>
              <a:defRPr sz="1200" spc="150" baseline="0">
                <a:solidFill>
                  <a:schemeClr val="bg1">
                    <a:lumMod val="65000"/>
                  </a:schemeClr>
                </a:solidFill>
                <a:latin typeface="Times New Roman" panose="02020603050405020304" pitchFamily="18" charset="0"/>
                <a:cs typeface="Times New Roman" panose="02020603050405020304" pitchFamily="18" charset="0"/>
              </a:defRPr>
            </a:lvl1pPr>
          </a:lstStyle>
          <a:p>
            <a:pPr lvl="0"/>
            <a:r>
              <a:rPr lang="en-US" dirty="0"/>
              <a:t>(</a:t>
            </a:r>
            <a:r>
              <a:rPr lang="en-US" dirty="0" err="1"/>
              <a:t>Tóm</a:t>
            </a:r>
            <a:r>
              <a:rPr lang="en-US" dirty="0"/>
              <a:t> </a:t>
            </a:r>
            <a:r>
              <a:rPr lang="en-US" dirty="0" err="1"/>
              <a:t>tắt</a:t>
            </a:r>
            <a:r>
              <a:rPr lang="en-US" dirty="0"/>
              <a:t> </a:t>
            </a:r>
            <a:r>
              <a:rPr lang="en-US" dirty="0" err="1"/>
              <a:t>nếu</a:t>
            </a:r>
            <a:r>
              <a:rPr lang="en-US" dirty="0"/>
              <a:t> </a:t>
            </a:r>
            <a:r>
              <a:rPr lang="en-US" dirty="0" err="1"/>
              <a:t>có</a:t>
            </a:r>
            <a:r>
              <a:rPr lang="en-US" dirty="0"/>
              <a:t>): Lorem ipsum dolor sit amet, consectetuer adipiscing elit. Maecenas porttitor congue massa. Fusce posuere, magna sed pulvinar ultricies, purus lectus malesuada libero, sit amet commodo magna eros quis </a:t>
            </a:r>
            <a:r>
              <a:rPr lang="en-US" dirty="0" err="1"/>
              <a:t>urna</a:t>
            </a:r>
            <a:r>
              <a:rPr lang="en-US" dirty="0"/>
              <a:t>.</a:t>
            </a:r>
            <a:endParaRPr lang="en-VN" dirty="0"/>
          </a:p>
        </p:txBody>
      </p:sp>
      <p:sp>
        <p:nvSpPr>
          <p:cNvPr id="2" name="Date Placeholder 1">
            <a:extLst>
              <a:ext uri="{FF2B5EF4-FFF2-40B4-BE49-F238E27FC236}">
                <a16:creationId xmlns:a16="http://schemas.microsoft.com/office/drawing/2014/main" id="{98B28119-6BAB-C115-873B-3333E0D709F1}"/>
              </a:ext>
            </a:extLst>
          </p:cNvPr>
          <p:cNvSpPr>
            <a:spLocks noGrp="1"/>
          </p:cNvSpPr>
          <p:nvPr>
            <p:ph type="dt" sz="half" idx="17"/>
          </p:nvPr>
        </p:nvSpPr>
        <p:spPr>
          <a:xfrm>
            <a:off x="6767806" y="6476999"/>
            <a:ext cx="2495896" cy="236763"/>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26584208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rang trong 1">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69" name="Oval 68">
            <a:extLst>
              <a:ext uri="{FF2B5EF4-FFF2-40B4-BE49-F238E27FC236}">
                <a16:creationId xmlns:a16="http://schemas.microsoft.com/office/drawing/2014/main" id="{18EDBFE5-F6A7-D377-B524-2A5E293A8580}"/>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71" name="Footer Placeholder 4">
            <a:extLst>
              <a:ext uri="{FF2B5EF4-FFF2-40B4-BE49-F238E27FC236}">
                <a16:creationId xmlns:a16="http://schemas.microsoft.com/office/drawing/2014/main" id="{AAAD69AF-EC8B-72EE-4E78-98A3BACFC70B}"/>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72" name="Date Placeholder 3">
            <a:extLst>
              <a:ext uri="{FF2B5EF4-FFF2-40B4-BE49-F238E27FC236}">
                <a16:creationId xmlns:a16="http://schemas.microsoft.com/office/drawing/2014/main" id="{E08B9789-E935-79BF-7612-287E195CA82E}"/>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Tree>
    <p:extLst>
      <p:ext uri="{BB962C8B-B14F-4D97-AF65-F5344CB8AC3E}">
        <p14:creationId xmlns:p14="http://schemas.microsoft.com/office/powerpoint/2010/main" val="8134102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rang trong 2">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E1CB305D-8829-8A5C-C77A-F06CC22D3171}"/>
              </a:ext>
            </a:extLst>
          </p:cNvPr>
          <p:cNvSpPr/>
          <p:nvPr userDrawn="1"/>
        </p:nvSpPr>
        <p:spPr>
          <a:xfrm>
            <a:off x="22186"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3" name="Slide Number Placeholder 4">
            <a:extLst>
              <a:ext uri="{FF2B5EF4-FFF2-40B4-BE49-F238E27FC236}">
                <a16:creationId xmlns:a16="http://schemas.microsoft.com/office/drawing/2014/main" id="{9B213357-208D-5A7C-6EC3-620968ABB590}"/>
              </a:ext>
            </a:extLst>
          </p:cNvPr>
          <p:cNvSpPr>
            <a:spLocks noGrp="1"/>
          </p:cNvSpPr>
          <p:nvPr>
            <p:ph type="sldNum" sz="quarter" idx="12"/>
          </p:nvPr>
        </p:nvSpPr>
        <p:spPr>
          <a:xfrm>
            <a:off x="-2005"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422198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8" name="Text Placeholder 21">
            <a:extLst>
              <a:ext uri="{FF2B5EF4-FFF2-40B4-BE49-F238E27FC236}">
                <a16:creationId xmlns:a16="http://schemas.microsoft.com/office/drawing/2014/main" id="{C6B2679F-C18F-09A3-96AB-5F2B6ACB82CA}"/>
              </a:ext>
            </a:extLst>
          </p:cNvPr>
          <p:cNvSpPr>
            <a:spLocks noGrp="1"/>
          </p:cNvSpPr>
          <p:nvPr>
            <p:ph type="body" sz="quarter" idx="19" hasCustomPrompt="1"/>
          </p:nvPr>
        </p:nvSpPr>
        <p:spPr>
          <a:xfrm>
            <a:off x="1704109" y="3019167"/>
            <a:ext cx="4583866" cy="1439258"/>
          </a:xfrm>
          <a:prstGeom prst="roundRect">
            <a:avLst>
              <a:gd name="adj" fmla="val 2631"/>
            </a:avLst>
          </a:prstGeom>
          <a:solidFill>
            <a:schemeClr val="bg1">
              <a:lumMod val="95000"/>
            </a:schemeClr>
          </a:solidFill>
          <a:ln w="19050" cap="rnd">
            <a:gradFill flip="none" rotWithShape="1">
              <a:gsLst>
                <a:gs pos="0">
                  <a:srgbClr val="00C6FF"/>
                </a:gs>
                <a:gs pos="99000">
                  <a:srgbClr val="00F7FF"/>
                </a:gs>
              </a:gsLst>
              <a:lin ang="2700000" scaled="1"/>
              <a:tileRect/>
            </a:gradFill>
          </a:ln>
        </p:spPr>
        <p:txBody>
          <a:bodyPr anchor="ctr">
            <a:normAutofit/>
          </a:bodyPr>
          <a:lstStyle>
            <a:lvl1pPr marL="1333500" indent="0">
              <a:buNone/>
              <a:tabLst/>
              <a:defRPr sz="2000" b="1" i="0">
                <a:gradFill flip="none" rotWithShape="1">
                  <a:gsLst>
                    <a:gs pos="100000">
                      <a:srgbClr val="0072FF"/>
                    </a:gs>
                    <a:gs pos="0">
                      <a:srgbClr val="00F7FF"/>
                    </a:gs>
                  </a:gsLst>
                  <a:lin ang="2700000" scaled="1"/>
                  <a:tileRect/>
                </a:gradFill>
                <a:latin typeface="Times New Roman" panose="02020603050405020304" pitchFamily="18" charset="0"/>
                <a:cs typeface="Times New Roman" panose="02020603050405020304" pitchFamily="18" charset="0"/>
              </a:defRPr>
            </a:lvl1pPr>
          </a:lstStyle>
          <a:p>
            <a:pPr lvl="0"/>
            <a:r>
              <a:rPr lang="en-VN" dirty="0"/>
              <a:t>Họ và tên</a:t>
            </a:r>
            <a:br>
              <a:rPr lang="en-VN" dirty="0"/>
            </a:br>
            <a:r>
              <a:rPr lang="en-VN" dirty="0"/>
              <a:t>Email</a:t>
            </a:r>
            <a:br>
              <a:rPr lang="en-VN" dirty="0"/>
            </a:br>
            <a:r>
              <a:rPr lang="en-VN" dirty="0"/>
              <a:t>Khoa</a:t>
            </a:r>
          </a:p>
        </p:txBody>
      </p:sp>
      <p:grpSp>
        <p:nvGrpSpPr>
          <p:cNvPr id="34" name="Group 33">
            <a:extLst>
              <a:ext uri="{FF2B5EF4-FFF2-40B4-BE49-F238E27FC236}">
                <a16:creationId xmlns:a16="http://schemas.microsoft.com/office/drawing/2014/main" id="{AF7094EB-B733-82D9-0C1A-47F50ED8DF48}"/>
              </a:ext>
            </a:extLst>
          </p:cNvPr>
          <p:cNvGrpSpPr/>
          <p:nvPr userDrawn="1"/>
        </p:nvGrpSpPr>
        <p:grpSpPr>
          <a:xfrm>
            <a:off x="-1" y="4458425"/>
            <a:ext cx="8647103" cy="664514"/>
            <a:chOff x="-349411" y="1322122"/>
            <a:chExt cx="8647103" cy="664514"/>
          </a:xfrm>
        </p:grpSpPr>
        <p:cxnSp>
          <p:nvCxnSpPr>
            <p:cNvPr id="36" name="Straight Connector 35">
              <a:extLst>
                <a:ext uri="{FF2B5EF4-FFF2-40B4-BE49-F238E27FC236}">
                  <a16:creationId xmlns:a16="http://schemas.microsoft.com/office/drawing/2014/main" id="{A42951CF-9EB0-47B4-697B-3EC7AC808EA9}"/>
                </a:ext>
              </a:extLst>
            </p:cNvPr>
            <p:cNvCxnSpPr>
              <a:cxnSpLocks/>
            </p:cNvCxnSpPr>
            <p:nvPr userDrawn="1"/>
          </p:nvCxnSpPr>
          <p:spPr>
            <a:xfrm>
              <a:off x="-349411" y="1986636"/>
              <a:ext cx="6360520"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5BFAF29A-75A4-8EF7-11D9-AB3F5C16B253}"/>
                </a:ext>
              </a:extLst>
            </p:cNvPr>
            <p:cNvCxnSpPr>
              <a:cxnSpLocks/>
            </p:cNvCxnSpPr>
            <p:nvPr userDrawn="1"/>
          </p:nvCxnSpPr>
          <p:spPr>
            <a:xfrm flipV="1">
              <a:off x="6011109" y="1480500"/>
              <a:ext cx="591405" cy="506136"/>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D2D0A89-881E-F365-FCB8-0CCF88B4F092}"/>
                </a:ext>
              </a:extLst>
            </p:cNvPr>
            <p:cNvCxnSpPr>
              <a:cxnSpLocks/>
            </p:cNvCxnSpPr>
            <p:nvPr userDrawn="1"/>
          </p:nvCxnSpPr>
          <p:spPr>
            <a:xfrm>
              <a:off x="6602514" y="1480500"/>
              <a:ext cx="1378423" cy="0"/>
            </a:xfrm>
            <a:prstGeom prst="line">
              <a:avLst/>
            </a:prstGeom>
            <a:ln w="38100" cap="rnd">
              <a:gradFill flip="none" rotWithShape="1">
                <a:gsLst>
                  <a:gs pos="0">
                    <a:srgbClr val="00F7FF"/>
                  </a:gs>
                  <a:gs pos="100000">
                    <a:srgbClr val="00C6FF"/>
                  </a:gs>
                </a:gsLst>
                <a:lin ang="2700000" scaled="1"/>
                <a:tileRect/>
              </a:gradFill>
              <a:round/>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D8ED5AC8-396E-82A3-EA13-53B0DC1B1744}"/>
                </a:ext>
              </a:extLst>
            </p:cNvPr>
            <p:cNvSpPr/>
            <p:nvPr userDrawn="1"/>
          </p:nvSpPr>
          <p:spPr>
            <a:xfrm>
              <a:off x="7980937" y="1322122"/>
              <a:ext cx="316755" cy="316755"/>
            </a:xfrm>
            <a:prstGeom prst="ellipse">
              <a:avLst/>
            </a:prstGeom>
            <a:gradFill flip="none" rotWithShape="1">
              <a:gsLst>
                <a:gs pos="0">
                  <a:srgbClr val="00F7FF"/>
                </a:gs>
                <a:gs pos="100000">
                  <a:srgbClr val="00C6FF"/>
                </a:gs>
              </a:gsLst>
              <a:lin ang="2700000" scaled="1"/>
              <a:tileRect/>
            </a:gra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Oval 3">
            <a:extLst>
              <a:ext uri="{FF2B5EF4-FFF2-40B4-BE49-F238E27FC236}">
                <a16:creationId xmlns:a16="http://schemas.microsoft.com/office/drawing/2014/main" id="{CD5DF290-BB09-CD5D-D16C-F337A2AE1710}"/>
              </a:ext>
            </a:extLst>
          </p:cNvPr>
          <p:cNvSpPr>
            <a:spLocks noChangeAspect="1"/>
          </p:cNvSpPr>
          <p:nvPr userDrawn="1"/>
        </p:nvSpPr>
        <p:spPr>
          <a:xfrm>
            <a:off x="796022" y="2736380"/>
            <a:ext cx="2019600" cy="2019600"/>
          </a:xfrm>
          <a:prstGeom prst="ellipse">
            <a:avLst/>
          </a:prstGeom>
          <a:gradFill>
            <a:gsLst>
              <a:gs pos="0">
                <a:srgbClr val="00C6FF"/>
              </a:gs>
              <a:gs pos="100000">
                <a:srgbClr val="0072FF"/>
              </a:gs>
            </a:gsLst>
            <a:lin ang="5400000" scaled="1"/>
          </a:gradFill>
          <a:ln>
            <a:gradFill>
              <a:gsLst>
                <a:gs pos="0">
                  <a:srgbClr val="00C6FF"/>
                </a:gs>
                <a:gs pos="100000">
                  <a:srgbClr val="0072FF"/>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dirty="0">
              <a:latin typeface="Arial" panose="020B0604020202020204" pitchFamily="34" charset="0"/>
              <a:cs typeface="Arial" panose="020B0604020202020204" pitchFamily="34" charset="0"/>
            </a:endParaRPr>
          </a:p>
        </p:txBody>
      </p:sp>
      <p:sp>
        <p:nvSpPr>
          <p:cNvPr id="9" name="Picture Placeholder 3">
            <a:extLst>
              <a:ext uri="{FF2B5EF4-FFF2-40B4-BE49-F238E27FC236}">
                <a16:creationId xmlns:a16="http://schemas.microsoft.com/office/drawing/2014/main" id="{E6519316-5BE7-6687-FE60-23F1FB913498}"/>
              </a:ext>
            </a:extLst>
          </p:cNvPr>
          <p:cNvSpPr>
            <a:spLocks noGrp="1" noChangeAspect="1"/>
          </p:cNvSpPr>
          <p:nvPr>
            <p:ph type="pic" sz="quarter" idx="20" hasCustomPrompt="1"/>
          </p:nvPr>
        </p:nvSpPr>
        <p:spPr>
          <a:xfrm>
            <a:off x="690326" y="2728996"/>
            <a:ext cx="2020888" cy="2019600"/>
          </a:xfrm>
          <a:prstGeom prst="ellipse">
            <a:avLst/>
          </a:prstGeom>
          <a:solidFill>
            <a:schemeClr val="bg1"/>
          </a:solidFill>
          <a:ln w="19050">
            <a:solidFill>
              <a:srgbClr val="00F7FF"/>
            </a:solidFill>
          </a:ln>
          <a:effectLst>
            <a:outerShdw blurRad="63500" sx="102000" sy="102000" algn="ctr" rotWithShape="0">
              <a:prstClr val="black">
                <a:alpha val="40000"/>
              </a:prstClr>
            </a:outerShdw>
          </a:effectLst>
        </p:spPr>
        <p:txBody>
          <a:bodyPr anchor="ctr"/>
          <a:lstStyle>
            <a:lvl1pPr marL="0" indent="0" algn="ctr">
              <a:buNone/>
              <a:defRPr>
                <a:solidFill>
                  <a:schemeClr val="tx1"/>
                </a:solidFill>
              </a:defRPr>
            </a:lvl1pPr>
          </a:lstStyle>
          <a:p>
            <a:r>
              <a:rPr lang="en-VN" dirty="0"/>
              <a:t>Profile picture</a:t>
            </a:r>
          </a:p>
        </p:txBody>
      </p:sp>
      <p:sp>
        <p:nvSpPr>
          <p:cNvPr id="39" name="Text Placeholder 38">
            <a:extLst>
              <a:ext uri="{FF2B5EF4-FFF2-40B4-BE49-F238E27FC236}">
                <a16:creationId xmlns:a16="http://schemas.microsoft.com/office/drawing/2014/main" id="{08F295F7-595F-E903-E034-0D8FEC5E07C6}"/>
              </a:ext>
            </a:extLst>
          </p:cNvPr>
          <p:cNvSpPr>
            <a:spLocks noGrp="1"/>
          </p:cNvSpPr>
          <p:nvPr>
            <p:ph type="body" sz="quarter" idx="21" hasCustomPrompt="1"/>
          </p:nvPr>
        </p:nvSpPr>
        <p:spPr>
          <a:xfrm>
            <a:off x="2711214" y="2263753"/>
            <a:ext cx="3576761" cy="622002"/>
          </a:xfrm>
          <a:effectLst>
            <a:innerShdw blurRad="114300">
              <a:srgbClr val="00F7FF"/>
            </a:innerShdw>
          </a:effectLst>
        </p:spPr>
        <p:txBody>
          <a:bodyPr anchor="ctr">
            <a:noAutofit/>
          </a:bodyPr>
          <a:lstStyle>
            <a:lvl1pPr marL="0" indent="0" algn="r">
              <a:buNone/>
              <a:defRPr lang="en-VN" sz="36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marL="0" lvl="0" indent="0" algn="l" defTabSz="914400" rtl="0" eaLnBrk="1" latinLnBrk="0" hangingPunct="1">
              <a:lnSpc>
                <a:spcPct val="90000"/>
              </a:lnSpc>
              <a:spcBef>
                <a:spcPts val="1000"/>
              </a:spcBef>
              <a:buFont typeface="Arial" panose="020B0604020202020204" pitchFamily="34" charset="0"/>
              <a:buNone/>
            </a:pPr>
            <a:r>
              <a:rPr lang="en-US" dirty="0"/>
              <a:t>GIẢNG VIÊN</a:t>
            </a:r>
            <a:endParaRPr lang="en-VN" dirty="0"/>
          </a:p>
        </p:txBody>
      </p:sp>
    </p:spTree>
    <p:extLst>
      <p:ext uri="{BB962C8B-B14F-4D97-AF65-F5344CB8AC3E}">
        <p14:creationId xmlns:p14="http://schemas.microsoft.com/office/powerpoint/2010/main" val="3020638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Mục lục">
    <p:spTree>
      <p:nvGrpSpPr>
        <p:cNvPr id="1" name=""/>
        <p:cNvGrpSpPr/>
        <p:nvPr/>
      </p:nvGrpSpPr>
      <p:grpSpPr>
        <a:xfrm>
          <a:off x="0" y="0"/>
          <a:ext cx="0" cy="0"/>
          <a:chOff x="0" y="0"/>
          <a:chExt cx="0" cy="0"/>
        </a:xfrm>
      </p:grpSpPr>
      <p:sp>
        <p:nvSpPr>
          <p:cNvPr id="80" name="Isosceles Triangle 12">
            <a:extLst>
              <a:ext uri="{FF2B5EF4-FFF2-40B4-BE49-F238E27FC236}">
                <a16:creationId xmlns:a16="http://schemas.microsoft.com/office/drawing/2014/main" id="{72826670-EA95-0D41-31A4-F445474455F7}"/>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1" name="Group 80">
            <a:extLst>
              <a:ext uri="{FF2B5EF4-FFF2-40B4-BE49-F238E27FC236}">
                <a16:creationId xmlns:a16="http://schemas.microsoft.com/office/drawing/2014/main" id="{FC178CED-135F-0B63-CD69-F01713607F73}"/>
              </a:ext>
            </a:extLst>
          </p:cNvPr>
          <p:cNvGrpSpPr/>
          <p:nvPr userDrawn="1"/>
        </p:nvGrpSpPr>
        <p:grpSpPr>
          <a:xfrm flipH="1" flipV="1">
            <a:off x="9263702" y="5930537"/>
            <a:ext cx="2869771" cy="886519"/>
            <a:chOff x="44879" y="27296"/>
            <a:chExt cx="2869771" cy="886519"/>
          </a:xfrm>
          <a:solidFill>
            <a:srgbClr val="0072FF"/>
          </a:solidFill>
        </p:grpSpPr>
        <p:cxnSp>
          <p:nvCxnSpPr>
            <p:cNvPr id="82" name="Straight Connector 81">
              <a:extLst>
                <a:ext uri="{FF2B5EF4-FFF2-40B4-BE49-F238E27FC236}">
                  <a16:creationId xmlns:a16="http://schemas.microsoft.com/office/drawing/2014/main" id="{D0441D2A-FC76-0844-7EA5-B632F99E2E0D}"/>
                </a:ext>
              </a:extLst>
            </p:cNvPr>
            <p:cNvCxnSpPr>
              <a:cxnSpLocks/>
            </p:cNvCxnSpPr>
            <p:nvPr/>
          </p:nvCxnSpPr>
          <p:spPr>
            <a:xfrm flipH="1">
              <a:off x="766351" y="34631"/>
              <a:ext cx="2148299" cy="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E0C48DFD-25B4-6AF8-8C94-3C8B50B23C18}"/>
                </a:ext>
              </a:extLst>
            </p:cNvPr>
            <p:cNvCxnSpPr>
              <a:cxnSpLocks/>
            </p:cNvCxnSpPr>
            <p:nvPr/>
          </p:nvCxnSpPr>
          <p:spPr>
            <a:xfrm flipH="1">
              <a:off x="44879" y="27296"/>
              <a:ext cx="737495" cy="644210"/>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0CA6305E-4BEE-7CC0-EE96-38938F764389}"/>
                </a:ext>
              </a:extLst>
            </p:cNvPr>
            <p:cNvCxnSpPr>
              <a:cxnSpLocks/>
            </p:cNvCxnSpPr>
            <p:nvPr/>
          </p:nvCxnSpPr>
          <p:spPr>
            <a:xfrm flipH="1" flipV="1">
              <a:off x="52214" y="654128"/>
              <a:ext cx="0" cy="259687"/>
            </a:xfrm>
            <a:prstGeom prst="line">
              <a:avLst/>
            </a:prstGeom>
            <a:grpFill/>
            <a:ln w="38100" cap="rnd">
              <a:solidFill>
                <a:srgbClr val="00C6FF"/>
              </a:solidFill>
              <a:round/>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745F02F9-19CB-F108-6F35-1A02C9BECF5E}"/>
              </a:ext>
            </a:extLst>
          </p:cNvPr>
          <p:cNvSpPr>
            <a:spLocks noGrp="1"/>
          </p:cNvSpPr>
          <p:nvPr>
            <p:ph type="ftr" sz="quarter" idx="11"/>
          </p:nvPr>
        </p:nvSpPr>
        <p:spPr>
          <a:xfrm>
            <a:off x="3465443" y="6466114"/>
            <a:ext cx="5261114" cy="255361"/>
          </a:xfrm>
        </p:spPr>
        <p:txBody>
          <a:bodyPr/>
          <a:lstStyle>
            <a:lvl1pPr>
              <a:defRPr sz="1100">
                <a:latin typeface="Arial" panose="020B0604020202020204" pitchFamily="34" charset="0"/>
                <a:cs typeface="Arial" panose="020B0604020202020204" pitchFamily="34" charset="0"/>
              </a:defRPr>
            </a:lvl1pPr>
          </a:lstStyle>
          <a:p>
            <a:r>
              <a:rPr lang="vi-VN"/>
              <a:t>Thực hiện bởi Trường Đại học Công nghệ Thông tin, ĐHQG-HCM</a:t>
            </a:r>
            <a:endParaRPr lang="en-VN" dirty="0"/>
          </a:p>
        </p:txBody>
      </p:sp>
      <p:grpSp>
        <p:nvGrpSpPr>
          <p:cNvPr id="36" name="Group 35">
            <a:extLst>
              <a:ext uri="{FF2B5EF4-FFF2-40B4-BE49-F238E27FC236}">
                <a16:creationId xmlns:a16="http://schemas.microsoft.com/office/drawing/2014/main" id="{11E5AAB4-F14E-4F9C-E123-7635A7EF6275}"/>
              </a:ext>
            </a:extLst>
          </p:cNvPr>
          <p:cNvGrpSpPr/>
          <p:nvPr userDrawn="1"/>
        </p:nvGrpSpPr>
        <p:grpSpPr>
          <a:xfrm>
            <a:off x="-2323526" y="1121391"/>
            <a:ext cx="4841288" cy="5054000"/>
            <a:chOff x="-1259888" y="901609"/>
            <a:chExt cx="4841288" cy="5054000"/>
          </a:xfrm>
        </p:grpSpPr>
        <p:grpSp>
          <p:nvGrpSpPr>
            <p:cNvPr id="6" name="Group 5">
              <a:extLst>
                <a:ext uri="{FF2B5EF4-FFF2-40B4-BE49-F238E27FC236}">
                  <a16:creationId xmlns:a16="http://schemas.microsoft.com/office/drawing/2014/main" id="{A2E31223-939B-D84C-4ACC-CDC6CEB64FEF}"/>
                </a:ext>
              </a:extLst>
            </p:cNvPr>
            <p:cNvGrpSpPr/>
            <p:nvPr userDrawn="1"/>
          </p:nvGrpSpPr>
          <p:grpSpPr>
            <a:xfrm>
              <a:off x="-1225468" y="901609"/>
              <a:ext cx="4806868" cy="664514"/>
              <a:chOff x="0" y="901609"/>
              <a:chExt cx="4806868" cy="664514"/>
            </a:xfrm>
          </p:grpSpPr>
          <p:cxnSp>
            <p:nvCxnSpPr>
              <p:cNvPr id="7" name="Straight Connector 6">
                <a:extLst>
                  <a:ext uri="{FF2B5EF4-FFF2-40B4-BE49-F238E27FC236}">
                    <a16:creationId xmlns:a16="http://schemas.microsoft.com/office/drawing/2014/main" id="{2DB06BED-50E6-B29E-B929-6D7717DB8E5E}"/>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E58C69F9-0B5B-5D9E-7034-C8237177065E}"/>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5F5F07FD-916F-9286-7ADA-4A2252FCBB28}"/>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23A8BE15-FC97-76D3-BF6B-29B7114D471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1" name="Group 10">
              <a:extLst>
                <a:ext uri="{FF2B5EF4-FFF2-40B4-BE49-F238E27FC236}">
                  <a16:creationId xmlns:a16="http://schemas.microsoft.com/office/drawing/2014/main" id="{04AB711F-106D-5EA6-AAFA-CF1A979FF6F9}"/>
                </a:ext>
              </a:extLst>
            </p:cNvPr>
            <p:cNvGrpSpPr/>
            <p:nvPr userDrawn="1"/>
          </p:nvGrpSpPr>
          <p:grpSpPr>
            <a:xfrm flipV="1">
              <a:off x="-1225468" y="5291095"/>
              <a:ext cx="4806868" cy="664514"/>
              <a:chOff x="0" y="1232525"/>
              <a:chExt cx="4806868" cy="664514"/>
            </a:xfrm>
          </p:grpSpPr>
          <p:cxnSp>
            <p:nvCxnSpPr>
              <p:cNvPr id="12" name="Straight Connector 11">
                <a:extLst>
                  <a:ext uri="{FF2B5EF4-FFF2-40B4-BE49-F238E27FC236}">
                    <a16:creationId xmlns:a16="http://schemas.microsoft.com/office/drawing/2014/main" id="{5660A401-E892-4348-0DC3-086E4EF0B6E4}"/>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AFDB122-E638-017C-654A-F8EC6AB0B27F}"/>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1C676F38-72FE-4F76-7E67-580148C08A51}"/>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7E06E3C-C182-FD6B-BB7B-4847F432394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821F68F9-560D-A608-4130-5D9040FE3F01}"/>
                </a:ext>
              </a:extLst>
            </p:cNvPr>
            <p:cNvGrpSpPr/>
            <p:nvPr userDrawn="1"/>
          </p:nvGrpSpPr>
          <p:grpSpPr>
            <a:xfrm>
              <a:off x="-1225469" y="1860637"/>
              <a:ext cx="3835321" cy="547270"/>
              <a:chOff x="-1" y="1860637"/>
              <a:chExt cx="3835321" cy="547270"/>
            </a:xfrm>
          </p:grpSpPr>
          <p:sp>
            <p:nvSpPr>
              <p:cNvPr id="17" name="Oval 16">
                <a:extLst>
                  <a:ext uri="{FF2B5EF4-FFF2-40B4-BE49-F238E27FC236}">
                    <a16:creationId xmlns:a16="http://schemas.microsoft.com/office/drawing/2014/main" id="{A6A5574E-F30D-A49F-E874-231C445514E4}"/>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8" name="Straight Connector 17">
                <a:extLst>
                  <a:ext uri="{FF2B5EF4-FFF2-40B4-BE49-F238E27FC236}">
                    <a16:creationId xmlns:a16="http://schemas.microsoft.com/office/drawing/2014/main" id="{1AABF66E-DE89-B1F6-062E-2BC96ADE0530}"/>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B0E2531-6E1E-6A7F-6704-D0334B1AB6C8}"/>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6A1DDC-0D65-0297-E1E5-DC4B2441C524}"/>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1" name="Group 20">
              <a:extLst>
                <a:ext uri="{FF2B5EF4-FFF2-40B4-BE49-F238E27FC236}">
                  <a16:creationId xmlns:a16="http://schemas.microsoft.com/office/drawing/2014/main" id="{C25C9018-B01E-F47F-3802-C002B3E7B2AF}"/>
                </a:ext>
              </a:extLst>
            </p:cNvPr>
            <p:cNvGrpSpPr/>
            <p:nvPr userDrawn="1"/>
          </p:nvGrpSpPr>
          <p:grpSpPr>
            <a:xfrm flipV="1">
              <a:off x="-1259888" y="4408929"/>
              <a:ext cx="3835321" cy="547270"/>
              <a:chOff x="-1" y="1860637"/>
              <a:chExt cx="3835321" cy="547270"/>
            </a:xfrm>
          </p:grpSpPr>
          <p:sp>
            <p:nvSpPr>
              <p:cNvPr id="22" name="Oval 21">
                <a:extLst>
                  <a:ext uri="{FF2B5EF4-FFF2-40B4-BE49-F238E27FC236}">
                    <a16:creationId xmlns:a16="http://schemas.microsoft.com/office/drawing/2014/main" id="{17C82ECD-21F2-F43B-6992-AE7FB9F2798F}"/>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99F69DC7-3AE7-E60B-2377-4B4F72314B92}"/>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E27743B-09AF-DFA3-B333-99F4D9A43DFB}"/>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F9F40737-164C-459C-2ABE-C4DE4A29E373}"/>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26" name="Group 25">
              <a:extLst>
                <a:ext uri="{FF2B5EF4-FFF2-40B4-BE49-F238E27FC236}">
                  <a16:creationId xmlns:a16="http://schemas.microsoft.com/office/drawing/2014/main" id="{74A28006-5F76-1896-7905-6715849C97AC}"/>
                </a:ext>
              </a:extLst>
            </p:cNvPr>
            <p:cNvGrpSpPr/>
            <p:nvPr userDrawn="1"/>
          </p:nvGrpSpPr>
          <p:grpSpPr>
            <a:xfrm>
              <a:off x="-1252333" y="2715185"/>
              <a:ext cx="2776521" cy="436736"/>
              <a:chOff x="-26865" y="2715185"/>
              <a:chExt cx="2776521" cy="436736"/>
            </a:xfrm>
          </p:grpSpPr>
          <p:cxnSp>
            <p:nvCxnSpPr>
              <p:cNvPr id="27" name="Straight Connector 26">
                <a:extLst>
                  <a:ext uri="{FF2B5EF4-FFF2-40B4-BE49-F238E27FC236}">
                    <a16:creationId xmlns:a16="http://schemas.microsoft.com/office/drawing/2014/main" id="{02985FB7-4D54-A096-221C-AB21916398BD}"/>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DDEC85B-E1F4-38FE-0E5C-E5850D2C995F}"/>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6622AE-52DB-9FD4-5FA6-F8C5F2606706}"/>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69264108-0C61-CCC7-04EF-695A004F44BA}"/>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1" name="Group 30">
              <a:extLst>
                <a:ext uri="{FF2B5EF4-FFF2-40B4-BE49-F238E27FC236}">
                  <a16:creationId xmlns:a16="http://schemas.microsoft.com/office/drawing/2014/main" id="{A1F8E5A4-A013-ABE4-F3E5-36BBEE45994B}"/>
                </a:ext>
              </a:extLst>
            </p:cNvPr>
            <p:cNvGrpSpPr/>
            <p:nvPr userDrawn="1"/>
          </p:nvGrpSpPr>
          <p:grpSpPr>
            <a:xfrm>
              <a:off x="-1225468" y="3843225"/>
              <a:ext cx="2802371" cy="433101"/>
              <a:chOff x="-34420" y="3843718"/>
              <a:chExt cx="2802371" cy="433101"/>
            </a:xfrm>
          </p:grpSpPr>
          <p:cxnSp>
            <p:nvCxnSpPr>
              <p:cNvPr id="32" name="Straight Connector 31">
                <a:extLst>
                  <a:ext uri="{FF2B5EF4-FFF2-40B4-BE49-F238E27FC236}">
                    <a16:creationId xmlns:a16="http://schemas.microsoft.com/office/drawing/2014/main" id="{92CA967D-77D2-F89E-9996-2B247282DA6A}"/>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8D106A27-9FB0-65D0-E42B-5A9345BBE7A8}"/>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DA310D0-0781-F61D-3188-05A327C3E38C}"/>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74C60948-61FC-2116-FCE6-F05185B2432A}"/>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7" name="Group 36">
            <a:extLst>
              <a:ext uri="{FF2B5EF4-FFF2-40B4-BE49-F238E27FC236}">
                <a16:creationId xmlns:a16="http://schemas.microsoft.com/office/drawing/2014/main" id="{A9D55038-C512-E74F-0316-32FA44AC85DA}"/>
              </a:ext>
            </a:extLst>
          </p:cNvPr>
          <p:cNvGrpSpPr/>
          <p:nvPr userDrawn="1"/>
        </p:nvGrpSpPr>
        <p:grpSpPr>
          <a:xfrm flipH="1">
            <a:off x="9674240" y="1121391"/>
            <a:ext cx="4841288" cy="5054000"/>
            <a:chOff x="-1259888" y="901609"/>
            <a:chExt cx="4841288" cy="5054000"/>
          </a:xfrm>
        </p:grpSpPr>
        <p:grpSp>
          <p:nvGrpSpPr>
            <p:cNvPr id="38" name="Group 37">
              <a:extLst>
                <a:ext uri="{FF2B5EF4-FFF2-40B4-BE49-F238E27FC236}">
                  <a16:creationId xmlns:a16="http://schemas.microsoft.com/office/drawing/2014/main" id="{CC8D5E8A-34C2-98F5-01F2-D2CAA76A0A9E}"/>
                </a:ext>
              </a:extLst>
            </p:cNvPr>
            <p:cNvGrpSpPr/>
            <p:nvPr userDrawn="1"/>
          </p:nvGrpSpPr>
          <p:grpSpPr>
            <a:xfrm>
              <a:off x="-1225468" y="901609"/>
              <a:ext cx="4806868" cy="664514"/>
              <a:chOff x="0" y="901609"/>
              <a:chExt cx="4806868" cy="664514"/>
            </a:xfrm>
          </p:grpSpPr>
          <p:cxnSp>
            <p:nvCxnSpPr>
              <p:cNvPr id="64" name="Straight Connector 63">
                <a:extLst>
                  <a:ext uri="{FF2B5EF4-FFF2-40B4-BE49-F238E27FC236}">
                    <a16:creationId xmlns:a16="http://schemas.microsoft.com/office/drawing/2014/main" id="{E6EEF1F3-D1D1-DEB4-E491-3B5E510B766B}"/>
                  </a:ext>
                </a:extLst>
              </p:cNvPr>
              <p:cNvCxnSpPr/>
              <p:nvPr/>
            </p:nvCxnSpPr>
            <p:spPr>
              <a:xfrm>
                <a:off x="0" y="1566123"/>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6BAF104D-64C5-1843-2B4A-2AEDAF0D6175}"/>
                  </a:ext>
                </a:extLst>
              </p:cNvPr>
              <p:cNvCxnSpPr>
                <a:cxnSpLocks/>
              </p:cNvCxnSpPr>
              <p:nvPr/>
            </p:nvCxnSpPr>
            <p:spPr>
              <a:xfrm flipV="1">
                <a:off x="2520285" y="1059987"/>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591F5277-EE93-31FB-AAD8-F64F97837DDA}"/>
                  </a:ext>
                </a:extLst>
              </p:cNvPr>
              <p:cNvCxnSpPr>
                <a:cxnSpLocks/>
              </p:cNvCxnSpPr>
              <p:nvPr/>
            </p:nvCxnSpPr>
            <p:spPr>
              <a:xfrm>
                <a:off x="3111690" y="1059987"/>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36A6A4EA-512C-BD8D-6200-C1B6D161AF96}"/>
                  </a:ext>
                </a:extLst>
              </p:cNvPr>
              <p:cNvSpPr/>
              <p:nvPr/>
            </p:nvSpPr>
            <p:spPr>
              <a:xfrm>
                <a:off x="4490113" y="901609"/>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9" name="Group 38">
              <a:extLst>
                <a:ext uri="{FF2B5EF4-FFF2-40B4-BE49-F238E27FC236}">
                  <a16:creationId xmlns:a16="http://schemas.microsoft.com/office/drawing/2014/main" id="{48417325-5CBC-9245-EBBF-5495BB114BB9}"/>
                </a:ext>
              </a:extLst>
            </p:cNvPr>
            <p:cNvGrpSpPr/>
            <p:nvPr userDrawn="1"/>
          </p:nvGrpSpPr>
          <p:grpSpPr>
            <a:xfrm flipV="1">
              <a:off x="-1225468" y="5291095"/>
              <a:ext cx="4806868" cy="664514"/>
              <a:chOff x="0" y="1232525"/>
              <a:chExt cx="4806868" cy="664514"/>
            </a:xfrm>
          </p:grpSpPr>
          <p:cxnSp>
            <p:nvCxnSpPr>
              <p:cNvPr id="60" name="Straight Connector 59">
                <a:extLst>
                  <a:ext uri="{FF2B5EF4-FFF2-40B4-BE49-F238E27FC236}">
                    <a16:creationId xmlns:a16="http://schemas.microsoft.com/office/drawing/2014/main" id="{2ABA872F-CF9E-97F0-0BEB-43E95F81970F}"/>
                  </a:ext>
                </a:extLst>
              </p:cNvPr>
              <p:cNvCxnSpPr/>
              <p:nvPr/>
            </p:nvCxnSpPr>
            <p:spPr>
              <a:xfrm>
                <a:off x="0" y="1897039"/>
                <a:ext cx="253393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E558871-BCDE-178B-024F-81DBE95811F1}"/>
                  </a:ext>
                </a:extLst>
              </p:cNvPr>
              <p:cNvCxnSpPr>
                <a:cxnSpLocks/>
              </p:cNvCxnSpPr>
              <p:nvPr/>
            </p:nvCxnSpPr>
            <p:spPr>
              <a:xfrm flipV="1">
                <a:off x="2520285" y="1390903"/>
                <a:ext cx="591405" cy="506136"/>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3BB9F5-0BB8-705B-E8A1-5FA6735325E4}"/>
                  </a:ext>
                </a:extLst>
              </p:cNvPr>
              <p:cNvCxnSpPr>
                <a:cxnSpLocks/>
              </p:cNvCxnSpPr>
              <p:nvPr/>
            </p:nvCxnSpPr>
            <p:spPr>
              <a:xfrm>
                <a:off x="3111690" y="1390903"/>
                <a:ext cx="13784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DF72871-077F-48BE-91AF-DE72A1841D14}"/>
                  </a:ext>
                </a:extLst>
              </p:cNvPr>
              <p:cNvSpPr/>
              <p:nvPr/>
            </p:nvSpPr>
            <p:spPr>
              <a:xfrm>
                <a:off x="4490113" y="123252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a:extLst>
                <a:ext uri="{FF2B5EF4-FFF2-40B4-BE49-F238E27FC236}">
                  <a16:creationId xmlns:a16="http://schemas.microsoft.com/office/drawing/2014/main" id="{0917CABE-75B7-599D-4246-DCB5968A10A9}"/>
                </a:ext>
              </a:extLst>
            </p:cNvPr>
            <p:cNvGrpSpPr/>
            <p:nvPr userDrawn="1"/>
          </p:nvGrpSpPr>
          <p:grpSpPr>
            <a:xfrm>
              <a:off x="-1225469" y="1860637"/>
              <a:ext cx="3835321" cy="547270"/>
              <a:chOff x="-1" y="1860637"/>
              <a:chExt cx="3835321" cy="547270"/>
            </a:xfrm>
          </p:grpSpPr>
          <p:sp>
            <p:nvSpPr>
              <p:cNvPr id="56" name="Oval 55">
                <a:extLst>
                  <a:ext uri="{FF2B5EF4-FFF2-40B4-BE49-F238E27FC236}">
                    <a16:creationId xmlns:a16="http://schemas.microsoft.com/office/drawing/2014/main" id="{98A88CE2-C346-6A1C-2ECA-F96ED3759F52}"/>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7" name="Straight Connector 56">
                <a:extLst>
                  <a:ext uri="{FF2B5EF4-FFF2-40B4-BE49-F238E27FC236}">
                    <a16:creationId xmlns:a16="http://schemas.microsoft.com/office/drawing/2014/main" id="{5A2C42DA-B857-1726-C8D9-FE4710E5AF27}"/>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22A1339-07A9-9E34-F0B5-0FC956E053B1}"/>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39CB6646-AD5A-592F-1BBF-6F86BE47C2E5}"/>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D2335E1C-3065-23F6-E27F-3F0198899BD3}"/>
                </a:ext>
              </a:extLst>
            </p:cNvPr>
            <p:cNvGrpSpPr/>
            <p:nvPr userDrawn="1"/>
          </p:nvGrpSpPr>
          <p:grpSpPr>
            <a:xfrm flipV="1">
              <a:off x="-1259888" y="4408929"/>
              <a:ext cx="3835321" cy="547270"/>
              <a:chOff x="-1" y="1860637"/>
              <a:chExt cx="3835321" cy="547270"/>
            </a:xfrm>
          </p:grpSpPr>
          <p:sp>
            <p:nvSpPr>
              <p:cNvPr id="52" name="Oval 51">
                <a:extLst>
                  <a:ext uri="{FF2B5EF4-FFF2-40B4-BE49-F238E27FC236}">
                    <a16:creationId xmlns:a16="http://schemas.microsoft.com/office/drawing/2014/main" id="{0054D5F9-BD76-DFA5-747D-63210423AF11}"/>
                  </a:ext>
                </a:extLst>
              </p:cNvPr>
              <p:cNvSpPr/>
              <p:nvPr/>
            </p:nvSpPr>
            <p:spPr>
              <a:xfrm>
                <a:off x="3518565" y="1860637"/>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3" name="Straight Connector 52">
                <a:extLst>
                  <a:ext uri="{FF2B5EF4-FFF2-40B4-BE49-F238E27FC236}">
                    <a16:creationId xmlns:a16="http://schemas.microsoft.com/office/drawing/2014/main" id="{CCE92875-704E-A1B5-07E6-FAEFE45DBA51}"/>
                  </a:ext>
                </a:extLst>
              </p:cNvPr>
              <p:cNvCxnSpPr/>
              <p:nvPr/>
            </p:nvCxnSpPr>
            <p:spPr>
              <a:xfrm>
                <a:off x="-1" y="2407907"/>
                <a:ext cx="1985654"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465DD13-4162-48B0-8660-1DA77169F84E}"/>
                  </a:ext>
                </a:extLst>
              </p:cNvPr>
              <p:cNvCxnSpPr>
                <a:cxnSpLocks/>
              </p:cNvCxnSpPr>
              <p:nvPr/>
            </p:nvCxnSpPr>
            <p:spPr>
              <a:xfrm flipV="1">
                <a:off x="1974958" y="2019015"/>
                <a:ext cx="463440" cy="388892"/>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5D16174-2600-C069-974A-6FEA86E0360D}"/>
                  </a:ext>
                </a:extLst>
              </p:cNvPr>
              <p:cNvCxnSpPr>
                <a:cxnSpLocks/>
              </p:cNvCxnSpPr>
              <p:nvPr/>
            </p:nvCxnSpPr>
            <p:spPr>
              <a:xfrm>
                <a:off x="2438398" y="2019015"/>
                <a:ext cx="1080167"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273999E9-4737-2309-371C-9E0670D1FA16}"/>
                </a:ext>
              </a:extLst>
            </p:cNvPr>
            <p:cNvGrpSpPr/>
            <p:nvPr userDrawn="1"/>
          </p:nvGrpSpPr>
          <p:grpSpPr>
            <a:xfrm>
              <a:off x="-1252333" y="2715185"/>
              <a:ext cx="2776521" cy="436736"/>
              <a:chOff x="-26865" y="2715185"/>
              <a:chExt cx="2776521" cy="436736"/>
            </a:xfrm>
          </p:grpSpPr>
          <p:cxnSp>
            <p:nvCxnSpPr>
              <p:cNvPr id="48" name="Straight Connector 47">
                <a:extLst>
                  <a:ext uri="{FF2B5EF4-FFF2-40B4-BE49-F238E27FC236}">
                    <a16:creationId xmlns:a16="http://schemas.microsoft.com/office/drawing/2014/main" id="{F8BEE6AC-D79B-8E2A-ABF5-4EEEA5212958}"/>
                  </a:ext>
                </a:extLst>
              </p:cNvPr>
              <p:cNvCxnSpPr/>
              <p:nvPr/>
            </p:nvCxnSpPr>
            <p:spPr>
              <a:xfrm>
                <a:off x="-26865" y="3151921"/>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D71D58E6-0CF0-201A-6AC4-AC76E73B91AC}"/>
                  </a:ext>
                </a:extLst>
              </p:cNvPr>
              <p:cNvCxnSpPr>
                <a:cxnSpLocks/>
              </p:cNvCxnSpPr>
              <p:nvPr/>
            </p:nvCxnSpPr>
            <p:spPr>
              <a:xfrm flipV="1">
                <a:off x="1368303" y="2877197"/>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3F8ECCF-CC37-3AD1-B56C-A8D4EAB0F408}"/>
                  </a:ext>
                </a:extLst>
              </p:cNvPr>
              <p:cNvCxnSpPr>
                <a:cxnSpLocks/>
              </p:cNvCxnSpPr>
              <p:nvPr/>
            </p:nvCxnSpPr>
            <p:spPr>
              <a:xfrm>
                <a:off x="1695690" y="2877197"/>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31674892-B2C7-136E-8594-C11B8E269F87}"/>
                  </a:ext>
                </a:extLst>
              </p:cNvPr>
              <p:cNvSpPr/>
              <p:nvPr/>
            </p:nvSpPr>
            <p:spPr>
              <a:xfrm>
                <a:off x="2432901" y="2715185"/>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3" name="Group 42">
              <a:extLst>
                <a:ext uri="{FF2B5EF4-FFF2-40B4-BE49-F238E27FC236}">
                  <a16:creationId xmlns:a16="http://schemas.microsoft.com/office/drawing/2014/main" id="{831C3464-516C-C4D2-7CEC-A8FAE9B21FCD}"/>
                </a:ext>
              </a:extLst>
            </p:cNvPr>
            <p:cNvGrpSpPr/>
            <p:nvPr userDrawn="1"/>
          </p:nvGrpSpPr>
          <p:grpSpPr>
            <a:xfrm>
              <a:off x="-1225468" y="3843225"/>
              <a:ext cx="2802371" cy="433101"/>
              <a:chOff x="-34420" y="3843718"/>
              <a:chExt cx="2802371" cy="433101"/>
            </a:xfrm>
          </p:grpSpPr>
          <p:cxnSp>
            <p:nvCxnSpPr>
              <p:cNvPr id="44" name="Straight Connector 43">
                <a:extLst>
                  <a:ext uri="{FF2B5EF4-FFF2-40B4-BE49-F238E27FC236}">
                    <a16:creationId xmlns:a16="http://schemas.microsoft.com/office/drawing/2014/main" id="{408CCADE-8B1D-0E30-0A68-1F46B13BC757}"/>
                  </a:ext>
                </a:extLst>
              </p:cNvPr>
              <p:cNvCxnSpPr/>
              <p:nvPr/>
            </p:nvCxnSpPr>
            <p:spPr>
              <a:xfrm flipV="1">
                <a:off x="-34420" y="3843718"/>
                <a:ext cx="1402723"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17E267-84D9-FC0C-E5D5-1DD3288DCC70}"/>
                  </a:ext>
                </a:extLst>
              </p:cNvPr>
              <p:cNvCxnSpPr>
                <a:cxnSpLocks/>
              </p:cNvCxnSpPr>
              <p:nvPr/>
            </p:nvCxnSpPr>
            <p:spPr>
              <a:xfrm>
                <a:off x="1360748" y="3843718"/>
                <a:ext cx="327387" cy="274724"/>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CA383401-6B48-1369-8E23-310FBDF1E0DF}"/>
                  </a:ext>
                </a:extLst>
              </p:cNvPr>
              <p:cNvCxnSpPr>
                <a:cxnSpLocks/>
              </p:cNvCxnSpPr>
              <p:nvPr/>
            </p:nvCxnSpPr>
            <p:spPr>
              <a:xfrm flipV="1">
                <a:off x="1688135" y="4118442"/>
                <a:ext cx="763061" cy="0"/>
              </a:xfrm>
              <a:prstGeom prst="line">
                <a:avLst/>
              </a:prstGeom>
              <a:ln w="38100"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715E2EA8-3EC1-AFA6-AC3A-1F5D01C1902E}"/>
                  </a:ext>
                </a:extLst>
              </p:cNvPr>
              <p:cNvSpPr/>
              <p:nvPr/>
            </p:nvSpPr>
            <p:spPr>
              <a:xfrm>
                <a:off x="2451196" y="3960064"/>
                <a:ext cx="316755" cy="316755"/>
              </a:xfrm>
              <a:prstGeom prst="ellipse">
                <a:avLst/>
              </a:prstGeom>
              <a:gradFill flip="none" rotWithShape="1">
                <a:gsLst>
                  <a:gs pos="0">
                    <a:srgbClr val="0072FF">
                      <a:alpha val="40000"/>
                    </a:srgbClr>
                  </a:gs>
                  <a:gs pos="100000">
                    <a:srgbClr val="00C6FF">
                      <a:alpha val="40000"/>
                    </a:srgbClr>
                  </a:gs>
                </a:gsLst>
                <a:lin ang="2700000" scaled="1"/>
                <a:tileRect/>
              </a:gradFill>
              <a:ln cap="rnd">
                <a:gradFill flip="none" rotWithShape="1">
                  <a:gsLst>
                    <a:gs pos="0">
                      <a:srgbClr val="0072FF">
                        <a:alpha val="40000"/>
                      </a:srgbClr>
                    </a:gs>
                    <a:gs pos="100000">
                      <a:srgbClr val="00C6FF">
                        <a:alpha val="40000"/>
                      </a:srgbClr>
                    </a:gs>
                  </a:gsLst>
                  <a:path path="shape">
                    <a:fillToRect l="50000" t="50000" r="50000" b="50000"/>
                  </a:path>
                  <a:tileRect/>
                </a:grad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9" name="Oval 68">
            <a:extLst>
              <a:ext uri="{FF2B5EF4-FFF2-40B4-BE49-F238E27FC236}">
                <a16:creationId xmlns:a16="http://schemas.microsoft.com/office/drawing/2014/main" id="{18EDBFE5-F6A7-D377-B524-2A5E293A8580}"/>
              </a:ext>
            </a:extLst>
          </p:cNvPr>
          <p:cNvSpPr/>
          <p:nvPr userDrawn="1"/>
        </p:nvSpPr>
        <p:spPr>
          <a:xfrm>
            <a:off x="82718" y="6583140"/>
            <a:ext cx="233916" cy="233916"/>
          </a:xfrm>
          <a:prstGeom prst="ellipse">
            <a:avLst/>
          </a:prstGeom>
          <a:gradFill flip="none" rotWithShape="1">
            <a:gsLst>
              <a:gs pos="0">
                <a:srgbClr val="0072FF"/>
              </a:gs>
              <a:gs pos="99000">
                <a:srgbClr val="00C6FF"/>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solidFill>
                <a:schemeClr val="bg1"/>
              </a:solidFill>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F24298E1-B4F3-31E6-9C4D-5AE100CD89B6}"/>
              </a:ext>
            </a:extLst>
          </p:cNvPr>
          <p:cNvSpPr>
            <a:spLocks noGrp="1"/>
          </p:cNvSpPr>
          <p:nvPr>
            <p:ph type="sldNum" sz="quarter" idx="12"/>
          </p:nvPr>
        </p:nvSpPr>
        <p:spPr>
          <a:xfrm>
            <a:off x="58527" y="6566400"/>
            <a:ext cx="291600" cy="291600"/>
          </a:xfrm>
        </p:spPr>
        <p:txBody>
          <a:bodyPr/>
          <a:lstStyle>
            <a:lvl1pPr algn="ctr">
              <a:defRPr lang="en-VN" sz="700" kern="1200" smtClean="0">
                <a:solidFill>
                  <a:schemeClr val="bg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
        <p:nvSpPr>
          <p:cNvPr id="70" name="TextBox 69">
            <a:extLst>
              <a:ext uri="{FF2B5EF4-FFF2-40B4-BE49-F238E27FC236}">
                <a16:creationId xmlns:a16="http://schemas.microsoft.com/office/drawing/2014/main" id="{03E32705-3D72-A324-09E4-62DB4F73E8B8}"/>
              </a:ext>
            </a:extLst>
          </p:cNvPr>
          <p:cNvSpPr txBox="1"/>
          <p:nvPr userDrawn="1"/>
        </p:nvSpPr>
        <p:spPr>
          <a:xfrm>
            <a:off x="4702630" y="640081"/>
            <a:ext cx="3028822" cy="646331"/>
          </a:xfrm>
          <a:prstGeom prst="rect">
            <a:avLst/>
          </a:prstGeom>
          <a:gradFill>
            <a:gsLst>
              <a:gs pos="0">
                <a:srgbClr val="0072FF"/>
              </a:gs>
              <a:gs pos="100000">
                <a:srgbClr val="00C6FF"/>
              </a:gs>
            </a:gsLst>
            <a:path path="shape">
              <a:fillToRect l="50000" t="50000" r="50000" b="50000"/>
            </a:path>
          </a:gradFill>
        </p:spPr>
        <p:txBody>
          <a:bodyPr wrap="square" rtlCol="0" anchor="ctr">
            <a:spAutoFit/>
          </a:bodyPr>
          <a:lstStyle/>
          <a:p>
            <a:pPr algn="ctr"/>
            <a:endParaRPr lang="en-VN" sz="3600" b="1" dirty="0">
              <a:solidFill>
                <a:schemeClr val="bg1"/>
              </a:solidFill>
              <a:latin typeface="Times New Roman" panose="02020603050405020304" pitchFamily="18" charset="0"/>
              <a:cs typeface="Times New Roman" panose="02020603050405020304" pitchFamily="18" charset="0"/>
            </a:endParaRPr>
          </a:p>
        </p:txBody>
      </p:sp>
      <p:sp>
        <p:nvSpPr>
          <p:cNvPr id="73" name="Text Placeholder 72">
            <a:extLst>
              <a:ext uri="{FF2B5EF4-FFF2-40B4-BE49-F238E27FC236}">
                <a16:creationId xmlns:a16="http://schemas.microsoft.com/office/drawing/2014/main" id="{76C3F59F-1B16-EF53-7B37-4235433DF423}"/>
              </a:ext>
            </a:extLst>
          </p:cNvPr>
          <p:cNvSpPr>
            <a:spLocks noGrp="1"/>
          </p:cNvSpPr>
          <p:nvPr>
            <p:ph type="body" sz="quarter" idx="13" hasCustomPrompt="1"/>
          </p:nvPr>
        </p:nvSpPr>
        <p:spPr>
          <a:xfrm>
            <a:off x="2033899" y="1559014"/>
            <a:ext cx="8124204" cy="4153664"/>
          </a:xfrm>
        </p:spPr>
        <p:txBody>
          <a:bodyPr anchor="ctr">
            <a:normAutofit/>
          </a:bodyPr>
          <a:lstStyle>
            <a:lvl1pPr marL="514350" indent="-514350" algn="just">
              <a:lnSpc>
                <a:spcPct val="130000"/>
              </a:lnSpc>
              <a:spcBef>
                <a:spcPts val="300"/>
              </a:spcBef>
              <a:spcAft>
                <a:spcPts val="300"/>
              </a:spcAft>
              <a:buFont typeface="+mj-lt"/>
              <a:buAutoNum type="arabicPeriod"/>
              <a:defRPr sz="2800">
                <a:latin typeface="Arial" panose="020B0604020202020204" pitchFamily="34" charset="0"/>
                <a:cs typeface="Arial" panose="020B0604020202020204" pitchFamily="34" charset="0"/>
              </a:defRPr>
            </a:lvl1pPr>
            <a:lvl2pPr marL="914400" indent="-457200" algn="ctr">
              <a:buFont typeface="+mj-lt"/>
              <a:buAutoNum type="arabicPeriod"/>
              <a:defRPr>
                <a:latin typeface="Arial" panose="020B0604020202020204" pitchFamily="34" charset="0"/>
                <a:cs typeface="Arial" panose="020B0604020202020204" pitchFamily="34" charset="0"/>
              </a:defRPr>
            </a:lvl2pPr>
            <a:lvl3pPr marL="1371600" indent="-457200" algn="ctr">
              <a:buFont typeface="+mj-lt"/>
              <a:buAutoNum type="arabicPeriod"/>
              <a:defRPr>
                <a:latin typeface="Arial" panose="020B0604020202020204" pitchFamily="34" charset="0"/>
                <a:cs typeface="Arial" panose="020B0604020202020204" pitchFamily="34" charset="0"/>
              </a:defRPr>
            </a:lvl3pPr>
            <a:lvl4pPr marL="1714500" indent="-342900" algn="ctr">
              <a:buFont typeface="+mj-lt"/>
              <a:buAutoNum type="arabicPeriod"/>
              <a:defRPr>
                <a:latin typeface="Arial" panose="020B0604020202020204" pitchFamily="34" charset="0"/>
                <a:cs typeface="Arial" panose="020B0604020202020204" pitchFamily="34" charset="0"/>
              </a:defRPr>
            </a:lvl4pPr>
            <a:lvl5pPr marL="2171700" indent="-342900" algn="ctr">
              <a:buFont typeface="+mj-lt"/>
              <a:buAutoNum type="arabicPeriod"/>
              <a:defRPr>
                <a:latin typeface="Arial" panose="020B0604020202020204" pitchFamily="34" charset="0"/>
                <a:cs typeface="Arial" panose="020B0604020202020204" pitchFamily="34" charset="0"/>
              </a:defRPr>
            </a:lvl5pPr>
          </a:lstStyle>
          <a:p>
            <a:pPr lvl="0"/>
            <a:r>
              <a:rPr lang="en-US" dirty="0" err="1"/>
              <a:t>Mục</a:t>
            </a:r>
            <a:r>
              <a:rPr lang="en-US" dirty="0"/>
              <a:t> 1</a:t>
            </a:r>
          </a:p>
          <a:p>
            <a:pPr lvl="0"/>
            <a:r>
              <a:rPr lang="en-US" dirty="0" err="1"/>
              <a:t>Mục</a:t>
            </a:r>
            <a:r>
              <a:rPr lang="en-US" dirty="0"/>
              <a:t> 2</a:t>
            </a:r>
          </a:p>
          <a:p>
            <a:pPr lvl="0"/>
            <a:r>
              <a:rPr lang="en-US" dirty="0" err="1"/>
              <a:t>Mục</a:t>
            </a:r>
            <a:r>
              <a:rPr lang="en-US" dirty="0"/>
              <a:t> 3</a:t>
            </a:r>
          </a:p>
          <a:p>
            <a:pPr lvl="0"/>
            <a:r>
              <a:rPr lang="en-US" dirty="0" err="1"/>
              <a:t>Mục</a:t>
            </a:r>
            <a:r>
              <a:rPr lang="en-US" dirty="0"/>
              <a:t> 4</a:t>
            </a:r>
          </a:p>
          <a:p>
            <a:pPr lvl="0"/>
            <a:r>
              <a:rPr lang="en-US" dirty="0" err="1"/>
              <a:t>Mục</a:t>
            </a:r>
            <a:r>
              <a:rPr lang="en-US" dirty="0"/>
              <a:t> 5</a:t>
            </a:r>
          </a:p>
        </p:txBody>
      </p:sp>
      <p:sp>
        <p:nvSpPr>
          <p:cNvPr id="75" name="Isosceles Triangle 12">
            <a:extLst>
              <a:ext uri="{FF2B5EF4-FFF2-40B4-BE49-F238E27FC236}">
                <a16:creationId xmlns:a16="http://schemas.microsoft.com/office/drawing/2014/main" id="{A388E1C1-619D-B3DE-405E-FEBD285E8A4D}"/>
              </a:ext>
            </a:extLst>
          </p:cNvPr>
          <p:cNvSpPr/>
          <p:nvPr userDrawn="1"/>
        </p:nvSpPr>
        <p:spPr>
          <a:xfrm rot="10800000">
            <a:off x="0" y="0"/>
            <a:ext cx="715617" cy="616911"/>
          </a:xfrm>
          <a:prstGeom prst="triangle">
            <a:avLst>
              <a:gd name="adj" fmla="val 100000"/>
            </a:avLst>
          </a:prstGeom>
          <a:solidFill>
            <a:srgbClr val="0072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6" name="Group 75">
            <a:extLst>
              <a:ext uri="{FF2B5EF4-FFF2-40B4-BE49-F238E27FC236}">
                <a16:creationId xmlns:a16="http://schemas.microsoft.com/office/drawing/2014/main" id="{7C853EEA-59DB-F0D6-265D-88168C2394BB}"/>
              </a:ext>
            </a:extLst>
          </p:cNvPr>
          <p:cNvGrpSpPr/>
          <p:nvPr userDrawn="1"/>
        </p:nvGrpSpPr>
        <p:grpSpPr>
          <a:xfrm>
            <a:off x="58527" y="40944"/>
            <a:ext cx="2869771" cy="886519"/>
            <a:chOff x="44879" y="27296"/>
            <a:chExt cx="2869771" cy="886519"/>
          </a:xfrm>
          <a:solidFill>
            <a:srgbClr val="0072FF"/>
          </a:solidFill>
        </p:grpSpPr>
        <p:cxnSp>
          <p:nvCxnSpPr>
            <p:cNvPr id="77" name="Straight Connector 76">
              <a:extLst>
                <a:ext uri="{FF2B5EF4-FFF2-40B4-BE49-F238E27FC236}">
                  <a16:creationId xmlns:a16="http://schemas.microsoft.com/office/drawing/2014/main" id="{F437A5D6-1DC7-D389-82D2-23162AC05FBF}"/>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896068C2-8F0E-EB5D-CA9A-7015104FFBD1}"/>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8D9F136-81C9-C695-8C54-BACD26A69D63}"/>
                </a:ext>
              </a:extLst>
            </p:cNvPr>
            <p:cNvCxnSpPr>
              <a:cxnSpLocks/>
            </p:cNvCxnSpPr>
            <p:nvPr/>
          </p:nvCxnSpPr>
          <p:spPr>
            <a:xfrm flipV="1">
              <a:off x="52214" y="654128"/>
              <a:ext cx="0" cy="25968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2" name="Date Placeholder 1">
            <a:extLst>
              <a:ext uri="{FF2B5EF4-FFF2-40B4-BE49-F238E27FC236}">
                <a16:creationId xmlns:a16="http://schemas.microsoft.com/office/drawing/2014/main" id="{D1B4C13D-5A18-5AEA-36B7-4E32F182BE34}"/>
              </a:ext>
            </a:extLst>
          </p:cNvPr>
          <p:cNvSpPr>
            <a:spLocks noGrp="1"/>
          </p:cNvSpPr>
          <p:nvPr>
            <p:ph type="dt" sz="half" idx="14"/>
          </p:nvPr>
        </p:nvSpPr>
        <p:spPr>
          <a:xfrm>
            <a:off x="796022" y="6454635"/>
            <a:ext cx="2132276" cy="266840"/>
          </a:xfrm>
        </p:spPr>
        <p:txBody>
          <a:bodyPr/>
          <a:lstStyle>
            <a:lvl1pPr>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68" name="Text Placeholder 67">
            <a:extLst>
              <a:ext uri="{FF2B5EF4-FFF2-40B4-BE49-F238E27FC236}">
                <a16:creationId xmlns:a16="http://schemas.microsoft.com/office/drawing/2014/main" id="{F56C1099-1EF4-24C1-B5E1-A484342C74DE}"/>
              </a:ext>
            </a:extLst>
          </p:cNvPr>
          <p:cNvSpPr>
            <a:spLocks noGrp="1"/>
          </p:cNvSpPr>
          <p:nvPr>
            <p:ph type="body" sz="quarter" idx="15" hasCustomPrompt="1"/>
          </p:nvPr>
        </p:nvSpPr>
        <p:spPr>
          <a:xfrm>
            <a:off x="4859729" y="734646"/>
            <a:ext cx="2714625" cy="457200"/>
          </a:xfrm>
        </p:spPr>
        <p:txBody>
          <a:bodyPr anchor="ctr">
            <a:noAutofit/>
          </a:bodyPr>
          <a:lstStyle>
            <a:lvl1pPr marL="0" indent="0" algn="ctr">
              <a:buNone/>
              <a:defRPr sz="3600" b="1">
                <a:solidFill>
                  <a:schemeClr val="bg1"/>
                </a:solidFill>
                <a:latin typeface="Times New Roman" panose="02020603050405020304" pitchFamily="18" charset="0"/>
                <a:cs typeface="Times New Roman" panose="02020603050405020304" pitchFamily="18" charset="0"/>
              </a:defRPr>
            </a:lvl1pPr>
          </a:lstStyle>
          <a:p>
            <a:pPr lvl="0"/>
            <a:r>
              <a:rPr lang="en-VN" dirty="0"/>
              <a:t>NỘI DUNG</a:t>
            </a:r>
          </a:p>
        </p:txBody>
      </p:sp>
      <p:sp>
        <p:nvSpPr>
          <p:cNvPr id="3" name="Freeform 2">
            <a:extLst>
              <a:ext uri="{FF2B5EF4-FFF2-40B4-BE49-F238E27FC236}">
                <a16:creationId xmlns:a16="http://schemas.microsoft.com/office/drawing/2014/main" id="{B50720F1-D33A-570A-ED4C-A35648E701D3}"/>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Tree>
    <p:extLst>
      <p:ext uri="{BB962C8B-B14F-4D97-AF65-F5344CB8AC3E}">
        <p14:creationId xmlns:p14="http://schemas.microsoft.com/office/powerpoint/2010/main" val="31081819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êu đề chương">
    <p:spTree>
      <p:nvGrpSpPr>
        <p:cNvPr id="1" name=""/>
        <p:cNvGrpSpPr/>
        <p:nvPr/>
      </p:nvGrpSpPr>
      <p:grpSpPr>
        <a:xfrm>
          <a:off x="0" y="0"/>
          <a:ext cx="0" cy="0"/>
          <a:chOff x="0" y="0"/>
          <a:chExt cx="0" cy="0"/>
        </a:xfrm>
      </p:grpSpPr>
      <p:pic>
        <p:nvPicPr>
          <p:cNvPr id="6" name="Picture 5" descr="Background pattern&#10;&#10;Description automatically generated">
            <a:extLst>
              <a:ext uri="{FF2B5EF4-FFF2-40B4-BE49-F238E27FC236}">
                <a16:creationId xmlns:a16="http://schemas.microsoft.com/office/drawing/2014/main" id="{76021CEA-9826-5DD2-8F9F-FCB0E58DFF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 y="-1"/>
            <a:ext cx="12192001" cy="6854889"/>
          </a:xfrm>
          <a:prstGeom prst="rect">
            <a:avLst/>
          </a:prstGeom>
        </p:spPr>
      </p:pic>
      <p:sp>
        <p:nvSpPr>
          <p:cNvPr id="7" name="Rectangle 6">
            <a:extLst>
              <a:ext uri="{FF2B5EF4-FFF2-40B4-BE49-F238E27FC236}">
                <a16:creationId xmlns:a16="http://schemas.microsoft.com/office/drawing/2014/main" id="{70A8EA08-4ACD-C298-69F2-2D88060DD062}"/>
              </a:ext>
            </a:extLst>
          </p:cNvPr>
          <p:cNvSpPr/>
          <p:nvPr userDrawn="1"/>
        </p:nvSpPr>
        <p:spPr>
          <a:xfrm>
            <a:off x="-1" y="-3113"/>
            <a:ext cx="12192000" cy="6858000"/>
          </a:xfrm>
          <a:prstGeom prst="rect">
            <a:avLst/>
          </a:prstGeom>
          <a:gradFill flip="none" rotWithShape="1">
            <a:gsLst>
              <a:gs pos="0">
                <a:srgbClr val="0A4671">
                  <a:alpha val="75000"/>
                </a:srgbClr>
              </a:gs>
              <a:gs pos="100000">
                <a:srgbClr val="0A4671"/>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a:p>
        </p:txBody>
      </p:sp>
      <p:sp>
        <p:nvSpPr>
          <p:cNvPr id="18" name="Isosceles Triangle 12">
            <a:extLst>
              <a:ext uri="{FF2B5EF4-FFF2-40B4-BE49-F238E27FC236}">
                <a16:creationId xmlns:a16="http://schemas.microsoft.com/office/drawing/2014/main" id="{A49F0DD3-DC56-8398-42AE-9819F17BDE3D}"/>
              </a:ext>
            </a:extLst>
          </p:cNvPr>
          <p:cNvSpPr/>
          <p:nvPr userDrawn="1"/>
        </p:nvSpPr>
        <p:spPr>
          <a:xfrm rot="10800000">
            <a:off x="0" y="0"/>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 name="Group 18">
            <a:extLst>
              <a:ext uri="{FF2B5EF4-FFF2-40B4-BE49-F238E27FC236}">
                <a16:creationId xmlns:a16="http://schemas.microsoft.com/office/drawing/2014/main" id="{8033CAF6-1926-D8C9-805D-C62294874052}"/>
              </a:ext>
            </a:extLst>
          </p:cNvPr>
          <p:cNvGrpSpPr/>
          <p:nvPr userDrawn="1"/>
        </p:nvGrpSpPr>
        <p:grpSpPr>
          <a:xfrm>
            <a:off x="58527" y="40944"/>
            <a:ext cx="2869771" cy="1563379"/>
            <a:chOff x="44879" y="27296"/>
            <a:chExt cx="2869771" cy="1563379"/>
          </a:xfrm>
          <a:solidFill>
            <a:srgbClr val="0072FF"/>
          </a:solidFill>
        </p:grpSpPr>
        <p:cxnSp>
          <p:nvCxnSpPr>
            <p:cNvPr id="20" name="Straight Connector 19">
              <a:extLst>
                <a:ext uri="{FF2B5EF4-FFF2-40B4-BE49-F238E27FC236}">
                  <a16:creationId xmlns:a16="http://schemas.microsoft.com/office/drawing/2014/main" id="{70625E9E-73EA-1C70-6330-DACC8A9A20A2}"/>
                </a:ext>
              </a:extLst>
            </p:cNvPr>
            <p:cNvCxnSpPr>
              <a:cxnSpLocks/>
            </p:cNvCxnSpPr>
            <p:nvPr/>
          </p:nvCxnSpPr>
          <p:spPr>
            <a:xfrm flipH="1">
              <a:off x="766351" y="34631"/>
              <a:ext cx="2148299" cy="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225C7FE-6858-40F1-0A49-2AD56C0D4925}"/>
                </a:ext>
              </a:extLst>
            </p:cNvPr>
            <p:cNvCxnSpPr>
              <a:cxnSpLocks/>
            </p:cNvCxnSpPr>
            <p:nvPr/>
          </p:nvCxnSpPr>
          <p:spPr>
            <a:xfrm flipH="1">
              <a:off x="44879" y="27296"/>
              <a:ext cx="737495" cy="644210"/>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88FBED07-28E7-32D7-F629-E50519173585}"/>
                </a:ext>
              </a:extLst>
            </p:cNvPr>
            <p:cNvCxnSpPr>
              <a:cxnSpLocks/>
            </p:cNvCxnSpPr>
            <p:nvPr/>
          </p:nvCxnSpPr>
          <p:spPr>
            <a:xfrm flipV="1">
              <a:off x="52214" y="654128"/>
              <a:ext cx="0" cy="936547"/>
            </a:xfrm>
            <a:prstGeom prst="line">
              <a:avLst/>
            </a:prstGeom>
            <a:grpFill/>
            <a:ln w="38100">
              <a:solidFill>
                <a:srgbClr val="00F7FF"/>
              </a:solidFill>
            </a:ln>
          </p:spPr>
          <p:style>
            <a:lnRef idx="1">
              <a:schemeClr val="accent1"/>
            </a:lnRef>
            <a:fillRef idx="0">
              <a:schemeClr val="accent1"/>
            </a:fillRef>
            <a:effectRef idx="0">
              <a:schemeClr val="accent1"/>
            </a:effectRef>
            <a:fontRef idx="minor">
              <a:schemeClr val="tx1"/>
            </a:fontRef>
          </p:style>
        </p:cxnSp>
      </p:grpSp>
      <p:sp>
        <p:nvSpPr>
          <p:cNvPr id="23" name="Isosceles Triangle 12">
            <a:extLst>
              <a:ext uri="{FF2B5EF4-FFF2-40B4-BE49-F238E27FC236}">
                <a16:creationId xmlns:a16="http://schemas.microsoft.com/office/drawing/2014/main" id="{5DB9FA21-5387-C238-85F9-516A2379F6C0}"/>
              </a:ext>
            </a:extLst>
          </p:cNvPr>
          <p:cNvSpPr/>
          <p:nvPr userDrawn="1"/>
        </p:nvSpPr>
        <p:spPr>
          <a:xfrm rot="10800000" flipH="1" flipV="1">
            <a:off x="11476383" y="6241089"/>
            <a:ext cx="715617" cy="616911"/>
          </a:xfrm>
          <a:prstGeom prst="triangle">
            <a:avLst>
              <a:gd name="adj" fmla="val 100000"/>
            </a:avLst>
          </a:prstGeom>
          <a:solidFill>
            <a:srgbClr val="00F7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4" name="Group 23">
            <a:extLst>
              <a:ext uri="{FF2B5EF4-FFF2-40B4-BE49-F238E27FC236}">
                <a16:creationId xmlns:a16="http://schemas.microsoft.com/office/drawing/2014/main" id="{DFCC0B98-57DA-D911-8CE1-C15A09E2C7EC}"/>
              </a:ext>
            </a:extLst>
          </p:cNvPr>
          <p:cNvGrpSpPr/>
          <p:nvPr userDrawn="1"/>
        </p:nvGrpSpPr>
        <p:grpSpPr>
          <a:xfrm flipH="1" flipV="1">
            <a:off x="9263702" y="5253677"/>
            <a:ext cx="2869771" cy="1563379"/>
            <a:chOff x="44879" y="27296"/>
            <a:chExt cx="2869771" cy="1563379"/>
          </a:xfrm>
          <a:solidFill>
            <a:srgbClr val="0072FF"/>
          </a:solidFill>
        </p:grpSpPr>
        <p:cxnSp>
          <p:nvCxnSpPr>
            <p:cNvPr id="25" name="Straight Connector 24">
              <a:extLst>
                <a:ext uri="{FF2B5EF4-FFF2-40B4-BE49-F238E27FC236}">
                  <a16:creationId xmlns:a16="http://schemas.microsoft.com/office/drawing/2014/main" id="{8B160133-C90F-5924-8C1C-D5FAECA895FD}"/>
                </a:ext>
              </a:extLst>
            </p:cNvPr>
            <p:cNvCxnSpPr>
              <a:cxnSpLocks/>
            </p:cNvCxnSpPr>
            <p:nvPr/>
          </p:nvCxnSpPr>
          <p:spPr>
            <a:xfrm flipH="1">
              <a:off x="766351" y="34631"/>
              <a:ext cx="2148299" cy="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5892685-43A4-5ED1-12EC-FAE1547CC149}"/>
                </a:ext>
              </a:extLst>
            </p:cNvPr>
            <p:cNvCxnSpPr>
              <a:cxnSpLocks/>
            </p:cNvCxnSpPr>
            <p:nvPr/>
          </p:nvCxnSpPr>
          <p:spPr>
            <a:xfrm flipH="1">
              <a:off x="44879" y="27296"/>
              <a:ext cx="737495" cy="644210"/>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792B5B59-89DB-8D47-B8D4-6475631C5C47}"/>
                </a:ext>
              </a:extLst>
            </p:cNvPr>
            <p:cNvCxnSpPr>
              <a:cxnSpLocks/>
            </p:cNvCxnSpPr>
            <p:nvPr/>
          </p:nvCxnSpPr>
          <p:spPr>
            <a:xfrm flipV="1">
              <a:off x="52214" y="654128"/>
              <a:ext cx="0" cy="936547"/>
            </a:xfrm>
            <a:prstGeom prst="line">
              <a:avLst/>
            </a:prstGeom>
            <a:grpFill/>
            <a:ln w="38100" cap="rnd">
              <a:solidFill>
                <a:srgbClr val="00F7FF"/>
              </a:solidFill>
              <a:round/>
            </a:ln>
          </p:spPr>
          <p:style>
            <a:lnRef idx="1">
              <a:schemeClr val="accent1"/>
            </a:lnRef>
            <a:fillRef idx="0">
              <a:schemeClr val="accent1"/>
            </a:fillRef>
            <a:effectRef idx="0">
              <a:schemeClr val="accent1"/>
            </a:effectRef>
            <a:fontRef idx="minor">
              <a:schemeClr val="tx1"/>
            </a:fontRef>
          </p:style>
        </p:cxnSp>
      </p:grpSp>
      <p:sp>
        <p:nvSpPr>
          <p:cNvPr id="31" name="Freeform 30">
            <a:extLst>
              <a:ext uri="{FF2B5EF4-FFF2-40B4-BE49-F238E27FC236}">
                <a16:creationId xmlns:a16="http://schemas.microsoft.com/office/drawing/2014/main" id="{F5D728B6-8658-2A5A-4406-097B8D68238B}"/>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chemeClr val="bg1"/>
          </a:solidFill>
          <a:ln w="2090" cap="flat">
            <a:noFill/>
            <a:prstDash val="solid"/>
            <a:miter/>
          </a:ln>
        </p:spPr>
        <p:txBody>
          <a:bodyPr rtlCol="0" anchor="ctr"/>
          <a:lstStyle/>
          <a:p>
            <a:endParaRPr lang="en-VN"/>
          </a:p>
        </p:txBody>
      </p:sp>
      <p:sp>
        <p:nvSpPr>
          <p:cNvPr id="33" name="Text Placeholder 32">
            <a:extLst>
              <a:ext uri="{FF2B5EF4-FFF2-40B4-BE49-F238E27FC236}">
                <a16:creationId xmlns:a16="http://schemas.microsoft.com/office/drawing/2014/main" id="{16FB8E2A-4378-29FE-41E3-42BAD72ADA63}"/>
              </a:ext>
            </a:extLst>
          </p:cNvPr>
          <p:cNvSpPr>
            <a:spLocks noGrp="1"/>
          </p:cNvSpPr>
          <p:nvPr userDrawn="1">
            <p:ph type="body" sz="quarter" idx="13" hasCustomPrompt="1"/>
          </p:nvPr>
        </p:nvSpPr>
        <p:spPr>
          <a:xfrm>
            <a:off x="1470929" y="2095027"/>
            <a:ext cx="9941071" cy="884656"/>
          </a:xfrm>
        </p:spPr>
        <p:txBody>
          <a:bodyPr anchor="ctr">
            <a:normAutofit/>
          </a:bodyPr>
          <a:lstStyle>
            <a:lvl1pPr marL="0" indent="0" algn="l" defTabSz="914400" rtl="0" eaLnBrk="1" latinLnBrk="0" hangingPunct="1">
              <a:buNone/>
              <a:defRPr lang="en-VN" sz="44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TÊN MỤC</a:t>
            </a:r>
          </a:p>
        </p:txBody>
      </p:sp>
      <p:sp>
        <p:nvSpPr>
          <p:cNvPr id="35" name="Text Placeholder 34">
            <a:extLst>
              <a:ext uri="{FF2B5EF4-FFF2-40B4-BE49-F238E27FC236}">
                <a16:creationId xmlns:a16="http://schemas.microsoft.com/office/drawing/2014/main" id="{5224296A-39BF-05BD-6DFB-8046C021F7C6}"/>
              </a:ext>
            </a:extLst>
          </p:cNvPr>
          <p:cNvSpPr>
            <a:spLocks noGrp="1"/>
          </p:cNvSpPr>
          <p:nvPr userDrawn="1">
            <p:ph type="body" sz="quarter" idx="14" hasCustomPrompt="1"/>
          </p:nvPr>
        </p:nvSpPr>
        <p:spPr>
          <a:xfrm>
            <a:off x="1470930" y="3169159"/>
            <a:ext cx="9941070" cy="695175"/>
          </a:xfrm>
        </p:spPr>
        <p:txBody>
          <a:bodyPr anchor="ctr">
            <a:normAutofit/>
          </a:bodyPr>
          <a:lstStyle>
            <a:lvl1pPr marL="0" indent="0" algn="l" defTabSz="914400" rtl="0" eaLnBrk="1" latinLnBrk="0" hangingPunct="1">
              <a:buNone/>
              <a:defRPr lang="en-VN" sz="2800" b="1" kern="1200" spc="100" dirty="0">
                <a:solidFill>
                  <a:schemeClr val="bg1"/>
                </a:solidFill>
                <a:latin typeface="Times New Roman" panose="02020603050405020304" pitchFamily="18" charset="0"/>
                <a:ea typeface="+mn-ea"/>
                <a:cs typeface="Times New Roman" panose="02020603050405020304" pitchFamily="18" charset="0"/>
              </a:defRPr>
            </a:lvl1pPr>
          </a:lstStyle>
          <a:p>
            <a:pPr lvl="0"/>
            <a:r>
              <a:rPr lang="en-VN" dirty="0"/>
              <a:t>x.x. TÊN MỤC CON (NẾU CÓ)</a:t>
            </a:r>
          </a:p>
        </p:txBody>
      </p:sp>
      <p:sp>
        <p:nvSpPr>
          <p:cNvPr id="37" name="Text Placeholder 36">
            <a:extLst>
              <a:ext uri="{FF2B5EF4-FFF2-40B4-BE49-F238E27FC236}">
                <a16:creationId xmlns:a16="http://schemas.microsoft.com/office/drawing/2014/main" id="{BE1131F0-02AD-0F75-0384-22C665D9450D}"/>
              </a:ext>
            </a:extLst>
          </p:cNvPr>
          <p:cNvSpPr>
            <a:spLocks noGrp="1"/>
          </p:cNvSpPr>
          <p:nvPr userDrawn="1">
            <p:ph type="body" sz="quarter" idx="15" hasCustomPrompt="1"/>
          </p:nvPr>
        </p:nvSpPr>
        <p:spPr>
          <a:xfrm>
            <a:off x="1470930" y="4137397"/>
            <a:ext cx="7147030" cy="916698"/>
          </a:xfrm>
        </p:spPr>
        <p:txBody>
          <a:bodyPr anchor="t">
            <a:normAutofit/>
          </a:bodyPr>
          <a:lstStyle>
            <a:lvl1pPr marL="0" indent="0" algn="l" defTabSz="914400" rtl="0" eaLnBrk="1" latinLnBrk="0" hangingPunct="1">
              <a:lnSpc>
                <a:spcPct val="150000"/>
              </a:lnSpc>
              <a:buNone/>
              <a:defRPr lang="en-US" sz="1000" kern="1200" spc="100" dirty="0" smtClean="0">
                <a:solidFill>
                  <a:schemeClr val="bg1">
                    <a:lumMod val="95000"/>
                  </a:schemeClr>
                </a:solidFill>
                <a:latin typeface="Times New Roman" panose="02020603050405020304" pitchFamily="18" charset="0"/>
                <a:ea typeface="+mn-ea"/>
                <a:cs typeface="Times New Roman" panose="02020603050405020304" pitchFamily="18" charset="0"/>
              </a:defRPr>
            </a:lvl1pPr>
          </a:lstStyle>
          <a:p>
            <a:pPr lvl="0"/>
            <a:r>
              <a:rPr lang="en-VN" dirty="0"/>
              <a:t>(Tóm tắt mục nếu có) </a:t>
            </a:r>
            <a:r>
              <a:rPr lang="en-US" dirty="0"/>
              <a:t>Lorem ipsum dolor sit amet, consectetuer adipiscing elit. Maecenas porttitor congue massa. Fusce posuere, magna sed pulvinar ultricies, purus lectus malesuada libero, sit amet commodo magna eros quis </a:t>
            </a:r>
            <a:r>
              <a:rPr lang="en-US" dirty="0" err="1"/>
              <a:t>urna</a:t>
            </a:r>
            <a:r>
              <a:rPr lang="en-US" dirty="0"/>
              <a:t>.</a:t>
            </a:r>
          </a:p>
        </p:txBody>
      </p:sp>
      <p:sp>
        <p:nvSpPr>
          <p:cNvPr id="39" name="Text Placeholder 38">
            <a:extLst>
              <a:ext uri="{FF2B5EF4-FFF2-40B4-BE49-F238E27FC236}">
                <a16:creationId xmlns:a16="http://schemas.microsoft.com/office/drawing/2014/main" id="{9E2EB23E-8F15-CEEB-55D8-12309376C6F8}"/>
              </a:ext>
            </a:extLst>
          </p:cNvPr>
          <p:cNvSpPr>
            <a:spLocks noGrp="1"/>
          </p:cNvSpPr>
          <p:nvPr>
            <p:ph type="body" sz="quarter" idx="16" hasCustomPrompt="1"/>
          </p:nvPr>
        </p:nvSpPr>
        <p:spPr>
          <a:xfrm>
            <a:off x="8896576" y="5231902"/>
            <a:ext cx="2521280" cy="1577819"/>
          </a:xfrm>
        </p:spPr>
        <p:txBody>
          <a:bodyPr>
            <a:normAutofit/>
          </a:bodyPr>
          <a:lstStyle>
            <a:lvl1pPr marL="0" indent="0" algn="r" defTabSz="914400" rtl="0" eaLnBrk="1" latinLnBrk="0" hangingPunct="1">
              <a:buNone/>
              <a:defRPr lang="en-VN" sz="12000" b="1" kern="1200" spc="100" dirty="0">
                <a:solidFill>
                  <a:srgbClr val="00F7FF"/>
                </a:solidFill>
                <a:effectLst>
                  <a:innerShdw blurRad="114300">
                    <a:srgbClr val="0072FF"/>
                  </a:innerShdw>
                </a:effectLst>
                <a:latin typeface="Arial" panose="020B0604020202020204" pitchFamily="34" charset="0"/>
                <a:ea typeface="+mn-ea"/>
                <a:cs typeface="Arial" panose="020B0604020202020204" pitchFamily="34" charset="0"/>
              </a:defRPr>
            </a:lvl1pPr>
          </a:lstStyle>
          <a:p>
            <a:pPr lvl="0"/>
            <a:r>
              <a:rPr lang="en-VN" dirty="0"/>
              <a:t>0x.</a:t>
            </a:r>
          </a:p>
        </p:txBody>
      </p:sp>
      <p:cxnSp>
        <p:nvCxnSpPr>
          <p:cNvPr id="41" name="Straight Connector 40">
            <a:extLst>
              <a:ext uri="{FF2B5EF4-FFF2-40B4-BE49-F238E27FC236}">
                <a16:creationId xmlns:a16="http://schemas.microsoft.com/office/drawing/2014/main" id="{88382EF5-131E-F7DD-C939-044C31C113C7}"/>
              </a:ext>
            </a:extLst>
          </p:cNvPr>
          <p:cNvCxnSpPr/>
          <p:nvPr userDrawn="1"/>
        </p:nvCxnSpPr>
        <p:spPr>
          <a:xfrm>
            <a:off x="1574156" y="2979683"/>
            <a:ext cx="3565003" cy="0"/>
          </a:xfrm>
          <a:prstGeom prst="line">
            <a:avLst/>
          </a:prstGeom>
          <a:ln w="25400" cap="rnd">
            <a:solidFill>
              <a:srgbClr val="00F7FF"/>
            </a:solidFill>
            <a:round/>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91C15ADC-6970-920B-F52B-57201C4697FC}"/>
              </a:ext>
            </a:extLst>
          </p:cNvPr>
          <p:cNvSpPr>
            <a:spLocks noGrp="1"/>
          </p:cNvSpPr>
          <p:nvPr>
            <p:ph type="dt" sz="half" idx="17"/>
          </p:nvPr>
        </p:nvSpPr>
        <p:spPr>
          <a:xfrm>
            <a:off x="6060300" y="6481647"/>
            <a:ext cx="2090098" cy="239828"/>
          </a:xfrm>
        </p:spPr>
        <p:txBody>
          <a:bodyPr/>
          <a:lstStyle>
            <a:lvl1pPr marL="0" algn="ctr" defTabSz="914400" rtl="0" eaLnBrk="1" latinLnBrk="0" hangingPunct="1">
              <a:defRPr lang="en-US"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3" name="Footer Placeholder 2">
            <a:extLst>
              <a:ext uri="{FF2B5EF4-FFF2-40B4-BE49-F238E27FC236}">
                <a16:creationId xmlns:a16="http://schemas.microsoft.com/office/drawing/2014/main" id="{DDBDDEB0-1D95-2535-D22B-34266EA304CC}"/>
              </a:ext>
            </a:extLst>
          </p:cNvPr>
          <p:cNvSpPr>
            <a:spLocks noGrp="1"/>
          </p:cNvSpPr>
          <p:nvPr>
            <p:ph type="ftr" sz="quarter" idx="18"/>
          </p:nvPr>
        </p:nvSpPr>
        <p:spPr>
          <a:xfrm>
            <a:off x="838200" y="6481647"/>
            <a:ext cx="4475922" cy="239828"/>
          </a:xfrm>
        </p:spPr>
        <p:txBody>
          <a:bodyPr/>
          <a:lstStyle>
            <a:lvl1pPr marL="0" algn="ctr" defTabSz="914400" rtl="0" eaLnBrk="1" latinLnBrk="0" hangingPunct="1">
              <a:defRPr lang="vi-VN" sz="1100" kern="1200" smtClean="0">
                <a:solidFill>
                  <a:schemeClr val="bg1">
                    <a:lumMod val="8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4" name="Group 3">
            <a:extLst>
              <a:ext uri="{FF2B5EF4-FFF2-40B4-BE49-F238E27FC236}">
                <a16:creationId xmlns:a16="http://schemas.microsoft.com/office/drawing/2014/main" id="{B1AA7010-A78E-2DCB-8D89-28F704E05138}"/>
              </a:ext>
            </a:extLst>
          </p:cNvPr>
          <p:cNvGrpSpPr/>
          <p:nvPr userDrawn="1"/>
        </p:nvGrpSpPr>
        <p:grpSpPr>
          <a:xfrm>
            <a:off x="16026" y="4629289"/>
            <a:ext cx="434350" cy="2228711"/>
            <a:chOff x="16026" y="4629289"/>
            <a:chExt cx="434350" cy="2228711"/>
          </a:xfrm>
          <a:gradFill flip="none" rotWithShape="1">
            <a:gsLst>
              <a:gs pos="0">
                <a:srgbClr val="00F7FF"/>
              </a:gs>
              <a:gs pos="100000">
                <a:srgbClr val="00F7FF">
                  <a:alpha val="0"/>
                </a:srgbClr>
              </a:gs>
            </a:gsLst>
            <a:lin ang="16200000" scaled="1"/>
            <a:tileRect/>
          </a:gradFill>
        </p:grpSpPr>
        <p:sp>
          <p:nvSpPr>
            <p:cNvPr id="14" name="Rectangle 13">
              <a:extLst>
                <a:ext uri="{FF2B5EF4-FFF2-40B4-BE49-F238E27FC236}">
                  <a16:creationId xmlns:a16="http://schemas.microsoft.com/office/drawing/2014/main" id="{B96A6D30-76D9-ADFA-439D-D8ACD753FA68}"/>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D2A54932-7153-1124-6FAB-6B0BCE7F15CF}"/>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F11FFE3-7A74-DE46-A817-485EEBD35CE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7" name="Rectangle 16">
              <a:extLst>
                <a:ext uri="{FF2B5EF4-FFF2-40B4-BE49-F238E27FC236}">
                  <a16:creationId xmlns:a16="http://schemas.microsoft.com/office/drawing/2014/main" id="{37189745-CA80-BAF4-D0A4-5251C5A38265}"/>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664A45EE-E6B0-E916-950B-83B5D9C719DA}"/>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05BCF47-41EA-DC9C-B39C-19996485644F}"/>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29" name="Oval 28">
            <a:extLst>
              <a:ext uri="{FF2B5EF4-FFF2-40B4-BE49-F238E27FC236}">
                <a16:creationId xmlns:a16="http://schemas.microsoft.com/office/drawing/2014/main" id="{D48BE0DC-C12B-7B32-5521-E1BCC5CB89B7}"/>
              </a:ext>
            </a:extLst>
          </p:cNvPr>
          <p:cNvSpPr/>
          <p:nvPr/>
        </p:nvSpPr>
        <p:spPr>
          <a:xfrm>
            <a:off x="95208" y="6583150"/>
            <a:ext cx="233916" cy="2339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5" name="Slide Number Placeholder 4">
            <a:extLst>
              <a:ext uri="{FF2B5EF4-FFF2-40B4-BE49-F238E27FC236}">
                <a16:creationId xmlns:a16="http://schemas.microsoft.com/office/drawing/2014/main" id="{BB42E132-2B15-1D22-000B-D9DC548D1B2D}"/>
              </a:ext>
            </a:extLst>
          </p:cNvPr>
          <p:cNvSpPr>
            <a:spLocks noGrp="1"/>
          </p:cNvSpPr>
          <p:nvPr userDrawn="1">
            <p:ph type="sldNum" sz="quarter" idx="12"/>
          </p:nvPr>
        </p:nvSpPr>
        <p:spPr>
          <a:xfrm>
            <a:off x="65862" y="6542216"/>
            <a:ext cx="292608" cy="315784"/>
          </a:xfrm>
        </p:spPr>
        <p:txBody>
          <a:bodyPr/>
          <a:lstStyle>
            <a:lvl1pPr marL="0" algn="ctr" defTabSz="914400" rtl="0" eaLnBrk="1" latinLnBrk="0" hangingPunct="1">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spTree>
    <p:extLst>
      <p:ext uri="{BB962C8B-B14F-4D97-AF65-F5344CB8AC3E}">
        <p14:creationId xmlns:p14="http://schemas.microsoft.com/office/powerpoint/2010/main" val="3561402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Noi dung">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5" y="1233824"/>
            <a:ext cx="10579654"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en-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221815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 sanh 1">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233825"/>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228490"/>
            <a:ext cx="5202000" cy="494313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itle 1">
            <a:extLst>
              <a:ext uri="{FF2B5EF4-FFF2-40B4-BE49-F238E27FC236}">
                <a16:creationId xmlns:a16="http://schemas.microsoft.com/office/drawing/2014/main" id="{187D36B1-517A-D556-9184-ED466900A8D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5322495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 sanh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1962615"/>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1</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6151800" y="1957280"/>
            <a:ext cx="5202000" cy="4214349"/>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 </a:t>
            </a:r>
            <a:r>
              <a:rPr lang="en-US" dirty="0" err="1"/>
              <a:t>cột</a:t>
            </a:r>
            <a:r>
              <a:rPr lang="en-US" dirty="0"/>
              <a:t> 2</a:t>
            </a:r>
            <a:endParaRPr lang="en-VN" dirty="0"/>
          </a:p>
        </p:txBody>
      </p:sp>
      <p:sp>
        <p:nvSpPr>
          <p:cNvPr id="15" name="Text Placeholder 14">
            <a:extLst>
              <a:ext uri="{FF2B5EF4-FFF2-40B4-BE49-F238E27FC236}">
                <a16:creationId xmlns:a16="http://schemas.microsoft.com/office/drawing/2014/main" id="{EDF1C539-8AC9-C464-0C2F-4D728615840B}"/>
              </a:ext>
            </a:extLst>
          </p:cNvPr>
          <p:cNvSpPr>
            <a:spLocks noGrp="1"/>
          </p:cNvSpPr>
          <p:nvPr>
            <p:ph type="body" sz="quarter" idx="16" hasCustomPrompt="1"/>
          </p:nvPr>
        </p:nvSpPr>
        <p:spPr>
          <a:xfrm>
            <a:off x="774144"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1</a:t>
            </a:r>
          </a:p>
        </p:txBody>
      </p:sp>
      <p:sp>
        <p:nvSpPr>
          <p:cNvPr id="19" name="Text Placeholder 14">
            <a:extLst>
              <a:ext uri="{FF2B5EF4-FFF2-40B4-BE49-F238E27FC236}">
                <a16:creationId xmlns:a16="http://schemas.microsoft.com/office/drawing/2014/main" id="{F0714139-C59C-330B-707A-90AA2C2D1C7D}"/>
              </a:ext>
            </a:extLst>
          </p:cNvPr>
          <p:cNvSpPr>
            <a:spLocks noGrp="1"/>
          </p:cNvSpPr>
          <p:nvPr>
            <p:ph type="body" sz="quarter" idx="17" hasCustomPrompt="1"/>
          </p:nvPr>
        </p:nvSpPr>
        <p:spPr>
          <a:xfrm>
            <a:off x="6151006" y="1233825"/>
            <a:ext cx="5202794" cy="504825"/>
          </a:xfrm>
          <a:gradFill flip="none" rotWithShape="1">
            <a:gsLst>
              <a:gs pos="0">
                <a:srgbClr val="0072FF"/>
              </a:gs>
              <a:gs pos="99000">
                <a:srgbClr val="00C6FF"/>
              </a:gs>
            </a:gsLst>
            <a:lin ang="2700000" scaled="1"/>
            <a:tileRect/>
          </a:gradFill>
        </p:spPr>
        <p:txBody>
          <a:bodyPr>
            <a:normAutofit/>
          </a:bodyPr>
          <a:lstStyle>
            <a:lvl1pPr marL="0" indent="0" algn="ctr">
              <a:lnSpc>
                <a:spcPct val="120000"/>
              </a:lnSpc>
              <a:spcBef>
                <a:spcPts val="200"/>
              </a:spcBef>
              <a:spcAft>
                <a:spcPts val="200"/>
              </a:spcAft>
              <a:buNone/>
              <a:defRPr sz="2400" b="1" i="0">
                <a:solidFill>
                  <a:schemeClr val="bg1"/>
                </a:solidFill>
                <a:latin typeface="Arial" panose="020B0604020202020204" pitchFamily="34" charset="0"/>
                <a:cs typeface="Arial" panose="020B0604020202020204" pitchFamily="34" charset="0"/>
              </a:defRPr>
            </a:lvl1pPr>
          </a:lstStyle>
          <a:p>
            <a:pPr lvl="0"/>
            <a:r>
              <a:rPr lang="en-VN" dirty="0"/>
              <a:t>Tiêu đề cột 2</a:t>
            </a:r>
          </a:p>
        </p:txBody>
      </p:sp>
      <p:sp>
        <p:nvSpPr>
          <p:cNvPr id="29" name="Title 1">
            <a:extLst>
              <a:ext uri="{FF2B5EF4-FFF2-40B4-BE49-F238E27FC236}">
                <a16:creationId xmlns:a16="http://schemas.microsoft.com/office/drawing/2014/main" id="{6AE4A723-09B9-08FA-D05B-D53CF4EB2CA4}"/>
              </a:ext>
            </a:extLst>
          </p:cNvPr>
          <p:cNvSpPr>
            <a:spLocks noGrp="1"/>
          </p:cNvSpPr>
          <p:nvPr>
            <p:ph type="title" hasCustomPrompt="1"/>
          </p:nvPr>
        </p:nvSpPr>
        <p:spPr>
          <a:xfrm>
            <a:off x="774145" y="223964"/>
            <a:ext cx="10579655" cy="785896"/>
          </a:xfrm>
        </p:spPr>
        <p:txBody>
          <a:bodyPr>
            <a:normAutofit/>
          </a:bodyPr>
          <a:lstStyle>
            <a:lvl1pPr>
              <a:lnSpc>
                <a:spcPct val="120000"/>
              </a:lnSpc>
              <a:spcBef>
                <a:spcPts val="200"/>
              </a:spcBef>
              <a:spcAft>
                <a:spcPts val="200"/>
              </a:spcAft>
              <a:defRPr sz="4400"/>
            </a:lvl1pPr>
          </a:lstStyle>
          <a:p>
            <a:r>
              <a:rPr lang="en-US" dirty="0" err="1"/>
              <a:t>Nhập</a:t>
            </a:r>
            <a:r>
              <a:rPr lang="en-US" dirty="0"/>
              <a:t> </a:t>
            </a:r>
            <a:r>
              <a:rPr lang="en-US" dirty="0" err="1"/>
              <a:t>tiêu</a:t>
            </a:r>
            <a:r>
              <a:rPr lang="en-US" dirty="0"/>
              <a:t> </a:t>
            </a:r>
            <a:r>
              <a:rPr lang="en-US" dirty="0" err="1"/>
              <a:t>đề</a:t>
            </a:r>
            <a:endParaRPr lang="en-VN" dirty="0"/>
          </a:p>
        </p:txBody>
      </p:sp>
    </p:spTree>
    <p:extLst>
      <p:ext uri="{BB962C8B-B14F-4D97-AF65-F5344CB8AC3E}">
        <p14:creationId xmlns:p14="http://schemas.microsoft.com/office/powerpoint/2010/main" val="16641741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Noi dung 2">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4" name="Content Placeholder 2">
            <a:extLst>
              <a:ext uri="{FF2B5EF4-FFF2-40B4-BE49-F238E27FC236}">
                <a16:creationId xmlns:a16="http://schemas.microsoft.com/office/drawing/2014/main" id="{6016DD3F-9640-933C-3B2A-D75E0803D5F1}"/>
              </a:ext>
            </a:extLst>
          </p:cNvPr>
          <p:cNvSpPr>
            <a:spLocks noGrp="1"/>
          </p:cNvSpPr>
          <p:nvPr>
            <p:ph idx="15" hasCustomPrompt="1"/>
          </p:nvPr>
        </p:nvSpPr>
        <p:spPr>
          <a:xfrm>
            <a:off x="5085934" y="202009"/>
            <a:ext cx="6267866" cy="5969620"/>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Tree>
    <p:extLst>
      <p:ext uri="{BB962C8B-B14F-4D97-AF65-F5344CB8AC3E}">
        <p14:creationId xmlns:p14="http://schemas.microsoft.com/office/powerpoint/2010/main" val="1304376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Hình ảnh">
    <p:spTree>
      <p:nvGrpSpPr>
        <p:cNvPr id="1" name=""/>
        <p:cNvGrpSpPr/>
        <p:nvPr/>
      </p:nvGrpSpPr>
      <p:grpSpPr>
        <a:xfrm>
          <a:off x="0" y="0"/>
          <a:ext cx="0" cy="0"/>
          <a:chOff x="0" y="0"/>
          <a:chExt cx="0" cy="0"/>
        </a:xfrm>
      </p:grpSpPr>
      <p:sp>
        <p:nvSpPr>
          <p:cNvPr id="22" name="Freeform 21">
            <a:extLst>
              <a:ext uri="{FF2B5EF4-FFF2-40B4-BE49-F238E27FC236}">
                <a16:creationId xmlns:a16="http://schemas.microsoft.com/office/drawing/2014/main" id="{D6D55076-2521-0210-0FB5-E329AB53FF7F}"/>
              </a:ext>
            </a:extLst>
          </p:cNvPr>
          <p:cNvSpPr/>
          <p:nvPr userDrawn="1"/>
        </p:nvSpPr>
        <p:spPr>
          <a:xfrm rot="10800000">
            <a:off x="-2" y="0"/>
            <a:ext cx="12192000" cy="6858000"/>
          </a:xfrm>
          <a:custGeom>
            <a:avLst/>
            <a:gdLst>
              <a:gd name="connsiteX0" fmla="*/ 0 w 12192000"/>
              <a:gd name="connsiteY0" fmla="*/ 616911 h 6858000"/>
              <a:gd name="connsiteX1" fmla="*/ 0 w 12192000"/>
              <a:gd name="connsiteY1" fmla="*/ 0 h 6858000"/>
              <a:gd name="connsiteX2" fmla="*/ 715617 w 12192000"/>
              <a:gd name="connsiteY2" fmla="*/ 0 h 6858000"/>
              <a:gd name="connsiteX3" fmla="*/ 12192000 w 12192000"/>
              <a:gd name="connsiteY3" fmla="*/ 6858000 h 6858000"/>
              <a:gd name="connsiteX4" fmla="*/ 11476383 w 12192000"/>
              <a:gd name="connsiteY4" fmla="*/ 6858000 h 6858000"/>
              <a:gd name="connsiteX5" fmla="*/ 12192000 w 12192000"/>
              <a:gd name="connsiteY5" fmla="*/ 6241089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6858000">
                <a:moveTo>
                  <a:pt x="0" y="616911"/>
                </a:moveTo>
                <a:lnTo>
                  <a:pt x="0" y="0"/>
                </a:lnTo>
                <a:lnTo>
                  <a:pt x="715617" y="0"/>
                </a:lnTo>
                <a:close/>
                <a:moveTo>
                  <a:pt x="12192000" y="6858000"/>
                </a:moveTo>
                <a:lnTo>
                  <a:pt x="11476383" y="6858000"/>
                </a:lnTo>
                <a:lnTo>
                  <a:pt x="12192000" y="6241089"/>
                </a:lnTo>
                <a:close/>
              </a:path>
            </a:pathLst>
          </a:custGeom>
          <a:blipFill>
            <a:blip r:embed="rId2" cstate="screen">
              <a:extLst>
                <a:ext uri="{28A0092B-C50C-407E-A947-70E740481C1C}">
                  <a14:useLocalDpi xmlns:a14="http://schemas.microsoft.com/office/drawing/2010/main"/>
                </a:ext>
              </a:extLst>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Isosceles Triangle 12">
            <a:extLst>
              <a:ext uri="{FF2B5EF4-FFF2-40B4-BE49-F238E27FC236}">
                <a16:creationId xmlns:a16="http://schemas.microsoft.com/office/drawing/2014/main" id="{C8EDB823-A30A-47C8-25D2-A9B8E2AED349}"/>
              </a:ext>
            </a:extLst>
          </p:cNvPr>
          <p:cNvSpPr/>
          <p:nvPr userDrawn="1"/>
        </p:nvSpPr>
        <p:spPr>
          <a:xfrm rot="10800000">
            <a:off x="0" y="0"/>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8E509037-4CE1-ED5D-C6FC-8CA081A0A39F}"/>
              </a:ext>
            </a:extLst>
          </p:cNvPr>
          <p:cNvGrpSpPr/>
          <p:nvPr userDrawn="1"/>
        </p:nvGrpSpPr>
        <p:grpSpPr>
          <a:xfrm>
            <a:off x="58527" y="54292"/>
            <a:ext cx="2869771" cy="1563379"/>
            <a:chOff x="44879" y="27296"/>
            <a:chExt cx="2869771" cy="1563379"/>
          </a:xfrm>
          <a:solidFill>
            <a:srgbClr val="0072FF"/>
          </a:solidFill>
        </p:grpSpPr>
        <p:cxnSp>
          <p:nvCxnSpPr>
            <p:cNvPr id="9" name="Straight Connector 8">
              <a:extLst>
                <a:ext uri="{FF2B5EF4-FFF2-40B4-BE49-F238E27FC236}">
                  <a16:creationId xmlns:a16="http://schemas.microsoft.com/office/drawing/2014/main" id="{70B4ADA5-DE61-CAE3-8EC7-FC27E8BC1D55}"/>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7E7213C0-7CE0-59BB-B719-DC871B564E8C}"/>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4AE7820-5FA4-F879-12FF-D34B0A957EF6}"/>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2" name="Isosceles Triangle 12">
            <a:extLst>
              <a:ext uri="{FF2B5EF4-FFF2-40B4-BE49-F238E27FC236}">
                <a16:creationId xmlns:a16="http://schemas.microsoft.com/office/drawing/2014/main" id="{17B543D4-758D-BD1C-FCD1-D6196FEF3479}"/>
              </a:ext>
            </a:extLst>
          </p:cNvPr>
          <p:cNvSpPr/>
          <p:nvPr userDrawn="1"/>
        </p:nvSpPr>
        <p:spPr>
          <a:xfrm rot="10800000" flipH="1" flipV="1">
            <a:off x="11476383" y="6241089"/>
            <a:ext cx="715617" cy="616911"/>
          </a:xfrm>
          <a:prstGeom prst="triangle">
            <a:avLst>
              <a:gd name="adj" fmla="val 100000"/>
            </a:avLst>
          </a:prstGeom>
          <a:solidFill>
            <a:srgbClr val="0072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7BE735-40A7-63BD-ABCF-0C393CEC8682}"/>
              </a:ext>
            </a:extLst>
          </p:cNvPr>
          <p:cNvSpPr>
            <a:spLocks noGrp="1"/>
          </p:cNvSpPr>
          <p:nvPr>
            <p:ph type="title" hasCustomPrompt="1"/>
          </p:nvPr>
        </p:nvSpPr>
        <p:spPr>
          <a:xfrm>
            <a:off x="774146" y="202009"/>
            <a:ext cx="3932227" cy="1698043"/>
          </a:xfrm>
        </p:spPr>
        <p:txBody>
          <a:bodyPr>
            <a:noAutofit/>
          </a:bodyPr>
          <a:lstStyle>
            <a:lvl1pPr>
              <a:lnSpc>
                <a:spcPct val="120000"/>
              </a:lnSpc>
              <a:spcBef>
                <a:spcPts val="200"/>
              </a:spcBef>
              <a:spcAft>
                <a:spcPts val="200"/>
              </a:spcAft>
              <a:defRPr sz="4000"/>
            </a:lvl1pPr>
          </a:lstStyle>
          <a:p>
            <a:r>
              <a:rPr lang="en-US" dirty="0" err="1"/>
              <a:t>Nhập</a:t>
            </a:r>
            <a:r>
              <a:rPr lang="en-US" dirty="0"/>
              <a:t> </a:t>
            </a:r>
            <a:r>
              <a:rPr lang="en-US" dirty="0" err="1"/>
              <a:t>tiêu</a:t>
            </a:r>
            <a:r>
              <a:rPr lang="en-US" dirty="0"/>
              <a:t> </a:t>
            </a:r>
            <a:r>
              <a:rPr lang="en-US" dirty="0" err="1"/>
              <a:t>đề</a:t>
            </a:r>
            <a:endParaRPr lang="en-VN" dirty="0"/>
          </a:p>
        </p:txBody>
      </p:sp>
      <p:sp>
        <p:nvSpPr>
          <p:cNvPr id="3" name="Content Placeholder 2">
            <a:extLst>
              <a:ext uri="{FF2B5EF4-FFF2-40B4-BE49-F238E27FC236}">
                <a16:creationId xmlns:a16="http://schemas.microsoft.com/office/drawing/2014/main" id="{1923943F-B5CB-101B-ED28-FD0D9E84E1C1}"/>
              </a:ext>
            </a:extLst>
          </p:cNvPr>
          <p:cNvSpPr>
            <a:spLocks noGrp="1"/>
          </p:cNvSpPr>
          <p:nvPr>
            <p:ph idx="1" hasCustomPrompt="1"/>
          </p:nvPr>
        </p:nvSpPr>
        <p:spPr>
          <a:xfrm>
            <a:off x="774144" y="2113808"/>
            <a:ext cx="3932227" cy="4063156"/>
          </a:xfrm>
        </p:spPr>
        <p:txBody>
          <a:bodyPr/>
          <a:lstStyle>
            <a:lvl1pPr algn="just">
              <a:lnSpc>
                <a:spcPct val="130000"/>
              </a:lnSpc>
              <a:spcBef>
                <a:spcPts val="300"/>
              </a:spcBef>
              <a:spcAft>
                <a:spcPts val="300"/>
              </a:spcAft>
              <a:defRPr>
                <a:latin typeface="Arial" panose="020B0604020202020204" pitchFamily="34" charset="0"/>
                <a:cs typeface="Arial" panose="020B0604020202020204" pitchFamily="34" charset="0"/>
              </a:defRPr>
            </a:lvl1pPr>
            <a:lvl2pPr algn="just">
              <a:lnSpc>
                <a:spcPct val="130000"/>
              </a:lnSpc>
              <a:spcBef>
                <a:spcPts val="300"/>
              </a:spcBef>
              <a:spcAft>
                <a:spcPts val="300"/>
              </a:spcAft>
              <a:defRPr>
                <a:latin typeface="Arial" panose="020B0604020202020204" pitchFamily="34" charset="0"/>
                <a:cs typeface="Arial" panose="020B0604020202020204" pitchFamily="34" charset="0"/>
              </a:defRPr>
            </a:lvl2pPr>
            <a:lvl3pPr algn="just">
              <a:lnSpc>
                <a:spcPct val="130000"/>
              </a:lnSpc>
              <a:spcBef>
                <a:spcPts val="300"/>
              </a:spcBef>
              <a:spcAft>
                <a:spcPts val="300"/>
              </a:spcAft>
              <a:defRPr>
                <a:latin typeface="Arial" panose="020B0604020202020204" pitchFamily="34" charset="0"/>
                <a:cs typeface="Arial" panose="020B0604020202020204" pitchFamily="34" charset="0"/>
              </a:defRPr>
            </a:lvl3pPr>
            <a:lvl4pPr algn="just">
              <a:lnSpc>
                <a:spcPct val="130000"/>
              </a:lnSpc>
              <a:spcBef>
                <a:spcPts val="300"/>
              </a:spcBef>
              <a:spcAft>
                <a:spcPts val="300"/>
              </a:spcAft>
              <a:defRPr>
                <a:latin typeface="Arial" panose="020B0604020202020204" pitchFamily="34" charset="0"/>
                <a:cs typeface="Arial" panose="020B0604020202020204" pitchFamily="34" charset="0"/>
              </a:defRPr>
            </a:lvl4pPr>
            <a:lvl5pPr algn="just">
              <a:lnSpc>
                <a:spcPct val="130000"/>
              </a:lnSpc>
              <a:spcBef>
                <a:spcPts val="300"/>
              </a:spcBef>
              <a:spcAft>
                <a:spcPts val="300"/>
              </a:spcAft>
              <a:defRPr>
                <a:latin typeface="Arial" panose="020B0604020202020204" pitchFamily="34" charset="0"/>
                <a:cs typeface="Arial" panose="020B0604020202020204" pitchFamily="34" charset="0"/>
              </a:defRPr>
            </a:lvl5pPr>
          </a:lstStyle>
          <a:p>
            <a:pPr lvl="0"/>
            <a:r>
              <a:rPr lang="en-US" dirty="0" err="1"/>
              <a:t>Nhập</a:t>
            </a:r>
            <a:r>
              <a:rPr lang="en-US" dirty="0"/>
              <a:t> </a:t>
            </a:r>
            <a:r>
              <a:rPr lang="en-US" dirty="0" err="1"/>
              <a:t>nội</a:t>
            </a:r>
            <a:r>
              <a:rPr lang="en-US" dirty="0"/>
              <a:t> dung</a:t>
            </a:r>
            <a:endParaRPr lang="en-VN" dirty="0"/>
          </a:p>
        </p:txBody>
      </p:sp>
      <p:sp>
        <p:nvSpPr>
          <p:cNvPr id="5" name="Footer Placeholder 4">
            <a:extLst>
              <a:ext uri="{FF2B5EF4-FFF2-40B4-BE49-F238E27FC236}">
                <a16:creationId xmlns:a16="http://schemas.microsoft.com/office/drawing/2014/main" id="{A269E902-5084-53A0-D082-6066977D82D2}"/>
              </a:ext>
            </a:extLst>
          </p:cNvPr>
          <p:cNvSpPr>
            <a:spLocks noGrp="1"/>
          </p:cNvSpPr>
          <p:nvPr>
            <p:ph type="ftr" sz="quarter" idx="11"/>
          </p:nvPr>
        </p:nvSpPr>
        <p:spPr>
          <a:xfrm>
            <a:off x="774146" y="6475620"/>
            <a:ext cx="4311788" cy="263110"/>
          </a:xfrm>
        </p:spPr>
        <p:txBody>
          <a:bodyPr/>
          <a:lstStyle>
            <a:lvl1pPr marL="0" algn="l" defTabSz="914400" rtl="0" eaLnBrk="1" latinLnBrk="0" hangingPunct="1">
              <a:defRPr lang="en-VN" sz="1100" kern="1200" dirty="0">
                <a:solidFill>
                  <a:schemeClr val="tx1">
                    <a:tint val="75000"/>
                  </a:schemeClr>
                </a:solidFill>
                <a:latin typeface="Arial" panose="020B0604020202020204" pitchFamily="34" charset="0"/>
                <a:ea typeface="+mn-ea"/>
                <a:cs typeface="Arial" panose="020B0604020202020204" pitchFamily="34" charset="0"/>
              </a:defRPr>
            </a:lvl1pPr>
          </a:lstStyle>
          <a:p>
            <a:r>
              <a:rPr lang="vi-VN"/>
              <a:t>Thực hiện bởi Trường Đại học Công nghệ Thông tin, ĐHQG-HCM</a:t>
            </a:r>
            <a:endParaRPr lang="vi-VN" dirty="0"/>
          </a:p>
        </p:txBody>
      </p:sp>
      <p:grpSp>
        <p:nvGrpSpPr>
          <p:cNvPr id="20" name="Group 19">
            <a:extLst>
              <a:ext uri="{FF2B5EF4-FFF2-40B4-BE49-F238E27FC236}">
                <a16:creationId xmlns:a16="http://schemas.microsoft.com/office/drawing/2014/main" id="{7686288E-7104-5D70-BEE0-35C308EBDA64}"/>
              </a:ext>
            </a:extLst>
          </p:cNvPr>
          <p:cNvGrpSpPr/>
          <p:nvPr userDrawn="1"/>
        </p:nvGrpSpPr>
        <p:grpSpPr>
          <a:xfrm>
            <a:off x="16026" y="4629289"/>
            <a:ext cx="434350" cy="2228711"/>
            <a:chOff x="16026" y="4629289"/>
            <a:chExt cx="434350" cy="2228711"/>
          </a:xfrm>
          <a:gradFill flip="none" rotWithShape="1">
            <a:gsLst>
              <a:gs pos="0">
                <a:srgbClr val="0072FF"/>
              </a:gs>
              <a:gs pos="100000">
                <a:srgbClr val="00C6FF">
                  <a:alpha val="0"/>
                </a:srgbClr>
              </a:gs>
            </a:gsLst>
            <a:lin ang="16200000" scaled="1"/>
            <a:tileRect/>
          </a:gradFill>
        </p:grpSpPr>
        <p:sp>
          <p:nvSpPr>
            <p:cNvPr id="23" name="Rectangle 22">
              <a:extLst>
                <a:ext uri="{FF2B5EF4-FFF2-40B4-BE49-F238E27FC236}">
                  <a16:creationId xmlns:a16="http://schemas.microsoft.com/office/drawing/2014/main" id="{A13CBF57-2F7D-2F8B-E033-48DD98A5DC35}"/>
                </a:ext>
              </a:extLst>
            </p:cNvPr>
            <p:cNvSpPr/>
            <p:nvPr userDrawn="1"/>
          </p:nvSpPr>
          <p:spPr>
            <a:xfrm>
              <a:off x="16026" y="4629289"/>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1CD65719-8246-A233-C1B4-DB819BF7BDF6}"/>
                </a:ext>
              </a:extLst>
            </p:cNvPr>
            <p:cNvSpPr/>
            <p:nvPr userDrawn="1"/>
          </p:nvSpPr>
          <p:spPr>
            <a:xfrm>
              <a:off x="16026" y="5005641"/>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1304AFD-95A6-09D5-127B-FE511B7DAAFF}"/>
                </a:ext>
              </a:extLst>
            </p:cNvPr>
            <p:cNvSpPr/>
            <p:nvPr userDrawn="1"/>
          </p:nvSpPr>
          <p:spPr>
            <a:xfrm>
              <a:off x="16026" y="5381993"/>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6" name="Rectangle 25">
              <a:extLst>
                <a:ext uri="{FF2B5EF4-FFF2-40B4-BE49-F238E27FC236}">
                  <a16:creationId xmlns:a16="http://schemas.microsoft.com/office/drawing/2014/main" id="{790A148C-3EA2-CE72-6D2A-813DD2AE8F6A}"/>
                </a:ext>
              </a:extLst>
            </p:cNvPr>
            <p:cNvSpPr/>
            <p:nvPr userDrawn="1"/>
          </p:nvSpPr>
          <p:spPr>
            <a:xfrm>
              <a:off x="16026" y="5758345"/>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2F847E55-C751-3276-D97D-327FE6F09B70}"/>
                </a:ext>
              </a:extLst>
            </p:cNvPr>
            <p:cNvSpPr/>
            <p:nvPr userDrawn="1"/>
          </p:nvSpPr>
          <p:spPr>
            <a:xfrm>
              <a:off x="16026" y="6134697"/>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84BC8C50-583B-E3C0-3421-61D6D2869653}"/>
                </a:ext>
              </a:extLst>
            </p:cNvPr>
            <p:cNvSpPr/>
            <p:nvPr userDrawn="1"/>
          </p:nvSpPr>
          <p:spPr>
            <a:xfrm>
              <a:off x="16026" y="6511050"/>
              <a:ext cx="434350" cy="34695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grpSp>
      <p:sp>
        <p:nvSpPr>
          <p:cNvPr id="4" name="Date Placeholder 3">
            <a:extLst>
              <a:ext uri="{FF2B5EF4-FFF2-40B4-BE49-F238E27FC236}">
                <a16:creationId xmlns:a16="http://schemas.microsoft.com/office/drawing/2014/main" id="{85952F19-40DF-B11E-2E00-94556129CFC5}"/>
              </a:ext>
            </a:extLst>
          </p:cNvPr>
          <p:cNvSpPr>
            <a:spLocks noGrp="1"/>
          </p:cNvSpPr>
          <p:nvPr>
            <p:ph type="dt" sz="half" idx="13"/>
          </p:nvPr>
        </p:nvSpPr>
        <p:spPr>
          <a:xfrm>
            <a:off x="6447446" y="6475620"/>
            <a:ext cx="2090098" cy="263110"/>
          </a:xfrm>
        </p:spPr>
        <p:txBody>
          <a:bodyPr/>
          <a:lstStyle>
            <a:lvl1pPr marL="0" algn="ctr" defTabSz="914400" rtl="0" eaLnBrk="1" latinLnBrk="0" hangingPunct="1">
              <a:defRPr lang="en-US" sz="1100" kern="1200" smtClean="0">
                <a:solidFill>
                  <a:schemeClr val="tx1">
                    <a:tint val="75000"/>
                  </a:schemeClr>
                </a:solidFill>
                <a:latin typeface="Arial" panose="020B0604020202020204" pitchFamily="34" charset="0"/>
                <a:ea typeface="+mn-ea"/>
                <a:cs typeface="Arial" panose="020B0604020202020204" pitchFamily="34" charset="0"/>
              </a:defRPr>
            </a:lvl1pPr>
          </a:lstStyle>
          <a:p>
            <a:r>
              <a:rPr lang="en-US"/>
              <a:t>June 2024</a:t>
            </a:r>
            <a:endParaRPr lang="en-US" dirty="0"/>
          </a:p>
        </p:txBody>
      </p:sp>
      <p:sp>
        <p:nvSpPr>
          <p:cNvPr id="18" name="Freeform 17">
            <a:extLst>
              <a:ext uri="{FF2B5EF4-FFF2-40B4-BE49-F238E27FC236}">
                <a16:creationId xmlns:a16="http://schemas.microsoft.com/office/drawing/2014/main" id="{1ABD6798-E834-079A-9087-6CCE6DC47A1C}"/>
              </a:ext>
            </a:extLst>
          </p:cNvPr>
          <p:cNvSpPr/>
          <p:nvPr userDrawn="1"/>
        </p:nvSpPr>
        <p:spPr>
          <a:xfrm>
            <a:off x="11589537" y="105878"/>
            <a:ext cx="489307" cy="405155"/>
          </a:xfrm>
          <a:custGeom>
            <a:avLst/>
            <a:gdLst>
              <a:gd name="connsiteX0" fmla="*/ 278290 w 489307"/>
              <a:gd name="connsiteY0" fmla="*/ 349616 h 405155"/>
              <a:gd name="connsiteX1" fmla="*/ 277683 w 489307"/>
              <a:gd name="connsiteY1" fmla="*/ 349811 h 405155"/>
              <a:gd name="connsiteX2" fmla="*/ 277976 w 489307"/>
              <a:gd name="connsiteY2" fmla="*/ 349743 h 405155"/>
              <a:gd name="connsiteX3" fmla="*/ 173116 w 489307"/>
              <a:gd name="connsiteY3" fmla="*/ 214928 h 405155"/>
              <a:gd name="connsiteX4" fmla="*/ 212561 w 489307"/>
              <a:gd name="connsiteY4" fmla="*/ 228062 h 405155"/>
              <a:gd name="connsiteX5" fmla="*/ 214259 w 489307"/>
              <a:gd name="connsiteY5" fmla="*/ 228947 h 405155"/>
              <a:gd name="connsiteX6" fmla="*/ 213316 w 489307"/>
              <a:gd name="connsiteY6" fmla="*/ 229788 h 405155"/>
              <a:gd name="connsiteX7" fmla="*/ 182086 w 489307"/>
              <a:gd name="connsiteY7" fmla="*/ 251026 h 405155"/>
              <a:gd name="connsiteX8" fmla="*/ 179990 w 489307"/>
              <a:gd name="connsiteY8" fmla="*/ 251847 h 405155"/>
              <a:gd name="connsiteX9" fmla="*/ 156055 w 489307"/>
              <a:gd name="connsiteY9" fmla="*/ 251847 h 405155"/>
              <a:gd name="connsiteX10" fmla="*/ 155132 w 489307"/>
              <a:gd name="connsiteY10" fmla="*/ 251658 h 405155"/>
              <a:gd name="connsiteX11" fmla="*/ 155384 w 489307"/>
              <a:gd name="connsiteY11" fmla="*/ 250353 h 405155"/>
              <a:gd name="connsiteX12" fmla="*/ 170328 w 489307"/>
              <a:gd name="connsiteY12" fmla="*/ 216233 h 405155"/>
              <a:gd name="connsiteX13" fmla="*/ 173116 w 489307"/>
              <a:gd name="connsiteY13" fmla="*/ 214928 h 405155"/>
              <a:gd name="connsiteX14" fmla="*/ 277908 w 489307"/>
              <a:gd name="connsiteY14" fmla="*/ 214851 h 405155"/>
              <a:gd name="connsiteX15" fmla="*/ 279966 w 489307"/>
              <a:gd name="connsiteY15" fmla="*/ 215771 h 405155"/>
              <a:gd name="connsiteX16" fmla="*/ 295308 w 489307"/>
              <a:gd name="connsiteY16" fmla="*/ 250795 h 405155"/>
              <a:gd name="connsiteX17" fmla="*/ 295434 w 489307"/>
              <a:gd name="connsiteY17" fmla="*/ 251743 h 405155"/>
              <a:gd name="connsiteX18" fmla="*/ 293925 w 489307"/>
              <a:gd name="connsiteY18" fmla="*/ 251890 h 405155"/>
              <a:gd name="connsiteX19" fmla="*/ 270870 w 489307"/>
              <a:gd name="connsiteY19" fmla="*/ 251890 h 405155"/>
              <a:gd name="connsiteX20" fmla="*/ 268250 w 489307"/>
              <a:gd name="connsiteY20" fmla="*/ 250964 h 405155"/>
              <a:gd name="connsiteX21" fmla="*/ 237502 w 489307"/>
              <a:gd name="connsiteY21" fmla="*/ 230042 h 405155"/>
              <a:gd name="connsiteX22" fmla="*/ 236245 w 489307"/>
              <a:gd name="connsiteY22" fmla="*/ 229179 h 405155"/>
              <a:gd name="connsiteX23" fmla="*/ 237251 w 489307"/>
              <a:gd name="connsiteY23" fmla="*/ 228400 h 405155"/>
              <a:gd name="connsiteX24" fmla="*/ 277870 w 489307"/>
              <a:gd name="connsiteY24" fmla="*/ 214866 h 405155"/>
              <a:gd name="connsiteX25" fmla="*/ 277908 w 489307"/>
              <a:gd name="connsiteY25" fmla="*/ 214851 h 405155"/>
              <a:gd name="connsiteX26" fmla="*/ 151422 w 489307"/>
              <a:gd name="connsiteY26" fmla="*/ 211056 h 405155"/>
              <a:gd name="connsiteX27" fmla="*/ 161566 w 489307"/>
              <a:gd name="connsiteY27" fmla="*/ 212550 h 405155"/>
              <a:gd name="connsiteX28" fmla="*/ 154797 w 489307"/>
              <a:gd name="connsiteY28" fmla="*/ 226084 h 405155"/>
              <a:gd name="connsiteX29" fmla="*/ 148886 w 489307"/>
              <a:gd name="connsiteY29" fmla="*/ 239639 h 405155"/>
              <a:gd name="connsiteX30" fmla="*/ 148530 w 489307"/>
              <a:gd name="connsiteY30" fmla="*/ 235429 h 405155"/>
              <a:gd name="connsiteX31" fmla="*/ 149641 w 489307"/>
              <a:gd name="connsiteY31" fmla="*/ 212529 h 405155"/>
              <a:gd name="connsiteX32" fmla="*/ 151422 w 489307"/>
              <a:gd name="connsiteY32" fmla="*/ 211056 h 405155"/>
              <a:gd name="connsiteX33" fmla="*/ 299584 w 489307"/>
              <a:gd name="connsiteY33" fmla="*/ 210929 h 405155"/>
              <a:gd name="connsiteX34" fmla="*/ 300800 w 489307"/>
              <a:gd name="connsiteY34" fmla="*/ 212003 h 405155"/>
              <a:gd name="connsiteX35" fmla="*/ 301680 w 489307"/>
              <a:gd name="connsiteY35" fmla="*/ 219980 h 405155"/>
              <a:gd name="connsiteX36" fmla="*/ 301701 w 489307"/>
              <a:gd name="connsiteY36" fmla="*/ 238566 h 405155"/>
              <a:gd name="connsiteX37" fmla="*/ 301701 w 489307"/>
              <a:gd name="connsiteY37" fmla="*/ 239871 h 405155"/>
              <a:gd name="connsiteX38" fmla="*/ 301093 w 489307"/>
              <a:gd name="connsiteY38" fmla="*/ 238923 h 405155"/>
              <a:gd name="connsiteX39" fmla="*/ 289000 w 489307"/>
              <a:gd name="connsiteY39" fmla="*/ 212634 h 405155"/>
              <a:gd name="connsiteX40" fmla="*/ 299584 w 489307"/>
              <a:gd name="connsiteY40" fmla="*/ 210929 h 405155"/>
              <a:gd name="connsiteX41" fmla="*/ 112605 w 489307"/>
              <a:gd name="connsiteY41" fmla="*/ 209436 h 405155"/>
              <a:gd name="connsiteX42" fmla="*/ 139224 w 489307"/>
              <a:gd name="connsiteY42" fmla="*/ 209814 h 405155"/>
              <a:gd name="connsiteX43" fmla="*/ 140397 w 489307"/>
              <a:gd name="connsiteY43" fmla="*/ 211204 h 405155"/>
              <a:gd name="connsiteX44" fmla="*/ 139475 w 489307"/>
              <a:gd name="connsiteY44" fmla="*/ 220970 h 405155"/>
              <a:gd name="connsiteX45" fmla="*/ 139454 w 489307"/>
              <a:gd name="connsiteY45" fmla="*/ 239808 h 405155"/>
              <a:gd name="connsiteX46" fmla="*/ 140670 w 489307"/>
              <a:gd name="connsiteY46" fmla="*/ 251616 h 405155"/>
              <a:gd name="connsiteX47" fmla="*/ 139077 w 489307"/>
              <a:gd name="connsiteY47" fmla="*/ 251869 h 405155"/>
              <a:gd name="connsiteX48" fmla="*/ 116671 w 489307"/>
              <a:gd name="connsiteY48" fmla="*/ 251869 h 405155"/>
              <a:gd name="connsiteX49" fmla="*/ 114156 w 489307"/>
              <a:gd name="connsiteY49" fmla="*/ 250564 h 405155"/>
              <a:gd name="connsiteX50" fmla="*/ 110174 w 489307"/>
              <a:gd name="connsiteY50" fmla="*/ 211140 h 405155"/>
              <a:gd name="connsiteX51" fmla="*/ 112605 w 489307"/>
              <a:gd name="connsiteY51" fmla="*/ 209436 h 405155"/>
              <a:gd name="connsiteX52" fmla="*/ 337584 w 489307"/>
              <a:gd name="connsiteY52" fmla="*/ 209372 h 405155"/>
              <a:gd name="connsiteX53" fmla="*/ 340539 w 489307"/>
              <a:gd name="connsiteY53" fmla="*/ 211477 h 405155"/>
              <a:gd name="connsiteX54" fmla="*/ 336348 w 489307"/>
              <a:gd name="connsiteY54" fmla="*/ 250542 h 405155"/>
              <a:gd name="connsiteX55" fmla="*/ 334252 w 489307"/>
              <a:gd name="connsiteY55" fmla="*/ 251847 h 405155"/>
              <a:gd name="connsiteX56" fmla="*/ 311070 w 489307"/>
              <a:gd name="connsiteY56" fmla="*/ 251847 h 405155"/>
              <a:gd name="connsiteX57" fmla="*/ 309918 w 489307"/>
              <a:gd name="connsiteY57" fmla="*/ 251574 h 405155"/>
              <a:gd name="connsiteX58" fmla="*/ 310735 w 489307"/>
              <a:gd name="connsiteY58" fmla="*/ 244038 h 405155"/>
              <a:gd name="connsiteX59" fmla="*/ 311154 w 489307"/>
              <a:gd name="connsiteY59" fmla="*/ 222274 h 405155"/>
              <a:gd name="connsiteX60" fmla="*/ 310169 w 489307"/>
              <a:gd name="connsiteY60" fmla="*/ 211350 h 405155"/>
              <a:gd name="connsiteX61" fmla="*/ 311343 w 489307"/>
              <a:gd name="connsiteY61" fmla="*/ 209814 h 405155"/>
              <a:gd name="connsiteX62" fmla="*/ 337584 w 489307"/>
              <a:gd name="connsiteY62" fmla="*/ 209372 h 405155"/>
              <a:gd name="connsiteX63" fmla="*/ 223837 w 489307"/>
              <a:gd name="connsiteY63" fmla="*/ 156099 h 405155"/>
              <a:gd name="connsiteX64" fmla="*/ 226772 w 489307"/>
              <a:gd name="connsiteY64" fmla="*/ 156099 h 405155"/>
              <a:gd name="connsiteX65" fmla="*/ 273260 w 489307"/>
              <a:gd name="connsiteY65" fmla="*/ 204805 h 405155"/>
              <a:gd name="connsiteX66" fmla="*/ 273909 w 489307"/>
              <a:gd name="connsiteY66" fmla="*/ 205920 h 405155"/>
              <a:gd name="connsiteX67" fmla="*/ 270220 w 489307"/>
              <a:gd name="connsiteY67" fmla="*/ 206888 h 405155"/>
              <a:gd name="connsiteX68" fmla="*/ 226667 w 489307"/>
              <a:gd name="connsiteY68" fmla="*/ 222843 h 405155"/>
              <a:gd name="connsiteX69" fmla="*/ 224005 w 489307"/>
              <a:gd name="connsiteY69" fmla="*/ 222843 h 405155"/>
              <a:gd name="connsiteX70" fmla="*/ 177664 w 489307"/>
              <a:gd name="connsiteY70" fmla="*/ 206173 h 405155"/>
              <a:gd name="connsiteX71" fmla="*/ 177014 w 489307"/>
              <a:gd name="connsiteY71" fmla="*/ 205899 h 405155"/>
              <a:gd name="connsiteX72" fmla="*/ 177433 w 489307"/>
              <a:gd name="connsiteY72" fmla="*/ 204636 h 405155"/>
              <a:gd name="connsiteX73" fmla="*/ 223837 w 489307"/>
              <a:gd name="connsiteY73" fmla="*/ 156099 h 405155"/>
              <a:gd name="connsiteX74" fmla="*/ 190281 w 489307"/>
              <a:gd name="connsiteY74" fmla="*/ 135577 h 405155"/>
              <a:gd name="connsiteX75" fmla="*/ 215432 w 489307"/>
              <a:gd name="connsiteY75" fmla="*/ 148542 h 405155"/>
              <a:gd name="connsiteX76" fmla="*/ 216732 w 489307"/>
              <a:gd name="connsiteY76" fmla="*/ 149426 h 405155"/>
              <a:gd name="connsiteX77" fmla="*/ 209459 w 489307"/>
              <a:gd name="connsiteY77" fmla="*/ 155194 h 405155"/>
              <a:gd name="connsiteX78" fmla="*/ 168022 w 489307"/>
              <a:gd name="connsiteY78" fmla="*/ 201921 h 405155"/>
              <a:gd name="connsiteX79" fmla="*/ 164501 w 489307"/>
              <a:gd name="connsiteY79" fmla="*/ 203457 h 405155"/>
              <a:gd name="connsiteX80" fmla="*/ 153539 w 489307"/>
              <a:gd name="connsiteY80" fmla="*/ 201626 h 405155"/>
              <a:gd name="connsiteX81" fmla="*/ 152051 w 489307"/>
              <a:gd name="connsiteY81" fmla="*/ 199521 h 405155"/>
              <a:gd name="connsiteX82" fmla="*/ 158779 w 489307"/>
              <a:gd name="connsiteY82" fmla="*/ 178683 h 405155"/>
              <a:gd name="connsiteX83" fmla="*/ 186969 w 489307"/>
              <a:gd name="connsiteY83" fmla="*/ 136271 h 405155"/>
              <a:gd name="connsiteX84" fmla="*/ 190281 w 489307"/>
              <a:gd name="connsiteY84" fmla="*/ 135577 h 405155"/>
              <a:gd name="connsiteX85" fmla="*/ 260223 w 489307"/>
              <a:gd name="connsiteY85" fmla="*/ 135514 h 405155"/>
              <a:gd name="connsiteX86" fmla="*/ 263555 w 489307"/>
              <a:gd name="connsiteY86" fmla="*/ 136146 h 405155"/>
              <a:gd name="connsiteX87" fmla="*/ 297090 w 489307"/>
              <a:gd name="connsiteY87" fmla="*/ 194239 h 405155"/>
              <a:gd name="connsiteX88" fmla="*/ 298536 w 489307"/>
              <a:gd name="connsiteY88" fmla="*/ 199943 h 405155"/>
              <a:gd name="connsiteX89" fmla="*/ 297384 w 489307"/>
              <a:gd name="connsiteY89" fmla="*/ 201479 h 405155"/>
              <a:gd name="connsiteX90" fmla="*/ 285101 w 489307"/>
              <a:gd name="connsiteY90" fmla="*/ 203584 h 405155"/>
              <a:gd name="connsiteX91" fmla="*/ 283006 w 489307"/>
              <a:gd name="connsiteY91" fmla="*/ 202616 h 405155"/>
              <a:gd name="connsiteX92" fmla="*/ 265945 w 489307"/>
              <a:gd name="connsiteY92" fmla="*/ 179463 h 405155"/>
              <a:gd name="connsiteX93" fmla="*/ 236119 w 489307"/>
              <a:gd name="connsiteY93" fmla="*/ 151174 h 405155"/>
              <a:gd name="connsiteX94" fmla="*/ 233793 w 489307"/>
              <a:gd name="connsiteY94" fmla="*/ 149364 h 405155"/>
              <a:gd name="connsiteX95" fmla="*/ 240081 w 489307"/>
              <a:gd name="connsiteY95" fmla="*/ 145512 h 405155"/>
              <a:gd name="connsiteX96" fmla="*/ 260223 w 489307"/>
              <a:gd name="connsiteY96" fmla="*/ 135514 h 405155"/>
              <a:gd name="connsiteX97" fmla="*/ 322955 w 489307"/>
              <a:gd name="connsiteY97" fmla="*/ 47469 h 405155"/>
              <a:gd name="connsiteX98" fmla="*/ 256303 w 489307"/>
              <a:gd name="connsiteY98" fmla="*/ 72727 h 405155"/>
              <a:gd name="connsiteX99" fmla="*/ 223376 w 489307"/>
              <a:gd name="connsiteY99" fmla="*/ 89060 h 405155"/>
              <a:gd name="connsiteX100" fmla="*/ 150144 w 489307"/>
              <a:gd name="connsiteY100" fmla="*/ 139302 h 405155"/>
              <a:gd name="connsiteX101" fmla="*/ 74334 w 489307"/>
              <a:gd name="connsiteY101" fmla="*/ 225979 h 405155"/>
              <a:gd name="connsiteX102" fmla="*/ 54045 w 489307"/>
              <a:gd name="connsiteY102" fmla="*/ 268560 h 405155"/>
              <a:gd name="connsiteX103" fmla="*/ 49622 w 489307"/>
              <a:gd name="connsiteY103" fmla="*/ 303815 h 405155"/>
              <a:gd name="connsiteX104" fmla="*/ 64126 w 489307"/>
              <a:gd name="connsiteY104" fmla="*/ 342860 h 405155"/>
              <a:gd name="connsiteX105" fmla="*/ 84583 w 489307"/>
              <a:gd name="connsiteY105" fmla="*/ 360077 h 405155"/>
              <a:gd name="connsiteX106" fmla="*/ 132517 w 489307"/>
              <a:gd name="connsiteY106" fmla="*/ 374811 h 405155"/>
              <a:gd name="connsiteX107" fmla="*/ 156222 w 489307"/>
              <a:gd name="connsiteY107" fmla="*/ 375422 h 405155"/>
              <a:gd name="connsiteX108" fmla="*/ 191979 w 489307"/>
              <a:gd name="connsiteY108" fmla="*/ 371359 h 405155"/>
              <a:gd name="connsiteX109" fmla="*/ 244000 w 489307"/>
              <a:gd name="connsiteY109" fmla="*/ 360604 h 405155"/>
              <a:gd name="connsiteX110" fmla="*/ 277680 w 489307"/>
              <a:gd name="connsiteY110" fmla="*/ 349812 h 405155"/>
              <a:gd name="connsiteX111" fmla="*/ 247375 w 489307"/>
              <a:gd name="connsiteY111" fmla="*/ 356815 h 405155"/>
              <a:gd name="connsiteX112" fmla="*/ 217172 w 489307"/>
              <a:gd name="connsiteY112" fmla="*/ 358057 h 405155"/>
              <a:gd name="connsiteX113" fmla="*/ 156138 w 489307"/>
              <a:gd name="connsiteY113" fmla="*/ 343323 h 405155"/>
              <a:gd name="connsiteX114" fmla="*/ 85065 w 489307"/>
              <a:gd name="connsiteY114" fmla="*/ 284051 h 405155"/>
              <a:gd name="connsiteX115" fmla="*/ 84499 w 489307"/>
              <a:gd name="connsiteY115" fmla="*/ 283251 h 405155"/>
              <a:gd name="connsiteX116" fmla="*/ 85798 w 489307"/>
              <a:gd name="connsiteY116" fmla="*/ 280768 h 405155"/>
              <a:gd name="connsiteX117" fmla="*/ 122226 w 489307"/>
              <a:gd name="connsiteY117" fmla="*/ 280768 h 405155"/>
              <a:gd name="connsiteX118" fmla="*/ 125831 w 489307"/>
              <a:gd name="connsiteY118" fmla="*/ 282704 h 405155"/>
              <a:gd name="connsiteX119" fmla="*/ 152407 w 489307"/>
              <a:gd name="connsiteY119" fmla="*/ 304173 h 405155"/>
              <a:gd name="connsiteX120" fmla="*/ 206902 w 489307"/>
              <a:gd name="connsiteY120" fmla="*/ 323811 h 405155"/>
              <a:gd name="connsiteX121" fmla="*/ 196548 w 489307"/>
              <a:gd name="connsiteY121" fmla="*/ 316002 h 405155"/>
              <a:gd name="connsiteX122" fmla="*/ 167393 w 489307"/>
              <a:gd name="connsiteY122" fmla="*/ 293965 h 405155"/>
              <a:gd name="connsiteX123" fmla="*/ 127571 w 489307"/>
              <a:gd name="connsiteY123" fmla="*/ 263740 h 405155"/>
              <a:gd name="connsiteX124" fmla="*/ 125789 w 489307"/>
              <a:gd name="connsiteY124" fmla="*/ 261466 h 405155"/>
              <a:gd name="connsiteX125" fmla="*/ 128472 w 489307"/>
              <a:gd name="connsiteY125" fmla="*/ 260666 h 405155"/>
              <a:gd name="connsiteX126" fmla="*/ 174289 w 489307"/>
              <a:gd name="connsiteY126" fmla="*/ 260666 h 405155"/>
              <a:gd name="connsiteX127" fmla="*/ 179110 w 489307"/>
              <a:gd name="connsiteY127" fmla="*/ 263171 h 405155"/>
              <a:gd name="connsiteX128" fmla="*/ 223795 w 489307"/>
              <a:gd name="connsiteY128" fmla="*/ 323369 h 405155"/>
              <a:gd name="connsiteX129" fmla="*/ 226772 w 489307"/>
              <a:gd name="connsiteY129" fmla="*/ 323369 h 405155"/>
              <a:gd name="connsiteX130" fmla="*/ 270954 w 489307"/>
              <a:gd name="connsiteY130" fmla="*/ 263929 h 405155"/>
              <a:gd name="connsiteX131" fmla="*/ 277074 w 489307"/>
              <a:gd name="connsiteY131" fmla="*/ 260814 h 405155"/>
              <a:gd name="connsiteX132" fmla="*/ 321928 w 489307"/>
              <a:gd name="connsiteY132" fmla="*/ 260814 h 405155"/>
              <a:gd name="connsiteX133" fmla="*/ 324799 w 489307"/>
              <a:gd name="connsiteY133" fmla="*/ 261614 h 405155"/>
              <a:gd name="connsiteX134" fmla="*/ 322934 w 489307"/>
              <a:gd name="connsiteY134" fmla="*/ 263824 h 405155"/>
              <a:gd name="connsiteX135" fmla="*/ 269298 w 489307"/>
              <a:gd name="connsiteY135" fmla="*/ 304447 h 405155"/>
              <a:gd name="connsiteX136" fmla="*/ 244650 w 489307"/>
              <a:gd name="connsiteY136" fmla="*/ 323159 h 405155"/>
              <a:gd name="connsiteX137" fmla="*/ 243916 w 489307"/>
              <a:gd name="connsiteY137" fmla="*/ 323895 h 405155"/>
              <a:gd name="connsiteX138" fmla="*/ 310442 w 489307"/>
              <a:gd name="connsiteY138" fmla="*/ 295565 h 405155"/>
              <a:gd name="connsiteX139" fmla="*/ 325449 w 489307"/>
              <a:gd name="connsiteY139" fmla="*/ 281883 h 405155"/>
              <a:gd name="connsiteX140" fmla="*/ 328614 w 489307"/>
              <a:gd name="connsiteY140" fmla="*/ 280831 h 405155"/>
              <a:gd name="connsiteX141" fmla="*/ 355861 w 489307"/>
              <a:gd name="connsiteY141" fmla="*/ 280831 h 405155"/>
              <a:gd name="connsiteX142" fmla="*/ 360912 w 489307"/>
              <a:gd name="connsiteY142" fmla="*/ 278158 h 405155"/>
              <a:gd name="connsiteX143" fmla="*/ 384491 w 489307"/>
              <a:gd name="connsiteY143" fmla="*/ 226737 h 405155"/>
              <a:gd name="connsiteX144" fmla="*/ 389983 w 489307"/>
              <a:gd name="connsiteY144" fmla="*/ 194491 h 405155"/>
              <a:gd name="connsiteX145" fmla="*/ 390507 w 489307"/>
              <a:gd name="connsiteY145" fmla="*/ 181862 h 405155"/>
              <a:gd name="connsiteX146" fmla="*/ 388159 w 489307"/>
              <a:gd name="connsiteY146" fmla="*/ 153173 h 405155"/>
              <a:gd name="connsiteX147" fmla="*/ 371664 w 489307"/>
              <a:gd name="connsiteY147" fmla="*/ 103183 h 405155"/>
              <a:gd name="connsiteX148" fmla="*/ 350893 w 489307"/>
              <a:gd name="connsiteY148" fmla="*/ 71611 h 405155"/>
              <a:gd name="connsiteX149" fmla="*/ 327146 w 489307"/>
              <a:gd name="connsiteY149" fmla="*/ 48289 h 405155"/>
              <a:gd name="connsiteX150" fmla="*/ 322955 w 489307"/>
              <a:gd name="connsiteY150" fmla="*/ 47469 h 405155"/>
              <a:gd name="connsiteX151" fmla="*/ 279044 w 489307"/>
              <a:gd name="connsiteY151" fmla="*/ 15391 h 405155"/>
              <a:gd name="connsiteX152" fmla="*/ 282356 w 489307"/>
              <a:gd name="connsiteY152" fmla="*/ 15391 h 405155"/>
              <a:gd name="connsiteX153" fmla="*/ 288790 w 489307"/>
              <a:gd name="connsiteY153" fmla="*/ 17896 h 405155"/>
              <a:gd name="connsiteX154" fmla="*/ 289650 w 489307"/>
              <a:gd name="connsiteY154" fmla="*/ 18380 h 405155"/>
              <a:gd name="connsiteX155" fmla="*/ 265211 w 489307"/>
              <a:gd name="connsiteY155" fmla="*/ 26947 h 405155"/>
              <a:gd name="connsiteX156" fmla="*/ 241422 w 489307"/>
              <a:gd name="connsiteY156" fmla="*/ 36755 h 405155"/>
              <a:gd name="connsiteX157" fmla="*/ 218115 w 489307"/>
              <a:gd name="connsiteY157" fmla="*/ 47742 h 405155"/>
              <a:gd name="connsiteX158" fmla="*/ 195332 w 489307"/>
              <a:gd name="connsiteY158" fmla="*/ 59845 h 405155"/>
              <a:gd name="connsiteX159" fmla="*/ 173094 w 489307"/>
              <a:gd name="connsiteY159" fmla="*/ 73000 h 405155"/>
              <a:gd name="connsiteX160" fmla="*/ 151443 w 489307"/>
              <a:gd name="connsiteY160" fmla="*/ 87124 h 405155"/>
              <a:gd name="connsiteX161" fmla="*/ 130483 w 489307"/>
              <a:gd name="connsiteY161" fmla="*/ 102236 h 405155"/>
              <a:gd name="connsiteX162" fmla="*/ 110153 w 489307"/>
              <a:gd name="connsiteY162" fmla="*/ 118296 h 405155"/>
              <a:gd name="connsiteX163" fmla="*/ 90577 w 489307"/>
              <a:gd name="connsiteY163" fmla="*/ 135303 h 405155"/>
              <a:gd name="connsiteX164" fmla="*/ 71818 w 489307"/>
              <a:gd name="connsiteY164" fmla="*/ 153278 h 405155"/>
              <a:gd name="connsiteX165" fmla="*/ 53814 w 489307"/>
              <a:gd name="connsiteY165" fmla="*/ 172474 h 405155"/>
              <a:gd name="connsiteX166" fmla="*/ 53940 w 489307"/>
              <a:gd name="connsiteY166" fmla="*/ 167612 h 405155"/>
              <a:gd name="connsiteX167" fmla="*/ 58131 w 489307"/>
              <a:gd name="connsiteY167" fmla="*/ 158456 h 405155"/>
              <a:gd name="connsiteX168" fmla="*/ 132244 w 489307"/>
              <a:gd name="connsiteY168" fmla="*/ 93206 h 405155"/>
              <a:gd name="connsiteX169" fmla="*/ 209710 w 489307"/>
              <a:gd name="connsiteY169" fmla="*/ 45174 h 405155"/>
              <a:gd name="connsiteX170" fmla="*/ 279044 w 489307"/>
              <a:gd name="connsiteY170" fmla="*/ 15391 h 405155"/>
              <a:gd name="connsiteX171" fmla="*/ 261648 w 489307"/>
              <a:gd name="connsiteY171" fmla="*/ 9456 h 405155"/>
              <a:gd name="connsiteX172" fmla="*/ 268900 w 489307"/>
              <a:gd name="connsiteY172" fmla="*/ 11287 h 405155"/>
              <a:gd name="connsiteX173" fmla="*/ 269382 w 489307"/>
              <a:gd name="connsiteY173" fmla="*/ 11519 h 405155"/>
              <a:gd name="connsiteX174" fmla="*/ 267852 w 489307"/>
              <a:gd name="connsiteY174" fmla="*/ 12298 h 405155"/>
              <a:gd name="connsiteX175" fmla="*/ 193593 w 489307"/>
              <a:gd name="connsiteY175" fmla="*/ 46227 h 405155"/>
              <a:gd name="connsiteX176" fmla="*/ 147880 w 489307"/>
              <a:gd name="connsiteY176" fmla="*/ 74180 h 405155"/>
              <a:gd name="connsiteX177" fmla="*/ 99422 w 489307"/>
              <a:gd name="connsiteY177" fmla="*/ 110656 h 405155"/>
              <a:gd name="connsiteX178" fmla="*/ 73180 w 489307"/>
              <a:gd name="connsiteY178" fmla="*/ 134167 h 405155"/>
              <a:gd name="connsiteX179" fmla="*/ 56853 w 489307"/>
              <a:gd name="connsiteY179" fmla="*/ 150479 h 405155"/>
              <a:gd name="connsiteX180" fmla="*/ 56371 w 489307"/>
              <a:gd name="connsiteY180" fmla="*/ 150985 h 405155"/>
              <a:gd name="connsiteX181" fmla="*/ 56057 w 489307"/>
              <a:gd name="connsiteY181" fmla="*/ 150458 h 405155"/>
              <a:gd name="connsiteX182" fmla="*/ 56413 w 489307"/>
              <a:gd name="connsiteY182" fmla="*/ 149217 h 405155"/>
              <a:gd name="connsiteX183" fmla="*/ 58132 w 489307"/>
              <a:gd name="connsiteY183" fmla="*/ 140797 h 405155"/>
              <a:gd name="connsiteX184" fmla="*/ 59368 w 489307"/>
              <a:gd name="connsiteY184" fmla="*/ 139071 h 405155"/>
              <a:gd name="connsiteX185" fmla="*/ 82151 w 489307"/>
              <a:gd name="connsiteY185" fmla="*/ 117476 h 405155"/>
              <a:gd name="connsiteX186" fmla="*/ 144254 w 489307"/>
              <a:gd name="connsiteY186" fmla="*/ 69191 h 405155"/>
              <a:gd name="connsiteX187" fmla="*/ 202940 w 489307"/>
              <a:gd name="connsiteY187" fmla="*/ 34188 h 405155"/>
              <a:gd name="connsiteX188" fmla="*/ 256660 w 489307"/>
              <a:gd name="connsiteY188" fmla="*/ 9835 h 405155"/>
              <a:gd name="connsiteX189" fmla="*/ 261648 w 489307"/>
              <a:gd name="connsiteY189" fmla="*/ 9456 h 405155"/>
              <a:gd name="connsiteX190" fmla="*/ 245404 w 489307"/>
              <a:gd name="connsiteY190" fmla="*/ 6677 h 405155"/>
              <a:gd name="connsiteX191" fmla="*/ 246033 w 489307"/>
              <a:gd name="connsiteY191" fmla="*/ 6825 h 405155"/>
              <a:gd name="connsiteX192" fmla="*/ 245027 w 489307"/>
              <a:gd name="connsiteY192" fmla="*/ 7393 h 405155"/>
              <a:gd name="connsiteX193" fmla="*/ 220064 w 489307"/>
              <a:gd name="connsiteY193" fmla="*/ 18401 h 405155"/>
              <a:gd name="connsiteX194" fmla="*/ 172905 w 489307"/>
              <a:gd name="connsiteY194" fmla="*/ 43301 h 405155"/>
              <a:gd name="connsiteX195" fmla="*/ 100071 w 489307"/>
              <a:gd name="connsiteY195" fmla="*/ 93691 h 405155"/>
              <a:gd name="connsiteX196" fmla="*/ 65572 w 489307"/>
              <a:gd name="connsiteY196" fmla="*/ 123916 h 405155"/>
              <a:gd name="connsiteX197" fmla="*/ 62407 w 489307"/>
              <a:gd name="connsiteY197" fmla="*/ 126842 h 405155"/>
              <a:gd name="connsiteX198" fmla="*/ 82507 w 489307"/>
              <a:gd name="connsiteY198" fmla="*/ 83546 h 405155"/>
              <a:gd name="connsiteX199" fmla="*/ 113695 w 489307"/>
              <a:gd name="connsiteY199" fmla="*/ 47574 h 405155"/>
              <a:gd name="connsiteX200" fmla="*/ 153518 w 489307"/>
              <a:gd name="connsiteY200" fmla="*/ 21538 h 405155"/>
              <a:gd name="connsiteX201" fmla="*/ 198455 w 489307"/>
              <a:gd name="connsiteY201" fmla="*/ 7561 h 405155"/>
              <a:gd name="connsiteX202" fmla="*/ 245404 w 489307"/>
              <a:gd name="connsiteY202" fmla="*/ 6677 h 405155"/>
              <a:gd name="connsiteX203" fmla="*/ 416266 w 489307"/>
              <a:gd name="connsiteY203" fmla="*/ 131 h 405155"/>
              <a:gd name="connsiteX204" fmla="*/ 443052 w 489307"/>
              <a:gd name="connsiteY204" fmla="*/ 28862 h 405155"/>
              <a:gd name="connsiteX205" fmla="*/ 444980 w 489307"/>
              <a:gd name="connsiteY205" fmla="*/ 31724 h 405155"/>
              <a:gd name="connsiteX206" fmla="*/ 468036 w 489307"/>
              <a:gd name="connsiteY206" fmla="*/ 47384 h 405155"/>
              <a:gd name="connsiteX207" fmla="*/ 487277 w 489307"/>
              <a:gd name="connsiteY207" fmla="*/ 82451 h 405155"/>
              <a:gd name="connsiteX208" fmla="*/ 488932 w 489307"/>
              <a:gd name="connsiteY208" fmla="*/ 110150 h 405155"/>
              <a:gd name="connsiteX209" fmla="*/ 480444 w 489307"/>
              <a:gd name="connsiteY209" fmla="*/ 147869 h 405155"/>
              <a:gd name="connsiteX210" fmla="*/ 460470 w 489307"/>
              <a:gd name="connsiteY210" fmla="*/ 189123 h 405155"/>
              <a:gd name="connsiteX211" fmla="*/ 438462 w 489307"/>
              <a:gd name="connsiteY211" fmla="*/ 221012 h 405155"/>
              <a:gd name="connsiteX212" fmla="*/ 437561 w 489307"/>
              <a:gd name="connsiteY212" fmla="*/ 222022 h 405155"/>
              <a:gd name="connsiteX213" fmla="*/ 434333 w 489307"/>
              <a:gd name="connsiteY213" fmla="*/ 226232 h 405155"/>
              <a:gd name="connsiteX214" fmla="*/ 433180 w 489307"/>
              <a:gd name="connsiteY214" fmla="*/ 227789 h 405155"/>
              <a:gd name="connsiteX215" fmla="*/ 431692 w 489307"/>
              <a:gd name="connsiteY215" fmla="*/ 229473 h 405155"/>
              <a:gd name="connsiteX216" fmla="*/ 430539 w 489307"/>
              <a:gd name="connsiteY216" fmla="*/ 230799 h 405155"/>
              <a:gd name="connsiteX217" fmla="*/ 431671 w 489307"/>
              <a:gd name="connsiteY217" fmla="*/ 228989 h 405155"/>
              <a:gd name="connsiteX218" fmla="*/ 432803 w 489307"/>
              <a:gd name="connsiteY218" fmla="*/ 227389 h 405155"/>
              <a:gd name="connsiteX219" fmla="*/ 433935 w 489307"/>
              <a:gd name="connsiteY219" fmla="*/ 225789 h 405155"/>
              <a:gd name="connsiteX220" fmla="*/ 437058 w 489307"/>
              <a:gd name="connsiteY220" fmla="*/ 221159 h 405155"/>
              <a:gd name="connsiteX221" fmla="*/ 445945 w 489307"/>
              <a:gd name="connsiteY221" fmla="*/ 207183 h 405155"/>
              <a:gd name="connsiteX222" fmla="*/ 466715 w 489307"/>
              <a:gd name="connsiteY222" fmla="*/ 168496 h 405155"/>
              <a:gd name="connsiteX223" fmla="*/ 477866 w 489307"/>
              <a:gd name="connsiteY223" fmla="*/ 134819 h 405155"/>
              <a:gd name="connsiteX224" fmla="*/ 479962 w 489307"/>
              <a:gd name="connsiteY224" fmla="*/ 109835 h 405155"/>
              <a:gd name="connsiteX225" fmla="*/ 472312 w 489307"/>
              <a:gd name="connsiteY225" fmla="*/ 76852 h 405155"/>
              <a:gd name="connsiteX226" fmla="*/ 448858 w 489307"/>
              <a:gd name="connsiteY226" fmla="*/ 50584 h 405155"/>
              <a:gd name="connsiteX227" fmla="*/ 440831 w 489307"/>
              <a:gd name="connsiteY227" fmla="*/ 45995 h 405155"/>
              <a:gd name="connsiteX228" fmla="*/ 438462 w 489307"/>
              <a:gd name="connsiteY228" fmla="*/ 46732 h 405155"/>
              <a:gd name="connsiteX229" fmla="*/ 419955 w 489307"/>
              <a:gd name="connsiteY229" fmla="*/ 59719 h 405155"/>
              <a:gd name="connsiteX230" fmla="*/ 385057 w 489307"/>
              <a:gd name="connsiteY230" fmla="*/ 37534 h 405155"/>
              <a:gd name="connsiteX231" fmla="*/ 383087 w 489307"/>
              <a:gd name="connsiteY231" fmla="*/ 36039 h 405155"/>
              <a:gd name="connsiteX232" fmla="*/ 358166 w 489307"/>
              <a:gd name="connsiteY232" fmla="*/ 38965 h 405155"/>
              <a:gd name="connsiteX233" fmla="*/ 333707 w 489307"/>
              <a:gd name="connsiteY233" fmla="*/ 43575 h 405155"/>
              <a:gd name="connsiteX234" fmla="*/ 332910 w 489307"/>
              <a:gd name="connsiteY234" fmla="*/ 44038 h 405155"/>
              <a:gd name="connsiteX235" fmla="*/ 334105 w 489307"/>
              <a:gd name="connsiteY235" fmla="*/ 45280 h 405155"/>
              <a:gd name="connsiteX236" fmla="*/ 379210 w 489307"/>
              <a:gd name="connsiteY236" fmla="*/ 103499 h 405155"/>
              <a:gd name="connsiteX237" fmla="*/ 394845 w 489307"/>
              <a:gd name="connsiteY237" fmla="*/ 153383 h 405155"/>
              <a:gd name="connsiteX238" fmla="*/ 396774 w 489307"/>
              <a:gd name="connsiteY238" fmla="*/ 191270 h 405155"/>
              <a:gd name="connsiteX239" fmla="*/ 370344 w 489307"/>
              <a:gd name="connsiteY239" fmla="*/ 275758 h 405155"/>
              <a:gd name="connsiteX240" fmla="*/ 334063 w 489307"/>
              <a:gd name="connsiteY240" fmla="*/ 317686 h 405155"/>
              <a:gd name="connsiteX241" fmla="*/ 319098 w 489307"/>
              <a:gd name="connsiteY241" fmla="*/ 328968 h 405155"/>
              <a:gd name="connsiteX242" fmla="*/ 313670 w 489307"/>
              <a:gd name="connsiteY242" fmla="*/ 332252 h 405155"/>
              <a:gd name="connsiteX243" fmla="*/ 312873 w 489307"/>
              <a:gd name="connsiteY243" fmla="*/ 333304 h 405155"/>
              <a:gd name="connsiteX244" fmla="*/ 307549 w 489307"/>
              <a:gd name="connsiteY244" fmla="*/ 336630 h 405155"/>
              <a:gd name="connsiteX245" fmla="*/ 304846 w 489307"/>
              <a:gd name="connsiteY245" fmla="*/ 338166 h 405155"/>
              <a:gd name="connsiteX246" fmla="*/ 301408 w 489307"/>
              <a:gd name="connsiteY246" fmla="*/ 340145 h 405155"/>
              <a:gd name="connsiteX247" fmla="*/ 297971 w 489307"/>
              <a:gd name="connsiteY247" fmla="*/ 342123 h 405155"/>
              <a:gd name="connsiteX248" fmla="*/ 295749 w 489307"/>
              <a:gd name="connsiteY248" fmla="*/ 343386 h 405155"/>
              <a:gd name="connsiteX249" fmla="*/ 295288 w 489307"/>
              <a:gd name="connsiteY249" fmla="*/ 343681 h 405155"/>
              <a:gd name="connsiteX250" fmla="*/ 294554 w 489307"/>
              <a:gd name="connsiteY250" fmla="*/ 344081 h 405155"/>
              <a:gd name="connsiteX251" fmla="*/ 293800 w 489307"/>
              <a:gd name="connsiteY251" fmla="*/ 344523 h 405155"/>
              <a:gd name="connsiteX252" fmla="*/ 293066 w 489307"/>
              <a:gd name="connsiteY252" fmla="*/ 344944 h 405155"/>
              <a:gd name="connsiteX253" fmla="*/ 292626 w 489307"/>
              <a:gd name="connsiteY253" fmla="*/ 345238 h 405155"/>
              <a:gd name="connsiteX254" fmla="*/ 278395 w 489307"/>
              <a:gd name="connsiteY254" fmla="*/ 353300 h 405155"/>
              <a:gd name="connsiteX255" fmla="*/ 210633 w 489307"/>
              <a:gd name="connsiteY255" fmla="*/ 383946 h 405155"/>
              <a:gd name="connsiteX256" fmla="*/ 156453 w 489307"/>
              <a:gd name="connsiteY256" fmla="*/ 399396 h 405155"/>
              <a:gd name="connsiteX257" fmla="*/ 130358 w 489307"/>
              <a:gd name="connsiteY257" fmla="*/ 403605 h 405155"/>
              <a:gd name="connsiteX258" fmla="*/ 94853 w 489307"/>
              <a:gd name="connsiteY258" fmla="*/ 404973 h 405155"/>
              <a:gd name="connsiteX259" fmla="*/ 52808 w 489307"/>
              <a:gd name="connsiteY259" fmla="*/ 397228 h 405155"/>
              <a:gd name="connsiteX260" fmla="*/ 21914 w 489307"/>
              <a:gd name="connsiteY260" fmla="*/ 378705 h 405155"/>
              <a:gd name="connsiteX261" fmla="*/ 1688 w 489307"/>
              <a:gd name="connsiteY261" fmla="*/ 341155 h 405155"/>
              <a:gd name="connsiteX262" fmla="*/ 724 w 489307"/>
              <a:gd name="connsiteY262" fmla="*/ 311456 h 405155"/>
              <a:gd name="connsiteX263" fmla="*/ 13761 w 489307"/>
              <a:gd name="connsiteY263" fmla="*/ 265150 h 405155"/>
              <a:gd name="connsiteX264" fmla="*/ 41993 w 489307"/>
              <a:gd name="connsiteY264" fmla="*/ 216234 h 405155"/>
              <a:gd name="connsiteX265" fmla="*/ 88104 w 489307"/>
              <a:gd name="connsiteY265" fmla="*/ 162497 h 405155"/>
              <a:gd name="connsiteX266" fmla="*/ 172508 w 489307"/>
              <a:gd name="connsiteY266" fmla="*/ 94890 h 405155"/>
              <a:gd name="connsiteX267" fmla="*/ 243979 w 489307"/>
              <a:gd name="connsiteY267" fmla="*/ 55530 h 405155"/>
              <a:gd name="connsiteX268" fmla="*/ 316583 w 489307"/>
              <a:gd name="connsiteY268" fmla="*/ 29620 h 405155"/>
              <a:gd name="connsiteX269" fmla="*/ 357999 w 489307"/>
              <a:gd name="connsiteY269" fmla="*/ 21874 h 405155"/>
              <a:gd name="connsiteX270" fmla="*/ 382270 w 489307"/>
              <a:gd name="connsiteY270" fmla="*/ 20316 h 405155"/>
              <a:gd name="connsiteX271" fmla="*/ 383024 w 489307"/>
              <a:gd name="connsiteY271" fmla="*/ 20316 h 405155"/>
              <a:gd name="connsiteX272" fmla="*/ 386923 w 489307"/>
              <a:gd name="connsiteY272" fmla="*/ 17622 h 405155"/>
              <a:gd name="connsiteX273" fmla="*/ 416266 w 489307"/>
              <a:gd name="connsiteY273" fmla="*/ 131 h 405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Lst>
            <a:rect l="l" t="t" r="r" b="b"/>
            <a:pathLst>
              <a:path w="489307" h="405155">
                <a:moveTo>
                  <a:pt x="278290" y="349616"/>
                </a:moveTo>
                <a:lnTo>
                  <a:pt x="277683" y="349811"/>
                </a:lnTo>
                <a:lnTo>
                  <a:pt x="277976" y="349743"/>
                </a:lnTo>
                <a:close/>
                <a:moveTo>
                  <a:pt x="173116" y="214928"/>
                </a:moveTo>
                <a:cubicBezTo>
                  <a:pt x="186639" y="218079"/>
                  <a:pt x="199843" y="222476"/>
                  <a:pt x="212561" y="228062"/>
                </a:cubicBezTo>
                <a:cubicBezTo>
                  <a:pt x="213178" y="228246"/>
                  <a:pt x="213754" y="228547"/>
                  <a:pt x="214259" y="228947"/>
                </a:cubicBezTo>
                <a:cubicBezTo>
                  <a:pt x="214217" y="229557"/>
                  <a:pt x="213672" y="229599"/>
                  <a:pt x="213316" y="229788"/>
                </a:cubicBezTo>
                <a:cubicBezTo>
                  <a:pt x="202362" y="236025"/>
                  <a:pt x="191918" y="243127"/>
                  <a:pt x="182086" y="251026"/>
                </a:cubicBezTo>
                <a:cubicBezTo>
                  <a:pt x="181512" y="251550"/>
                  <a:pt x="180766" y="251843"/>
                  <a:pt x="179990" y="251847"/>
                </a:cubicBezTo>
                <a:lnTo>
                  <a:pt x="156055" y="251847"/>
                </a:lnTo>
                <a:cubicBezTo>
                  <a:pt x="155735" y="251891"/>
                  <a:pt x="155409" y="251824"/>
                  <a:pt x="155132" y="251658"/>
                </a:cubicBezTo>
                <a:cubicBezTo>
                  <a:pt x="155074" y="251207"/>
                  <a:pt x="155162" y="250748"/>
                  <a:pt x="155384" y="250353"/>
                </a:cubicBezTo>
                <a:cubicBezTo>
                  <a:pt x="159232" y="238513"/>
                  <a:pt x="164239" y="227084"/>
                  <a:pt x="170328" y="216233"/>
                </a:cubicBezTo>
                <a:cubicBezTo>
                  <a:pt x="171292" y="214507"/>
                  <a:pt x="171313" y="214507"/>
                  <a:pt x="173116" y="214928"/>
                </a:cubicBezTo>
                <a:close/>
                <a:moveTo>
                  <a:pt x="277908" y="214851"/>
                </a:moveTo>
                <a:cubicBezTo>
                  <a:pt x="278730" y="214533"/>
                  <a:pt x="279652" y="214946"/>
                  <a:pt x="279966" y="215771"/>
                </a:cubicBezTo>
                <a:cubicBezTo>
                  <a:pt x="286223" y="226906"/>
                  <a:pt x="291362" y="238640"/>
                  <a:pt x="295308" y="250795"/>
                </a:cubicBezTo>
                <a:cubicBezTo>
                  <a:pt x="295455" y="251088"/>
                  <a:pt x="295499" y="251423"/>
                  <a:pt x="295434" y="251743"/>
                </a:cubicBezTo>
                <a:cubicBezTo>
                  <a:pt x="294948" y="251907"/>
                  <a:pt x="294432" y="251957"/>
                  <a:pt x="293925" y="251890"/>
                </a:cubicBezTo>
                <a:cubicBezTo>
                  <a:pt x="286191" y="251890"/>
                  <a:pt x="278520" y="251890"/>
                  <a:pt x="270870" y="251890"/>
                </a:cubicBezTo>
                <a:cubicBezTo>
                  <a:pt x="269914" y="251905"/>
                  <a:pt x="268985" y="251576"/>
                  <a:pt x="268250" y="250964"/>
                </a:cubicBezTo>
                <a:cubicBezTo>
                  <a:pt x="258573" y="243178"/>
                  <a:pt x="248290" y="236182"/>
                  <a:pt x="237502" y="230042"/>
                </a:cubicBezTo>
                <a:cubicBezTo>
                  <a:pt x="237020" y="229859"/>
                  <a:pt x="236588" y="229564"/>
                  <a:pt x="236245" y="229179"/>
                </a:cubicBezTo>
                <a:cubicBezTo>
                  <a:pt x="236350" y="228589"/>
                  <a:pt x="236874" y="228547"/>
                  <a:pt x="237251" y="228400"/>
                </a:cubicBezTo>
                <a:cubicBezTo>
                  <a:pt x="250332" y="222603"/>
                  <a:pt x="263932" y="218072"/>
                  <a:pt x="277870" y="214866"/>
                </a:cubicBezTo>
                <a:cubicBezTo>
                  <a:pt x="277883" y="214862"/>
                  <a:pt x="277895" y="214856"/>
                  <a:pt x="277908" y="214851"/>
                </a:cubicBezTo>
                <a:close/>
                <a:moveTo>
                  <a:pt x="151422" y="211056"/>
                </a:moveTo>
                <a:cubicBezTo>
                  <a:pt x="154692" y="211561"/>
                  <a:pt x="157982" y="212024"/>
                  <a:pt x="161566" y="212550"/>
                </a:cubicBezTo>
                <a:cubicBezTo>
                  <a:pt x="159177" y="217160"/>
                  <a:pt x="156830" y="221622"/>
                  <a:pt x="154797" y="226084"/>
                </a:cubicBezTo>
                <a:cubicBezTo>
                  <a:pt x="152764" y="230546"/>
                  <a:pt x="150982" y="235114"/>
                  <a:pt x="148886" y="239639"/>
                </a:cubicBezTo>
                <a:cubicBezTo>
                  <a:pt x="148760" y="238250"/>
                  <a:pt x="148530" y="236840"/>
                  <a:pt x="148530" y="235429"/>
                </a:cubicBezTo>
                <a:cubicBezTo>
                  <a:pt x="148302" y="227778"/>
                  <a:pt x="148673" y="220121"/>
                  <a:pt x="149641" y="212529"/>
                </a:cubicBezTo>
                <a:cubicBezTo>
                  <a:pt x="149850" y="210908"/>
                  <a:pt x="149913" y="210845"/>
                  <a:pt x="151422" y="211056"/>
                </a:cubicBezTo>
                <a:close/>
                <a:moveTo>
                  <a:pt x="299584" y="210929"/>
                </a:moveTo>
                <a:cubicBezTo>
                  <a:pt x="300465" y="210803"/>
                  <a:pt x="300800" y="211224"/>
                  <a:pt x="300800" y="212003"/>
                </a:cubicBezTo>
                <a:cubicBezTo>
                  <a:pt x="301093" y="214655"/>
                  <a:pt x="301492" y="217328"/>
                  <a:pt x="301680" y="219980"/>
                </a:cubicBezTo>
                <a:cubicBezTo>
                  <a:pt x="302219" y="226164"/>
                  <a:pt x="302227" y="232382"/>
                  <a:pt x="301701" y="238566"/>
                </a:cubicBezTo>
                <a:cubicBezTo>
                  <a:pt x="301825" y="238991"/>
                  <a:pt x="301825" y="239445"/>
                  <a:pt x="301701" y="239871"/>
                </a:cubicBezTo>
                <a:cubicBezTo>
                  <a:pt x="301093" y="239765"/>
                  <a:pt x="301093" y="239344"/>
                  <a:pt x="301093" y="238923"/>
                </a:cubicBezTo>
                <a:cubicBezTo>
                  <a:pt x="297648" y="229900"/>
                  <a:pt x="293609" y="221117"/>
                  <a:pt x="289000" y="212634"/>
                </a:cubicBezTo>
                <a:cubicBezTo>
                  <a:pt x="292647" y="211813"/>
                  <a:pt x="296126" y="211455"/>
                  <a:pt x="299584" y="210929"/>
                </a:cubicBezTo>
                <a:close/>
                <a:moveTo>
                  <a:pt x="112605" y="209436"/>
                </a:moveTo>
                <a:cubicBezTo>
                  <a:pt x="121492" y="209225"/>
                  <a:pt x="130358" y="209162"/>
                  <a:pt x="139224" y="209814"/>
                </a:cubicBezTo>
                <a:cubicBezTo>
                  <a:pt x="140397" y="209899"/>
                  <a:pt x="140544" y="209920"/>
                  <a:pt x="140397" y="211204"/>
                </a:cubicBezTo>
                <a:cubicBezTo>
                  <a:pt x="140041" y="214445"/>
                  <a:pt x="139685" y="217707"/>
                  <a:pt x="139475" y="220970"/>
                </a:cubicBezTo>
                <a:cubicBezTo>
                  <a:pt x="139059" y="227242"/>
                  <a:pt x="139052" y="233536"/>
                  <a:pt x="139454" y="239808"/>
                </a:cubicBezTo>
                <a:cubicBezTo>
                  <a:pt x="139706" y="243786"/>
                  <a:pt x="140167" y="247722"/>
                  <a:pt x="140670" y="251616"/>
                </a:cubicBezTo>
                <a:cubicBezTo>
                  <a:pt x="140179" y="251869"/>
                  <a:pt x="139621" y="251957"/>
                  <a:pt x="139077" y="251869"/>
                </a:cubicBezTo>
                <a:cubicBezTo>
                  <a:pt x="131615" y="251869"/>
                  <a:pt x="124133" y="251869"/>
                  <a:pt x="116671" y="251869"/>
                </a:cubicBezTo>
                <a:cubicBezTo>
                  <a:pt x="115649" y="251976"/>
                  <a:pt x="114660" y="251463"/>
                  <a:pt x="114156" y="250564"/>
                </a:cubicBezTo>
                <a:cubicBezTo>
                  <a:pt x="106186" y="238977"/>
                  <a:pt x="104682" y="224098"/>
                  <a:pt x="110174" y="211140"/>
                </a:cubicBezTo>
                <a:cubicBezTo>
                  <a:pt x="110472" y="210061"/>
                  <a:pt x="111492" y="209345"/>
                  <a:pt x="112605" y="209436"/>
                </a:cubicBezTo>
                <a:close/>
                <a:moveTo>
                  <a:pt x="337584" y="209372"/>
                </a:moveTo>
                <a:cubicBezTo>
                  <a:pt x="338953" y="209237"/>
                  <a:pt x="340213" y="210134"/>
                  <a:pt x="340539" y="211477"/>
                </a:cubicBezTo>
                <a:cubicBezTo>
                  <a:pt x="345851" y="224367"/>
                  <a:pt x="344272" y="239083"/>
                  <a:pt x="336348" y="250542"/>
                </a:cubicBezTo>
                <a:cubicBezTo>
                  <a:pt x="335962" y="251350"/>
                  <a:pt x="335145" y="251860"/>
                  <a:pt x="334252" y="251847"/>
                </a:cubicBezTo>
                <a:cubicBezTo>
                  <a:pt x="326518" y="251847"/>
                  <a:pt x="318805" y="251847"/>
                  <a:pt x="311070" y="251847"/>
                </a:cubicBezTo>
                <a:cubicBezTo>
                  <a:pt x="310666" y="251921"/>
                  <a:pt x="310247" y="251822"/>
                  <a:pt x="309918" y="251574"/>
                </a:cubicBezTo>
                <a:cubicBezTo>
                  <a:pt x="310190" y="249090"/>
                  <a:pt x="310463" y="246564"/>
                  <a:pt x="310735" y="244038"/>
                </a:cubicBezTo>
                <a:cubicBezTo>
                  <a:pt x="311452" y="236806"/>
                  <a:pt x="311592" y="229528"/>
                  <a:pt x="311154" y="222274"/>
                </a:cubicBezTo>
                <a:cubicBezTo>
                  <a:pt x="310945" y="218612"/>
                  <a:pt x="310567" y="214992"/>
                  <a:pt x="310169" y="211350"/>
                </a:cubicBezTo>
                <a:cubicBezTo>
                  <a:pt x="310023" y="209919"/>
                  <a:pt x="310043" y="209814"/>
                  <a:pt x="311343" y="209814"/>
                </a:cubicBezTo>
                <a:cubicBezTo>
                  <a:pt x="320083" y="209161"/>
                  <a:pt x="328823" y="209245"/>
                  <a:pt x="337584" y="209372"/>
                </a:cubicBezTo>
                <a:close/>
                <a:moveTo>
                  <a:pt x="223837" y="156099"/>
                </a:moveTo>
                <a:cubicBezTo>
                  <a:pt x="225577" y="154857"/>
                  <a:pt x="225137" y="154920"/>
                  <a:pt x="226772" y="156099"/>
                </a:cubicBezTo>
                <a:cubicBezTo>
                  <a:pt x="245080" y="169370"/>
                  <a:pt x="260831" y="185874"/>
                  <a:pt x="273260" y="204805"/>
                </a:cubicBezTo>
                <a:lnTo>
                  <a:pt x="273909" y="205920"/>
                </a:lnTo>
                <a:lnTo>
                  <a:pt x="270220" y="206888"/>
                </a:lnTo>
                <a:cubicBezTo>
                  <a:pt x="255205" y="210723"/>
                  <a:pt x="240613" y="216070"/>
                  <a:pt x="226667" y="222843"/>
                </a:cubicBezTo>
                <a:cubicBezTo>
                  <a:pt x="225843" y="223317"/>
                  <a:pt x="224829" y="223317"/>
                  <a:pt x="224005" y="222843"/>
                </a:cubicBezTo>
                <a:cubicBezTo>
                  <a:pt x="209195" y="215638"/>
                  <a:pt x="193660" y="210050"/>
                  <a:pt x="177664" y="206173"/>
                </a:cubicBezTo>
                <a:cubicBezTo>
                  <a:pt x="177441" y="206099"/>
                  <a:pt x="177223" y="206006"/>
                  <a:pt x="177014" y="205899"/>
                </a:cubicBezTo>
                <a:cubicBezTo>
                  <a:pt x="176783" y="205289"/>
                  <a:pt x="177202" y="204994"/>
                  <a:pt x="177433" y="204636"/>
                </a:cubicBezTo>
                <a:cubicBezTo>
                  <a:pt x="189845" y="185766"/>
                  <a:pt x="205569" y="169321"/>
                  <a:pt x="223837" y="156099"/>
                </a:cubicBezTo>
                <a:close/>
                <a:moveTo>
                  <a:pt x="190281" y="135577"/>
                </a:moveTo>
                <a:cubicBezTo>
                  <a:pt x="198967" y="139281"/>
                  <a:pt x="207373" y="143615"/>
                  <a:pt x="215432" y="148542"/>
                </a:cubicBezTo>
                <a:cubicBezTo>
                  <a:pt x="215810" y="148774"/>
                  <a:pt x="216166" y="149048"/>
                  <a:pt x="216732" y="149426"/>
                </a:cubicBezTo>
                <a:cubicBezTo>
                  <a:pt x="214196" y="151426"/>
                  <a:pt x="211806" y="153278"/>
                  <a:pt x="209459" y="155194"/>
                </a:cubicBezTo>
                <a:cubicBezTo>
                  <a:pt x="193209" y="168404"/>
                  <a:pt x="179212" y="184185"/>
                  <a:pt x="168022" y="201921"/>
                </a:cubicBezTo>
                <a:cubicBezTo>
                  <a:pt x="167418" y="203270"/>
                  <a:pt x="165893" y="203935"/>
                  <a:pt x="164501" y="203457"/>
                </a:cubicBezTo>
                <a:cubicBezTo>
                  <a:pt x="160875" y="202721"/>
                  <a:pt x="157186" y="202215"/>
                  <a:pt x="153539" y="201626"/>
                </a:cubicBezTo>
                <a:cubicBezTo>
                  <a:pt x="151653" y="201331"/>
                  <a:pt x="151653" y="201331"/>
                  <a:pt x="152051" y="199521"/>
                </a:cubicBezTo>
                <a:cubicBezTo>
                  <a:pt x="153707" y="192399"/>
                  <a:pt x="155957" y="185427"/>
                  <a:pt x="158779" y="178683"/>
                </a:cubicBezTo>
                <a:cubicBezTo>
                  <a:pt x="165364" y="162853"/>
                  <a:pt x="174937" y="148450"/>
                  <a:pt x="186969" y="136271"/>
                </a:cubicBezTo>
                <a:cubicBezTo>
                  <a:pt x="187741" y="135236"/>
                  <a:pt x="189160" y="134937"/>
                  <a:pt x="190281" y="135577"/>
                </a:cubicBezTo>
                <a:close/>
                <a:moveTo>
                  <a:pt x="260223" y="135514"/>
                </a:moveTo>
                <a:cubicBezTo>
                  <a:pt x="261329" y="134828"/>
                  <a:pt x="262773" y="135102"/>
                  <a:pt x="263555" y="136146"/>
                </a:cubicBezTo>
                <a:cubicBezTo>
                  <a:pt x="279501" y="152309"/>
                  <a:pt x="291048" y="172311"/>
                  <a:pt x="297090" y="194239"/>
                </a:cubicBezTo>
                <a:cubicBezTo>
                  <a:pt x="297614" y="196133"/>
                  <a:pt x="298075" y="198027"/>
                  <a:pt x="298536" y="199943"/>
                </a:cubicBezTo>
                <a:cubicBezTo>
                  <a:pt x="298830" y="201248"/>
                  <a:pt x="298788" y="201269"/>
                  <a:pt x="297384" y="201479"/>
                </a:cubicBezTo>
                <a:cubicBezTo>
                  <a:pt x="293297" y="202237"/>
                  <a:pt x="289189" y="202848"/>
                  <a:pt x="285101" y="203584"/>
                </a:cubicBezTo>
                <a:cubicBezTo>
                  <a:pt x="284261" y="203820"/>
                  <a:pt x="283374" y="203412"/>
                  <a:pt x="283006" y="202616"/>
                </a:cubicBezTo>
                <a:cubicBezTo>
                  <a:pt x="277902" y="194481"/>
                  <a:pt x="272199" y="186741"/>
                  <a:pt x="265945" y="179463"/>
                </a:cubicBezTo>
                <a:cubicBezTo>
                  <a:pt x="257022" y="169004"/>
                  <a:pt x="247027" y="159522"/>
                  <a:pt x="236119" y="151174"/>
                </a:cubicBezTo>
                <a:lnTo>
                  <a:pt x="233793" y="149364"/>
                </a:lnTo>
                <a:cubicBezTo>
                  <a:pt x="235813" y="147960"/>
                  <a:pt x="237911" y="146674"/>
                  <a:pt x="240081" y="145512"/>
                </a:cubicBezTo>
                <a:cubicBezTo>
                  <a:pt x="246591" y="141782"/>
                  <a:pt x="253316" y="138444"/>
                  <a:pt x="260223" y="135514"/>
                </a:cubicBezTo>
                <a:close/>
                <a:moveTo>
                  <a:pt x="322955" y="47469"/>
                </a:moveTo>
                <a:cubicBezTo>
                  <a:pt x="300264" y="54570"/>
                  <a:pt x="278009" y="63003"/>
                  <a:pt x="256303" y="72727"/>
                </a:cubicBezTo>
                <a:cubicBezTo>
                  <a:pt x="245153" y="77799"/>
                  <a:pt x="234128" y="83145"/>
                  <a:pt x="223376" y="89060"/>
                </a:cubicBezTo>
                <a:cubicBezTo>
                  <a:pt x="197303" y="103220"/>
                  <a:pt x="172759" y="120058"/>
                  <a:pt x="150144" y="139302"/>
                </a:cubicBezTo>
                <a:cubicBezTo>
                  <a:pt x="120830" y="164358"/>
                  <a:pt x="95293" y="193554"/>
                  <a:pt x="74334" y="225979"/>
                </a:cubicBezTo>
                <a:cubicBezTo>
                  <a:pt x="65749" y="239223"/>
                  <a:pt x="58928" y="253537"/>
                  <a:pt x="54045" y="268560"/>
                </a:cubicBezTo>
                <a:cubicBezTo>
                  <a:pt x="50376" y="279928"/>
                  <a:pt x="48876" y="291889"/>
                  <a:pt x="49622" y="303815"/>
                </a:cubicBezTo>
                <a:cubicBezTo>
                  <a:pt x="50381" y="318010"/>
                  <a:pt x="55442" y="331635"/>
                  <a:pt x="64126" y="342860"/>
                </a:cubicBezTo>
                <a:cubicBezTo>
                  <a:pt x="69755" y="349890"/>
                  <a:pt x="76705" y="355742"/>
                  <a:pt x="84583" y="360077"/>
                </a:cubicBezTo>
                <a:cubicBezTo>
                  <a:pt x="99400" y="368204"/>
                  <a:pt x="115709" y="373216"/>
                  <a:pt x="132517" y="374811"/>
                </a:cubicBezTo>
                <a:cubicBezTo>
                  <a:pt x="140389" y="375666"/>
                  <a:pt x="148317" y="375870"/>
                  <a:pt x="156222" y="375422"/>
                </a:cubicBezTo>
                <a:cubicBezTo>
                  <a:pt x="168209" y="374761"/>
                  <a:pt x="180147" y="373405"/>
                  <a:pt x="191979" y="371359"/>
                </a:cubicBezTo>
                <a:cubicBezTo>
                  <a:pt x="209438" y="368413"/>
                  <a:pt x="226814" y="365024"/>
                  <a:pt x="244000" y="360604"/>
                </a:cubicBezTo>
                <a:lnTo>
                  <a:pt x="277680" y="349812"/>
                </a:lnTo>
                <a:lnTo>
                  <a:pt x="247375" y="356815"/>
                </a:lnTo>
                <a:cubicBezTo>
                  <a:pt x="237369" y="358185"/>
                  <a:pt x="227256" y="358602"/>
                  <a:pt x="217172" y="358057"/>
                </a:cubicBezTo>
                <a:cubicBezTo>
                  <a:pt x="196093" y="356998"/>
                  <a:pt x="175394" y="352001"/>
                  <a:pt x="156138" y="343323"/>
                </a:cubicBezTo>
                <a:cubicBezTo>
                  <a:pt x="127518" y="330429"/>
                  <a:pt x="102944" y="309934"/>
                  <a:pt x="85065" y="284051"/>
                </a:cubicBezTo>
                <a:cubicBezTo>
                  <a:pt x="84876" y="283777"/>
                  <a:pt x="84667" y="283525"/>
                  <a:pt x="84499" y="283251"/>
                </a:cubicBezTo>
                <a:cubicBezTo>
                  <a:pt x="83388" y="281462"/>
                  <a:pt x="83702" y="280768"/>
                  <a:pt x="85798" y="280768"/>
                </a:cubicBezTo>
                <a:cubicBezTo>
                  <a:pt x="97955" y="280768"/>
                  <a:pt x="110090" y="280768"/>
                  <a:pt x="122226" y="280768"/>
                </a:cubicBezTo>
                <a:cubicBezTo>
                  <a:pt x="123646" y="280875"/>
                  <a:pt x="124955" y="281578"/>
                  <a:pt x="125831" y="282704"/>
                </a:cubicBezTo>
                <a:cubicBezTo>
                  <a:pt x="133821" y="290881"/>
                  <a:pt x="142741" y="298088"/>
                  <a:pt x="152407" y="304173"/>
                </a:cubicBezTo>
                <a:cubicBezTo>
                  <a:pt x="168993" y="314500"/>
                  <a:pt x="187563" y="321191"/>
                  <a:pt x="206902" y="323811"/>
                </a:cubicBezTo>
                <a:cubicBezTo>
                  <a:pt x="203192" y="321138"/>
                  <a:pt x="199902" y="318507"/>
                  <a:pt x="196548" y="316002"/>
                </a:cubicBezTo>
                <a:cubicBezTo>
                  <a:pt x="186802" y="308699"/>
                  <a:pt x="177119" y="301290"/>
                  <a:pt x="167393" y="293965"/>
                </a:cubicBezTo>
                <a:cubicBezTo>
                  <a:pt x="154168" y="283904"/>
                  <a:pt x="140901" y="273780"/>
                  <a:pt x="127571" y="263740"/>
                </a:cubicBezTo>
                <a:cubicBezTo>
                  <a:pt x="126795" y="263150"/>
                  <a:pt x="125433" y="262687"/>
                  <a:pt x="125789" y="261466"/>
                </a:cubicBezTo>
                <a:cubicBezTo>
                  <a:pt x="126145" y="260246"/>
                  <a:pt x="127529" y="260666"/>
                  <a:pt x="128472" y="260666"/>
                </a:cubicBezTo>
                <a:cubicBezTo>
                  <a:pt x="143751" y="260666"/>
                  <a:pt x="159010" y="260666"/>
                  <a:pt x="174289" y="260666"/>
                </a:cubicBezTo>
                <a:cubicBezTo>
                  <a:pt x="176224" y="260587"/>
                  <a:pt x="178058" y="261538"/>
                  <a:pt x="179110" y="263171"/>
                </a:cubicBezTo>
                <a:cubicBezTo>
                  <a:pt x="193928" y="283378"/>
                  <a:pt x="208914" y="303289"/>
                  <a:pt x="223795" y="323369"/>
                </a:cubicBezTo>
                <a:cubicBezTo>
                  <a:pt x="225221" y="325348"/>
                  <a:pt x="225304" y="325327"/>
                  <a:pt x="226772" y="323369"/>
                </a:cubicBezTo>
                <a:cubicBezTo>
                  <a:pt x="241584" y="303557"/>
                  <a:pt x="256310" y="283742"/>
                  <a:pt x="270954" y="263929"/>
                </a:cubicBezTo>
                <a:cubicBezTo>
                  <a:pt x="272283" y="261856"/>
                  <a:pt x="274624" y="260664"/>
                  <a:pt x="277074" y="260814"/>
                </a:cubicBezTo>
                <a:cubicBezTo>
                  <a:pt x="292018" y="260814"/>
                  <a:pt x="306983" y="260814"/>
                  <a:pt x="321928" y="260814"/>
                </a:cubicBezTo>
                <a:cubicBezTo>
                  <a:pt x="322934" y="260814"/>
                  <a:pt x="324568" y="260498"/>
                  <a:pt x="324799" y="261614"/>
                </a:cubicBezTo>
                <a:cubicBezTo>
                  <a:pt x="325030" y="262729"/>
                  <a:pt x="323730" y="263234"/>
                  <a:pt x="322934" y="263824"/>
                </a:cubicBezTo>
                <a:lnTo>
                  <a:pt x="269298" y="304447"/>
                </a:lnTo>
                <a:cubicBezTo>
                  <a:pt x="261082" y="310677"/>
                  <a:pt x="252803" y="316844"/>
                  <a:pt x="244650" y="323159"/>
                </a:cubicBezTo>
                <a:cubicBezTo>
                  <a:pt x="244342" y="323331"/>
                  <a:pt x="244088" y="323586"/>
                  <a:pt x="243916" y="323895"/>
                </a:cubicBezTo>
                <a:cubicBezTo>
                  <a:pt x="268192" y="320507"/>
                  <a:pt x="291142" y="310734"/>
                  <a:pt x="310442" y="295565"/>
                </a:cubicBezTo>
                <a:cubicBezTo>
                  <a:pt x="315749" y="291353"/>
                  <a:pt x="320762" y="286781"/>
                  <a:pt x="325449" y="281883"/>
                </a:cubicBezTo>
                <a:cubicBezTo>
                  <a:pt x="326298" y="281079"/>
                  <a:pt x="327455" y="280694"/>
                  <a:pt x="328614" y="280831"/>
                </a:cubicBezTo>
                <a:cubicBezTo>
                  <a:pt x="337710" y="280831"/>
                  <a:pt x="346785" y="280704"/>
                  <a:pt x="355861" y="280831"/>
                </a:cubicBezTo>
                <a:cubicBezTo>
                  <a:pt x="357919" y="281003"/>
                  <a:pt x="359891" y="279961"/>
                  <a:pt x="360912" y="278158"/>
                </a:cubicBezTo>
                <a:cubicBezTo>
                  <a:pt x="371568" y="262456"/>
                  <a:pt x="379537" y="245076"/>
                  <a:pt x="384491" y="226737"/>
                </a:cubicBezTo>
                <a:cubicBezTo>
                  <a:pt x="387315" y="216183"/>
                  <a:pt x="389153" y="205387"/>
                  <a:pt x="389983" y="194491"/>
                </a:cubicBezTo>
                <a:cubicBezTo>
                  <a:pt x="390318" y="190281"/>
                  <a:pt x="390507" y="186071"/>
                  <a:pt x="390507" y="181862"/>
                </a:cubicBezTo>
                <a:cubicBezTo>
                  <a:pt x="390501" y="172251"/>
                  <a:pt x="389715" y="162655"/>
                  <a:pt x="388159" y="153173"/>
                </a:cubicBezTo>
                <a:cubicBezTo>
                  <a:pt x="385212" y="135768"/>
                  <a:pt x="379650" y="118913"/>
                  <a:pt x="371664" y="103183"/>
                </a:cubicBezTo>
                <a:cubicBezTo>
                  <a:pt x="365936" y="91914"/>
                  <a:pt x="358969" y="81324"/>
                  <a:pt x="350893" y="71611"/>
                </a:cubicBezTo>
                <a:cubicBezTo>
                  <a:pt x="343746" y="63084"/>
                  <a:pt x="335794" y="55274"/>
                  <a:pt x="327146" y="48289"/>
                </a:cubicBezTo>
                <a:cubicBezTo>
                  <a:pt x="326002" y="47268"/>
                  <a:pt x="324397" y="46953"/>
                  <a:pt x="322955" y="47469"/>
                </a:cubicBezTo>
                <a:close/>
                <a:moveTo>
                  <a:pt x="279044" y="15391"/>
                </a:moveTo>
                <a:cubicBezTo>
                  <a:pt x="280107" y="14960"/>
                  <a:pt x="281293" y="14960"/>
                  <a:pt x="282356" y="15391"/>
                </a:cubicBezTo>
                <a:cubicBezTo>
                  <a:pt x="284473" y="16296"/>
                  <a:pt x="286694" y="17075"/>
                  <a:pt x="288790" y="17896"/>
                </a:cubicBezTo>
                <a:cubicBezTo>
                  <a:pt x="288958" y="17959"/>
                  <a:pt x="289126" y="18085"/>
                  <a:pt x="289650" y="18380"/>
                </a:cubicBezTo>
                <a:cubicBezTo>
                  <a:pt x="281266" y="21200"/>
                  <a:pt x="273217" y="23852"/>
                  <a:pt x="265211" y="26947"/>
                </a:cubicBezTo>
                <a:cubicBezTo>
                  <a:pt x="257204" y="30041"/>
                  <a:pt x="249282" y="33282"/>
                  <a:pt x="241422" y="36755"/>
                </a:cubicBezTo>
                <a:cubicBezTo>
                  <a:pt x="233562" y="40228"/>
                  <a:pt x="225807" y="43911"/>
                  <a:pt x="218115" y="47742"/>
                </a:cubicBezTo>
                <a:cubicBezTo>
                  <a:pt x="210429" y="51601"/>
                  <a:pt x="202835" y="55635"/>
                  <a:pt x="195332" y="59845"/>
                </a:cubicBezTo>
                <a:cubicBezTo>
                  <a:pt x="187814" y="64069"/>
                  <a:pt x="180403" y="68454"/>
                  <a:pt x="173094" y="73000"/>
                </a:cubicBezTo>
                <a:cubicBezTo>
                  <a:pt x="165785" y="77547"/>
                  <a:pt x="158569" y="82254"/>
                  <a:pt x="151443" y="87124"/>
                </a:cubicBezTo>
                <a:cubicBezTo>
                  <a:pt x="144373" y="92007"/>
                  <a:pt x="137386" y="97044"/>
                  <a:pt x="130483" y="102236"/>
                </a:cubicBezTo>
                <a:cubicBezTo>
                  <a:pt x="123581" y="107428"/>
                  <a:pt x="116804" y="112781"/>
                  <a:pt x="110153" y="118296"/>
                </a:cubicBezTo>
                <a:cubicBezTo>
                  <a:pt x="103516" y="123796"/>
                  <a:pt x="96990" y="129466"/>
                  <a:pt x="90577" y="135303"/>
                </a:cubicBezTo>
                <a:cubicBezTo>
                  <a:pt x="84163" y="141140"/>
                  <a:pt x="77910" y="147132"/>
                  <a:pt x="71818" y="153278"/>
                </a:cubicBezTo>
                <a:cubicBezTo>
                  <a:pt x="65740" y="159424"/>
                  <a:pt x="59850" y="165739"/>
                  <a:pt x="53814" y="172474"/>
                </a:cubicBezTo>
                <a:cubicBezTo>
                  <a:pt x="53793" y="170496"/>
                  <a:pt x="53940" y="169043"/>
                  <a:pt x="53940" y="167612"/>
                </a:cubicBezTo>
                <a:cubicBezTo>
                  <a:pt x="53730" y="163739"/>
                  <a:pt x="55616" y="161129"/>
                  <a:pt x="58131" y="158456"/>
                </a:cubicBezTo>
                <a:cubicBezTo>
                  <a:pt x="80821" y="134501"/>
                  <a:pt x="105627" y="112661"/>
                  <a:pt x="132244" y="93206"/>
                </a:cubicBezTo>
                <a:cubicBezTo>
                  <a:pt x="156774" y="75183"/>
                  <a:pt x="182675" y="59123"/>
                  <a:pt x="209710" y="45174"/>
                </a:cubicBezTo>
                <a:cubicBezTo>
                  <a:pt x="232078" y="33585"/>
                  <a:pt x="255249" y="23631"/>
                  <a:pt x="279044" y="15391"/>
                </a:cubicBezTo>
                <a:close/>
                <a:moveTo>
                  <a:pt x="261648" y="9456"/>
                </a:moveTo>
                <a:cubicBezTo>
                  <a:pt x="264037" y="10193"/>
                  <a:pt x="266469" y="10698"/>
                  <a:pt x="268900" y="11287"/>
                </a:cubicBezTo>
                <a:cubicBezTo>
                  <a:pt x="269067" y="11351"/>
                  <a:pt x="269227" y="11429"/>
                  <a:pt x="269382" y="11519"/>
                </a:cubicBezTo>
                <a:cubicBezTo>
                  <a:pt x="269005" y="12087"/>
                  <a:pt x="268376" y="12108"/>
                  <a:pt x="267852" y="12298"/>
                </a:cubicBezTo>
                <a:cubicBezTo>
                  <a:pt x="242275" y="21696"/>
                  <a:pt x="217451" y="33038"/>
                  <a:pt x="193593" y="46227"/>
                </a:cubicBezTo>
                <a:cubicBezTo>
                  <a:pt x="177984" y="54843"/>
                  <a:pt x="162747" y="64161"/>
                  <a:pt x="147880" y="74180"/>
                </a:cubicBezTo>
                <a:cubicBezTo>
                  <a:pt x="131120" y="85503"/>
                  <a:pt x="114947" y="97678"/>
                  <a:pt x="99422" y="110656"/>
                </a:cubicBezTo>
                <a:cubicBezTo>
                  <a:pt x="90437" y="118219"/>
                  <a:pt x="81690" y="126057"/>
                  <a:pt x="73180" y="134167"/>
                </a:cubicBezTo>
                <a:cubicBezTo>
                  <a:pt x="67605" y="139471"/>
                  <a:pt x="62261" y="145007"/>
                  <a:pt x="56853" y="150479"/>
                </a:cubicBezTo>
                <a:cubicBezTo>
                  <a:pt x="56769" y="150732"/>
                  <a:pt x="56602" y="150985"/>
                  <a:pt x="56371" y="150985"/>
                </a:cubicBezTo>
                <a:cubicBezTo>
                  <a:pt x="56015" y="151027"/>
                  <a:pt x="56036" y="150690"/>
                  <a:pt x="56057" y="150458"/>
                </a:cubicBezTo>
                <a:cubicBezTo>
                  <a:pt x="56043" y="150016"/>
                  <a:pt x="56167" y="149583"/>
                  <a:pt x="56413" y="149217"/>
                </a:cubicBezTo>
                <a:cubicBezTo>
                  <a:pt x="56806" y="146377"/>
                  <a:pt x="57380" y="143563"/>
                  <a:pt x="58132" y="140797"/>
                </a:cubicBezTo>
                <a:cubicBezTo>
                  <a:pt x="58380" y="140120"/>
                  <a:pt x="58808" y="139524"/>
                  <a:pt x="59368" y="139071"/>
                </a:cubicBezTo>
                <a:cubicBezTo>
                  <a:pt x="66760" y="131690"/>
                  <a:pt x="74354" y="124491"/>
                  <a:pt x="82151" y="117476"/>
                </a:cubicBezTo>
                <a:cubicBezTo>
                  <a:pt x="101750" y="100000"/>
                  <a:pt x="122497" y="83868"/>
                  <a:pt x="144254" y="69191"/>
                </a:cubicBezTo>
                <a:cubicBezTo>
                  <a:pt x="163134" y="56408"/>
                  <a:pt x="182729" y="44722"/>
                  <a:pt x="202940" y="34188"/>
                </a:cubicBezTo>
                <a:cubicBezTo>
                  <a:pt x="220404" y="25119"/>
                  <a:pt x="238335" y="16989"/>
                  <a:pt x="256660" y="9835"/>
                </a:cubicBezTo>
                <a:cubicBezTo>
                  <a:pt x="258227" y="9124"/>
                  <a:pt x="259992" y="8990"/>
                  <a:pt x="261648" y="9456"/>
                </a:cubicBezTo>
                <a:close/>
                <a:moveTo>
                  <a:pt x="245404" y="6677"/>
                </a:moveTo>
                <a:cubicBezTo>
                  <a:pt x="245634" y="6614"/>
                  <a:pt x="246158" y="6256"/>
                  <a:pt x="246033" y="6825"/>
                </a:cubicBezTo>
                <a:cubicBezTo>
                  <a:pt x="245907" y="7393"/>
                  <a:pt x="245488" y="7393"/>
                  <a:pt x="245027" y="7393"/>
                </a:cubicBezTo>
                <a:cubicBezTo>
                  <a:pt x="236643" y="10887"/>
                  <a:pt x="228301" y="14528"/>
                  <a:pt x="220064" y="18401"/>
                </a:cubicBezTo>
                <a:cubicBezTo>
                  <a:pt x="203994" y="25993"/>
                  <a:pt x="188275" y="34293"/>
                  <a:pt x="172905" y="43301"/>
                </a:cubicBezTo>
                <a:cubicBezTo>
                  <a:pt x="147433" y="58287"/>
                  <a:pt x="123089" y="75129"/>
                  <a:pt x="100071" y="93691"/>
                </a:cubicBezTo>
                <a:cubicBezTo>
                  <a:pt x="88166" y="103268"/>
                  <a:pt x="76638" y="113308"/>
                  <a:pt x="65572" y="123916"/>
                </a:cubicBezTo>
                <a:lnTo>
                  <a:pt x="62407" y="126842"/>
                </a:lnTo>
                <a:cubicBezTo>
                  <a:pt x="62176" y="122148"/>
                  <a:pt x="74501" y="95754"/>
                  <a:pt x="82507" y="83546"/>
                </a:cubicBezTo>
                <a:cubicBezTo>
                  <a:pt x="91237" y="70196"/>
                  <a:pt x="101729" y="58095"/>
                  <a:pt x="113695" y="47574"/>
                </a:cubicBezTo>
                <a:cubicBezTo>
                  <a:pt x="125704" y="37085"/>
                  <a:pt x="139107" y="28323"/>
                  <a:pt x="153518" y="21538"/>
                </a:cubicBezTo>
                <a:cubicBezTo>
                  <a:pt x="167768" y="14781"/>
                  <a:pt x="182897" y="10076"/>
                  <a:pt x="198455" y="7561"/>
                </a:cubicBezTo>
                <a:cubicBezTo>
                  <a:pt x="213981" y="5016"/>
                  <a:pt x="229793" y="4718"/>
                  <a:pt x="245404" y="6677"/>
                </a:cubicBezTo>
                <a:close/>
                <a:moveTo>
                  <a:pt x="416266" y="131"/>
                </a:moveTo>
                <a:cubicBezTo>
                  <a:pt x="431122" y="1575"/>
                  <a:pt x="442595" y="13881"/>
                  <a:pt x="443052" y="28862"/>
                </a:cubicBezTo>
                <a:cubicBezTo>
                  <a:pt x="442977" y="30144"/>
                  <a:pt x="443767" y="31318"/>
                  <a:pt x="444980" y="31724"/>
                </a:cubicBezTo>
                <a:cubicBezTo>
                  <a:pt x="453519" y="35548"/>
                  <a:pt x="461323" y="40849"/>
                  <a:pt x="468036" y="47384"/>
                </a:cubicBezTo>
                <a:cubicBezTo>
                  <a:pt x="477738" y="56923"/>
                  <a:pt x="484430" y="69119"/>
                  <a:pt x="487277" y="82451"/>
                </a:cubicBezTo>
                <a:cubicBezTo>
                  <a:pt x="489207" y="91549"/>
                  <a:pt x="489767" y="100886"/>
                  <a:pt x="488932" y="110150"/>
                </a:cubicBezTo>
                <a:cubicBezTo>
                  <a:pt x="487807" y="123049"/>
                  <a:pt x="484952" y="135737"/>
                  <a:pt x="480444" y="147869"/>
                </a:cubicBezTo>
                <a:cubicBezTo>
                  <a:pt x="475168" y="162253"/>
                  <a:pt x="468476" y="176074"/>
                  <a:pt x="460470" y="189123"/>
                </a:cubicBezTo>
                <a:cubicBezTo>
                  <a:pt x="453762" y="200176"/>
                  <a:pt x="446414" y="210824"/>
                  <a:pt x="438462" y="221012"/>
                </a:cubicBezTo>
                <a:cubicBezTo>
                  <a:pt x="438190" y="221369"/>
                  <a:pt x="437854" y="221685"/>
                  <a:pt x="437561" y="222022"/>
                </a:cubicBezTo>
                <a:cubicBezTo>
                  <a:pt x="436599" y="223510"/>
                  <a:pt x="435519" y="224918"/>
                  <a:pt x="434333" y="226232"/>
                </a:cubicBezTo>
                <a:cubicBezTo>
                  <a:pt x="434023" y="226802"/>
                  <a:pt x="433635" y="227326"/>
                  <a:pt x="433180" y="227789"/>
                </a:cubicBezTo>
                <a:cubicBezTo>
                  <a:pt x="432837" y="228469"/>
                  <a:pt x="432323" y="229050"/>
                  <a:pt x="431692" y="229473"/>
                </a:cubicBezTo>
                <a:cubicBezTo>
                  <a:pt x="431650" y="230083"/>
                  <a:pt x="431315" y="230483"/>
                  <a:pt x="430539" y="230799"/>
                </a:cubicBezTo>
                <a:cubicBezTo>
                  <a:pt x="430770" y="230115"/>
                  <a:pt x="431158" y="229494"/>
                  <a:pt x="431671" y="228989"/>
                </a:cubicBezTo>
                <a:lnTo>
                  <a:pt x="432803" y="227389"/>
                </a:lnTo>
                <a:cubicBezTo>
                  <a:pt x="433067" y="226783"/>
                  <a:pt x="433453" y="226240"/>
                  <a:pt x="433935" y="225789"/>
                </a:cubicBezTo>
                <a:cubicBezTo>
                  <a:pt x="434851" y="224165"/>
                  <a:pt x="435897" y="222615"/>
                  <a:pt x="437058" y="221159"/>
                </a:cubicBezTo>
                <a:cubicBezTo>
                  <a:pt x="439929" y="216423"/>
                  <a:pt x="443136" y="211940"/>
                  <a:pt x="445945" y="207183"/>
                </a:cubicBezTo>
                <a:cubicBezTo>
                  <a:pt x="453589" y="194691"/>
                  <a:pt x="460524" y="181775"/>
                  <a:pt x="466715" y="168496"/>
                </a:cubicBezTo>
                <a:cubicBezTo>
                  <a:pt x="471721" y="157743"/>
                  <a:pt x="475462" y="146442"/>
                  <a:pt x="477866" y="134819"/>
                </a:cubicBezTo>
                <a:cubicBezTo>
                  <a:pt x="479557" y="126606"/>
                  <a:pt x="480261" y="118216"/>
                  <a:pt x="479962" y="109835"/>
                </a:cubicBezTo>
                <a:cubicBezTo>
                  <a:pt x="479685" y="98430"/>
                  <a:pt x="477082" y="87205"/>
                  <a:pt x="472312" y="76852"/>
                </a:cubicBezTo>
                <a:cubicBezTo>
                  <a:pt x="467095" y="66064"/>
                  <a:pt x="458969" y="56963"/>
                  <a:pt x="448858" y="50584"/>
                </a:cubicBezTo>
                <a:cubicBezTo>
                  <a:pt x="446272" y="48900"/>
                  <a:pt x="443593" y="47368"/>
                  <a:pt x="440831" y="45995"/>
                </a:cubicBezTo>
                <a:cubicBezTo>
                  <a:pt x="439384" y="45280"/>
                  <a:pt x="439384" y="45301"/>
                  <a:pt x="438462" y="46732"/>
                </a:cubicBezTo>
                <a:cubicBezTo>
                  <a:pt x="434377" y="53474"/>
                  <a:pt x="427664" y="58185"/>
                  <a:pt x="419955" y="59719"/>
                </a:cubicBezTo>
                <a:cubicBezTo>
                  <a:pt x="404254" y="63069"/>
                  <a:pt x="388759" y="53219"/>
                  <a:pt x="385057" y="37534"/>
                </a:cubicBezTo>
                <a:cubicBezTo>
                  <a:pt x="384659" y="36039"/>
                  <a:pt x="384659" y="36039"/>
                  <a:pt x="383087" y="36039"/>
                </a:cubicBezTo>
                <a:cubicBezTo>
                  <a:pt x="374729" y="36508"/>
                  <a:pt x="366408" y="37485"/>
                  <a:pt x="358166" y="38965"/>
                </a:cubicBezTo>
                <a:cubicBezTo>
                  <a:pt x="349971" y="40270"/>
                  <a:pt x="341839" y="41912"/>
                  <a:pt x="333707" y="43575"/>
                </a:cubicBezTo>
                <a:cubicBezTo>
                  <a:pt x="333378" y="43576"/>
                  <a:pt x="333074" y="43752"/>
                  <a:pt x="332910" y="44038"/>
                </a:cubicBezTo>
                <a:cubicBezTo>
                  <a:pt x="333015" y="44627"/>
                  <a:pt x="333665" y="44901"/>
                  <a:pt x="334105" y="45280"/>
                </a:cubicBezTo>
                <a:cubicBezTo>
                  <a:pt x="353098" y="61237"/>
                  <a:pt x="368476" y="81087"/>
                  <a:pt x="379210" y="103499"/>
                </a:cubicBezTo>
                <a:cubicBezTo>
                  <a:pt x="386818" y="119273"/>
                  <a:pt x="392085" y="136078"/>
                  <a:pt x="394845" y="153383"/>
                </a:cubicBezTo>
                <a:cubicBezTo>
                  <a:pt x="396864" y="165903"/>
                  <a:pt x="397509" y="178608"/>
                  <a:pt x="396774" y="191270"/>
                </a:cubicBezTo>
                <a:cubicBezTo>
                  <a:pt x="395223" y="221224"/>
                  <a:pt x="386128" y="250294"/>
                  <a:pt x="370344" y="275758"/>
                </a:cubicBezTo>
                <a:cubicBezTo>
                  <a:pt x="360587" y="291612"/>
                  <a:pt x="348334" y="305773"/>
                  <a:pt x="334063" y="317686"/>
                </a:cubicBezTo>
                <a:cubicBezTo>
                  <a:pt x="329242" y="321706"/>
                  <a:pt x="324233" y="325432"/>
                  <a:pt x="319098" y="328968"/>
                </a:cubicBezTo>
                <a:cubicBezTo>
                  <a:pt x="317337" y="330147"/>
                  <a:pt x="315325" y="330884"/>
                  <a:pt x="313670" y="332252"/>
                </a:cubicBezTo>
                <a:cubicBezTo>
                  <a:pt x="313552" y="332694"/>
                  <a:pt x="313265" y="333073"/>
                  <a:pt x="312873" y="333304"/>
                </a:cubicBezTo>
                <a:lnTo>
                  <a:pt x="307549" y="336630"/>
                </a:lnTo>
                <a:lnTo>
                  <a:pt x="304846" y="338166"/>
                </a:lnTo>
                <a:lnTo>
                  <a:pt x="301408" y="340145"/>
                </a:lnTo>
                <a:cubicBezTo>
                  <a:pt x="300323" y="340905"/>
                  <a:pt x="299172" y="341568"/>
                  <a:pt x="297971" y="342123"/>
                </a:cubicBezTo>
                <a:cubicBezTo>
                  <a:pt x="297321" y="342687"/>
                  <a:pt x="296567" y="343117"/>
                  <a:pt x="295749" y="343386"/>
                </a:cubicBezTo>
                <a:cubicBezTo>
                  <a:pt x="295676" y="343576"/>
                  <a:pt x="295489" y="343696"/>
                  <a:pt x="295288" y="343681"/>
                </a:cubicBezTo>
                <a:cubicBezTo>
                  <a:pt x="295141" y="343946"/>
                  <a:pt x="294856" y="344102"/>
                  <a:pt x="294554" y="344081"/>
                </a:cubicBezTo>
                <a:cubicBezTo>
                  <a:pt x="294399" y="344352"/>
                  <a:pt x="294112" y="344521"/>
                  <a:pt x="293800" y="344523"/>
                </a:cubicBezTo>
                <a:cubicBezTo>
                  <a:pt x="293655" y="344792"/>
                  <a:pt x="293370" y="344956"/>
                  <a:pt x="293066" y="344944"/>
                </a:cubicBezTo>
                <a:cubicBezTo>
                  <a:pt x="292995" y="345125"/>
                  <a:pt x="292819" y="345243"/>
                  <a:pt x="292626" y="345238"/>
                </a:cubicBezTo>
                <a:cubicBezTo>
                  <a:pt x="287994" y="348122"/>
                  <a:pt x="283174" y="350711"/>
                  <a:pt x="278395" y="353300"/>
                </a:cubicBezTo>
                <a:cubicBezTo>
                  <a:pt x="256599" y="365194"/>
                  <a:pt x="233948" y="375438"/>
                  <a:pt x="210633" y="383946"/>
                </a:cubicBezTo>
                <a:cubicBezTo>
                  <a:pt x="192968" y="390402"/>
                  <a:pt x="174859" y="395565"/>
                  <a:pt x="156453" y="399396"/>
                </a:cubicBezTo>
                <a:cubicBezTo>
                  <a:pt x="147817" y="401220"/>
                  <a:pt x="139119" y="402622"/>
                  <a:pt x="130358" y="403605"/>
                </a:cubicBezTo>
                <a:cubicBezTo>
                  <a:pt x="118577" y="404992"/>
                  <a:pt x="106705" y="405449"/>
                  <a:pt x="94853" y="404973"/>
                </a:cubicBezTo>
                <a:cubicBezTo>
                  <a:pt x="80530" y="404529"/>
                  <a:pt x="66356" y="401917"/>
                  <a:pt x="52808" y="397228"/>
                </a:cubicBezTo>
                <a:cubicBezTo>
                  <a:pt x="41327" y="393306"/>
                  <a:pt x="30799" y="386994"/>
                  <a:pt x="21914" y="378705"/>
                </a:cubicBezTo>
                <a:cubicBezTo>
                  <a:pt x="11426" y="368621"/>
                  <a:pt x="4352" y="355489"/>
                  <a:pt x="1688" y="341155"/>
                </a:cubicBezTo>
                <a:cubicBezTo>
                  <a:pt x="-172" y="331366"/>
                  <a:pt x="-498" y="321347"/>
                  <a:pt x="724" y="311456"/>
                </a:cubicBezTo>
                <a:cubicBezTo>
                  <a:pt x="2699" y="295445"/>
                  <a:pt x="7095" y="279829"/>
                  <a:pt x="13761" y="265150"/>
                </a:cubicBezTo>
                <a:cubicBezTo>
                  <a:pt x="21442" y="247897"/>
                  <a:pt x="30904" y="231502"/>
                  <a:pt x="41993" y="216234"/>
                </a:cubicBezTo>
                <a:cubicBezTo>
                  <a:pt x="55802" y="197029"/>
                  <a:pt x="71229" y="179050"/>
                  <a:pt x="88104" y="162497"/>
                </a:cubicBezTo>
                <a:cubicBezTo>
                  <a:pt x="113892" y="137157"/>
                  <a:pt x="142171" y="114505"/>
                  <a:pt x="172508" y="94890"/>
                </a:cubicBezTo>
                <a:cubicBezTo>
                  <a:pt x="195316" y="79990"/>
                  <a:pt x="219207" y="66833"/>
                  <a:pt x="243979" y="55530"/>
                </a:cubicBezTo>
                <a:cubicBezTo>
                  <a:pt x="267374" y="44765"/>
                  <a:pt x="291670" y="36095"/>
                  <a:pt x="316583" y="29620"/>
                </a:cubicBezTo>
                <a:cubicBezTo>
                  <a:pt x="330194" y="26085"/>
                  <a:pt x="344033" y="23497"/>
                  <a:pt x="357999" y="21874"/>
                </a:cubicBezTo>
                <a:cubicBezTo>
                  <a:pt x="366053" y="20902"/>
                  <a:pt x="374156" y="20382"/>
                  <a:pt x="382270" y="20316"/>
                </a:cubicBezTo>
                <a:cubicBezTo>
                  <a:pt x="382521" y="20316"/>
                  <a:pt x="382773" y="20316"/>
                  <a:pt x="383024" y="20316"/>
                </a:cubicBezTo>
                <a:cubicBezTo>
                  <a:pt x="385015" y="20443"/>
                  <a:pt x="386043" y="19622"/>
                  <a:pt x="386923" y="17622"/>
                </a:cubicBezTo>
                <a:cubicBezTo>
                  <a:pt x="391878" y="6006"/>
                  <a:pt x="403739" y="-1064"/>
                  <a:pt x="416266" y="131"/>
                </a:cubicBezTo>
                <a:close/>
              </a:path>
            </a:pathLst>
          </a:custGeom>
          <a:solidFill>
            <a:srgbClr val="376DB5"/>
          </a:solidFill>
          <a:ln w="2090" cap="flat">
            <a:noFill/>
            <a:prstDash val="solid"/>
            <a:miter/>
          </a:ln>
        </p:spPr>
        <p:txBody>
          <a:bodyPr rtlCol="0" anchor="ctr"/>
          <a:lstStyle/>
          <a:p>
            <a:endParaRPr lang="en-VN"/>
          </a:p>
        </p:txBody>
      </p:sp>
      <p:sp>
        <p:nvSpPr>
          <p:cNvPr id="17" name="Oval 16">
            <a:extLst>
              <a:ext uri="{FF2B5EF4-FFF2-40B4-BE49-F238E27FC236}">
                <a16:creationId xmlns:a16="http://schemas.microsoft.com/office/drawing/2014/main" id="{352054BC-1463-3EF3-7931-D0745EFC8FB2}"/>
              </a:ext>
            </a:extLst>
          </p:cNvPr>
          <p:cNvSpPr/>
          <p:nvPr userDrawn="1"/>
        </p:nvSpPr>
        <p:spPr>
          <a:xfrm>
            <a:off x="92963" y="6542941"/>
            <a:ext cx="280476" cy="28047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VN" sz="1000">
              <a:latin typeface="Arial" panose="020B0604020202020204" pitchFamily="34" charset="0"/>
              <a:cs typeface="Arial" panose="020B0604020202020204" pitchFamily="34" charset="0"/>
            </a:endParaRPr>
          </a:p>
        </p:txBody>
      </p:sp>
      <p:sp>
        <p:nvSpPr>
          <p:cNvPr id="6" name="Slide Number Placeholder 5">
            <a:extLst>
              <a:ext uri="{FF2B5EF4-FFF2-40B4-BE49-F238E27FC236}">
                <a16:creationId xmlns:a16="http://schemas.microsoft.com/office/drawing/2014/main" id="{30B647E7-265A-EC77-C304-8D4B5EFE754E}"/>
              </a:ext>
            </a:extLst>
          </p:cNvPr>
          <p:cNvSpPr>
            <a:spLocks noGrp="1"/>
          </p:cNvSpPr>
          <p:nvPr>
            <p:ph type="sldNum" sz="quarter" idx="12"/>
          </p:nvPr>
        </p:nvSpPr>
        <p:spPr>
          <a:xfrm>
            <a:off x="58380" y="6508358"/>
            <a:ext cx="349642" cy="349642"/>
          </a:xfrm>
        </p:spPr>
        <p:txBody>
          <a:bodyPr/>
          <a:lstStyle>
            <a:lvl1pPr algn="ctr">
              <a:defRPr lang="en-VN" sz="700" kern="1200" smtClean="0">
                <a:solidFill>
                  <a:schemeClr val="tx1"/>
                </a:solidFill>
                <a:latin typeface="Arial" panose="020B0604020202020204" pitchFamily="34" charset="0"/>
                <a:ea typeface="+mn-ea"/>
                <a:cs typeface="Arial" panose="020B0604020202020204" pitchFamily="34" charset="0"/>
              </a:defRPr>
            </a:lvl1pPr>
          </a:lstStyle>
          <a:p>
            <a:fld id="{D8B0B3AC-44A8-D142-AAF6-9A453466E1A4}" type="slidenum">
              <a:rPr lang="en-VN" smtClean="0"/>
              <a:pPr/>
              <a:t>‹#›</a:t>
            </a:fld>
            <a:endParaRPr lang="en-VN" dirty="0"/>
          </a:p>
        </p:txBody>
      </p:sp>
      <p:grpSp>
        <p:nvGrpSpPr>
          <p:cNvPr id="21" name="Group 20">
            <a:extLst>
              <a:ext uri="{FF2B5EF4-FFF2-40B4-BE49-F238E27FC236}">
                <a16:creationId xmlns:a16="http://schemas.microsoft.com/office/drawing/2014/main" id="{D3059818-F2F3-5F00-003B-4650C290CEFC}"/>
              </a:ext>
            </a:extLst>
          </p:cNvPr>
          <p:cNvGrpSpPr/>
          <p:nvPr userDrawn="1"/>
        </p:nvGrpSpPr>
        <p:grpSpPr>
          <a:xfrm flipH="1" flipV="1">
            <a:off x="9265363" y="5246044"/>
            <a:ext cx="2869771" cy="1563379"/>
            <a:chOff x="44879" y="27296"/>
            <a:chExt cx="2869771" cy="1563379"/>
          </a:xfrm>
          <a:solidFill>
            <a:srgbClr val="0072FF"/>
          </a:solidFill>
        </p:grpSpPr>
        <p:cxnSp>
          <p:nvCxnSpPr>
            <p:cNvPr id="30" name="Straight Connector 29">
              <a:extLst>
                <a:ext uri="{FF2B5EF4-FFF2-40B4-BE49-F238E27FC236}">
                  <a16:creationId xmlns:a16="http://schemas.microsoft.com/office/drawing/2014/main" id="{BC135FD3-225C-A927-B168-37E0DE28D2BB}"/>
                </a:ext>
              </a:extLst>
            </p:cNvPr>
            <p:cNvCxnSpPr>
              <a:cxnSpLocks/>
            </p:cNvCxnSpPr>
            <p:nvPr/>
          </p:nvCxnSpPr>
          <p:spPr>
            <a:xfrm flipH="1">
              <a:off x="766351" y="34631"/>
              <a:ext cx="2148299" cy="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55F90AC-58AB-1346-F7A3-D261F78FE4D4}"/>
                </a:ext>
              </a:extLst>
            </p:cNvPr>
            <p:cNvCxnSpPr>
              <a:cxnSpLocks/>
            </p:cNvCxnSpPr>
            <p:nvPr/>
          </p:nvCxnSpPr>
          <p:spPr>
            <a:xfrm flipH="1">
              <a:off x="44879" y="27296"/>
              <a:ext cx="737495" cy="644210"/>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D9DD7A6-464F-211A-A59E-C702305F6D84}"/>
                </a:ext>
              </a:extLst>
            </p:cNvPr>
            <p:cNvCxnSpPr>
              <a:cxnSpLocks/>
            </p:cNvCxnSpPr>
            <p:nvPr/>
          </p:nvCxnSpPr>
          <p:spPr>
            <a:xfrm flipV="1">
              <a:off x="52214" y="654128"/>
              <a:ext cx="0" cy="936547"/>
            </a:xfrm>
            <a:prstGeom prst="line">
              <a:avLst/>
            </a:prstGeom>
            <a:grpFill/>
            <a:ln w="38100">
              <a:solidFill>
                <a:srgbClr val="00C6FF"/>
              </a:solidFill>
            </a:ln>
          </p:spPr>
          <p:style>
            <a:lnRef idx="1">
              <a:schemeClr val="accent1"/>
            </a:lnRef>
            <a:fillRef idx="0">
              <a:schemeClr val="accent1"/>
            </a:fillRef>
            <a:effectRef idx="0">
              <a:schemeClr val="accent1"/>
            </a:effectRef>
            <a:fontRef idx="minor">
              <a:schemeClr val="tx1"/>
            </a:fontRef>
          </p:style>
        </p:cxnSp>
      </p:grpSp>
      <p:sp>
        <p:nvSpPr>
          <p:cNvPr id="15" name="Picture Placeholder 14">
            <a:extLst>
              <a:ext uri="{FF2B5EF4-FFF2-40B4-BE49-F238E27FC236}">
                <a16:creationId xmlns:a16="http://schemas.microsoft.com/office/drawing/2014/main" id="{9AE9790B-4A7F-B016-57E9-8F5F385CF84E}"/>
              </a:ext>
            </a:extLst>
          </p:cNvPr>
          <p:cNvSpPr>
            <a:spLocks noGrp="1"/>
          </p:cNvSpPr>
          <p:nvPr>
            <p:ph type="pic" sz="quarter" idx="14" hasCustomPrompt="1"/>
          </p:nvPr>
        </p:nvSpPr>
        <p:spPr>
          <a:xfrm>
            <a:off x="5160373" y="202009"/>
            <a:ext cx="6237261" cy="5976999"/>
          </a:xfrm>
          <a:prstGeom prst="roundRect">
            <a:avLst>
              <a:gd name="adj" fmla="val 574"/>
            </a:avLst>
          </a:prstGeom>
        </p:spPr>
        <p:txBody>
          <a:bodyPr/>
          <a:lstStyle>
            <a:lvl1pPr>
              <a:lnSpc>
                <a:spcPct val="130000"/>
              </a:lnSpc>
              <a:spcBef>
                <a:spcPts val="300"/>
              </a:spcBef>
              <a:spcAft>
                <a:spcPts val="300"/>
              </a:spcAft>
              <a:defRPr>
                <a:latin typeface="Arial" panose="020B0604020202020204" pitchFamily="34" charset="0"/>
                <a:cs typeface="Arial" panose="020B0604020202020204" pitchFamily="34" charset="0"/>
              </a:defRPr>
            </a:lvl1pPr>
          </a:lstStyle>
          <a:p>
            <a:r>
              <a:rPr lang="en-VN" dirty="0"/>
              <a:t>Hình ảnh</a:t>
            </a:r>
          </a:p>
        </p:txBody>
      </p:sp>
    </p:spTree>
    <p:extLst>
      <p:ext uri="{BB962C8B-B14F-4D97-AF65-F5344CB8AC3E}">
        <p14:creationId xmlns:p14="http://schemas.microsoft.com/office/powerpoint/2010/main" val="81545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BCB126-07C1-993D-D40F-CC928946B4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1. TÊN MỤC</a:t>
            </a:r>
            <a:endParaRPr lang="en-VN" dirty="0"/>
          </a:p>
        </p:txBody>
      </p:sp>
      <p:sp>
        <p:nvSpPr>
          <p:cNvPr id="3" name="Text Placeholder 2">
            <a:extLst>
              <a:ext uri="{FF2B5EF4-FFF2-40B4-BE49-F238E27FC236}">
                <a16:creationId xmlns:a16="http://schemas.microsoft.com/office/drawing/2014/main" id="{B5BBBD58-B33F-3C47-5551-9A2A2CE277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VN"/>
          </a:p>
        </p:txBody>
      </p:sp>
      <p:sp>
        <p:nvSpPr>
          <p:cNvPr id="4" name="Date Placeholder 3">
            <a:extLst>
              <a:ext uri="{FF2B5EF4-FFF2-40B4-BE49-F238E27FC236}">
                <a16:creationId xmlns:a16="http://schemas.microsoft.com/office/drawing/2014/main" id="{83F5A01D-3EDB-1F54-F4EE-AFD1EF9962F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June 2024</a:t>
            </a:r>
            <a:endParaRPr lang="en-VN"/>
          </a:p>
        </p:txBody>
      </p:sp>
      <p:sp>
        <p:nvSpPr>
          <p:cNvPr id="5" name="Footer Placeholder 4">
            <a:extLst>
              <a:ext uri="{FF2B5EF4-FFF2-40B4-BE49-F238E27FC236}">
                <a16:creationId xmlns:a16="http://schemas.microsoft.com/office/drawing/2014/main" id="{F95D1C7E-53C3-CE2D-B996-7F97021382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a:t>Thực hiện bởi Trường Đại học Công nghệ Thông tin, ĐHQG-HCM</a:t>
            </a:r>
            <a:endParaRPr lang="en-VN"/>
          </a:p>
        </p:txBody>
      </p:sp>
      <p:sp>
        <p:nvSpPr>
          <p:cNvPr id="6" name="Slide Number Placeholder 5">
            <a:extLst>
              <a:ext uri="{FF2B5EF4-FFF2-40B4-BE49-F238E27FC236}">
                <a16:creationId xmlns:a16="http://schemas.microsoft.com/office/drawing/2014/main" id="{1A91A76A-6303-F16B-A578-8E129753AC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8B0B3AC-44A8-D142-AAF6-9A453466E1A4}" type="slidenum">
              <a:rPr lang="en-VN" smtClean="0"/>
              <a:t>‹#›</a:t>
            </a:fld>
            <a:endParaRPr lang="en-VN"/>
          </a:p>
        </p:txBody>
      </p:sp>
    </p:spTree>
    <p:extLst>
      <p:ext uri="{BB962C8B-B14F-4D97-AF65-F5344CB8AC3E}">
        <p14:creationId xmlns:p14="http://schemas.microsoft.com/office/powerpoint/2010/main" val="16720054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90000"/>
        </a:lnSpc>
        <a:spcBef>
          <a:spcPct val="0"/>
        </a:spcBef>
        <a:buNone/>
        <a:defRPr sz="4000" b="1" kern="1200">
          <a:gradFill flip="none" rotWithShape="1">
            <a:gsLst>
              <a:gs pos="0">
                <a:srgbClr val="0072FF"/>
              </a:gs>
              <a:gs pos="100000">
                <a:srgbClr val="00C6FF"/>
              </a:gs>
            </a:gsLst>
            <a:lin ang="2700000" scaled="1"/>
            <a:tileRect/>
          </a:gradFill>
          <a:effectLst>
            <a:innerShdw blurRad="114300">
              <a:schemeClr val="bg1"/>
            </a:innerShdw>
          </a:effectLst>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V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0F27712B-B28A-B256-C343-718E2E8388FC}"/>
              </a:ext>
            </a:extLst>
          </p:cNvPr>
          <p:cNvSpPr>
            <a:spLocks noGrp="1"/>
          </p:cNvSpPr>
          <p:nvPr>
            <p:ph type="body" sz="quarter" idx="13"/>
          </p:nvPr>
        </p:nvSpPr>
        <p:spPr/>
        <p:txBody>
          <a:bodyPr/>
          <a:lstStyle/>
          <a:p>
            <a:r>
              <a:rPr lang="en-US"/>
              <a:t>IT001 - NHẬP </a:t>
            </a:r>
            <a:r>
              <a:rPr lang="en-US" dirty="0"/>
              <a:t>MÔN LẬP TRÌNH</a:t>
            </a:r>
            <a:endParaRPr lang="en-VN"/>
          </a:p>
        </p:txBody>
      </p:sp>
      <p:sp>
        <p:nvSpPr>
          <p:cNvPr id="5" name="Text Placeholder 4">
            <a:extLst>
              <a:ext uri="{FF2B5EF4-FFF2-40B4-BE49-F238E27FC236}">
                <a16:creationId xmlns:a16="http://schemas.microsoft.com/office/drawing/2014/main" id="{5DF7B1EB-02CD-733F-59FE-6D1CE2E4D4D6}"/>
              </a:ext>
            </a:extLst>
          </p:cNvPr>
          <p:cNvSpPr>
            <a:spLocks noGrp="1"/>
          </p:cNvSpPr>
          <p:nvPr>
            <p:ph type="body" sz="quarter" idx="14"/>
          </p:nvPr>
        </p:nvSpPr>
        <p:spPr/>
        <p:txBody>
          <a:bodyPr/>
          <a:lstStyle/>
          <a:p>
            <a:r>
              <a:rPr lang="en-US"/>
              <a:t>CHƯƠNG 7: </a:t>
            </a:r>
            <a:r>
              <a:rPr lang="en-US" dirty="0"/>
              <a:t>MẢNG</a:t>
            </a:r>
            <a:endParaRPr lang="en-VN"/>
          </a:p>
        </p:txBody>
      </p:sp>
      <p:sp>
        <p:nvSpPr>
          <p:cNvPr id="6" name="Text Placeholder 5">
            <a:extLst>
              <a:ext uri="{FF2B5EF4-FFF2-40B4-BE49-F238E27FC236}">
                <a16:creationId xmlns:a16="http://schemas.microsoft.com/office/drawing/2014/main" id="{C51E838D-0A6A-9FC0-FE43-B7160A7D09E2}"/>
              </a:ext>
            </a:extLst>
          </p:cNvPr>
          <p:cNvSpPr>
            <a:spLocks noGrp="1"/>
          </p:cNvSpPr>
          <p:nvPr>
            <p:ph type="body" sz="quarter" idx="15"/>
          </p:nvPr>
        </p:nvSpPr>
        <p:spPr/>
        <p:txBody>
          <a:bodyPr/>
          <a:lstStyle/>
          <a:p>
            <a:r>
              <a:rPr lang="en-US"/>
              <a:t>Khoa Khoa học Máy tính</a:t>
            </a:r>
            <a:endParaRPr lang="en-VN"/>
          </a:p>
        </p:txBody>
      </p:sp>
      <p:sp>
        <p:nvSpPr>
          <p:cNvPr id="7" name="Text Placeholder 6">
            <a:extLst>
              <a:ext uri="{FF2B5EF4-FFF2-40B4-BE49-F238E27FC236}">
                <a16:creationId xmlns:a16="http://schemas.microsoft.com/office/drawing/2014/main" id="{4EFA386E-A6EB-6AFC-A9FF-9DA3B875EAED}"/>
              </a:ext>
            </a:extLst>
          </p:cNvPr>
          <p:cNvSpPr>
            <a:spLocks noGrp="1"/>
          </p:cNvSpPr>
          <p:nvPr>
            <p:ph type="body" sz="quarter" idx="16"/>
          </p:nvPr>
        </p:nvSpPr>
        <p:spPr/>
        <p:txBody>
          <a:bodyPr>
            <a:normAutofit fontScale="92500" lnSpcReduction="10000"/>
          </a:bodyPr>
          <a:lstStyle/>
          <a:p>
            <a:r>
              <a:rPr lang="vi-VN"/>
              <a:t>Mảng (array) là một cấu trúc dữ liệu cơ bản trong ngôn ngữ lập trình C++. Nó cho phép lưu trữ một tập hợp các phần tử có cùng kiểu dữ liệu và được truy cập thông qua chỉ số. Mảng có kích thước cố định được xác định khi khai báo và không thể thay đổi trong khi chương trình đang chạy.Các kiến thức cơ bản về mảng</a:t>
            </a:r>
            <a:r>
              <a:rPr lang="en-US"/>
              <a:t> một chiều, mảng hai chiểu, mảng nhiều nhiều và chuỗi </a:t>
            </a:r>
            <a:r>
              <a:rPr lang="vi-VN"/>
              <a:t>sẽ được trình bày chi tiết trong chương này.</a:t>
            </a:r>
            <a:endParaRPr lang="en-VN"/>
          </a:p>
        </p:txBody>
      </p:sp>
      <p:sp>
        <p:nvSpPr>
          <p:cNvPr id="8" name="Date Placeholder 7">
            <a:extLst>
              <a:ext uri="{FF2B5EF4-FFF2-40B4-BE49-F238E27FC236}">
                <a16:creationId xmlns:a16="http://schemas.microsoft.com/office/drawing/2014/main" id="{44D29821-ADD5-CA7B-64D8-72D33D53BE3E}"/>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E83898E5-8655-C25C-D1CD-0CEC0D680BD6}"/>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7294F9A3-77FA-206B-4E64-5641EE3C3293}"/>
              </a:ext>
            </a:extLst>
          </p:cNvPr>
          <p:cNvSpPr>
            <a:spLocks noGrp="1"/>
          </p:cNvSpPr>
          <p:nvPr>
            <p:ph type="sldNum" sz="quarter" idx="12"/>
          </p:nvPr>
        </p:nvSpPr>
        <p:spPr/>
        <p:txBody>
          <a:bodyPr/>
          <a:lstStyle/>
          <a:p>
            <a:pPr algn="ctr"/>
            <a:fld id="{D8B0B3AC-44A8-D142-AAF6-9A453466E1A4}" type="slidenum">
              <a:rPr lang="en-VN" smtClean="0"/>
              <a:pPr algn="ctr"/>
              <a:t>1</a:t>
            </a:fld>
            <a:endParaRPr lang="en-VN" dirty="0"/>
          </a:p>
        </p:txBody>
      </p:sp>
    </p:spTree>
    <p:extLst>
      <p:ext uri="{BB962C8B-B14F-4D97-AF65-F5344CB8AC3E}">
        <p14:creationId xmlns:p14="http://schemas.microsoft.com/office/powerpoint/2010/main" val="1971814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54AB-1F2B-3223-B6D3-C4907FF0E6F8}"/>
              </a:ext>
            </a:extLst>
          </p:cNvPr>
          <p:cNvSpPr>
            <a:spLocks noGrp="1"/>
          </p:cNvSpPr>
          <p:nvPr>
            <p:ph type="title"/>
          </p:nvPr>
        </p:nvSpPr>
        <p:spPr/>
        <p:txBody>
          <a:bodyPr>
            <a:normAutofit fontScale="90000"/>
          </a:bodyPr>
          <a:lstStyle/>
          <a:p>
            <a:r>
              <a:rPr lang="en-US"/>
              <a:t>Lợi ích của mảng</a:t>
            </a:r>
          </a:p>
        </p:txBody>
      </p:sp>
      <p:sp>
        <p:nvSpPr>
          <p:cNvPr id="3" name="Content Placeholder 2">
            <a:extLst>
              <a:ext uri="{FF2B5EF4-FFF2-40B4-BE49-F238E27FC236}">
                <a16:creationId xmlns:a16="http://schemas.microsoft.com/office/drawing/2014/main" id="{EA5B133B-FE25-E47A-3004-18415292CD31}"/>
              </a:ext>
            </a:extLst>
          </p:cNvPr>
          <p:cNvSpPr>
            <a:spLocks noGrp="1"/>
          </p:cNvSpPr>
          <p:nvPr>
            <p:ph idx="1"/>
          </p:nvPr>
        </p:nvSpPr>
        <p:spPr/>
        <p:txBody>
          <a:bodyPr>
            <a:normAutofit fontScale="85000" lnSpcReduction="20000"/>
          </a:bodyPr>
          <a:lstStyle/>
          <a:p>
            <a:r>
              <a:rPr lang="en-US" b="1"/>
              <a:t>Truy cập dữ liệu nhanh chóng</a:t>
            </a:r>
            <a:r>
              <a:rPr lang="en-US"/>
              <a:t>: Truy cập phần tử dễ dàng thông qua chỉ số </a:t>
            </a:r>
            <a:r>
              <a:rPr lang="en-US">
                <a:sym typeface="Wingdings" panose="05000000000000000000" pitchFamily="2" charset="2"/>
              </a:rPr>
              <a:t></a:t>
            </a:r>
            <a:r>
              <a:rPr lang="en-US"/>
              <a:t> truy cập và thay đổi giá trị </a:t>
            </a:r>
          </a:p>
          <a:p>
            <a:r>
              <a:rPr lang="en-US" b="1"/>
              <a:t>Quản lý dữ liệu đồng nhất</a:t>
            </a:r>
            <a:r>
              <a:rPr lang="en-US"/>
              <a:t>: Mảng chỉ chứa các phần tử có cùng kiểu dữ liệu</a:t>
            </a:r>
          </a:p>
          <a:p>
            <a:r>
              <a:rPr lang="en-US" b="1"/>
              <a:t>Đơn giản và dễ sử dụng: </a:t>
            </a:r>
            <a:r>
              <a:rPr lang="vi-VN"/>
              <a:t>Cú pháp của mảng tương đối đơn giản và dễ hiểu</a:t>
            </a:r>
            <a:endParaRPr lang="en-US"/>
          </a:p>
          <a:p>
            <a:r>
              <a:rPr lang="vi-VN" b="1"/>
              <a:t>Tích hợp với các hàm và thư viện</a:t>
            </a:r>
            <a:r>
              <a:rPr lang="en-US"/>
              <a:t>: </a:t>
            </a:r>
            <a:r>
              <a:rPr lang="vi-VN"/>
              <a:t>C++ cung cấp nhiều hàm và thư viện hỗ trợ thao tác với mảng</a:t>
            </a:r>
            <a:endParaRPr lang="en-US"/>
          </a:p>
          <a:p>
            <a:r>
              <a:rPr lang="en-US" b="1"/>
              <a:t>Tính linh hoạt trong sử dụng</a:t>
            </a:r>
            <a:r>
              <a:rPr lang="en-US"/>
              <a:t>: </a:t>
            </a:r>
            <a:r>
              <a:rPr lang="vi-VN"/>
              <a:t>Mảng có thể được sử dụng để </a:t>
            </a:r>
            <a:endParaRPr lang="en-US"/>
          </a:p>
          <a:p>
            <a:pPr marL="0" indent="0">
              <a:buNone/>
            </a:pPr>
            <a:r>
              <a:rPr lang="vi-VN"/>
              <a:t>triển khai nhiều cấu trúc dữ liệu khác nhau như hàng đợi (queue), </a:t>
            </a:r>
            <a:endParaRPr lang="en-US"/>
          </a:p>
          <a:p>
            <a:pPr marL="0" indent="0">
              <a:buNone/>
            </a:pPr>
            <a:r>
              <a:rPr lang="vi-VN"/>
              <a:t>ngăn xếp (stack)</a:t>
            </a:r>
            <a:endParaRPr lang="en-US"/>
          </a:p>
        </p:txBody>
      </p:sp>
      <p:sp>
        <p:nvSpPr>
          <p:cNvPr id="5" name="Date Placeholder 4">
            <a:extLst>
              <a:ext uri="{FF2B5EF4-FFF2-40B4-BE49-F238E27FC236}">
                <a16:creationId xmlns:a16="http://schemas.microsoft.com/office/drawing/2014/main" id="{0B8C4433-E350-E44D-B388-08BA91219AEF}"/>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6CBC6C46-1673-E878-D5C3-0013CB66FFA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4" name="Slide Number Placeholder 3">
            <a:extLst>
              <a:ext uri="{FF2B5EF4-FFF2-40B4-BE49-F238E27FC236}">
                <a16:creationId xmlns:a16="http://schemas.microsoft.com/office/drawing/2014/main" id="{741A63D6-9E66-EAC6-90B7-854E3614BA03}"/>
              </a:ext>
            </a:extLst>
          </p:cNvPr>
          <p:cNvSpPr>
            <a:spLocks noGrp="1"/>
          </p:cNvSpPr>
          <p:nvPr>
            <p:ph type="sldNum" sz="quarter" idx="12"/>
          </p:nvPr>
        </p:nvSpPr>
        <p:spPr/>
        <p:txBody>
          <a:bodyPr/>
          <a:lstStyle/>
          <a:p>
            <a:fld id="{D8B0B3AC-44A8-D142-AAF6-9A453466E1A4}" type="slidenum">
              <a:rPr lang="en-VN" smtClean="0"/>
              <a:pPr/>
              <a:t>10</a:t>
            </a:fld>
            <a:endParaRPr lang="en-VN" dirty="0"/>
          </a:p>
        </p:txBody>
      </p:sp>
    </p:spTree>
    <p:extLst>
      <p:ext uri="{BB962C8B-B14F-4D97-AF65-F5344CB8AC3E}">
        <p14:creationId xmlns:p14="http://schemas.microsoft.com/office/powerpoint/2010/main" val="2798936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7.3 Các yếu tố xác định mảng</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E666DAA1-56EB-126D-D01F-C75D1ED848ED}"/>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B1F1AB01-E20B-A94D-FB6A-83E810945A3D}"/>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179C582F-85B5-E557-9AF5-03CA9911DAC5}"/>
              </a:ext>
            </a:extLst>
          </p:cNvPr>
          <p:cNvSpPr>
            <a:spLocks noGrp="1"/>
          </p:cNvSpPr>
          <p:nvPr>
            <p:ph type="sldNum" sz="quarter" idx="12"/>
          </p:nvPr>
        </p:nvSpPr>
        <p:spPr/>
        <p:txBody>
          <a:bodyPr/>
          <a:lstStyle/>
          <a:p>
            <a:fld id="{D8B0B3AC-44A8-D142-AAF6-9A453466E1A4}" type="slidenum">
              <a:rPr lang="en-VN" smtClean="0"/>
              <a:pPr/>
              <a:t>11</a:t>
            </a:fld>
            <a:endParaRPr lang="en-VN" dirty="0"/>
          </a:p>
        </p:txBody>
      </p:sp>
    </p:spTree>
    <p:extLst>
      <p:ext uri="{BB962C8B-B14F-4D97-AF65-F5344CB8AC3E}">
        <p14:creationId xmlns:p14="http://schemas.microsoft.com/office/powerpoint/2010/main" val="38105163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7.3 Các </a:t>
            </a:r>
            <a:r>
              <a:rPr lang="en-US" sz="4000" dirty="0" err="1"/>
              <a:t>yếu</a:t>
            </a:r>
            <a:r>
              <a:rPr lang="en-US" sz="4000" dirty="0"/>
              <a:t> </a:t>
            </a:r>
            <a:r>
              <a:rPr lang="en-US" sz="4000" dirty="0" err="1"/>
              <a:t>tố</a:t>
            </a:r>
            <a:r>
              <a:rPr lang="en-US" sz="4000" dirty="0"/>
              <a:t> </a:t>
            </a:r>
            <a:r>
              <a:rPr lang="en-US" sz="4000" dirty="0" err="1"/>
              <a:t>xác</a:t>
            </a:r>
            <a:r>
              <a:rPr lang="en-US" sz="4000" dirty="0"/>
              <a:t> </a:t>
            </a:r>
            <a:r>
              <a:rPr lang="en-US" sz="4000" dirty="0" err="1"/>
              <a:t>định</a:t>
            </a:r>
            <a:r>
              <a:rPr lang="en-US" sz="4000" dirty="0"/>
              <a:t> </a:t>
            </a:r>
            <a:r>
              <a:rPr lang="en-US" sz="4000" dirty="0" err="1"/>
              <a:t>mảng</a:t>
            </a:r>
            <a:endParaRPr lang="en-US" sz="4000" dirty="0"/>
          </a:p>
        </p:txBody>
      </p:sp>
      <p:sp>
        <p:nvSpPr>
          <p:cNvPr id="6" name="Content Placeholder 5"/>
          <p:cNvSpPr>
            <a:spLocks noGrp="1"/>
          </p:cNvSpPr>
          <p:nvPr>
            <p:ph idx="1"/>
          </p:nvPr>
        </p:nvSpPr>
        <p:spPr>
          <a:ln w="6350">
            <a:noFill/>
          </a:ln>
        </p:spPr>
        <p:txBody>
          <a:bodyPr>
            <a:noAutofit/>
          </a:bodyPr>
          <a:lstStyle/>
          <a:p>
            <a:pPr marL="228600" lvl="1">
              <a:lnSpc>
                <a:spcPct val="150000"/>
              </a:lnSpc>
              <a:spcBef>
                <a:spcPts val="0"/>
              </a:spcBef>
              <a:spcAft>
                <a:spcPts val="0"/>
              </a:spcAft>
            </a:pPr>
            <a:r>
              <a:rPr lang="en-US"/>
              <a:t>Các yếu tố xác định mảng gồm:</a:t>
            </a:r>
            <a:endParaRPr lang="en-US" b="1">
              <a:solidFill>
                <a:schemeClr val="tx1">
                  <a:lumMod val="50000"/>
                </a:schemeClr>
              </a:solidFill>
              <a:ea typeface="Tahoma" panose="020B0604030504040204" charset="0"/>
            </a:endParaRPr>
          </a:p>
          <a:p>
            <a:pPr lvl="1">
              <a:lnSpc>
                <a:spcPct val="150000"/>
              </a:lnSpc>
              <a:spcBef>
                <a:spcPts val="0"/>
              </a:spcBef>
              <a:spcAft>
                <a:spcPts val="0"/>
              </a:spcAft>
            </a:pPr>
            <a:r>
              <a:rPr lang="en-US" b="1">
                <a:solidFill>
                  <a:schemeClr val="tx1">
                    <a:lumMod val="50000"/>
                  </a:schemeClr>
                </a:solidFill>
                <a:ea typeface="Tahoma" panose="020B0604030504040204" charset="0"/>
              </a:rPr>
              <a:t>Tên mảng: </a:t>
            </a:r>
            <a:endParaRPr lang="en-US">
              <a:solidFill>
                <a:schemeClr val="tx1">
                  <a:lumMod val="50000"/>
                </a:schemeClr>
              </a:solidFill>
              <a:ea typeface="Tahoma" panose="020B0604030504040204" charset="0"/>
            </a:endParaRPr>
          </a:p>
          <a:p>
            <a:pPr lvl="2">
              <a:lnSpc>
                <a:spcPct val="150000"/>
              </a:lnSpc>
              <a:spcBef>
                <a:spcPts val="0"/>
              </a:spcBef>
              <a:spcAft>
                <a:spcPts val="0"/>
              </a:spcAft>
            </a:pPr>
            <a:r>
              <a:rPr lang="en-US" sz="2400">
                <a:solidFill>
                  <a:schemeClr val="tx1">
                    <a:lumMod val="50000"/>
                  </a:schemeClr>
                </a:solidFill>
                <a:ea typeface="Tahoma" panose="020B0604030504040204" charset="0"/>
              </a:rPr>
              <a:t>Tên gọi của mảng, được đặt theo quy tắc đặt tên biến</a:t>
            </a:r>
          </a:p>
          <a:p>
            <a:pPr lvl="2">
              <a:lnSpc>
                <a:spcPct val="150000"/>
              </a:lnSpc>
              <a:spcBef>
                <a:spcPts val="0"/>
              </a:spcBef>
              <a:spcAft>
                <a:spcPts val="0"/>
              </a:spcAft>
            </a:pPr>
            <a:r>
              <a:rPr lang="en-US" sz="2400">
                <a:solidFill>
                  <a:schemeClr val="tx1">
                    <a:lumMod val="50000"/>
                  </a:schemeClr>
                </a:solidFill>
                <a:ea typeface="Tahoma" panose="020B0604030504040204" charset="0"/>
              </a:rPr>
              <a:t>Thông qua tên gọi kèm chỉ số có thể truy xuất đến từng phần tử của mảng</a:t>
            </a:r>
          </a:p>
          <a:p>
            <a:pPr lvl="1">
              <a:lnSpc>
                <a:spcPct val="150000"/>
              </a:lnSpc>
              <a:spcBef>
                <a:spcPts val="0"/>
              </a:spcBef>
              <a:spcAft>
                <a:spcPts val="0"/>
              </a:spcAft>
            </a:pPr>
            <a:r>
              <a:rPr lang="en-US" b="1">
                <a:solidFill>
                  <a:schemeClr val="tx1">
                    <a:lumMod val="50000"/>
                  </a:schemeClr>
                </a:solidFill>
                <a:ea typeface="Tahoma" panose="020B0604030504040204" charset="0"/>
              </a:rPr>
              <a:t>Kiểu mảng: </a:t>
            </a:r>
            <a:r>
              <a:rPr lang="en-US">
                <a:solidFill>
                  <a:schemeClr val="tx1">
                    <a:lumMod val="50000"/>
                  </a:schemeClr>
                </a:solidFill>
                <a:ea typeface="Tahoma" panose="020B0604030504040204" charset="0"/>
              </a:rPr>
              <a:t>Là kiểu dữ liệu của các phần tử trong mảng</a:t>
            </a:r>
            <a:endParaRPr lang="en-US" dirty="0">
              <a:solidFill>
                <a:schemeClr val="tx1">
                  <a:lumMod val="50000"/>
                </a:schemeClr>
              </a:solidFill>
              <a:ea typeface="Tahoma" panose="020B0604030504040204" charset="0"/>
            </a:endParaRPr>
          </a:p>
          <a:p>
            <a:pPr lvl="1">
              <a:lnSpc>
                <a:spcPct val="150000"/>
              </a:lnSpc>
              <a:spcBef>
                <a:spcPts val="0"/>
              </a:spcBef>
              <a:spcAft>
                <a:spcPts val="0"/>
              </a:spcAft>
            </a:pPr>
            <a:r>
              <a:rPr lang="en-US" b="1">
                <a:solidFill>
                  <a:schemeClr val="tx1">
                    <a:lumMod val="50000"/>
                  </a:schemeClr>
                </a:solidFill>
                <a:ea typeface="Tahoma" panose="020B0604030504040204" charset="0"/>
              </a:rPr>
              <a:t>Số chiều: </a:t>
            </a:r>
            <a:r>
              <a:rPr lang="en-US">
                <a:solidFill>
                  <a:schemeClr val="tx1">
                    <a:lumMod val="50000"/>
                  </a:schemeClr>
                </a:solidFill>
                <a:ea typeface="Tahoma" panose="020B0604030504040204" charset="0"/>
              </a:rPr>
              <a:t>Mảng 1 chiều, mảng 2 chiều hay mảng đa nhiều</a:t>
            </a:r>
          </a:p>
          <a:p>
            <a:pPr lvl="1">
              <a:lnSpc>
                <a:spcPct val="150000"/>
              </a:lnSpc>
              <a:spcBef>
                <a:spcPts val="0"/>
              </a:spcBef>
              <a:spcAft>
                <a:spcPts val="0"/>
              </a:spcAft>
            </a:pPr>
            <a:r>
              <a:rPr lang="en-US" b="1">
                <a:solidFill>
                  <a:schemeClr val="tx1">
                    <a:lumMod val="50000"/>
                  </a:schemeClr>
                </a:solidFill>
                <a:ea typeface="Tahoma" panose="020B0604030504040204" charset="0"/>
              </a:rPr>
              <a:t>Kích thước: </a:t>
            </a:r>
            <a:r>
              <a:rPr lang="en-US">
                <a:solidFill>
                  <a:schemeClr val="tx1">
                    <a:lumMod val="50000"/>
                  </a:schemeClr>
                </a:solidFill>
                <a:ea typeface="Tahoma" panose="020B0604030504040204" charset="0"/>
              </a:rPr>
              <a:t>Số lượng phần tử tối đa có thể lưu trữ theo mỗi chiều của mảng</a:t>
            </a:r>
            <a:endParaRPr lang="vi-VN" dirty="0">
              <a:solidFill>
                <a:schemeClr val="tx1">
                  <a:lumMod val="50000"/>
                </a:schemeClr>
              </a:solidFill>
              <a:ea typeface="Tahoma" panose="020B0604030504040204" charset="0"/>
            </a:endParaRPr>
          </a:p>
        </p:txBody>
      </p:sp>
      <p:sp>
        <p:nvSpPr>
          <p:cNvPr id="23" name="Footer Placeholder 22">
            <a:extLst>
              <a:ext uri="{FF2B5EF4-FFF2-40B4-BE49-F238E27FC236}">
                <a16:creationId xmlns:a16="http://schemas.microsoft.com/office/drawing/2014/main" id="{8086FA7A-FC78-F9B0-68AE-27FB4400FE6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Date Placeholder 2">
            <a:extLst>
              <a:ext uri="{FF2B5EF4-FFF2-40B4-BE49-F238E27FC236}">
                <a16:creationId xmlns:a16="http://schemas.microsoft.com/office/drawing/2014/main" id="{79F014A4-6054-3348-E807-133B2DDA476F}"/>
              </a:ext>
            </a:extLst>
          </p:cNvPr>
          <p:cNvSpPr>
            <a:spLocks noGrp="1"/>
          </p:cNvSpPr>
          <p:nvPr>
            <p:ph type="dt" sz="half" idx="13"/>
          </p:nvPr>
        </p:nvSpPr>
        <p:spPr/>
        <p:txBody>
          <a:bodyPr/>
          <a:lstStyle/>
          <a:p>
            <a:r>
              <a:rPr lang="en-US"/>
              <a:t>June 2024</a:t>
            </a:r>
            <a:endParaRPr lang="en-US" dirty="0"/>
          </a:p>
        </p:txBody>
      </p:sp>
      <p:sp>
        <p:nvSpPr>
          <p:cNvPr id="5" name="Slide Number Placeholder 4">
            <a:extLst>
              <a:ext uri="{FF2B5EF4-FFF2-40B4-BE49-F238E27FC236}">
                <a16:creationId xmlns:a16="http://schemas.microsoft.com/office/drawing/2014/main" id="{D5EEE703-C3A3-BFCF-F1D3-207F1696CDAE}"/>
              </a:ext>
            </a:extLst>
          </p:cNvPr>
          <p:cNvSpPr>
            <a:spLocks noGrp="1"/>
          </p:cNvSpPr>
          <p:nvPr>
            <p:ph type="sldNum" sz="quarter" idx="12"/>
          </p:nvPr>
        </p:nvSpPr>
        <p:spPr/>
        <p:txBody>
          <a:bodyPr/>
          <a:lstStyle/>
          <a:p>
            <a:fld id="{D8B0B3AC-44A8-D142-AAF6-9A453466E1A4}" type="slidenum">
              <a:rPr lang="en-VN" smtClean="0"/>
              <a:pPr/>
              <a:t>12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7.3 Các </a:t>
            </a:r>
            <a:r>
              <a:rPr lang="en-US" sz="4000" dirty="0" err="1"/>
              <a:t>yếu</a:t>
            </a:r>
            <a:r>
              <a:rPr lang="en-US" sz="4000" dirty="0"/>
              <a:t> </a:t>
            </a:r>
            <a:r>
              <a:rPr lang="en-US" sz="4000" dirty="0" err="1"/>
              <a:t>tố</a:t>
            </a:r>
            <a:r>
              <a:rPr lang="en-US" sz="4000" dirty="0"/>
              <a:t> </a:t>
            </a:r>
            <a:r>
              <a:rPr lang="en-US" sz="4000" dirty="0" err="1"/>
              <a:t>xác</a:t>
            </a:r>
            <a:r>
              <a:rPr lang="en-US" sz="4000" dirty="0"/>
              <a:t> </a:t>
            </a:r>
            <a:r>
              <a:rPr lang="en-US" sz="4000" dirty="0" err="1"/>
              <a:t>định</a:t>
            </a:r>
            <a:r>
              <a:rPr lang="en-US" sz="4000" dirty="0"/>
              <a:t> </a:t>
            </a:r>
            <a:r>
              <a:rPr lang="en-US" sz="4000" dirty="0" err="1"/>
              <a:t>mảng</a:t>
            </a:r>
            <a:endParaRPr lang="en-US" sz="4000" dirty="0"/>
          </a:p>
        </p:txBody>
      </p:sp>
      <p:sp>
        <p:nvSpPr>
          <p:cNvPr id="6" name="Content Placeholder 5"/>
          <p:cNvSpPr>
            <a:spLocks noGrp="1"/>
          </p:cNvSpPr>
          <p:nvPr>
            <p:ph idx="1"/>
          </p:nvPr>
        </p:nvSpPr>
        <p:spPr>
          <a:ln w="6350">
            <a:noFill/>
          </a:ln>
        </p:spPr>
        <p:txBody>
          <a:bodyPr>
            <a:normAutofit lnSpcReduction="10000"/>
          </a:bodyPr>
          <a:lstStyle/>
          <a:p>
            <a:pPr>
              <a:lnSpc>
                <a:spcPct val="150000"/>
              </a:lnSpc>
              <a:spcBef>
                <a:spcPts val="0"/>
              </a:spcBef>
              <a:spcAft>
                <a:spcPts val="0"/>
              </a:spcAft>
            </a:pPr>
            <a:r>
              <a:rPr lang="en-US" sz="2400" b="1">
                <a:solidFill>
                  <a:schemeClr val="tx1">
                    <a:lumMod val="50000"/>
                  </a:schemeClr>
                </a:solidFill>
                <a:ea typeface="Tahoma" panose="020B0604030504040204" charset="0"/>
              </a:rPr>
              <a:t>Ví dụ: </a:t>
            </a:r>
            <a:r>
              <a:rPr lang="en-US" sz="2400">
                <a:solidFill>
                  <a:schemeClr val="tx1">
                    <a:lumMod val="50000"/>
                  </a:schemeClr>
                </a:solidFill>
                <a:ea typeface="Tahoma" panose="020B0604030504040204" charset="0"/>
              </a:rPr>
              <a:t>Mảng a là mảng 1 chiều lưu trữ 10 số nguyên: </a:t>
            </a:r>
          </a:p>
          <a:p>
            <a:pPr marL="0" indent="0" algn="ctr">
              <a:lnSpc>
                <a:spcPct val="150000"/>
              </a:lnSpc>
              <a:spcBef>
                <a:spcPts val="0"/>
              </a:spcBef>
              <a:spcAft>
                <a:spcPts val="0"/>
              </a:spcAft>
              <a:buNone/>
            </a:pPr>
            <a:r>
              <a:rPr lang="en-US" sz="2400">
                <a:solidFill>
                  <a:schemeClr val="tx1">
                    <a:lumMod val="50000"/>
                  </a:schemeClr>
                </a:solidFill>
                <a:ea typeface="Tahoma" panose="020B0604030504040204" charset="0"/>
              </a:rPr>
              <a:t>{0, 9, 3, 2, 0, 9, 1, 0, 6, 0}</a:t>
            </a:r>
          </a:p>
          <a:p>
            <a:pPr lvl="1">
              <a:lnSpc>
                <a:spcPct val="150000"/>
              </a:lnSpc>
              <a:spcBef>
                <a:spcPts val="0"/>
              </a:spcBef>
              <a:spcAft>
                <a:spcPts val="0"/>
              </a:spcAft>
            </a:pPr>
            <a:endParaRPr lang="en-US" b="1">
              <a:solidFill>
                <a:schemeClr val="tx1">
                  <a:lumMod val="50000"/>
                </a:schemeClr>
              </a:solidFill>
              <a:ea typeface="Tahoma" panose="020B0604030504040204" charset="0"/>
            </a:endParaRPr>
          </a:p>
          <a:p>
            <a:pPr lvl="1">
              <a:lnSpc>
                <a:spcPct val="150000"/>
              </a:lnSpc>
              <a:spcBef>
                <a:spcPts val="0"/>
              </a:spcBef>
              <a:spcAft>
                <a:spcPts val="0"/>
              </a:spcAft>
            </a:pPr>
            <a:endParaRPr lang="en-US" b="1">
              <a:solidFill>
                <a:schemeClr val="tx1">
                  <a:lumMod val="50000"/>
                </a:schemeClr>
              </a:solidFill>
              <a:ea typeface="Tahoma" panose="020B0604030504040204" charset="0"/>
            </a:endParaRPr>
          </a:p>
          <a:p>
            <a:pPr lvl="1">
              <a:lnSpc>
                <a:spcPct val="150000"/>
              </a:lnSpc>
              <a:spcBef>
                <a:spcPts val="0"/>
              </a:spcBef>
              <a:spcAft>
                <a:spcPts val="0"/>
              </a:spcAft>
            </a:pPr>
            <a:endParaRPr lang="en-US" b="1">
              <a:solidFill>
                <a:schemeClr val="tx1">
                  <a:lumMod val="50000"/>
                </a:schemeClr>
              </a:solidFill>
              <a:ea typeface="Tahoma" panose="020B0604030504040204" charset="0"/>
            </a:endParaRPr>
          </a:p>
          <a:p>
            <a:pPr lvl="1">
              <a:lnSpc>
                <a:spcPct val="150000"/>
              </a:lnSpc>
              <a:spcBef>
                <a:spcPts val="0"/>
              </a:spcBef>
              <a:spcAft>
                <a:spcPts val="0"/>
              </a:spcAft>
            </a:pPr>
            <a:r>
              <a:rPr lang="en-US" b="1">
                <a:solidFill>
                  <a:schemeClr val="tx1">
                    <a:lumMod val="50000"/>
                  </a:schemeClr>
                </a:solidFill>
                <a:ea typeface="Tahoma" panose="020B0604030504040204" charset="0"/>
              </a:rPr>
              <a:t>Tên </a:t>
            </a:r>
            <a:r>
              <a:rPr lang="en-US" b="1" dirty="0" err="1">
                <a:solidFill>
                  <a:schemeClr val="tx1">
                    <a:lumMod val="50000"/>
                  </a:schemeClr>
                </a:solidFill>
                <a:ea typeface="Tahoma" panose="020B0604030504040204" charset="0"/>
              </a:rPr>
              <a:t>mảng</a:t>
            </a:r>
            <a:r>
              <a:rPr lang="en-US">
                <a:solidFill>
                  <a:schemeClr val="tx1">
                    <a:lumMod val="50000"/>
                  </a:schemeClr>
                </a:solidFill>
                <a:ea typeface="Tahoma" panose="020B0604030504040204" charset="0"/>
              </a:rPr>
              <a:t>: a</a:t>
            </a:r>
            <a:endParaRPr lang="en-US" dirty="0">
              <a:solidFill>
                <a:schemeClr val="tx1">
                  <a:lumMod val="50000"/>
                </a:schemeClr>
              </a:solidFill>
              <a:ea typeface="Tahoma" panose="020B0604030504040204" charset="0"/>
            </a:endParaRPr>
          </a:p>
          <a:p>
            <a:pPr lvl="1">
              <a:lnSpc>
                <a:spcPct val="150000"/>
              </a:lnSpc>
              <a:spcBef>
                <a:spcPts val="0"/>
              </a:spcBef>
              <a:spcAft>
                <a:spcPts val="0"/>
              </a:spcAft>
            </a:pPr>
            <a:r>
              <a:rPr lang="en-US" b="1" dirty="0" err="1">
                <a:solidFill>
                  <a:schemeClr val="tx1">
                    <a:lumMod val="50000"/>
                  </a:schemeClr>
                </a:solidFill>
                <a:ea typeface="Tahoma" panose="020B0604030504040204" charset="0"/>
              </a:rPr>
              <a:t>Kiểu</a:t>
            </a:r>
            <a:r>
              <a:rPr lang="en-US" b="1" dirty="0">
                <a:solidFill>
                  <a:schemeClr val="tx1">
                    <a:lumMod val="50000"/>
                  </a:schemeClr>
                </a:solidFill>
                <a:ea typeface="Tahoma" panose="020B0604030504040204" charset="0"/>
              </a:rPr>
              <a:t> </a:t>
            </a:r>
            <a:r>
              <a:rPr lang="en-US" b="1" dirty="0" err="1">
                <a:solidFill>
                  <a:schemeClr val="tx1">
                    <a:lumMod val="50000"/>
                  </a:schemeClr>
                </a:solidFill>
                <a:ea typeface="Tahoma" panose="020B0604030504040204" charset="0"/>
              </a:rPr>
              <a:t>mảng</a:t>
            </a:r>
            <a:r>
              <a:rPr lang="en-US">
                <a:solidFill>
                  <a:schemeClr val="tx1">
                    <a:lumMod val="50000"/>
                  </a:schemeClr>
                </a:solidFill>
                <a:ea typeface="Tahoma" panose="020B0604030504040204" charset="0"/>
              </a:rPr>
              <a:t>: int</a:t>
            </a:r>
            <a:endParaRPr lang="en-US" dirty="0">
              <a:solidFill>
                <a:schemeClr val="tx1">
                  <a:lumMod val="50000"/>
                </a:schemeClr>
              </a:solidFill>
              <a:ea typeface="Tahoma" panose="020B0604030504040204" charset="0"/>
            </a:endParaRPr>
          </a:p>
          <a:p>
            <a:pPr lvl="1">
              <a:lnSpc>
                <a:spcPct val="150000"/>
              </a:lnSpc>
              <a:spcBef>
                <a:spcPts val="0"/>
              </a:spcBef>
              <a:spcAft>
                <a:spcPts val="0"/>
              </a:spcAft>
            </a:pPr>
            <a:r>
              <a:rPr lang="en-US" b="1">
                <a:solidFill>
                  <a:schemeClr val="tx1">
                    <a:lumMod val="50000"/>
                  </a:schemeClr>
                </a:solidFill>
                <a:ea typeface="Tahoma" panose="020B0604030504040204" charset="0"/>
              </a:rPr>
              <a:t>Số chiều</a:t>
            </a:r>
            <a:r>
              <a:rPr lang="en-US">
                <a:solidFill>
                  <a:schemeClr val="tx1">
                    <a:lumMod val="50000"/>
                  </a:schemeClr>
                </a:solidFill>
                <a:ea typeface="Tahoma" panose="020B0604030504040204" charset="0"/>
              </a:rPr>
              <a:t>: 1 chiều</a:t>
            </a:r>
          </a:p>
          <a:p>
            <a:pPr lvl="1">
              <a:lnSpc>
                <a:spcPct val="150000"/>
              </a:lnSpc>
              <a:spcBef>
                <a:spcPts val="0"/>
              </a:spcBef>
              <a:spcAft>
                <a:spcPts val="0"/>
              </a:spcAft>
            </a:pPr>
            <a:r>
              <a:rPr lang="en-US" b="1">
                <a:solidFill>
                  <a:schemeClr val="tx1">
                    <a:lumMod val="50000"/>
                  </a:schemeClr>
                </a:solidFill>
                <a:ea typeface="Tahoma" panose="020B0604030504040204" charset="0"/>
              </a:rPr>
              <a:t>Kích </a:t>
            </a:r>
            <a:r>
              <a:rPr lang="en-US" b="1" dirty="0" err="1">
                <a:solidFill>
                  <a:schemeClr val="tx1">
                    <a:lumMod val="50000"/>
                  </a:schemeClr>
                </a:solidFill>
                <a:ea typeface="Tahoma" panose="020B0604030504040204" charset="0"/>
              </a:rPr>
              <a:t>thước</a:t>
            </a:r>
            <a:r>
              <a:rPr lang="en-US">
                <a:solidFill>
                  <a:schemeClr val="tx1">
                    <a:lumMod val="50000"/>
                  </a:schemeClr>
                </a:solidFill>
                <a:ea typeface="Tahoma" panose="020B0604030504040204" charset="0"/>
              </a:rPr>
              <a:t>: 10 </a:t>
            </a:r>
            <a:r>
              <a:rPr lang="en-US" dirty="0" err="1">
                <a:solidFill>
                  <a:schemeClr val="tx1">
                    <a:lumMod val="50000"/>
                  </a:schemeClr>
                </a:solidFill>
                <a:ea typeface="Tahoma" panose="020B0604030504040204" charset="0"/>
              </a:rPr>
              <a:t>phần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tử</a:t>
            </a:r>
            <a:endParaRPr lang="vi-VN" dirty="0">
              <a:solidFill>
                <a:schemeClr val="tx1">
                  <a:lumMod val="50000"/>
                </a:schemeClr>
              </a:solidFill>
              <a:ea typeface="Tahoma" panose="020B0604030504040204" charset="0"/>
            </a:endParaRPr>
          </a:p>
        </p:txBody>
      </p:sp>
      <p:sp>
        <p:nvSpPr>
          <p:cNvPr id="23" name="Footer Placeholder 22">
            <a:extLst>
              <a:ext uri="{FF2B5EF4-FFF2-40B4-BE49-F238E27FC236}">
                <a16:creationId xmlns:a16="http://schemas.microsoft.com/office/drawing/2014/main" id="{8086FA7A-FC78-F9B0-68AE-27FB4400FE6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Date Placeholder 2">
            <a:extLst>
              <a:ext uri="{FF2B5EF4-FFF2-40B4-BE49-F238E27FC236}">
                <a16:creationId xmlns:a16="http://schemas.microsoft.com/office/drawing/2014/main" id="{79F014A4-6054-3348-E807-133B2DDA476F}"/>
              </a:ext>
            </a:extLst>
          </p:cNvPr>
          <p:cNvSpPr>
            <a:spLocks noGrp="1"/>
          </p:cNvSpPr>
          <p:nvPr>
            <p:ph type="dt" sz="half" idx="13"/>
          </p:nvPr>
        </p:nvSpPr>
        <p:spPr/>
        <p:txBody>
          <a:bodyPr/>
          <a:lstStyle/>
          <a:p>
            <a:r>
              <a:rPr lang="en-US"/>
              <a:t>June 2024</a:t>
            </a:r>
            <a:endParaRPr lang="en-US" dirty="0"/>
          </a:p>
        </p:txBody>
      </p:sp>
      <p:graphicFrame>
        <p:nvGraphicFramePr>
          <p:cNvPr id="5" name="Table 4">
            <a:extLst>
              <a:ext uri="{FF2B5EF4-FFF2-40B4-BE49-F238E27FC236}">
                <a16:creationId xmlns:a16="http://schemas.microsoft.com/office/drawing/2014/main" id="{CF0D7E60-13EC-1758-308D-4A7A7AD10D67}"/>
              </a:ext>
            </a:extLst>
          </p:cNvPr>
          <p:cNvGraphicFramePr>
            <a:graphicFrameLocks noGrp="1"/>
          </p:cNvGraphicFramePr>
          <p:nvPr>
            <p:extLst>
              <p:ext uri="{D42A27DB-BD31-4B8C-83A1-F6EECF244321}">
                <p14:modId xmlns:p14="http://schemas.microsoft.com/office/powerpoint/2010/main" val="3195404582"/>
              </p:ext>
            </p:extLst>
          </p:nvPr>
        </p:nvGraphicFramePr>
        <p:xfrm>
          <a:off x="491149" y="2487856"/>
          <a:ext cx="11439518" cy="1029034"/>
        </p:xfrm>
        <a:graphic>
          <a:graphicData uri="http://schemas.openxmlformats.org/drawingml/2006/table">
            <a:tbl>
              <a:tblPr firstRow="1" bandRow="1">
                <a:tableStyleId>{5C22544A-7EE6-4342-B048-85BDC9FD1C3A}</a:tableStyleId>
              </a:tblPr>
              <a:tblGrid>
                <a:gridCol w="1073642">
                  <a:extLst>
                    <a:ext uri="{9D8B030D-6E8A-4147-A177-3AD203B41FA5}">
                      <a16:colId xmlns:a16="http://schemas.microsoft.com/office/drawing/2014/main" val="1914609462"/>
                    </a:ext>
                  </a:extLst>
                </a:gridCol>
                <a:gridCol w="1151764">
                  <a:extLst>
                    <a:ext uri="{9D8B030D-6E8A-4147-A177-3AD203B41FA5}">
                      <a16:colId xmlns:a16="http://schemas.microsoft.com/office/drawing/2014/main" val="3600779663"/>
                    </a:ext>
                  </a:extLst>
                </a:gridCol>
                <a:gridCol w="1151764">
                  <a:extLst>
                    <a:ext uri="{9D8B030D-6E8A-4147-A177-3AD203B41FA5}">
                      <a16:colId xmlns:a16="http://schemas.microsoft.com/office/drawing/2014/main" val="339216733"/>
                    </a:ext>
                  </a:extLst>
                </a:gridCol>
                <a:gridCol w="1151764">
                  <a:extLst>
                    <a:ext uri="{9D8B030D-6E8A-4147-A177-3AD203B41FA5}">
                      <a16:colId xmlns:a16="http://schemas.microsoft.com/office/drawing/2014/main" val="1463967847"/>
                    </a:ext>
                  </a:extLst>
                </a:gridCol>
                <a:gridCol w="1151764">
                  <a:extLst>
                    <a:ext uri="{9D8B030D-6E8A-4147-A177-3AD203B41FA5}">
                      <a16:colId xmlns:a16="http://schemas.microsoft.com/office/drawing/2014/main" val="142751163"/>
                    </a:ext>
                  </a:extLst>
                </a:gridCol>
                <a:gridCol w="1151764">
                  <a:extLst>
                    <a:ext uri="{9D8B030D-6E8A-4147-A177-3AD203B41FA5}">
                      <a16:colId xmlns:a16="http://schemas.microsoft.com/office/drawing/2014/main" val="605654227"/>
                    </a:ext>
                  </a:extLst>
                </a:gridCol>
                <a:gridCol w="1151764">
                  <a:extLst>
                    <a:ext uri="{9D8B030D-6E8A-4147-A177-3AD203B41FA5}">
                      <a16:colId xmlns:a16="http://schemas.microsoft.com/office/drawing/2014/main" val="2959967242"/>
                    </a:ext>
                  </a:extLst>
                </a:gridCol>
                <a:gridCol w="1151764">
                  <a:extLst>
                    <a:ext uri="{9D8B030D-6E8A-4147-A177-3AD203B41FA5}">
                      <a16:colId xmlns:a16="http://schemas.microsoft.com/office/drawing/2014/main" val="2550244605"/>
                    </a:ext>
                  </a:extLst>
                </a:gridCol>
                <a:gridCol w="1151764">
                  <a:extLst>
                    <a:ext uri="{9D8B030D-6E8A-4147-A177-3AD203B41FA5}">
                      <a16:colId xmlns:a16="http://schemas.microsoft.com/office/drawing/2014/main" val="2979724844"/>
                    </a:ext>
                  </a:extLst>
                </a:gridCol>
                <a:gridCol w="1151764">
                  <a:extLst>
                    <a:ext uri="{9D8B030D-6E8A-4147-A177-3AD203B41FA5}">
                      <a16:colId xmlns:a16="http://schemas.microsoft.com/office/drawing/2014/main" val="3516210664"/>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0x61fdf0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0x61fdf4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0x61fdf8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0x61fdfc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0x61fe10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0x61fe14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sp>
        <p:nvSpPr>
          <p:cNvPr id="7" name="Slide Number Placeholder 6">
            <a:extLst>
              <a:ext uri="{FF2B5EF4-FFF2-40B4-BE49-F238E27FC236}">
                <a16:creationId xmlns:a16="http://schemas.microsoft.com/office/drawing/2014/main" id="{AF290574-9EF6-A2B8-6F80-8750F77AE338}"/>
              </a:ext>
            </a:extLst>
          </p:cNvPr>
          <p:cNvSpPr>
            <a:spLocks noGrp="1"/>
          </p:cNvSpPr>
          <p:nvPr>
            <p:ph type="sldNum" sz="quarter" idx="12"/>
          </p:nvPr>
        </p:nvSpPr>
        <p:spPr/>
        <p:txBody>
          <a:bodyPr/>
          <a:lstStyle/>
          <a:p>
            <a:fld id="{D8B0B3AC-44A8-D142-AAF6-9A453466E1A4}" type="slidenum">
              <a:rPr lang="en-VN" smtClean="0"/>
              <a:pPr/>
              <a:t>13</a:t>
            </a:fld>
            <a:endParaRPr lang="en-VN" dirty="0"/>
          </a:p>
        </p:txBody>
      </p:sp>
    </p:spTree>
    <p:extLst>
      <p:ext uri="{BB962C8B-B14F-4D97-AF65-F5344CB8AC3E}">
        <p14:creationId xmlns:p14="http://schemas.microsoft.com/office/powerpoint/2010/main" val="1900146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7.3 Các </a:t>
            </a:r>
            <a:r>
              <a:rPr lang="en-US" sz="4000" dirty="0" err="1"/>
              <a:t>yếu</a:t>
            </a:r>
            <a:r>
              <a:rPr lang="en-US" sz="4000" dirty="0"/>
              <a:t> </a:t>
            </a:r>
            <a:r>
              <a:rPr lang="en-US" sz="4000" dirty="0" err="1"/>
              <a:t>tố</a:t>
            </a:r>
            <a:r>
              <a:rPr lang="en-US" sz="4000" dirty="0"/>
              <a:t> </a:t>
            </a:r>
            <a:r>
              <a:rPr lang="en-US" sz="4000" dirty="0" err="1"/>
              <a:t>xác</a:t>
            </a:r>
            <a:r>
              <a:rPr lang="en-US" sz="4000" dirty="0"/>
              <a:t> </a:t>
            </a:r>
            <a:r>
              <a:rPr lang="en-US" sz="4000" dirty="0" err="1"/>
              <a:t>định</a:t>
            </a:r>
            <a:r>
              <a:rPr lang="en-US" sz="4000" dirty="0"/>
              <a:t> </a:t>
            </a:r>
            <a:r>
              <a:rPr lang="en-US" sz="4000" dirty="0" err="1"/>
              <a:t>mảng</a:t>
            </a:r>
            <a:endParaRPr lang="en-US" sz="4000" dirty="0"/>
          </a:p>
        </p:txBody>
      </p:sp>
      <p:sp>
        <p:nvSpPr>
          <p:cNvPr id="6" name="Content Placeholder 5"/>
          <p:cNvSpPr>
            <a:spLocks noGrp="1"/>
          </p:cNvSpPr>
          <p:nvPr>
            <p:ph idx="1"/>
          </p:nvPr>
        </p:nvSpPr>
        <p:spPr>
          <a:ln w="6350">
            <a:noFill/>
          </a:ln>
        </p:spPr>
        <p:txBody>
          <a:bodyPr>
            <a:normAutofit/>
          </a:bodyPr>
          <a:lstStyle/>
          <a:p>
            <a:pPr>
              <a:lnSpc>
                <a:spcPct val="150000"/>
              </a:lnSpc>
              <a:spcBef>
                <a:spcPts val="600"/>
              </a:spcBef>
              <a:spcAft>
                <a:spcPts val="600"/>
              </a:spcAft>
            </a:pPr>
            <a:r>
              <a:rPr lang="en-US" sz="2400" b="1">
                <a:solidFill>
                  <a:schemeClr val="tx1">
                    <a:lumMod val="50000"/>
                  </a:schemeClr>
                </a:solidFill>
                <a:ea typeface="Tahoma" panose="020B0604030504040204" charset="0"/>
              </a:rPr>
              <a:t>Ví dụ: </a:t>
            </a:r>
            <a:r>
              <a:rPr lang="en-US" sz="2400">
                <a:solidFill>
                  <a:schemeClr val="tx1">
                    <a:lumMod val="50000"/>
                  </a:schemeClr>
                </a:solidFill>
                <a:ea typeface="Tahoma" panose="020B0604030504040204" charset="0"/>
              </a:rPr>
              <a:t>Mảng str là mảng 1 chiều lưu trữ 5 ký tự: ‘h’, ‘e’, ‘l’, ‘l’, ‘o’.</a:t>
            </a:r>
          </a:p>
          <a:p>
            <a:pPr lvl="1">
              <a:lnSpc>
                <a:spcPct val="150000"/>
              </a:lnSpc>
              <a:spcBef>
                <a:spcPts val="600"/>
              </a:spcBef>
              <a:spcAft>
                <a:spcPts val="600"/>
              </a:spcAft>
            </a:pPr>
            <a:r>
              <a:rPr lang="en-US" b="1">
                <a:solidFill>
                  <a:schemeClr val="tx1">
                    <a:lumMod val="50000"/>
                  </a:schemeClr>
                </a:solidFill>
                <a:ea typeface="Tahoma" panose="020B0604030504040204" charset="0"/>
              </a:rPr>
              <a:t>Tên </a:t>
            </a:r>
            <a:r>
              <a:rPr lang="en-US" b="1" dirty="0" err="1">
                <a:solidFill>
                  <a:schemeClr val="tx1">
                    <a:lumMod val="50000"/>
                  </a:schemeClr>
                </a:solidFill>
                <a:ea typeface="Tahoma" panose="020B0604030504040204" charset="0"/>
              </a:rPr>
              <a:t>mảng</a:t>
            </a:r>
            <a:r>
              <a:rPr lang="en-US">
                <a:solidFill>
                  <a:schemeClr val="tx1">
                    <a:lumMod val="50000"/>
                  </a:schemeClr>
                </a:solidFill>
                <a:ea typeface="Tahoma" panose="020B0604030504040204" charset="0"/>
              </a:rPr>
              <a:t>: str</a:t>
            </a:r>
            <a:endParaRPr lang="en-US" dirty="0">
              <a:solidFill>
                <a:schemeClr val="tx1">
                  <a:lumMod val="50000"/>
                </a:schemeClr>
              </a:solidFill>
              <a:ea typeface="Tahoma" panose="020B0604030504040204" charset="0"/>
            </a:endParaRPr>
          </a:p>
          <a:p>
            <a:pPr lvl="1">
              <a:lnSpc>
                <a:spcPct val="150000"/>
              </a:lnSpc>
              <a:spcBef>
                <a:spcPts val="600"/>
              </a:spcBef>
              <a:spcAft>
                <a:spcPts val="600"/>
              </a:spcAft>
            </a:pPr>
            <a:r>
              <a:rPr lang="en-US" b="1" dirty="0" err="1">
                <a:solidFill>
                  <a:schemeClr val="tx1">
                    <a:lumMod val="50000"/>
                  </a:schemeClr>
                </a:solidFill>
                <a:ea typeface="Tahoma" panose="020B0604030504040204" charset="0"/>
              </a:rPr>
              <a:t>Kiểu</a:t>
            </a:r>
            <a:r>
              <a:rPr lang="en-US" b="1" dirty="0">
                <a:solidFill>
                  <a:schemeClr val="tx1">
                    <a:lumMod val="50000"/>
                  </a:schemeClr>
                </a:solidFill>
                <a:ea typeface="Tahoma" panose="020B0604030504040204" charset="0"/>
              </a:rPr>
              <a:t> </a:t>
            </a:r>
            <a:r>
              <a:rPr lang="en-US" b="1" dirty="0" err="1">
                <a:solidFill>
                  <a:schemeClr val="tx1">
                    <a:lumMod val="50000"/>
                  </a:schemeClr>
                </a:solidFill>
                <a:ea typeface="Tahoma" panose="020B0604030504040204" charset="0"/>
              </a:rPr>
              <a:t>mảng</a:t>
            </a:r>
            <a:r>
              <a:rPr lang="en-US" dirty="0">
                <a:solidFill>
                  <a:schemeClr val="tx1">
                    <a:lumMod val="50000"/>
                  </a:schemeClr>
                </a:solidFill>
                <a:ea typeface="Tahoma" panose="020B0604030504040204" charset="0"/>
              </a:rPr>
              <a:t>: char</a:t>
            </a:r>
          </a:p>
          <a:p>
            <a:pPr lvl="1">
              <a:lnSpc>
                <a:spcPct val="150000"/>
              </a:lnSpc>
              <a:spcBef>
                <a:spcPts val="600"/>
              </a:spcBef>
              <a:spcAft>
                <a:spcPts val="600"/>
              </a:spcAft>
            </a:pPr>
            <a:r>
              <a:rPr lang="en-US" b="1">
                <a:solidFill>
                  <a:schemeClr val="tx1">
                    <a:lumMod val="50000"/>
                  </a:schemeClr>
                </a:solidFill>
                <a:ea typeface="Tahoma" panose="020B0604030504040204" charset="0"/>
              </a:rPr>
              <a:t>Số chiều</a:t>
            </a:r>
            <a:r>
              <a:rPr lang="en-US">
                <a:solidFill>
                  <a:schemeClr val="tx1">
                    <a:lumMod val="50000"/>
                  </a:schemeClr>
                </a:solidFill>
                <a:ea typeface="Tahoma" panose="020B0604030504040204" charset="0"/>
              </a:rPr>
              <a:t>: mảng 1 chiều</a:t>
            </a:r>
          </a:p>
          <a:p>
            <a:pPr lvl="1">
              <a:lnSpc>
                <a:spcPct val="150000"/>
              </a:lnSpc>
              <a:spcBef>
                <a:spcPts val="600"/>
              </a:spcBef>
              <a:spcAft>
                <a:spcPts val="600"/>
              </a:spcAft>
            </a:pPr>
            <a:r>
              <a:rPr lang="en-US" b="1">
                <a:solidFill>
                  <a:schemeClr val="tx1">
                    <a:lumMod val="50000"/>
                  </a:schemeClr>
                </a:solidFill>
                <a:ea typeface="Tahoma" panose="020B0604030504040204" charset="0"/>
              </a:rPr>
              <a:t>Kích </a:t>
            </a:r>
            <a:r>
              <a:rPr lang="en-US" b="1" dirty="0" err="1">
                <a:solidFill>
                  <a:schemeClr val="tx1">
                    <a:lumMod val="50000"/>
                  </a:schemeClr>
                </a:solidFill>
                <a:ea typeface="Tahoma" panose="020B0604030504040204" charset="0"/>
              </a:rPr>
              <a:t>thước</a:t>
            </a:r>
            <a:r>
              <a:rPr lang="en-US">
                <a:solidFill>
                  <a:schemeClr val="tx1">
                    <a:lumMod val="50000"/>
                  </a:schemeClr>
                </a:solidFill>
                <a:ea typeface="Tahoma" panose="020B0604030504040204" charset="0"/>
              </a:rPr>
              <a:t>: 5 </a:t>
            </a:r>
            <a:r>
              <a:rPr lang="en-US" dirty="0" err="1">
                <a:solidFill>
                  <a:schemeClr val="tx1">
                    <a:lumMod val="50000"/>
                  </a:schemeClr>
                </a:solidFill>
                <a:ea typeface="Tahoma" panose="020B0604030504040204" charset="0"/>
              </a:rPr>
              <a:t>phần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tử</a:t>
            </a:r>
            <a:endParaRPr lang="vi-VN" dirty="0">
              <a:solidFill>
                <a:schemeClr val="tx1">
                  <a:lumMod val="50000"/>
                </a:schemeClr>
              </a:solidFill>
              <a:ea typeface="Tahoma" panose="020B0604030504040204" charset="0"/>
            </a:endParaRPr>
          </a:p>
        </p:txBody>
      </p:sp>
      <p:sp>
        <p:nvSpPr>
          <p:cNvPr id="23" name="Footer Placeholder 22">
            <a:extLst>
              <a:ext uri="{FF2B5EF4-FFF2-40B4-BE49-F238E27FC236}">
                <a16:creationId xmlns:a16="http://schemas.microsoft.com/office/drawing/2014/main" id="{8086FA7A-FC78-F9B0-68AE-27FB4400FE6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Date Placeholder 2">
            <a:extLst>
              <a:ext uri="{FF2B5EF4-FFF2-40B4-BE49-F238E27FC236}">
                <a16:creationId xmlns:a16="http://schemas.microsoft.com/office/drawing/2014/main" id="{79F014A4-6054-3348-E807-133B2DDA476F}"/>
              </a:ext>
            </a:extLst>
          </p:cNvPr>
          <p:cNvSpPr>
            <a:spLocks noGrp="1"/>
          </p:cNvSpPr>
          <p:nvPr>
            <p:ph type="dt" sz="half" idx="13"/>
          </p:nvPr>
        </p:nvSpPr>
        <p:spPr/>
        <p:txBody>
          <a:bodyPr/>
          <a:lstStyle/>
          <a:p>
            <a:r>
              <a:rPr lang="en-US"/>
              <a:t>June 2024</a:t>
            </a:r>
            <a:endParaRPr lang="en-US" dirty="0"/>
          </a:p>
        </p:txBody>
      </p:sp>
      <p:graphicFrame>
        <p:nvGraphicFramePr>
          <p:cNvPr id="24" name="Table 23">
            <a:extLst>
              <a:ext uri="{FF2B5EF4-FFF2-40B4-BE49-F238E27FC236}">
                <a16:creationId xmlns:a16="http://schemas.microsoft.com/office/drawing/2014/main" id="{55301FF2-D8F7-FC32-3748-46AF095A493F}"/>
              </a:ext>
            </a:extLst>
          </p:cNvPr>
          <p:cNvGraphicFramePr>
            <a:graphicFrameLocks noGrp="1"/>
          </p:cNvGraphicFramePr>
          <p:nvPr>
            <p:extLst>
              <p:ext uri="{D42A27DB-BD31-4B8C-83A1-F6EECF244321}">
                <p14:modId xmlns:p14="http://schemas.microsoft.com/office/powerpoint/2010/main" val="513603788"/>
              </p:ext>
            </p:extLst>
          </p:nvPr>
        </p:nvGraphicFramePr>
        <p:xfrm>
          <a:off x="2318084" y="4607240"/>
          <a:ext cx="7555831" cy="1332798"/>
        </p:xfrm>
        <a:graphic>
          <a:graphicData uri="http://schemas.openxmlformats.org/drawingml/2006/table">
            <a:tbl>
              <a:tblPr firstRow="1" bandRow="1">
                <a:tableStyleId>{5C22544A-7EE6-4342-B048-85BDC9FD1C3A}</a:tableStyleId>
              </a:tblPr>
              <a:tblGrid>
                <a:gridCol w="1428039">
                  <a:extLst>
                    <a:ext uri="{9D8B030D-6E8A-4147-A177-3AD203B41FA5}">
                      <a16:colId xmlns:a16="http://schemas.microsoft.com/office/drawing/2014/main" val="1914609462"/>
                    </a:ext>
                  </a:extLst>
                </a:gridCol>
                <a:gridCol w="1531948">
                  <a:extLst>
                    <a:ext uri="{9D8B030D-6E8A-4147-A177-3AD203B41FA5}">
                      <a16:colId xmlns:a16="http://schemas.microsoft.com/office/drawing/2014/main" val="3600779663"/>
                    </a:ext>
                  </a:extLst>
                </a:gridCol>
                <a:gridCol w="1531948">
                  <a:extLst>
                    <a:ext uri="{9D8B030D-6E8A-4147-A177-3AD203B41FA5}">
                      <a16:colId xmlns:a16="http://schemas.microsoft.com/office/drawing/2014/main" val="339216733"/>
                    </a:ext>
                  </a:extLst>
                </a:gridCol>
                <a:gridCol w="1531948">
                  <a:extLst>
                    <a:ext uri="{9D8B030D-6E8A-4147-A177-3AD203B41FA5}">
                      <a16:colId xmlns:a16="http://schemas.microsoft.com/office/drawing/2014/main" val="1463967847"/>
                    </a:ext>
                  </a:extLst>
                </a:gridCol>
                <a:gridCol w="1531948">
                  <a:extLst>
                    <a:ext uri="{9D8B030D-6E8A-4147-A177-3AD203B41FA5}">
                      <a16:colId xmlns:a16="http://schemas.microsoft.com/office/drawing/2014/main" val="142751163"/>
                    </a:ext>
                  </a:extLst>
                </a:gridCol>
              </a:tblGrid>
              <a:tr h="666399">
                <a:tc>
                  <a:txBody>
                    <a:bodyPr/>
                    <a:lstStyle/>
                    <a:p>
                      <a:r>
                        <a:rPr lang="en-US" sz="2200" b="0">
                          <a:solidFill>
                            <a:schemeClr val="tx1">
                              <a:lumMod val="50000"/>
                            </a:schemeClr>
                          </a:solidFill>
                          <a:latin typeface="Arial" panose="020B0604020202020204" pitchFamily="34" charset="0"/>
                          <a:cs typeface="Arial" panose="020B0604020202020204" pitchFamily="34" charset="0"/>
                        </a:rPr>
                        <a:t>0x61fdeb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0x61fdec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0x61fded</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0x61fdee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a:solidFill>
                            <a:schemeClr val="tx1">
                              <a:lumMod val="50000"/>
                            </a:schemeClr>
                          </a:solidFill>
                          <a:latin typeface="Arial" panose="020B0604020202020204" pitchFamily="34" charset="0"/>
                          <a:cs typeface="Arial" panose="020B0604020202020204" pitchFamily="34" charset="0"/>
                        </a:rPr>
                        <a:t>0x61fdef</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666399">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sp>
        <p:nvSpPr>
          <p:cNvPr id="5" name="Slide Number Placeholder 4">
            <a:extLst>
              <a:ext uri="{FF2B5EF4-FFF2-40B4-BE49-F238E27FC236}">
                <a16:creationId xmlns:a16="http://schemas.microsoft.com/office/drawing/2014/main" id="{D80DEA88-212C-91F2-FC13-C665B5C08778}"/>
              </a:ext>
            </a:extLst>
          </p:cNvPr>
          <p:cNvSpPr>
            <a:spLocks noGrp="1"/>
          </p:cNvSpPr>
          <p:nvPr>
            <p:ph type="sldNum" sz="quarter" idx="12"/>
          </p:nvPr>
        </p:nvSpPr>
        <p:spPr/>
        <p:txBody>
          <a:bodyPr/>
          <a:lstStyle/>
          <a:p>
            <a:fld id="{D8B0B3AC-44A8-D142-AAF6-9A453466E1A4}" type="slidenum">
              <a:rPr lang="en-VN" smtClean="0"/>
              <a:pPr/>
              <a:t>14</a:t>
            </a:fld>
            <a:endParaRPr lang="en-VN" dirty="0"/>
          </a:p>
        </p:txBody>
      </p:sp>
    </p:spTree>
    <p:extLst>
      <p:ext uri="{BB962C8B-B14F-4D97-AF65-F5344CB8AC3E}">
        <p14:creationId xmlns:p14="http://schemas.microsoft.com/office/powerpoint/2010/main" val="4181692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t>7.3 Các </a:t>
            </a:r>
            <a:r>
              <a:rPr lang="en-US" sz="4000" dirty="0" err="1"/>
              <a:t>yếu</a:t>
            </a:r>
            <a:r>
              <a:rPr lang="en-US" sz="4000" dirty="0"/>
              <a:t> </a:t>
            </a:r>
            <a:r>
              <a:rPr lang="en-US" sz="4000" dirty="0" err="1"/>
              <a:t>tố</a:t>
            </a:r>
            <a:r>
              <a:rPr lang="en-US" sz="4000" dirty="0"/>
              <a:t> </a:t>
            </a:r>
            <a:r>
              <a:rPr lang="en-US" sz="4000" dirty="0" err="1"/>
              <a:t>xác</a:t>
            </a:r>
            <a:r>
              <a:rPr lang="en-US" sz="4000" dirty="0"/>
              <a:t> </a:t>
            </a:r>
            <a:r>
              <a:rPr lang="en-US" sz="4000" dirty="0" err="1"/>
              <a:t>định</a:t>
            </a:r>
            <a:r>
              <a:rPr lang="en-US" sz="4000" dirty="0"/>
              <a:t> </a:t>
            </a:r>
            <a:r>
              <a:rPr lang="en-US" sz="4000" dirty="0" err="1"/>
              <a:t>mảng</a:t>
            </a:r>
            <a:endParaRPr lang="en-US" sz="4000" dirty="0"/>
          </a:p>
        </p:txBody>
      </p:sp>
      <p:sp>
        <p:nvSpPr>
          <p:cNvPr id="6" name="Content Placeholder 5"/>
          <p:cNvSpPr>
            <a:spLocks noGrp="1"/>
          </p:cNvSpPr>
          <p:nvPr>
            <p:ph idx="1"/>
          </p:nvPr>
        </p:nvSpPr>
        <p:spPr>
          <a:ln w="6350">
            <a:noFill/>
          </a:ln>
        </p:spPr>
        <p:txBody>
          <a:bodyPr>
            <a:normAutofit/>
          </a:bodyPr>
          <a:lstStyle/>
          <a:p>
            <a:pPr>
              <a:lnSpc>
                <a:spcPct val="100000"/>
              </a:lnSpc>
              <a:spcBef>
                <a:spcPts val="600"/>
              </a:spcBef>
              <a:spcAft>
                <a:spcPts val="600"/>
              </a:spcAft>
            </a:pPr>
            <a:r>
              <a:rPr lang="en-US" sz="2400" b="1">
                <a:solidFill>
                  <a:schemeClr val="tx1">
                    <a:lumMod val="50000"/>
                  </a:schemeClr>
                </a:solidFill>
                <a:ea typeface="Tahoma" panose="020B0604030504040204" charset="0"/>
              </a:rPr>
              <a:t>Ví dụ: </a:t>
            </a:r>
            <a:r>
              <a:rPr lang="en-US" sz="2400">
                <a:solidFill>
                  <a:schemeClr val="tx1">
                    <a:lumMod val="50000"/>
                  </a:schemeClr>
                </a:solidFill>
                <a:ea typeface="Tahoma" panose="020B0604030504040204" charset="0"/>
              </a:rPr>
              <a:t>Mảng b là mảng 2 chiều lưu trữ 2 dòng 3 cột các giá trị số thực như sau:</a:t>
            </a:r>
          </a:p>
          <a:p>
            <a:pPr marL="0" indent="0" algn="ctr">
              <a:lnSpc>
                <a:spcPct val="100000"/>
              </a:lnSpc>
              <a:spcBef>
                <a:spcPts val="600"/>
              </a:spcBef>
              <a:spcAft>
                <a:spcPts val="600"/>
              </a:spcAft>
              <a:buNone/>
            </a:pPr>
            <a:endParaRPr lang="en-US">
              <a:solidFill>
                <a:schemeClr val="tx1">
                  <a:lumMod val="50000"/>
                </a:schemeClr>
              </a:solidFill>
              <a:ea typeface="Tahoma" panose="020B0604030504040204" charset="0"/>
            </a:endParaRPr>
          </a:p>
          <a:p>
            <a:pPr lvl="1">
              <a:lnSpc>
                <a:spcPct val="100000"/>
              </a:lnSpc>
              <a:spcBef>
                <a:spcPts val="600"/>
              </a:spcBef>
              <a:spcAft>
                <a:spcPts val="600"/>
              </a:spcAft>
            </a:pPr>
            <a:r>
              <a:rPr lang="en-US" b="1">
                <a:solidFill>
                  <a:schemeClr val="tx1">
                    <a:lumMod val="50000"/>
                  </a:schemeClr>
                </a:solidFill>
                <a:ea typeface="Tahoma" panose="020B0604030504040204" charset="0"/>
              </a:rPr>
              <a:t>Tên </a:t>
            </a:r>
            <a:r>
              <a:rPr lang="en-US" b="1" dirty="0" err="1">
                <a:solidFill>
                  <a:schemeClr val="tx1">
                    <a:lumMod val="50000"/>
                  </a:schemeClr>
                </a:solidFill>
                <a:ea typeface="Tahoma" panose="020B0604030504040204" charset="0"/>
              </a:rPr>
              <a:t>mảng</a:t>
            </a:r>
            <a:r>
              <a:rPr lang="en-US">
                <a:solidFill>
                  <a:schemeClr val="tx1">
                    <a:lumMod val="50000"/>
                  </a:schemeClr>
                </a:solidFill>
                <a:ea typeface="Tahoma" panose="020B0604030504040204" charset="0"/>
              </a:rPr>
              <a:t>: b</a:t>
            </a:r>
            <a:endParaRPr lang="en-US" dirty="0">
              <a:solidFill>
                <a:schemeClr val="tx1">
                  <a:lumMod val="50000"/>
                </a:schemeClr>
              </a:solidFill>
              <a:ea typeface="Tahoma" panose="020B0604030504040204" charset="0"/>
            </a:endParaRPr>
          </a:p>
          <a:p>
            <a:pPr lvl="1">
              <a:lnSpc>
                <a:spcPct val="100000"/>
              </a:lnSpc>
              <a:spcBef>
                <a:spcPts val="600"/>
              </a:spcBef>
              <a:spcAft>
                <a:spcPts val="600"/>
              </a:spcAft>
            </a:pPr>
            <a:r>
              <a:rPr lang="en-US" b="1" dirty="0" err="1">
                <a:solidFill>
                  <a:schemeClr val="tx1">
                    <a:lumMod val="50000"/>
                  </a:schemeClr>
                </a:solidFill>
                <a:ea typeface="Tahoma" panose="020B0604030504040204" charset="0"/>
              </a:rPr>
              <a:t>Kiểu</a:t>
            </a:r>
            <a:r>
              <a:rPr lang="en-US" b="1" dirty="0">
                <a:solidFill>
                  <a:schemeClr val="tx1">
                    <a:lumMod val="50000"/>
                  </a:schemeClr>
                </a:solidFill>
                <a:ea typeface="Tahoma" panose="020B0604030504040204" charset="0"/>
              </a:rPr>
              <a:t> </a:t>
            </a:r>
            <a:r>
              <a:rPr lang="en-US" b="1" dirty="0" err="1">
                <a:solidFill>
                  <a:schemeClr val="tx1">
                    <a:lumMod val="50000"/>
                  </a:schemeClr>
                </a:solidFill>
                <a:ea typeface="Tahoma" panose="020B0604030504040204" charset="0"/>
              </a:rPr>
              <a:t>mảng</a:t>
            </a:r>
            <a:r>
              <a:rPr lang="en-US">
                <a:solidFill>
                  <a:schemeClr val="tx1">
                    <a:lumMod val="50000"/>
                  </a:schemeClr>
                </a:solidFill>
                <a:ea typeface="Tahoma" panose="020B0604030504040204" charset="0"/>
              </a:rPr>
              <a:t>: float</a:t>
            </a:r>
            <a:endParaRPr lang="en-US" dirty="0">
              <a:solidFill>
                <a:schemeClr val="tx1">
                  <a:lumMod val="50000"/>
                </a:schemeClr>
              </a:solidFill>
              <a:ea typeface="Tahoma" panose="020B0604030504040204" charset="0"/>
            </a:endParaRPr>
          </a:p>
          <a:p>
            <a:pPr lvl="1">
              <a:lnSpc>
                <a:spcPct val="150000"/>
              </a:lnSpc>
              <a:spcBef>
                <a:spcPts val="0"/>
              </a:spcBef>
              <a:spcAft>
                <a:spcPts val="0"/>
              </a:spcAft>
            </a:pPr>
            <a:r>
              <a:rPr lang="en-US" b="1">
                <a:solidFill>
                  <a:schemeClr val="tx1">
                    <a:lumMod val="50000"/>
                  </a:schemeClr>
                </a:solidFill>
                <a:ea typeface="Tahoma" panose="020B0604030504040204" charset="0"/>
              </a:rPr>
              <a:t>Số chiều</a:t>
            </a:r>
            <a:r>
              <a:rPr lang="en-US">
                <a:solidFill>
                  <a:schemeClr val="tx1">
                    <a:lumMod val="50000"/>
                  </a:schemeClr>
                </a:solidFill>
                <a:ea typeface="Tahoma" panose="020B0604030504040204" charset="0"/>
              </a:rPr>
              <a:t>: mảng 2 chiều</a:t>
            </a:r>
          </a:p>
          <a:p>
            <a:pPr lvl="1">
              <a:lnSpc>
                <a:spcPct val="100000"/>
              </a:lnSpc>
              <a:spcBef>
                <a:spcPts val="600"/>
              </a:spcBef>
              <a:spcAft>
                <a:spcPts val="600"/>
              </a:spcAft>
            </a:pPr>
            <a:r>
              <a:rPr lang="en-US" b="1">
                <a:solidFill>
                  <a:schemeClr val="tx1">
                    <a:lumMod val="50000"/>
                  </a:schemeClr>
                </a:solidFill>
                <a:ea typeface="Tahoma" panose="020B0604030504040204" charset="0"/>
              </a:rPr>
              <a:t>Kích </a:t>
            </a:r>
            <a:r>
              <a:rPr lang="en-US" b="1" dirty="0" err="1">
                <a:solidFill>
                  <a:schemeClr val="tx1">
                    <a:lumMod val="50000"/>
                  </a:schemeClr>
                </a:solidFill>
                <a:ea typeface="Tahoma" panose="020B0604030504040204" charset="0"/>
              </a:rPr>
              <a:t>thước</a:t>
            </a:r>
            <a:r>
              <a:rPr lang="en-US">
                <a:solidFill>
                  <a:schemeClr val="tx1">
                    <a:lumMod val="50000"/>
                  </a:schemeClr>
                </a:solidFill>
                <a:ea typeface="Tahoma" panose="020B0604030504040204" charset="0"/>
              </a:rPr>
              <a:t>: 2 dòng x 3 cột = 6 </a:t>
            </a:r>
            <a:r>
              <a:rPr lang="en-US" dirty="0" err="1">
                <a:solidFill>
                  <a:schemeClr val="tx1">
                    <a:lumMod val="50000"/>
                  </a:schemeClr>
                </a:solidFill>
                <a:ea typeface="Tahoma" panose="020B0604030504040204" charset="0"/>
              </a:rPr>
              <a:t>phần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tử</a:t>
            </a:r>
            <a:endParaRPr lang="vi-VN" dirty="0">
              <a:solidFill>
                <a:schemeClr val="tx1">
                  <a:lumMod val="50000"/>
                </a:schemeClr>
              </a:solidFill>
              <a:ea typeface="Tahoma" panose="020B0604030504040204" charset="0"/>
            </a:endParaRPr>
          </a:p>
        </p:txBody>
      </p:sp>
      <p:sp>
        <p:nvSpPr>
          <p:cNvPr id="23" name="Footer Placeholder 22">
            <a:extLst>
              <a:ext uri="{FF2B5EF4-FFF2-40B4-BE49-F238E27FC236}">
                <a16:creationId xmlns:a16="http://schemas.microsoft.com/office/drawing/2014/main" id="{8086FA7A-FC78-F9B0-68AE-27FB4400FE6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Date Placeholder 2">
            <a:extLst>
              <a:ext uri="{FF2B5EF4-FFF2-40B4-BE49-F238E27FC236}">
                <a16:creationId xmlns:a16="http://schemas.microsoft.com/office/drawing/2014/main" id="{79F014A4-6054-3348-E807-133B2DDA476F}"/>
              </a:ext>
            </a:extLst>
          </p:cNvPr>
          <p:cNvSpPr>
            <a:spLocks noGrp="1"/>
          </p:cNvSpPr>
          <p:nvPr>
            <p:ph type="dt" sz="half" idx="13"/>
          </p:nvPr>
        </p:nvSpPr>
        <p:spPr/>
        <p:txBody>
          <a:bodyPr/>
          <a:lstStyle/>
          <a:p>
            <a:r>
              <a:rPr lang="en-US"/>
              <a:t>June 2024</a:t>
            </a:r>
            <a:endParaRPr lang="en-US" dirty="0"/>
          </a:p>
        </p:txBody>
      </p:sp>
      <p:graphicFrame>
        <p:nvGraphicFramePr>
          <p:cNvPr id="5" name="Table 4">
            <a:extLst>
              <a:ext uri="{FF2B5EF4-FFF2-40B4-BE49-F238E27FC236}">
                <a16:creationId xmlns:a16="http://schemas.microsoft.com/office/drawing/2014/main" id="{E7FF334A-255F-E6C2-368F-A8955B245288}"/>
              </a:ext>
            </a:extLst>
          </p:cNvPr>
          <p:cNvGraphicFramePr>
            <a:graphicFrameLocks noGrp="1"/>
          </p:cNvGraphicFramePr>
          <p:nvPr>
            <p:extLst>
              <p:ext uri="{D42A27DB-BD31-4B8C-83A1-F6EECF244321}">
                <p14:modId xmlns:p14="http://schemas.microsoft.com/office/powerpoint/2010/main" val="2957390972"/>
              </p:ext>
            </p:extLst>
          </p:nvPr>
        </p:nvGraphicFramePr>
        <p:xfrm>
          <a:off x="2432118" y="5109659"/>
          <a:ext cx="7263708" cy="1029034"/>
        </p:xfrm>
        <a:graphic>
          <a:graphicData uri="http://schemas.openxmlformats.org/drawingml/2006/table">
            <a:tbl>
              <a:tblPr firstRow="1" bandRow="1">
                <a:tableStyleId>{5C22544A-7EE6-4342-B048-85BDC9FD1C3A}</a:tableStyleId>
              </a:tblPr>
              <a:tblGrid>
                <a:gridCol w="1141408">
                  <a:extLst>
                    <a:ext uri="{9D8B030D-6E8A-4147-A177-3AD203B41FA5}">
                      <a16:colId xmlns:a16="http://schemas.microsoft.com/office/drawing/2014/main" val="1914609462"/>
                    </a:ext>
                  </a:extLst>
                </a:gridCol>
                <a:gridCol w="1224460">
                  <a:extLst>
                    <a:ext uri="{9D8B030D-6E8A-4147-A177-3AD203B41FA5}">
                      <a16:colId xmlns:a16="http://schemas.microsoft.com/office/drawing/2014/main" val="3600779663"/>
                    </a:ext>
                  </a:extLst>
                </a:gridCol>
                <a:gridCol w="1224460">
                  <a:extLst>
                    <a:ext uri="{9D8B030D-6E8A-4147-A177-3AD203B41FA5}">
                      <a16:colId xmlns:a16="http://schemas.microsoft.com/office/drawing/2014/main" val="339216733"/>
                    </a:ext>
                  </a:extLst>
                </a:gridCol>
                <a:gridCol w="1224460">
                  <a:extLst>
                    <a:ext uri="{9D8B030D-6E8A-4147-A177-3AD203B41FA5}">
                      <a16:colId xmlns:a16="http://schemas.microsoft.com/office/drawing/2014/main" val="1463967847"/>
                    </a:ext>
                  </a:extLst>
                </a:gridCol>
                <a:gridCol w="1224460">
                  <a:extLst>
                    <a:ext uri="{9D8B030D-6E8A-4147-A177-3AD203B41FA5}">
                      <a16:colId xmlns:a16="http://schemas.microsoft.com/office/drawing/2014/main" val="142751163"/>
                    </a:ext>
                  </a:extLst>
                </a:gridCol>
                <a:gridCol w="1224460">
                  <a:extLst>
                    <a:ext uri="{9D8B030D-6E8A-4147-A177-3AD203B41FA5}">
                      <a16:colId xmlns:a16="http://schemas.microsoft.com/office/drawing/2014/main" val="605654227"/>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0x61fdb0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0x61fdb4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0x61fdb8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0x61fdbc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0x61fdc0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0x61fdc4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0.725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graphicFrame>
        <p:nvGraphicFramePr>
          <p:cNvPr id="7" name="Table 6">
            <a:extLst>
              <a:ext uri="{FF2B5EF4-FFF2-40B4-BE49-F238E27FC236}">
                <a16:creationId xmlns:a16="http://schemas.microsoft.com/office/drawing/2014/main" id="{7A47938C-D2F8-3A87-E916-30C46BBA8589}"/>
              </a:ext>
            </a:extLst>
          </p:cNvPr>
          <p:cNvGraphicFramePr>
            <a:graphicFrameLocks noGrp="1"/>
          </p:cNvGraphicFramePr>
          <p:nvPr>
            <p:extLst>
              <p:ext uri="{D42A27DB-BD31-4B8C-83A1-F6EECF244321}">
                <p14:modId xmlns:p14="http://schemas.microsoft.com/office/powerpoint/2010/main" val="2126224228"/>
              </p:ext>
            </p:extLst>
          </p:nvPr>
        </p:nvGraphicFramePr>
        <p:xfrm>
          <a:off x="4453642" y="1819277"/>
          <a:ext cx="3474720" cy="914400"/>
        </p:xfrm>
        <a:graphic>
          <a:graphicData uri="http://schemas.openxmlformats.org/drawingml/2006/table">
            <a:tbl>
              <a:tblPr firstRow="1" bandRow="1">
                <a:tableStyleId>{5C22544A-7EE6-4342-B048-85BDC9FD1C3A}</a:tableStyleId>
              </a:tblPr>
              <a:tblGrid>
                <a:gridCol w="1158240">
                  <a:extLst>
                    <a:ext uri="{9D8B030D-6E8A-4147-A177-3AD203B41FA5}">
                      <a16:colId xmlns:a16="http://schemas.microsoft.com/office/drawing/2014/main" val="4191311262"/>
                    </a:ext>
                  </a:extLst>
                </a:gridCol>
                <a:gridCol w="1158240">
                  <a:extLst>
                    <a:ext uri="{9D8B030D-6E8A-4147-A177-3AD203B41FA5}">
                      <a16:colId xmlns:a16="http://schemas.microsoft.com/office/drawing/2014/main" val="2923887776"/>
                    </a:ext>
                  </a:extLst>
                </a:gridCol>
                <a:gridCol w="1158240">
                  <a:extLst>
                    <a:ext uri="{9D8B030D-6E8A-4147-A177-3AD203B41FA5}">
                      <a16:colId xmlns:a16="http://schemas.microsoft.com/office/drawing/2014/main" val="2654119738"/>
                    </a:ext>
                  </a:extLst>
                </a:gridCol>
              </a:tblGrid>
              <a:tr h="370840">
                <a:tc>
                  <a:txBody>
                    <a:bodyPr/>
                    <a:lstStyle/>
                    <a:p>
                      <a:pPr algn="ctr"/>
                      <a:r>
                        <a:rPr lang="en-US" sz="2400" b="0">
                          <a:solidFill>
                            <a:schemeClr val="tx1">
                              <a:lumMod val="50000"/>
                            </a:schemeClr>
                          </a:solidFill>
                          <a:latin typeface="Arial" panose="020B0604020202020204" pitchFamily="34" charset="0"/>
                          <a:cs typeface="Arial" panose="020B0604020202020204"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chemeClr val="tx1">
                              <a:lumMod val="50000"/>
                            </a:schemeClr>
                          </a:solidFill>
                          <a:latin typeface="Arial" panose="020B0604020202020204" pitchFamily="34" charset="0"/>
                          <a:cs typeface="Arial" panose="020B0604020202020204" pitchFamily="34" charset="0"/>
                        </a:rPr>
                        <a:t>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b="0">
                          <a:solidFill>
                            <a:schemeClr val="tx1">
                              <a:lumMod val="50000"/>
                            </a:schemeClr>
                          </a:solidFill>
                          <a:latin typeface="Arial" panose="020B0604020202020204" pitchFamily="34" charset="0"/>
                          <a:cs typeface="Arial" panose="020B0604020202020204" pitchFamily="34"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463466"/>
                  </a:ext>
                </a:extLst>
              </a:tr>
              <a:tr h="370840">
                <a:tc>
                  <a:txBody>
                    <a:bodyPr/>
                    <a:lstStyle/>
                    <a:p>
                      <a:pPr algn="ctr"/>
                      <a:r>
                        <a:rPr lang="en-US" sz="2400">
                          <a:solidFill>
                            <a:schemeClr val="tx1">
                              <a:lumMod val="50000"/>
                            </a:schemeClr>
                          </a:solidFill>
                          <a:latin typeface="Arial" panose="020B0604020202020204" pitchFamily="34" charset="0"/>
                          <a:cs typeface="Arial" panose="020B0604020202020204" pitchFamily="34" charset="0"/>
                        </a:rPr>
                        <a:t>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lumMod val="50000"/>
                            </a:schemeClr>
                          </a:solidFill>
                          <a:latin typeface="Arial" panose="020B0604020202020204" pitchFamily="34" charset="0"/>
                          <a:cs typeface="Arial" panose="020B0604020202020204" pitchFamily="34" charset="0"/>
                        </a:rPr>
                        <a:t>0.725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sz="2400">
                          <a:solidFill>
                            <a:schemeClr val="tx1">
                              <a:lumMod val="50000"/>
                            </a:schemeClr>
                          </a:solidFill>
                          <a:latin typeface="Arial" panose="020B0604020202020204" pitchFamily="34" charset="0"/>
                          <a:cs typeface="Arial" panose="020B0604020202020204" pitchFamily="34"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64088795"/>
                  </a:ext>
                </a:extLst>
              </a:tr>
            </a:tbl>
          </a:graphicData>
        </a:graphic>
      </p:graphicFrame>
      <p:sp>
        <p:nvSpPr>
          <p:cNvPr id="8" name="Slide Number Placeholder 7">
            <a:extLst>
              <a:ext uri="{FF2B5EF4-FFF2-40B4-BE49-F238E27FC236}">
                <a16:creationId xmlns:a16="http://schemas.microsoft.com/office/drawing/2014/main" id="{5AC5FE86-4026-7ABE-3B87-ECD5ECCA5505}"/>
              </a:ext>
            </a:extLst>
          </p:cNvPr>
          <p:cNvSpPr>
            <a:spLocks noGrp="1"/>
          </p:cNvSpPr>
          <p:nvPr>
            <p:ph type="sldNum" sz="quarter" idx="12"/>
          </p:nvPr>
        </p:nvSpPr>
        <p:spPr/>
        <p:txBody>
          <a:bodyPr/>
          <a:lstStyle/>
          <a:p>
            <a:fld id="{D8B0B3AC-44A8-D142-AAF6-9A453466E1A4}" type="slidenum">
              <a:rPr lang="en-VN" smtClean="0"/>
              <a:pPr/>
              <a:t>15</a:t>
            </a:fld>
            <a:endParaRPr lang="en-VN" dirty="0"/>
          </a:p>
        </p:txBody>
      </p:sp>
    </p:spTree>
    <p:extLst>
      <p:ext uri="{BB962C8B-B14F-4D97-AF65-F5344CB8AC3E}">
        <p14:creationId xmlns:p14="http://schemas.microsoft.com/office/powerpoint/2010/main" val="1236515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73C15472-A7E9-878C-9D80-E8C8F7E12465}"/>
              </a:ext>
            </a:extLst>
          </p:cNvPr>
          <p:cNvSpPr>
            <a:spLocks noGrp="1"/>
          </p:cNvSpPr>
          <p:nvPr>
            <p:ph type="sldNum" sz="quarter" idx="12"/>
          </p:nvPr>
        </p:nvSpPr>
        <p:spPr/>
        <p:txBody>
          <a:bodyPr/>
          <a:lstStyle/>
          <a:p>
            <a:fld id="{D8B0B3AC-44A8-D142-AAF6-9A453466E1A4}" type="slidenum">
              <a:rPr lang="en-VN" smtClean="0"/>
              <a:pPr/>
              <a:t>16</a:t>
            </a:fld>
            <a:endParaRPr lang="en-VN" dirty="0"/>
          </a:p>
        </p:txBody>
      </p:sp>
    </p:spTree>
    <p:extLst>
      <p:ext uri="{BB962C8B-B14F-4D97-AF65-F5344CB8AC3E}">
        <p14:creationId xmlns:p14="http://schemas.microsoft.com/office/powerpoint/2010/main" val="2406487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7.4 Mảng 1 chiều</a:t>
            </a:r>
          </a:p>
        </p:txBody>
      </p:sp>
      <p:sp>
        <p:nvSpPr>
          <p:cNvPr id="6" name="Content Placeholder 5"/>
          <p:cNvSpPr>
            <a:spLocks noGrp="1"/>
          </p:cNvSpPr>
          <p:nvPr>
            <p:ph idx="1"/>
          </p:nvPr>
        </p:nvSpPr>
        <p:spPr/>
        <p:txBody>
          <a:bodyPr>
            <a:normAutofit/>
          </a:bodyPr>
          <a:lstStyle/>
          <a:p>
            <a:pPr>
              <a:lnSpc>
                <a:spcPct val="150000"/>
              </a:lnSpc>
              <a:spcBef>
                <a:spcPts val="0"/>
              </a:spcBef>
              <a:buNone/>
            </a:pPr>
            <a:r>
              <a:rPr lang="en-US">
                <a:solidFill>
                  <a:schemeClr val="tx2"/>
                </a:solidFill>
                <a:ea typeface="Tahoma" panose="020B0604030504040204" charset="0"/>
              </a:rPr>
              <a:t>7.4.1 </a:t>
            </a:r>
            <a:r>
              <a:rPr lang="en-US" dirty="0" err="1">
                <a:solidFill>
                  <a:schemeClr val="tx2"/>
                </a:solidFill>
                <a:ea typeface="Tahoma" panose="020B0604030504040204" charset="0"/>
              </a:rPr>
              <a:t>Khai</a:t>
            </a:r>
            <a:r>
              <a:rPr lang="en-US" dirty="0">
                <a:solidFill>
                  <a:schemeClr val="tx2"/>
                </a:solidFill>
                <a:ea typeface="Tahoma" panose="020B0604030504040204" charset="0"/>
              </a:rPr>
              <a:t> </a:t>
            </a:r>
            <a:r>
              <a:rPr lang="en-US" dirty="0" err="1">
                <a:solidFill>
                  <a:schemeClr val="tx2"/>
                </a:solidFill>
                <a:ea typeface="Tahoma" panose="020B0604030504040204" charset="0"/>
              </a:rPr>
              <a:t>báo</a:t>
            </a:r>
            <a:r>
              <a:rPr lang="en-US" dirty="0">
                <a:solidFill>
                  <a:schemeClr val="tx2"/>
                </a:solidFill>
                <a:ea typeface="Tahoma" panose="020B0604030504040204" charset="0"/>
              </a:rPr>
              <a:t> </a:t>
            </a:r>
            <a:r>
              <a:rPr lang="en-US" dirty="0" err="1">
                <a:solidFill>
                  <a:schemeClr val="tx2"/>
                </a:solidFill>
                <a:ea typeface="Tahoma" panose="020B0604030504040204" charset="0"/>
              </a:rPr>
              <a:t>và</a:t>
            </a:r>
            <a:r>
              <a:rPr lang="en-US" dirty="0">
                <a:solidFill>
                  <a:schemeClr val="tx2"/>
                </a:solidFill>
                <a:ea typeface="Tahoma" panose="020B0604030504040204" charset="0"/>
              </a:rPr>
              <a:t> </a:t>
            </a:r>
            <a:r>
              <a:rPr lang="en-US" dirty="0" err="1">
                <a:solidFill>
                  <a:schemeClr val="tx2"/>
                </a:solidFill>
                <a:ea typeface="Tahoma" panose="020B0604030504040204" charset="0"/>
              </a:rPr>
              <a:t>khởi</a:t>
            </a:r>
            <a:r>
              <a:rPr lang="en-US" dirty="0">
                <a:solidFill>
                  <a:schemeClr val="tx2"/>
                </a:solidFill>
                <a:ea typeface="Tahoma" panose="020B0604030504040204" charset="0"/>
              </a:rPr>
              <a:t> </a:t>
            </a:r>
            <a:r>
              <a:rPr lang="en-US" dirty="0" err="1">
                <a:solidFill>
                  <a:schemeClr val="tx2"/>
                </a:solidFill>
                <a:ea typeface="Tahoma" panose="020B0604030504040204" charset="0"/>
              </a:rPr>
              <a:t>tạo</a:t>
            </a:r>
            <a:r>
              <a:rPr lang="en-US" dirty="0">
                <a:solidFill>
                  <a:schemeClr val="tx2"/>
                </a:solidFill>
                <a:ea typeface="Tahoma" panose="020B0604030504040204" charset="0"/>
              </a:rPr>
              <a:t> </a:t>
            </a:r>
            <a:r>
              <a:rPr lang="en-US" dirty="0" err="1">
                <a:solidFill>
                  <a:schemeClr val="tx2"/>
                </a:solidFill>
                <a:ea typeface="Tahoma" panose="020B0604030504040204" charset="0"/>
              </a:rPr>
              <a:t>mảng</a:t>
            </a:r>
            <a:r>
              <a:rPr lang="en-US" dirty="0">
                <a:solidFill>
                  <a:schemeClr val="tx2"/>
                </a:solidFill>
                <a:ea typeface="Tahoma" panose="020B0604030504040204" charset="0"/>
              </a:rPr>
              <a:t> </a:t>
            </a:r>
            <a:r>
              <a:rPr lang="en-US">
                <a:solidFill>
                  <a:schemeClr val="tx2"/>
                </a:solidFill>
                <a:ea typeface="Tahoma" panose="020B0604030504040204" charset="0"/>
              </a:rPr>
              <a:t>1 chiều</a:t>
            </a:r>
          </a:p>
          <a:p>
            <a:pPr>
              <a:lnSpc>
                <a:spcPct val="150000"/>
              </a:lnSpc>
              <a:spcBef>
                <a:spcPts val="0"/>
              </a:spcBef>
              <a:buNone/>
            </a:pPr>
            <a:r>
              <a:rPr lang="en-US">
                <a:solidFill>
                  <a:schemeClr val="tx2"/>
                </a:solidFill>
                <a:ea typeface="Tahoma" panose="020B0604030504040204" charset="0"/>
              </a:rPr>
              <a:t>7.4.2 Chỉ số mảng và truy xuất phần tử mảng</a:t>
            </a:r>
          </a:p>
          <a:p>
            <a:pPr>
              <a:lnSpc>
                <a:spcPct val="150000"/>
              </a:lnSpc>
              <a:spcBef>
                <a:spcPts val="0"/>
              </a:spcBef>
              <a:buNone/>
            </a:pPr>
            <a:r>
              <a:rPr lang="en-US">
                <a:solidFill>
                  <a:schemeClr val="tx2"/>
                </a:solidFill>
                <a:ea typeface="Tahoma" panose="020B0604030504040204" charset="0"/>
              </a:rPr>
              <a:t>7.4.3 </a:t>
            </a:r>
            <a:r>
              <a:rPr lang="vi-VN"/>
              <a:t>Lấy kích thước mảng dùng toán tử sizeof</a:t>
            </a:r>
            <a:endParaRPr lang="en-US">
              <a:solidFill>
                <a:schemeClr val="tx2"/>
              </a:solidFill>
              <a:ea typeface="Tahoma" panose="020B0604030504040204" charset="0"/>
            </a:endParaRPr>
          </a:p>
          <a:p>
            <a:pPr>
              <a:lnSpc>
                <a:spcPct val="150000"/>
              </a:lnSpc>
              <a:spcBef>
                <a:spcPts val="0"/>
              </a:spcBef>
              <a:buNone/>
            </a:pPr>
            <a:r>
              <a:rPr lang="en-US">
                <a:solidFill>
                  <a:schemeClr val="tx2"/>
                </a:solidFill>
                <a:ea typeface="Tahoma" panose="020B0604030504040204" charset="0"/>
              </a:rPr>
              <a:t>7.4.4 </a:t>
            </a:r>
            <a:r>
              <a:rPr lang="vi-VN" dirty="0">
                <a:solidFill>
                  <a:schemeClr val="tx2"/>
                </a:solidFill>
                <a:ea typeface="Tahoma" panose="020B0604030504040204" charset="0"/>
              </a:rPr>
              <a:t>Lấy địa chỉ các phần tử </a:t>
            </a:r>
            <a:r>
              <a:rPr lang="vi-VN">
                <a:solidFill>
                  <a:schemeClr val="tx2"/>
                </a:solidFill>
                <a:ea typeface="Tahoma" panose="020B0604030504040204" charset="0"/>
              </a:rPr>
              <a:t>mảng  </a:t>
            </a:r>
            <a:endParaRPr lang="en-US">
              <a:solidFill>
                <a:schemeClr val="tx2"/>
              </a:solidFill>
              <a:ea typeface="Tahoma" panose="020B0604030504040204" charset="0"/>
            </a:endParaRPr>
          </a:p>
          <a:p>
            <a:pPr>
              <a:lnSpc>
                <a:spcPct val="150000"/>
              </a:lnSpc>
              <a:spcBef>
                <a:spcPts val="0"/>
              </a:spcBef>
              <a:buNone/>
            </a:pPr>
            <a:r>
              <a:rPr lang="en-US" sz="2800">
                <a:ea typeface="Tahoma" panose="020B0604030504040204" pitchFamily="34" charset="0"/>
              </a:rPr>
              <a:t>7.4.5</a:t>
            </a:r>
            <a:r>
              <a:rPr lang="en-US" altLang="en-US"/>
              <a:t> Phép Gán dữ liệu kiểu mảng</a:t>
            </a:r>
            <a:endParaRPr lang="en-US" dirty="0">
              <a:solidFill>
                <a:schemeClr val="tx2"/>
              </a:solidFill>
              <a:ea typeface="Tahoma" panose="020B0604030504040204" charset="0"/>
            </a:endParaRPr>
          </a:p>
          <a:p>
            <a:pPr>
              <a:lnSpc>
                <a:spcPct val="150000"/>
              </a:lnSpc>
              <a:spcBef>
                <a:spcPts val="0"/>
              </a:spcBef>
              <a:buNone/>
            </a:pPr>
            <a:r>
              <a:rPr lang="en-US">
                <a:solidFill>
                  <a:schemeClr val="tx2"/>
                </a:solidFill>
                <a:ea typeface="Tahoma" panose="020B0604030504040204" charset="0"/>
              </a:rPr>
              <a:t>7.4.6 </a:t>
            </a:r>
            <a:r>
              <a:rPr lang="en-US" dirty="0" err="1">
                <a:solidFill>
                  <a:schemeClr val="tx2"/>
                </a:solidFill>
                <a:ea typeface="Tahoma" panose="020B0604030504040204" charset="0"/>
              </a:rPr>
              <a:t>Truyền</a:t>
            </a:r>
            <a:r>
              <a:rPr lang="en-US" dirty="0">
                <a:solidFill>
                  <a:schemeClr val="tx2"/>
                </a:solidFill>
                <a:ea typeface="Tahoma" panose="020B0604030504040204" charset="0"/>
              </a:rPr>
              <a:t> </a:t>
            </a:r>
            <a:r>
              <a:rPr lang="en-US" dirty="0" err="1">
                <a:solidFill>
                  <a:schemeClr val="tx2"/>
                </a:solidFill>
                <a:ea typeface="Tahoma" panose="020B0604030504040204" charset="0"/>
              </a:rPr>
              <a:t>mảng</a:t>
            </a:r>
            <a:r>
              <a:rPr lang="en-US" dirty="0">
                <a:solidFill>
                  <a:schemeClr val="tx2"/>
                </a:solidFill>
                <a:ea typeface="Tahoma" panose="020B0604030504040204" charset="0"/>
              </a:rPr>
              <a:t> </a:t>
            </a:r>
            <a:r>
              <a:rPr lang="en-US" dirty="0" err="1">
                <a:solidFill>
                  <a:schemeClr val="tx2"/>
                </a:solidFill>
                <a:ea typeface="Tahoma" panose="020B0604030504040204" charset="0"/>
              </a:rPr>
              <a:t>cho</a:t>
            </a:r>
            <a:r>
              <a:rPr lang="en-US" dirty="0">
                <a:solidFill>
                  <a:schemeClr val="tx2"/>
                </a:solidFill>
                <a:ea typeface="Tahoma" panose="020B0604030504040204" charset="0"/>
              </a:rPr>
              <a:t> </a:t>
            </a:r>
            <a:r>
              <a:rPr lang="en-US" dirty="0" err="1">
                <a:solidFill>
                  <a:schemeClr val="tx2"/>
                </a:solidFill>
                <a:ea typeface="Tahoma" panose="020B0604030504040204" charset="0"/>
              </a:rPr>
              <a:t>hàm</a:t>
            </a:r>
            <a:r>
              <a:rPr lang="en-US" dirty="0">
                <a:solidFill>
                  <a:schemeClr val="tx2"/>
                </a:solidFill>
                <a:ea typeface="Tahoma" panose="020B0604030504040204" charset="0"/>
              </a:rPr>
              <a:t> </a:t>
            </a:r>
            <a:r>
              <a:rPr lang="en-US" dirty="0" err="1">
                <a:solidFill>
                  <a:schemeClr val="tx2"/>
                </a:solidFill>
                <a:ea typeface="Tahoma" panose="020B0604030504040204" charset="0"/>
              </a:rPr>
              <a:t>và</a:t>
            </a:r>
            <a:r>
              <a:rPr lang="en-US" dirty="0">
                <a:solidFill>
                  <a:schemeClr val="tx2"/>
                </a:solidFill>
                <a:ea typeface="Tahoma" panose="020B0604030504040204" charset="0"/>
              </a:rPr>
              <a:t> </a:t>
            </a:r>
            <a:r>
              <a:rPr lang="en-US" dirty="0" err="1">
                <a:solidFill>
                  <a:schemeClr val="tx2"/>
                </a:solidFill>
                <a:ea typeface="Tahoma" panose="020B0604030504040204" charset="0"/>
              </a:rPr>
              <a:t>lời</a:t>
            </a:r>
            <a:r>
              <a:rPr lang="en-US" dirty="0">
                <a:solidFill>
                  <a:schemeClr val="tx2"/>
                </a:solidFill>
                <a:ea typeface="Tahoma" panose="020B0604030504040204" charset="0"/>
              </a:rPr>
              <a:t> </a:t>
            </a:r>
            <a:r>
              <a:rPr lang="en-US" err="1">
                <a:solidFill>
                  <a:schemeClr val="tx2"/>
                </a:solidFill>
                <a:ea typeface="Tahoma" panose="020B0604030504040204" charset="0"/>
              </a:rPr>
              <a:t>gọi</a:t>
            </a:r>
            <a:r>
              <a:rPr lang="en-US">
                <a:solidFill>
                  <a:schemeClr val="tx2"/>
                </a:solidFill>
                <a:ea typeface="Tahoma" panose="020B0604030504040204" charset="0"/>
              </a:rPr>
              <a:t> hàm</a:t>
            </a:r>
          </a:p>
          <a:p>
            <a:pPr>
              <a:lnSpc>
                <a:spcPct val="150000"/>
              </a:lnSpc>
              <a:spcBef>
                <a:spcPts val="0"/>
              </a:spcBef>
              <a:buNone/>
            </a:pPr>
            <a:r>
              <a:rPr lang="en-US">
                <a:solidFill>
                  <a:schemeClr val="tx2"/>
                </a:solidFill>
                <a:ea typeface="Tahoma" panose="020B0604030504040204" charset="0"/>
              </a:rPr>
              <a:t>7.4.7 Một số tác vụ trên mảng 1 chiều</a:t>
            </a:r>
            <a:endParaRPr lang="en-US" dirty="0">
              <a:solidFill>
                <a:schemeClr val="tx2"/>
              </a:solidFill>
              <a:ea typeface="Tahoma" panose="020B0604030504040204" charset="0"/>
            </a:endParaRPr>
          </a:p>
        </p:txBody>
      </p:sp>
      <p:sp>
        <p:nvSpPr>
          <p:cNvPr id="3" name="Date Placeholder 2">
            <a:extLst>
              <a:ext uri="{FF2B5EF4-FFF2-40B4-BE49-F238E27FC236}">
                <a16:creationId xmlns:a16="http://schemas.microsoft.com/office/drawing/2014/main" id="{7053F0DE-D832-287E-A26D-786EAB5BB4B8}"/>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CDF4BDD0-E377-063F-C8BB-C4E0462B8C4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EAE5577-AC81-4DD3-B2AE-67E16502B914}"/>
              </a:ext>
            </a:extLst>
          </p:cNvPr>
          <p:cNvSpPr>
            <a:spLocks noGrp="1"/>
          </p:cNvSpPr>
          <p:nvPr>
            <p:ph type="sldNum" sz="quarter" idx="12"/>
          </p:nvPr>
        </p:nvSpPr>
        <p:spPr/>
        <p:txBody>
          <a:bodyPr/>
          <a:lstStyle/>
          <a:p>
            <a:fld id="{D8B0B3AC-44A8-D142-AAF6-9A453466E1A4}" type="slidenum">
              <a:rPr lang="en-VN" smtClean="0"/>
              <a:pPr/>
              <a:t>17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7.4.1 Khai báo và khởi tạo mảng 1 chiều</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3CEE57B2-49DD-085A-01FA-2112A6C07839}"/>
              </a:ext>
            </a:extLst>
          </p:cNvPr>
          <p:cNvSpPr>
            <a:spLocks noGrp="1"/>
          </p:cNvSpPr>
          <p:nvPr>
            <p:ph type="sldNum" sz="quarter" idx="12"/>
          </p:nvPr>
        </p:nvSpPr>
        <p:spPr/>
        <p:txBody>
          <a:bodyPr/>
          <a:lstStyle/>
          <a:p>
            <a:fld id="{D8B0B3AC-44A8-D142-AAF6-9A453466E1A4}" type="slidenum">
              <a:rPr lang="en-VN" smtClean="0"/>
              <a:pPr/>
              <a:t>18</a:t>
            </a:fld>
            <a:endParaRPr lang="en-VN" dirty="0"/>
          </a:p>
        </p:txBody>
      </p:sp>
    </p:spTree>
    <p:extLst>
      <p:ext uri="{BB962C8B-B14F-4D97-AF65-F5344CB8AC3E}">
        <p14:creationId xmlns:p14="http://schemas.microsoft.com/office/powerpoint/2010/main" val="4965948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Khai báo mảng 1 chiều</a:t>
            </a:r>
            <a:endParaRPr lang="en-US" sz="4000" dirty="0"/>
          </a:p>
        </p:txBody>
      </p:sp>
      <p:sp>
        <p:nvSpPr>
          <p:cNvPr id="6" name="Content Placeholder 5"/>
          <p:cNvSpPr>
            <a:spLocks noGrp="1"/>
          </p:cNvSpPr>
          <p:nvPr>
            <p:ph idx="1"/>
          </p:nvPr>
        </p:nvSpPr>
        <p:spPr>
          <a:xfrm>
            <a:off x="408022" y="1233824"/>
            <a:ext cx="11443551" cy="5274534"/>
          </a:xfrm>
        </p:spPr>
        <p:txBody>
          <a:bodyPr>
            <a:noAutofit/>
          </a:bodyPr>
          <a:lstStyle/>
          <a:p>
            <a:pPr>
              <a:lnSpc>
                <a:spcPct val="100000"/>
              </a:lnSpc>
              <a:spcBef>
                <a:spcPts val="600"/>
              </a:spcBef>
              <a:spcAft>
                <a:spcPts val="600"/>
              </a:spcAft>
            </a:pPr>
            <a:r>
              <a:rPr lang="en-US" sz="2400" b="1" dirty="0" err="1">
                <a:solidFill>
                  <a:schemeClr val="tx1">
                    <a:lumMod val="50000"/>
                  </a:schemeClr>
                </a:solidFill>
                <a:ea typeface="Tahoma" panose="020B0604030504040204" charset="0"/>
              </a:rPr>
              <a:t>Cú</a:t>
            </a:r>
            <a:r>
              <a:rPr lang="en-US" sz="2400" b="1" dirty="0">
                <a:solidFill>
                  <a:schemeClr val="tx1">
                    <a:lumMod val="50000"/>
                  </a:schemeClr>
                </a:solidFill>
                <a:ea typeface="Tahoma" panose="020B0604030504040204" charset="0"/>
              </a:rPr>
              <a:t> </a:t>
            </a:r>
            <a:r>
              <a:rPr lang="en-US" sz="2400" b="1" dirty="0" err="1">
                <a:solidFill>
                  <a:schemeClr val="tx1">
                    <a:lumMod val="50000"/>
                  </a:schemeClr>
                </a:solidFill>
                <a:ea typeface="Tahoma" panose="020B0604030504040204" charset="0"/>
              </a:rPr>
              <a:t>pháp</a:t>
            </a:r>
            <a:r>
              <a:rPr lang="en-US" sz="2400" b="1">
                <a:solidFill>
                  <a:schemeClr val="tx1">
                    <a:lumMod val="50000"/>
                  </a:schemeClr>
                </a:solidFill>
                <a:ea typeface="Tahoma" panose="020B0604030504040204" charset="0"/>
              </a:rPr>
              <a:t>: </a:t>
            </a:r>
            <a:endParaRPr lang="en-US" sz="2400" b="1" dirty="0">
              <a:solidFill>
                <a:schemeClr val="tx1">
                  <a:lumMod val="50000"/>
                </a:schemeClr>
              </a:solidFill>
              <a:ea typeface="Tahoma" panose="020B0604030504040204" charset="0"/>
            </a:endParaRPr>
          </a:p>
          <a:p>
            <a:pPr marL="0" indent="0">
              <a:buNone/>
            </a:pPr>
            <a:endParaRPr lang="en-US" sz="2400" b="0">
              <a:solidFill>
                <a:srgbClr val="000000"/>
              </a:solidFill>
              <a:effectLst/>
              <a:highlight>
                <a:srgbClr val="FFFFFF"/>
              </a:highlight>
              <a:latin typeface="PragmataPro Mono Liga" panose="02000509040000020004" pitchFamily="49" charset="0"/>
            </a:endParaRPr>
          </a:p>
          <a:p>
            <a:pPr>
              <a:lnSpc>
                <a:spcPct val="100000"/>
              </a:lnSpc>
              <a:spcBef>
                <a:spcPts val="600"/>
              </a:spcBef>
              <a:spcAft>
                <a:spcPts val="600"/>
              </a:spcAft>
            </a:pPr>
            <a:endParaRPr lang="en-US" sz="2400" b="1">
              <a:solidFill>
                <a:schemeClr val="tx1">
                  <a:lumMod val="50000"/>
                </a:schemeClr>
              </a:solidFill>
              <a:ea typeface="Tahoma" panose="020B0604030504040204" charset="0"/>
            </a:endParaRPr>
          </a:p>
          <a:p>
            <a:pPr>
              <a:lnSpc>
                <a:spcPct val="100000"/>
              </a:lnSpc>
              <a:spcBef>
                <a:spcPts val="600"/>
              </a:spcBef>
              <a:spcAft>
                <a:spcPts val="600"/>
              </a:spcAft>
            </a:pPr>
            <a:r>
              <a:rPr lang="en-US" sz="2400" b="1">
                <a:solidFill>
                  <a:schemeClr val="tx1">
                    <a:lumMod val="50000"/>
                  </a:schemeClr>
                </a:solidFill>
                <a:ea typeface="Tahoma" panose="020B0604030504040204" charset="0"/>
              </a:rPr>
              <a:t>Trong </a:t>
            </a:r>
            <a:r>
              <a:rPr lang="en-US" sz="2400" b="1" dirty="0" err="1">
                <a:solidFill>
                  <a:schemeClr val="tx1">
                    <a:lumMod val="50000"/>
                  </a:schemeClr>
                </a:solidFill>
                <a:ea typeface="Tahoma" panose="020B0604030504040204" charset="0"/>
              </a:rPr>
              <a:t>đó</a:t>
            </a:r>
            <a:r>
              <a:rPr lang="en-US" sz="2400" b="1" dirty="0">
                <a:solidFill>
                  <a:schemeClr val="tx1">
                    <a:lumMod val="50000"/>
                  </a:schemeClr>
                </a:solidFill>
                <a:ea typeface="Tahoma" panose="020B0604030504040204" charset="0"/>
              </a:rPr>
              <a:t>:</a:t>
            </a: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&lt;Kiểu_dữ_liệu&gt;</a:t>
            </a:r>
            <a:r>
              <a:rPr lang="en-US">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int</a:t>
            </a:r>
            <a:r>
              <a:rPr lang="en-US" dirty="0">
                <a:solidFill>
                  <a:schemeClr val="tx1">
                    <a:lumMod val="50000"/>
                  </a:schemeClr>
                </a:solidFill>
                <a:ea typeface="Tahoma" panose="020B0604030504040204" charset="0"/>
              </a:rPr>
              <a:t>, float, char, …</a:t>
            </a: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&lt;Tên_biến_mảng&gt;</a:t>
            </a:r>
            <a:r>
              <a:rPr lang="en-US">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Đặt</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tên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theo</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quy</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tắc</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đặt</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tên</a:t>
            </a:r>
            <a:r>
              <a:rPr lang="en-US" dirty="0">
                <a:solidFill>
                  <a:schemeClr val="tx1">
                    <a:lumMod val="50000"/>
                  </a:schemeClr>
                </a:solidFill>
                <a:ea typeface="Tahoma" panose="020B0604030504040204" charset="0"/>
              </a:rPr>
              <a:t>/</a:t>
            </a:r>
            <a:r>
              <a:rPr lang="en-US" dirty="0" err="1">
                <a:solidFill>
                  <a:schemeClr val="tx1">
                    <a:lumMod val="50000"/>
                  </a:schemeClr>
                </a:solidFill>
                <a:ea typeface="Tahoma" panose="020B0604030504040204" charset="0"/>
              </a:rPr>
              <a:t>định</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danh</a:t>
            </a:r>
            <a:endParaRPr lang="en-US" dirty="0">
              <a:solidFill>
                <a:schemeClr val="tx1">
                  <a:lumMod val="50000"/>
                </a:schemeClr>
              </a:solidFill>
              <a:ea typeface="Tahoma" panose="020B0604030504040204" charset="0"/>
            </a:endParaRPr>
          </a:p>
          <a:p>
            <a:pPr marL="800100" lvl="1" indent="-342900">
              <a:lnSpc>
                <a:spcPct val="100000"/>
              </a:lnSpc>
              <a:spcBef>
                <a:spcPts val="600"/>
              </a:spcBef>
              <a:spcAft>
                <a:spcPts val="600"/>
              </a:spcAft>
            </a:pPr>
            <a:r>
              <a:rPr lang="en-US">
                <a:solidFill>
                  <a:srgbClr val="000000"/>
                </a:solidFill>
                <a:highlight>
                  <a:srgbClr val="FFFFFF"/>
                </a:highlight>
                <a:latin typeface="PragmataPro Mono Liga" panose="02000509040000020004" pitchFamily="49" charset="0"/>
              </a:rPr>
              <a:t>&lt;Số_phần_tử&gt;</a:t>
            </a:r>
            <a:r>
              <a:rPr lang="en-US">
                <a:solidFill>
                  <a:schemeClr val="tx1">
                    <a:lumMod val="50000"/>
                  </a:schemeClr>
                </a:solidFill>
                <a:ea typeface="Tahoma" panose="020B0604030504040204" charset="0"/>
              </a:rPr>
              <a:t>: </a:t>
            </a:r>
          </a:p>
          <a:p>
            <a:pPr marL="1257300" lvl="2" indent="-342900">
              <a:lnSpc>
                <a:spcPct val="100000"/>
              </a:lnSpc>
              <a:spcBef>
                <a:spcPts val="600"/>
              </a:spcBef>
              <a:spcAft>
                <a:spcPts val="600"/>
              </a:spcAft>
            </a:pPr>
            <a:r>
              <a:rPr lang="en-US" sz="2200">
                <a:solidFill>
                  <a:schemeClr val="tx1">
                    <a:lumMod val="50000"/>
                  </a:schemeClr>
                </a:solidFill>
                <a:ea typeface="Tahoma" panose="020B0604030504040204" charset="0"/>
              </a:rPr>
              <a:t>Là số lượng tối đa các phần tử mảng có thể lưu trữ</a:t>
            </a:r>
          </a:p>
          <a:p>
            <a:pPr marL="1257300" lvl="2" indent="-342900">
              <a:lnSpc>
                <a:spcPct val="100000"/>
              </a:lnSpc>
              <a:spcBef>
                <a:spcPts val="600"/>
              </a:spcBef>
              <a:spcAft>
                <a:spcPts val="600"/>
              </a:spcAft>
            </a:pPr>
            <a:r>
              <a:rPr lang="en-US" sz="2200">
                <a:solidFill>
                  <a:schemeClr val="tx1">
                    <a:lumMod val="50000"/>
                  </a:schemeClr>
                </a:solidFill>
                <a:ea typeface="Tahoma" panose="020B0604030504040204" charset="0"/>
              </a:rPr>
              <a:t>Cần xác định ngay khi khai báo</a:t>
            </a:r>
          </a:p>
          <a:p>
            <a:pPr marL="1257300" lvl="2" indent="-342900">
              <a:lnSpc>
                <a:spcPct val="100000"/>
              </a:lnSpc>
              <a:spcBef>
                <a:spcPts val="600"/>
              </a:spcBef>
              <a:spcAft>
                <a:spcPts val="600"/>
              </a:spcAft>
            </a:pPr>
            <a:r>
              <a:rPr lang="en-US" sz="2200">
                <a:solidFill>
                  <a:schemeClr val="tx1">
                    <a:lumMod val="50000"/>
                  </a:schemeClr>
                </a:solidFill>
                <a:ea typeface="Tahoma" panose="020B0604030504040204" charset="0"/>
              </a:rPr>
              <a:t>Là một hằng số nguyên (literal, hoặc dùng </a:t>
            </a:r>
            <a:r>
              <a:rPr lang="en-US" sz="2200" b="0">
                <a:solidFill>
                  <a:srgbClr val="0000FF"/>
                </a:solidFill>
                <a:effectLst/>
                <a:highlight>
                  <a:srgbClr val="FFFFFF"/>
                </a:highlight>
                <a:latin typeface="PragmataPro Mono Liga" panose="02000509040000020004" pitchFamily="49" charset="0"/>
              </a:rPr>
              <a:t>const</a:t>
            </a:r>
            <a:r>
              <a:rPr lang="en-US" sz="2200">
                <a:solidFill>
                  <a:schemeClr val="tx1">
                    <a:lumMod val="50000"/>
                  </a:schemeClr>
                </a:solidFill>
                <a:ea typeface="Tahoma" panose="020B0604030504040204" charset="0"/>
              </a:rPr>
              <a:t> hoặc </a:t>
            </a:r>
            <a:r>
              <a:rPr lang="en-US" sz="2200" b="0">
                <a:solidFill>
                  <a:srgbClr val="001080"/>
                </a:solidFill>
                <a:effectLst/>
                <a:highlight>
                  <a:srgbClr val="FFFFFF"/>
                </a:highlight>
                <a:latin typeface="PragmataPro Mono Liga" panose="02000509040000020004" pitchFamily="49" charset="0"/>
              </a:rPr>
              <a:t>define</a:t>
            </a:r>
            <a:r>
              <a:rPr lang="en-US" sz="2200">
                <a:solidFill>
                  <a:schemeClr val="tx1">
                    <a:lumMod val="50000"/>
                  </a:schemeClr>
                </a:solidFill>
                <a:ea typeface="Tahoma" panose="020B0604030504040204" charset="0"/>
              </a:rPr>
              <a:t> để định nghĩa)</a:t>
            </a:r>
          </a:p>
          <a:p>
            <a:pPr marL="1257300" lvl="2" indent="-342900">
              <a:lnSpc>
                <a:spcPct val="100000"/>
              </a:lnSpc>
              <a:spcBef>
                <a:spcPts val="600"/>
              </a:spcBef>
              <a:spcAft>
                <a:spcPts val="600"/>
              </a:spcAft>
            </a:pPr>
            <a:endParaRPr lang="en-US" sz="2400" dirty="0">
              <a:solidFill>
                <a:schemeClr val="tx1">
                  <a:lumMod val="50000"/>
                </a:schemeClr>
              </a:solidFill>
              <a:ea typeface="Tahoma" panose="020B0604030504040204" charset="0"/>
            </a:endParaRPr>
          </a:p>
        </p:txBody>
      </p:sp>
      <p:sp>
        <p:nvSpPr>
          <p:cNvPr id="10" name="Rectangle 9">
            <a:extLst>
              <a:ext uri="{FF2B5EF4-FFF2-40B4-BE49-F238E27FC236}">
                <a16:creationId xmlns:a16="http://schemas.microsoft.com/office/drawing/2014/main" id="{92B50746-F31C-9ABE-909A-A0405A4799F9}"/>
              </a:ext>
            </a:extLst>
          </p:cNvPr>
          <p:cNvSpPr/>
          <p:nvPr/>
        </p:nvSpPr>
        <p:spPr>
          <a:xfrm>
            <a:off x="2457450" y="1866899"/>
            <a:ext cx="7286625" cy="67627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lnSpc>
                <a:spcPct val="150000"/>
              </a:lnSpc>
              <a:buNone/>
            </a:pPr>
            <a:r>
              <a:rPr lang="en-US" sz="2400" b="0">
                <a:solidFill>
                  <a:srgbClr val="000000"/>
                </a:solidFill>
                <a:effectLst/>
                <a:highlight>
                  <a:srgbClr val="FFFFFF"/>
                </a:highlight>
                <a:latin typeface="PragmataPro Mono Liga" panose="02000509040000020004" pitchFamily="49" charset="0"/>
              </a:rPr>
              <a:t>&lt;Kiểu_dữ</a:t>
            </a:r>
            <a:r>
              <a:rPr lang="en-US" sz="2400">
                <a:solidFill>
                  <a:srgbClr val="000000"/>
                </a:solidFill>
                <a:highlight>
                  <a:srgbClr val="FFFFFF"/>
                </a:highlight>
                <a:latin typeface="PragmataPro Mono Liga" panose="02000509040000020004" pitchFamily="49" charset="0"/>
              </a:rPr>
              <a:t>_l</a:t>
            </a:r>
            <a:r>
              <a:rPr lang="en-US" sz="2400" b="0">
                <a:solidFill>
                  <a:srgbClr val="000000"/>
                </a:solidFill>
                <a:effectLst/>
                <a:highlight>
                  <a:srgbClr val="FFFFFF"/>
                </a:highlight>
                <a:latin typeface="PragmataPro Mono Liga" panose="02000509040000020004" pitchFamily="49" charset="0"/>
              </a:rPr>
              <a:t>iệu&gt; &lt;Tên_biến_mảng&gt;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&lt;Số_phần_tử&gt;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p:txBody>
      </p:sp>
      <p:sp>
        <p:nvSpPr>
          <p:cNvPr id="3" name="Date Placeholder 2">
            <a:extLst>
              <a:ext uri="{FF2B5EF4-FFF2-40B4-BE49-F238E27FC236}">
                <a16:creationId xmlns:a16="http://schemas.microsoft.com/office/drawing/2014/main" id="{5534928E-341A-E3BE-B46C-4F8D616B1A73}"/>
              </a:ext>
            </a:extLst>
          </p:cNvPr>
          <p:cNvSpPr>
            <a:spLocks noGrp="1"/>
          </p:cNvSpPr>
          <p:nvPr>
            <p:ph type="dt" sz="half" idx="13"/>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EE5E6D71-4918-7606-1C1F-A3E3E505A80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1E382FBE-925C-D55E-428D-890490E9C8F0}"/>
              </a:ext>
            </a:extLst>
          </p:cNvPr>
          <p:cNvSpPr>
            <a:spLocks noGrp="1"/>
          </p:cNvSpPr>
          <p:nvPr>
            <p:ph type="sldNum" sz="quarter" idx="12"/>
          </p:nvPr>
        </p:nvSpPr>
        <p:spPr/>
        <p:txBody>
          <a:bodyPr/>
          <a:lstStyle/>
          <a:p>
            <a:fld id="{D8B0B3AC-44A8-D142-AAF6-9A453466E1A4}" type="slidenum">
              <a:rPr lang="en-VN" smtClean="0"/>
              <a:pPr/>
              <a:t>19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lnSpcReduction="10000"/>
          </a:bodyPr>
          <a:lstStyle/>
          <a:p>
            <a:pPr marL="0" indent="0">
              <a:buNone/>
            </a:pPr>
            <a:r>
              <a:rPr lang="en-US" dirty="0">
                <a:solidFill>
                  <a:schemeClr val="tx1">
                    <a:lumMod val="50000"/>
                  </a:schemeClr>
                </a:solidFill>
              </a:rPr>
              <a:t>7.1 </a:t>
            </a:r>
            <a:r>
              <a:rPr lang="en-US" dirty="0" err="1">
                <a:solidFill>
                  <a:schemeClr val="tx1">
                    <a:lumMod val="50000"/>
                  </a:schemeClr>
                </a:solidFill>
              </a:rPr>
              <a:t>Đặt</a:t>
            </a:r>
            <a:r>
              <a:rPr lang="en-US" dirty="0">
                <a:solidFill>
                  <a:schemeClr val="tx1">
                    <a:lumMod val="50000"/>
                  </a:schemeClr>
                </a:solidFill>
              </a:rPr>
              <a:t> </a:t>
            </a:r>
            <a:r>
              <a:rPr lang="en-US" dirty="0" err="1">
                <a:solidFill>
                  <a:schemeClr val="tx1">
                    <a:lumMod val="50000"/>
                  </a:schemeClr>
                </a:solidFill>
              </a:rPr>
              <a:t>vấn</a:t>
            </a:r>
            <a:r>
              <a:rPr lang="en-US" dirty="0">
                <a:solidFill>
                  <a:schemeClr val="tx1">
                    <a:lumMod val="50000"/>
                  </a:schemeClr>
                </a:solidFill>
              </a:rPr>
              <a:t> </a:t>
            </a:r>
            <a:r>
              <a:rPr lang="en-US" dirty="0" err="1">
                <a:solidFill>
                  <a:schemeClr val="tx1">
                    <a:lumMod val="50000"/>
                  </a:schemeClr>
                </a:solidFill>
              </a:rPr>
              <a:t>đề</a:t>
            </a:r>
            <a:endParaRPr lang="en-VN" dirty="0">
              <a:solidFill>
                <a:schemeClr val="tx1">
                  <a:lumMod val="50000"/>
                </a:schemeClr>
              </a:solidFill>
            </a:endParaRPr>
          </a:p>
          <a:p>
            <a:pPr marL="0" indent="0">
              <a:buNone/>
            </a:pPr>
            <a:r>
              <a:rPr lang="en-US" dirty="0">
                <a:solidFill>
                  <a:schemeClr val="tx1">
                    <a:lumMod val="50000"/>
                  </a:schemeClr>
                </a:solidFill>
              </a:rPr>
              <a:t>7.2 </a:t>
            </a:r>
            <a:r>
              <a:rPr lang="en-VN" dirty="0">
                <a:solidFill>
                  <a:schemeClr val="tx1">
                    <a:lumMod val="50000"/>
                  </a:schemeClr>
                </a:solidFill>
              </a:rPr>
              <a:t>Khái niệm</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lợi</a:t>
            </a:r>
            <a:r>
              <a:rPr lang="en-US" dirty="0">
                <a:solidFill>
                  <a:schemeClr val="tx1">
                    <a:lumMod val="50000"/>
                  </a:schemeClr>
                </a:solidFill>
              </a:rPr>
              <a:t> </a:t>
            </a:r>
            <a:r>
              <a:rPr lang="en-US" dirty="0" err="1">
                <a:solidFill>
                  <a:schemeClr val="tx1">
                    <a:lumMod val="50000"/>
                  </a:schemeClr>
                </a:solidFill>
              </a:rPr>
              <a:t>ích</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mảng</a:t>
            </a:r>
            <a:endParaRPr lang="en-VN" dirty="0">
              <a:solidFill>
                <a:schemeClr val="tx1">
                  <a:lumMod val="50000"/>
                </a:schemeClr>
              </a:solidFill>
            </a:endParaRPr>
          </a:p>
          <a:p>
            <a:pPr marL="0" indent="0">
              <a:buNone/>
            </a:pPr>
            <a:r>
              <a:rPr lang="en-US" dirty="0">
                <a:solidFill>
                  <a:schemeClr val="tx1">
                    <a:lumMod val="50000"/>
                  </a:schemeClr>
                </a:solidFill>
              </a:rPr>
              <a:t>7.3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yếu</a:t>
            </a:r>
            <a:r>
              <a:rPr lang="en-US" dirty="0">
                <a:solidFill>
                  <a:schemeClr val="tx1">
                    <a:lumMod val="50000"/>
                  </a:schemeClr>
                </a:solidFill>
              </a:rPr>
              <a:t> </a:t>
            </a:r>
            <a:r>
              <a:rPr lang="en-US" dirty="0" err="1">
                <a:solidFill>
                  <a:schemeClr val="tx1">
                    <a:lumMod val="50000"/>
                  </a:schemeClr>
                </a:solidFill>
              </a:rPr>
              <a:t>tố</a:t>
            </a:r>
            <a:r>
              <a:rPr lang="en-US" dirty="0">
                <a:solidFill>
                  <a:schemeClr val="tx1">
                    <a:lumMod val="50000"/>
                  </a:schemeClr>
                </a:solidFill>
              </a:rPr>
              <a:t> </a:t>
            </a:r>
            <a:r>
              <a:rPr lang="en-US" dirty="0" err="1">
                <a:solidFill>
                  <a:schemeClr val="tx1">
                    <a:lumMod val="50000"/>
                  </a:schemeClr>
                </a:solidFill>
              </a:rPr>
              <a:t>xác</a:t>
            </a:r>
            <a:r>
              <a:rPr lang="en-US" dirty="0">
                <a:solidFill>
                  <a:schemeClr val="tx1">
                    <a:lumMod val="50000"/>
                  </a:schemeClr>
                </a:solidFill>
              </a:rPr>
              <a:t> </a:t>
            </a:r>
            <a:r>
              <a:rPr lang="en-US" dirty="0" err="1">
                <a:solidFill>
                  <a:schemeClr val="tx1">
                    <a:lumMod val="50000"/>
                  </a:schemeClr>
                </a:solidFill>
              </a:rPr>
              <a:t>định</a:t>
            </a:r>
            <a:r>
              <a:rPr lang="en-US" dirty="0">
                <a:solidFill>
                  <a:schemeClr val="tx1">
                    <a:lumMod val="50000"/>
                  </a:schemeClr>
                </a:solidFill>
              </a:rPr>
              <a:t> </a:t>
            </a:r>
            <a:r>
              <a:rPr lang="en-US" dirty="0" err="1">
                <a:solidFill>
                  <a:schemeClr val="tx1">
                    <a:lumMod val="50000"/>
                  </a:schemeClr>
                </a:solidFill>
              </a:rPr>
              <a:t>mảng</a:t>
            </a:r>
            <a:r>
              <a:rPr lang="en-VN" dirty="0">
                <a:solidFill>
                  <a:schemeClr val="tx1">
                    <a:lumMod val="50000"/>
                  </a:schemeClr>
                </a:solidFill>
              </a:rPr>
              <a:t> </a:t>
            </a:r>
          </a:p>
          <a:p>
            <a:pPr marL="0" indent="0">
              <a:buNone/>
            </a:pPr>
            <a:r>
              <a:rPr lang="en-US" dirty="0">
                <a:solidFill>
                  <a:schemeClr val="tx1">
                    <a:lumMod val="50000"/>
                  </a:schemeClr>
                </a:solidFill>
              </a:rPr>
              <a:t>7.4 </a:t>
            </a:r>
            <a:r>
              <a:rPr lang="en-US" dirty="0" err="1">
                <a:solidFill>
                  <a:schemeClr val="tx1">
                    <a:lumMod val="50000"/>
                  </a:schemeClr>
                </a:solidFill>
              </a:rPr>
              <a:t>Mảng</a:t>
            </a:r>
            <a:r>
              <a:rPr lang="en-US" dirty="0">
                <a:solidFill>
                  <a:schemeClr val="tx1">
                    <a:lumMod val="50000"/>
                  </a:schemeClr>
                </a:solidFill>
              </a:rPr>
              <a:t> </a:t>
            </a:r>
            <a:r>
              <a:rPr lang="en-US" dirty="0" err="1">
                <a:solidFill>
                  <a:schemeClr val="tx1">
                    <a:lumMod val="50000"/>
                  </a:schemeClr>
                </a:solidFill>
              </a:rPr>
              <a:t>một</a:t>
            </a:r>
            <a:r>
              <a:rPr lang="en-US" dirty="0">
                <a:solidFill>
                  <a:schemeClr val="tx1">
                    <a:lumMod val="50000"/>
                  </a:schemeClr>
                </a:solidFill>
              </a:rPr>
              <a:t> </a:t>
            </a:r>
            <a:r>
              <a:rPr lang="en-US" dirty="0" err="1">
                <a:solidFill>
                  <a:schemeClr val="tx1">
                    <a:lumMod val="50000"/>
                  </a:schemeClr>
                </a:solidFill>
              </a:rPr>
              <a:t>chiều</a:t>
            </a:r>
            <a:endParaRPr lang="en-US" dirty="0">
              <a:solidFill>
                <a:schemeClr val="tx1">
                  <a:lumMod val="50000"/>
                </a:schemeClr>
              </a:solidFill>
            </a:endParaRPr>
          </a:p>
          <a:p>
            <a:pPr marL="0" indent="0">
              <a:buNone/>
            </a:pPr>
            <a:r>
              <a:rPr lang="en-US">
                <a:solidFill>
                  <a:schemeClr val="tx1">
                    <a:lumMod val="50000"/>
                  </a:schemeClr>
                </a:solidFill>
              </a:rPr>
              <a:t>7.5 </a:t>
            </a:r>
            <a:r>
              <a:rPr lang="en-US" dirty="0" err="1">
                <a:solidFill>
                  <a:schemeClr val="tx1">
                    <a:lumMod val="50000"/>
                  </a:schemeClr>
                </a:solidFill>
              </a:rPr>
              <a:t>Mảng</a:t>
            </a:r>
            <a:r>
              <a:rPr lang="en-US" dirty="0">
                <a:solidFill>
                  <a:schemeClr val="tx1">
                    <a:lumMod val="50000"/>
                  </a:schemeClr>
                </a:solidFill>
              </a:rPr>
              <a:t> </a:t>
            </a:r>
            <a:r>
              <a:rPr lang="en-US" dirty="0" err="1">
                <a:solidFill>
                  <a:schemeClr val="tx1">
                    <a:lumMod val="50000"/>
                  </a:schemeClr>
                </a:solidFill>
              </a:rPr>
              <a:t>hai</a:t>
            </a:r>
            <a:r>
              <a:rPr lang="en-US" dirty="0">
                <a:solidFill>
                  <a:schemeClr val="tx1">
                    <a:lumMod val="50000"/>
                  </a:schemeClr>
                </a:solidFill>
              </a:rPr>
              <a:t> </a:t>
            </a:r>
            <a:r>
              <a:rPr lang="en-US" dirty="0" err="1">
                <a:solidFill>
                  <a:schemeClr val="tx1">
                    <a:lumMod val="50000"/>
                  </a:schemeClr>
                </a:solidFill>
              </a:rPr>
              <a:t>chiều</a:t>
            </a:r>
            <a:endParaRPr lang="en-US" dirty="0">
              <a:solidFill>
                <a:schemeClr val="tx1">
                  <a:lumMod val="50000"/>
                </a:schemeClr>
              </a:solidFill>
            </a:endParaRPr>
          </a:p>
          <a:p>
            <a:pPr marL="0" indent="0">
              <a:buNone/>
            </a:pPr>
            <a:r>
              <a:rPr lang="en-US" dirty="0">
                <a:solidFill>
                  <a:schemeClr val="tx1">
                    <a:lumMod val="50000"/>
                  </a:schemeClr>
                </a:solidFill>
              </a:rPr>
              <a:t>7.6 </a:t>
            </a:r>
            <a:r>
              <a:rPr lang="en-US" dirty="0" err="1">
                <a:solidFill>
                  <a:schemeClr val="tx1">
                    <a:lumMod val="50000"/>
                  </a:schemeClr>
                </a:solidFill>
              </a:rPr>
              <a:t>Mảng</a:t>
            </a:r>
            <a:r>
              <a:rPr lang="en-US" dirty="0">
                <a:solidFill>
                  <a:schemeClr val="tx1">
                    <a:lumMod val="50000"/>
                  </a:schemeClr>
                </a:solidFill>
              </a:rPr>
              <a:t> </a:t>
            </a:r>
            <a:r>
              <a:rPr lang="en-US" dirty="0" err="1">
                <a:solidFill>
                  <a:schemeClr val="tx1">
                    <a:lumMod val="50000"/>
                  </a:schemeClr>
                </a:solidFill>
              </a:rPr>
              <a:t>nhiều</a:t>
            </a:r>
            <a:r>
              <a:rPr lang="en-US" dirty="0">
                <a:solidFill>
                  <a:schemeClr val="tx1">
                    <a:lumMod val="50000"/>
                  </a:schemeClr>
                </a:solidFill>
              </a:rPr>
              <a:t> </a:t>
            </a:r>
            <a:r>
              <a:rPr lang="en-US" dirty="0" err="1">
                <a:solidFill>
                  <a:schemeClr val="tx1">
                    <a:lumMod val="50000"/>
                  </a:schemeClr>
                </a:solidFill>
              </a:rPr>
              <a:t>chiều</a:t>
            </a:r>
            <a:endParaRPr lang="en-US" dirty="0">
              <a:solidFill>
                <a:schemeClr val="tx1">
                  <a:lumMod val="50000"/>
                </a:schemeClr>
              </a:solidFill>
            </a:endParaRPr>
          </a:p>
          <a:p>
            <a:pPr marL="0" indent="0">
              <a:buNone/>
            </a:pPr>
            <a:r>
              <a:rPr lang="en-US" dirty="0">
                <a:solidFill>
                  <a:schemeClr val="tx1">
                    <a:lumMod val="50000"/>
                  </a:schemeClr>
                </a:solidFill>
              </a:rPr>
              <a:t>7.7 </a:t>
            </a:r>
            <a:r>
              <a:rPr lang="en-US" dirty="0" err="1">
                <a:solidFill>
                  <a:schemeClr val="tx1">
                    <a:lumMod val="50000"/>
                  </a:schemeClr>
                </a:solidFill>
              </a:rPr>
              <a:t>Chuỗi</a:t>
            </a:r>
            <a:r>
              <a:rPr lang="en-US" dirty="0">
                <a:solidFill>
                  <a:schemeClr val="tx1">
                    <a:lumMod val="50000"/>
                  </a:schemeClr>
                </a:solidFill>
              </a:rPr>
              <a:t> C-String</a:t>
            </a:r>
          </a:p>
        </p:txBody>
      </p:sp>
      <p:sp>
        <p:nvSpPr>
          <p:cNvPr id="6" name="Text Placeholder 5">
            <a:extLst>
              <a:ext uri="{FF2B5EF4-FFF2-40B4-BE49-F238E27FC236}">
                <a16:creationId xmlns:a16="http://schemas.microsoft.com/office/drawing/2014/main" id="{D0904001-0624-2412-9CA0-2D85F5124EDD}"/>
              </a:ext>
            </a:extLst>
          </p:cNvPr>
          <p:cNvSpPr>
            <a:spLocks noGrp="1"/>
          </p:cNvSpPr>
          <p:nvPr>
            <p:ph type="body" sz="quarter" idx="15"/>
          </p:nvPr>
        </p:nvSpPr>
        <p:spPr/>
        <p:txBody>
          <a:bodyPr/>
          <a:lstStyle/>
          <a:p>
            <a:r>
              <a:rPr lang="en-US"/>
              <a:t>NỘI DUNG</a:t>
            </a:r>
          </a:p>
        </p:txBody>
      </p:sp>
      <p:sp>
        <p:nvSpPr>
          <p:cNvPr id="5" name="Date Placeholder 4">
            <a:extLst>
              <a:ext uri="{FF2B5EF4-FFF2-40B4-BE49-F238E27FC236}">
                <a16:creationId xmlns:a16="http://schemas.microsoft.com/office/drawing/2014/main" id="{2011685F-0446-927F-1F7E-C1B4890579CD}"/>
              </a:ext>
            </a:extLst>
          </p:cNvPr>
          <p:cNvSpPr>
            <a:spLocks noGrp="1"/>
          </p:cNvSpPr>
          <p:nvPr>
            <p:ph type="dt" sz="half" idx="14"/>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F941021C-BD6C-174E-D7DE-B791B73DA75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9F5120D3-AE53-8CCF-BA23-C821507B68BE}"/>
              </a:ext>
            </a:extLst>
          </p:cNvPr>
          <p:cNvSpPr>
            <a:spLocks noGrp="1"/>
          </p:cNvSpPr>
          <p:nvPr>
            <p:ph type="sldNum" sz="quarter" idx="12"/>
          </p:nvPr>
        </p:nvSpPr>
        <p:spPr/>
        <p:txBody>
          <a:bodyPr/>
          <a:lstStyle/>
          <a:p>
            <a:fld id="{D8B0B3AC-44A8-D142-AAF6-9A453466E1A4}" type="slidenum">
              <a:rPr lang="en-VN" smtClean="0"/>
              <a:pPr/>
              <a:t>2</a:t>
            </a:fld>
            <a:endParaRPr lang="en-VN" dirty="0"/>
          </a:p>
        </p:txBody>
      </p:sp>
    </p:spTree>
    <p:extLst>
      <p:ext uri="{BB962C8B-B14F-4D97-AF65-F5344CB8AC3E}">
        <p14:creationId xmlns:p14="http://schemas.microsoft.com/office/powerpoint/2010/main" val="39024869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7EE50698-2367-B17D-C5CC-18036CBC0989}"/>
              </a:ext>
            </a:extLst>
          </p:cNvPr>
          <p:cNvSpPr txBox="1"/>
          <p:nvPr/>
        </p:nvSpPr>
        <p:spPr>
          <a:xfrm>
            <a:off x="6691477" y="3479028"/>
            <a:ext cx="5252665" cy="830997"/>
          </a:xfrm>
          <a:prstGeom prst="rect">
            <a:avLst/>
          </a:prstGeom>
          <a:noFill/>
        </p:spPr>
        <p:txBody>
          <a:bodyPr wrap="square">
            <a:spAutoFit/>
          </a:bodyPr>
          <a:lstStyle/>
          <a:p>
            <a:pPr marL="342900" indent="-342900" algn="just">
              <a:buFont typeface="Arial" panose="020B0604020202020204" pitchFamily="34" charset="0"/>
              <a:buChar char="•"/>
            </a:pP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S</a:t>
            </a:r>
            <a:r>
              <a:rPr lang="vi-VN" sz="2400">
                <a:solidFill>
                  <a:schemeClr val="tx1">
                    <a:lumMod val="50000"/>
                  </a:schemeClr>
                </a:solidFill>
                <a:ea typeface="Tahoma" panose="020B0604030504040204" charset="0"/>
                <a:cs typeface="Arial" panose="020B0604020202020204" pitchFamily="34" charset="0"/>
              </a:rPr>
              <a:t>ử dụng chỉ thị tiền xử lý </a:t>
            </a:r>
            <a:r>
              <a:rPr lang="pt-BR" sz="2400">
                <a:solidFill>
                  <a:srgbClr val="AF00DB"/>
                </a:solidFill>
                <a:latin typeface="Consolas" panose="020B0609020204030204" pitchFamily="49" charset="0"/>
              </a:rPr>
              <a:t>#define</a:t>
            </a:r>
            <a:r>
              <a:rPr lang="pt-BR" sz="2400">
                <a:solidFill>
                  <a:srgbClr val="0000FF"/>
                </a:solidFill>
                <a:latin typeface="Consolas" panose="020B0609020204030204" pitchFamily="49" charset="0"/>
              </a:rPr>
              <a:t> </a:t>
            </a:r>
            <a:r>
              <a:rPr lang="vi-VN" sz="2400">
                <a:solidFill>
                  <a:schemeClr val="tx1">
                    <a:lumMod val="50000"/>
                  </a:schemeClr>
                </a:solidFill>
                <a:ea typeface="Tahoma" panose="020B0604030504040204" charset="0"/>
                <a:cs typeface="Calibri" panose="020F0502020204030204" charset="0"/>
              </a:rPr>
              <a:t>để định nghĩa số phần tử mảng</a:t>
            </a:r>
            <a:r>
              <a:rPr lang="en-US" sz="2400">
                <a:solidFill>
                  <a:schemeClr val="tx1">
                    <a:lumMod val="50000"/>
                  </a:schemeClr>
                </a:solidFill>
                <a:ea typeface="Tahoma" panose="020B0604030504040204" charset="0"/>
                <a:cs typeface="Calibri" panose="020F0502020204030204" charset="0"/>
              </a:rPr>
              <a:t>:</a:t>
            </a:r>
          </a:p>
        </p:txBody>
      </p:sp>
      <p:sp>
        <p:nvSpPr>
          <p:cNvPr id="2" name="Title 1"/>
          <p:cNvSpPr>
            <a:spLocks noGrp="1"/>
          </p:cNvSpPr>
          <p:nvPr>
            <p:ph type="title"/>
          </p:nvPr>
        </p:nvSpPr>
        <p:spPr/>
        <p:txBody>
          <a:bodyPr>
            <a:normAutofit/>
          </a:bodyPr>
          <a:lstStyle/>
          <a:p>
            <a:r>
              <a:rPr lang="en-US" sz="4000"/>
              <a:t>Khai báo mảng 1 chiều</a:t>
            </a:r>
            <a:endParaRPr lang="en-US" sz="4000" dirty="0"/>
          </a:p>
        </p:txBody>
      </p:sp>
      <p:sp>
        <p:nvSpPr>
          <p:cNvPr id="6" name="Content Placeholder 5"/>
          <p:cNvSpPr>
            <a:spLocks noGrp="1"/>
          </p:cNvSpPr>
          <p:nvPr>
            <p:ph idx="1"/>
          </p:nvPr>
        </p:nvSpPr>
        <p:spPr>
          <a:xfrm>
            <a:off x="774145" y="1107810"/>
            <a:ext cx="5181301" cy="832447"/>
          </a:xfrm>
        </p:spPr>
        <p:txBody>
          <a:bodyPr>
            <a:noAutofit/>
          </a:bodyPr>
          <a:lstStyle/>
          <a:p>
            <a:pPr>
              <a:lnSpc>
                <a:spcPct val="100000"/>
              </a:lnSpc>
            </a:pPr>
            <a:r>
              <a:rPr lang="en-US" sz="2400">
                <a:solidFill>
                  <a:schemeClr val="tx1">
                    <a:lumMod val="50000"/>
                  </a:schemeClr>
                </a:solidFill>
                <a:highlight>
                  <a:srgbClr val="FFFFFF"/>
                </a:highlight>
                <a:latin typeface="PragmataPro Mono Liga" panose="02000509040000020004" pitchFamily="49" charset="0"/>
              </a:rPr>
              <a:t>&lt;Số_phần_tử_mảng&gt; </a:t>
            </a:r>
            <a:r>
              <a:rPr lang="en-US" sz="2400">
                <a:solidFill>
                  <a:schemeClr val="tx1">
                    <a:lumMod val="50000"/>
                  </a:schemeClr>
                </a:solidFill>
                <a:highlight>
                  <a:srgbClr val="FFFFFF"/>
                </a:highlight>
              </a:rPr>
              <a:t>p</a:t>
            </a:r>
            <a:r>
              <a:rPr lang="vi-VN" sz="2400">
                <a:solidFill>
                  <a:schemeClr val="tx1">
                    <a:lumMod val="50000"/>
                  </a:schemeClr>
                </a:solidFill>
                <a:latin typeface="+mn-lt"/>
                <a:ea typeface="Tahoma" panose="020B0604030504040204" charset="0"/>
                <a:cs typeface="Calibri" panose="020F0502020204030204" charset="0"/>
              </a:rPr>
              <a:t>hải </a:t>
            </a:r>
            <a:r>
              <a:rPr lang="vi-VN" sz="2400" dirty="0">
                <a:solidFill>
                  <a:schemeClr val="tx1">
                    <a:lumMod val="50000"/>
                  </a:schemeClr>
                </a:solidFill>
                <a:latin typeface="+mn-lt"/>
                <a:ea typeface="Tahoma" panose="020B0604030504040204" charset="0"/>
                <a:cs typeface="Calibri" panose="020F0502020204030204" charset="0"/>
              </a:rPr>
              <a:t>xác định cụ </a:t>
            </a:r>
            <a:r>
              <a:rPr lang="vi-VN" sz="2400">
                <a:solidFill>
                  <a:schemeClr val="tx1">
                    <a:lumMod val="50000"/>
                  </a:schemeClr>
                </a:solidFill>
                <a:latin typeface="+mn-lt"/>
                <a:ea typeface="Tahoma" panose="020B0604030504040204" charset="0"/>
                <a:cs typeface="Calibri" panose="020F0502020204030204" charset="0"/>
              </a:rPr>
              <a:t>thể ngay </a:t>
            </a:r>
            <a:r>
              <a:rPr lang="vi-VN" sz="2400" dirty="0">
                <a:solidFill>
                  <a:schemeClr val="tx1">
                    <a:lumMod val="50000"/>
                  </a:schemeClr>
                </a:solidFill>
                <a:latin typeface="+mn-lt"/>
                <a:ea typeface="Tahoma" panose="020B0604030504040204" charset="0"/>
                <a:cs typeface="Calibri" panose="020F0502020204030204" charset="0"/>
              </a:rPr>
              <a:t>lúc </a:t>
            </a:r>
            <a:r>
              <a:rPr lang="vi-VN" sz="2400">
                <a:solidFill>
                  <a:schemeClr val="tx1">
                    <a:lumMod val="50000"/>
                  </a:schemeClr>
                </a:solidFill>
                <a:latin typeface="+mn-lt"/>
                <a:ea typeface="Tahoma" panose="020B0604030504040204" charset="0"/>
                <a:cs typeface="Calibri" panose="020F0502020204030204" charset="0"/>
              </a:rPr>
              <a:t>khai báo</a:t>
            </a:r>
            <a:r>
              <a:rPr lang="en-US" sz="2400">
                <a:solidFill>
                  <a:schemeClr val="tx2"/>
                </a:solidFill>
                <a:latin typeface="+mn-lt"/>
                <a:ea typeface="Tahoma" panose="020B0604030504040204" charset="0"/>
                <a:cs typeface="Calibri" panose="020F0502020204030204" charset="0"/>
              </a:rPr>
              <a:t>:</a:t>
            </a:r>
          </a:p>
          <a:p>
            <a:pPr marL="0" indent="0" algn="just">
              <a:lnSpc>
                <a:spcPct val="100000"/>
              </a:lnSpc>
              <a:buNone/>
            </a:pPr>
            <a:endParaRPr lang="en-US" sz="2400">
              <a:solidFill>
                <a:schemeClr val="tx2"/>
              </a:solidFill>
              <a:latin typeface="+mn-lt"/>
              <a:ea typeface="Tahoma" panose="020B0604030504040204" charset="0"/>
              <a:cs typeface="Calibri" panose="020F0502020204030204" charset="0"/>
            </a:endParaRPr>
          </a:p>
          <a:p>
            <a:pPr algn="just">
              <a:lnSpc>
                <a:spcPct val="100000"/>
              </a:lnSpc>
            </a:pPr>
            <a:endParaRPr lang="en-US" sz="2400">
              <a:solidFill>
                <a:schemeClr val="tx2"/>
              </a:solidFill>
              <a:latin typeface="+mn-lt"/>
              <a:ea typeface="Tahoma" panose="020B0604030504040204" charset="0"/>
              <a:cs typeface="Calibri" panose="020F0502020204030204" charset="0"/>
            </a:endParaRPr>
          </a:p>
          <a:p>
            <a:pPr algn="just">
              <a:lnSpc>
                <a:spcPct val="100000"/>
              </a:lnSpc>
              <a:buNone/>
            </a:pPr>
            <a:endParaRPr lang="vi-VN" sz="2400" dirty="0">
              <a:latin typeface="+mn-lt"/>
              <a:ea typeface="Tahoma" panose="020B0604030504040204" charset="0"/>
              <a:cs typeface="Calibri" panose="020F0502020204030204" charset="0"/>
            </a:endParaRPr>
          </a:p>
        </p:txBody>
      </p:sp>
      <p:sp>
        <p:nvSpPr>
          <p:cNvPr id="7" name="TextBox 6"/>
          <p:cNvSpPr txBox="1"/>
          <p:nvPr/>
        </p:nvSpPr>
        <p:spPr>
          <a:xfrm>
            <a:off x="7095210" y="2279758"/>
            <a:ext cx="4445197" cy="707886"/>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dirty="0">
                <a:solidFill>
                  <a:srgbClr val="0000FF"/>
                </a:solidFill>
                <a:latin typeface="Consolas" panose="020B0609020204030204" pitchFamily="49" charset="0"/>
              </a:rPr>
              <a:t>int</a:t>
            </a:r>
            <a:r>
              <a:rPr lang="pt-BR" sz="2000" dirty="0">
                <a:solidFill>
                  <a:srgbClr val="000000"/>
                </a:solidFill>
                <a:latin typeface="Consolas" panose="020B0609020204030204" pitchFamily="49" charset="0"/>
              </a:rPr>
              <a:t> n1 = </a:t>
            </a:r>
            <a:r>
              <a:rPr lang="pt-BR" sz="2000" dirty="0">
                <a:solidFill>
                  <a:srgbClr val="09885A"/>
                </a:solidFill>
                <a:latin typeface="Consolas" panose="020B0609020204030204" pitchFamily="49" charset="0"/>
              </a:rPr>
              <a:t>10</a:t>
            </a:r>
            <a:r>
              <a:rPr lang="pt-BR" sz="2000" dirty="0">
                <a:solidFill>
                  <a:srgbClr val="000000"/>
                </a:solidFill>
                <a:latin typeface="Consolas" panose="020B0609020204030204" pitchFamily="49" charset="0"/>
              </a:rPr>
              <a:t>; </a:t>
            </a:r>
          </a:p>
          <a:p>
            <a:r>
              <a:rPr lang="pt-BR" sz="2000">
                <a:solidFill>
                  <a:srgbClr val="0000FF"/>
                </a:solidFill>
                <a:latin typeface="Consolas" panose="020B0609020204030204" pitchFamily="49" charset="0"/>
              </a:rPr>
              <a:t>int</a:t>
            </a:r>
            <a:r>
              <a:rPr lang="pt-BR" sz="2000">
                <a:solidFill>
                  <a:srgbClr val="000000"/>
                </a:solidFill>
                <a:latin typeface="Consolas" panose="020B0609020204030204" pitchFamily="49" charset="0"/>
              </a:rPr>
              <a:t> b[</a:t>
            </a:r>
            <a:r>
              <a:rPr lang="pt-BR" sz="2000" dirty="0">
                <a:solidFill>
                  <a:srgbClr val="000000"/>
                </a:solidFill>
                <a:latin typeface="Consolas" panose="020B0609020204030204" pitchFamily="49" charset="0"/>
              </a:rPr>
              <a:t>n1]; =&gt; </a:t>
            </a:r>
            <a:r>
              <a:rPr lang="pt-BR" sz="2000" dirty="0">
                <a:solidFill>
                  <a:srgbClr val="FF0000"/>
                </a:solidFill>
                <a:latin typeface="Consolas" panose="020B0609020204030204" pitchFamily="49" charset="0"/>
              </a:rPr>
              <a:t>LỖI</a:t>
            </a:r>
          </a:p>
        </p:txBody>
      </p:sp>
      <p:sp>
        <p:nvSpPr>
          <p:cNvPr id="9" name="TextBox 8"/>
          <p:cNvSpPr txBox="1"/>
          <p:nvPr/>
        </p:nvSpPr>
        <p:spPr>
          <a:xfrm>
            <a:off x="6165191" y="4258252"/>
            <a:ext cx="5375215" cy="1862048"/>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dirty="0">
                <a:solidFill>
                  <a:srgbClr val="AF00DB"/>
                </a:solidFill>
                <a:latin typeface="Consolas" panose="020B0609020204030204" pitchFamily="49" charset="0"/>
              </a:rPr>
              <a:t>#</a:t>
            </a:r>
            <a:r>
              <a:rPr lang="pt-BR" sz="2000">
                <a:solidFill>
                  <a:srgbClr val="AF00DB"/>
                </a:solidFill>
                <a:latin typeface="Consolas" panose="020B0609020204030204" pitchFamily="49" charset="0"/>
              </a:rPr>
              <a:t>define</a:t>
            </a:r>
            <a:r>
              <a:rPr lang="pt-BR" sz="2000">
                <a:solidFill>
                  <a:srgbClr val="0000FF"/>
                </a:solidFill>
                <a:latin typeface="Consolas" panose="020B0609020204030204" pitchFamily="49" charset="0"/>
              </a:rPr>
              <a:t> </a:t>
            </a:r>
            <a:r>
              <a:rPr lang="pt-BR" sz="2000">
                <a:solidFill>
                  <a:srgbClr val="795E26"/>
                </a:solidFill>
                <a:latin typeface="Consolas" panose="020B0609020204030204" pitchFamily="49" charset="0"/>
              </a:rPr>
              <a:t>MAXN</a:t>
            </a:r>
            <a:r>
              <a:rPr lang="pt-BR" sz="2000">
                <a:solidFill>
                  <a:srgbClr val="0000FF"/>
                </a:solidFill>
                <a:latin typeface="Consolas" panose="020B0609020204030204" pitchFamily="49" charset="0"/>
              </a:rPr>
              <a:t> </a:t>
            </a:r>
            <a:r>
              <a:rPr lang="pt-BR" sz="2000">
                <a:solidFill>
                  <a:srgbClr val="09885A"/>
                </a:solidFill>
                <a:latin typeface="Consolas" panose="020B0609020204030204" pitchFamily="49" charset="0"/>
              </a:rPr>
              <a:t>100</a:t>
            </a:r>
            <a:endParaRPr lang="pt-BR" sz="2000" dirty="0">
              <a:solidFill>
                <a:srgbClr val="000000"/>
              </a:solidFill>
              <a:latin typeface="Consolas" panose="020B0609020204030204" pitchFamily="49" charset="0"/>
            </a:endParaRPr>
          </a:p>
          <a:p>
            <a:r>
              <a:rPr lang="pt-BR" sz="2000">
                <a:solidFill>
                  <a:srgbClr val="0000FF"/>
                </a:solidFill>
                <a:latin typeface="Consolas" panose="020B0609020204030204" pitchFamily="49" charset="0"/>
              </a:rPr>
              <a:t>float</a:t>
            </a:r>
            <a:r>
              <a:rPr lang="pt-BR" sz="2000">
                <a:solidFill>
                  <a:srgbClr val="000000"/>
                </a:solidFill>
                <a:latin typeface="Consolas" panose="020B0609020204030204" pitchFamily="49" charset="0"/>
              </a:rPr>
              <a:t> d[</a:t>
            </a:r>
            <a:r>
              <a:rPr lang="pt-BR" sz="2000">
                <a:solidFill>
                  <a:srgbClr val="795E26"/>
                </a:solidFill>
                <a:latin typeface="Consolas" panose="020B0609020204030204" pitchFamily="49" charset="0"/>
              </a:rPr>
              <a:t>MAXN</a:t>
            </a:r>
            <a:r>
              <a:rPr lang="pt-BR" sz="2000">
                <a:solidFill>
                  <a:srgbClr val="000000"/>
                </a:solidFill>
                <a:latin typeface="Consolas" panose="020B0609020204030204" pitchFamily="49" charset="0"/>
              </a:rPr>
              <a:t>]; </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Kiểu dữ liệu: float</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Tên biến mảng: d</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Số phần tử mảng tối đa:  100 phần tử</a:t>
            </a:r>
          </a:p>
        </p:txBody>
      </p:sp>
      <p:sp>
        <p:nvSpPr>
          <p:cNvPr id="10" name="TextBox 9"/>
          <p:cNvSpPr txBox="1"/>
          <p:nvPr/>
        </p:nvSpPr>
        <p:spPr>
          <a:xfrm>
            <a:off x="1108856" y="4499449"/>
            <a:ext cx="4846589" cy="1862048"/>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dirty="0">
                <a:solidFill>
                  <a:srgbClr val="0000FF"/>
                </a:solidFill>
                <a:latin typeface="Consolas" panose="020B0609020204030204" pitchFamily="49" charset="0"/>
              </a:rPr>
              <a:t>const</a:t>
            </a:r>
            <a:r>
              <a:rPr lang="pt-BR" sz="2000" dirty="0">
                <a:solidFill>
                  <a:srgbClr val="000000"/>
                </a:solidFill>
                <a:latin typeface="Consolas" panose="020B0609020204030204" pitchFamily="49" charset="0"/>
              </a:rPr>
              <a:t> </a:t>
            </a:r>
            <a:r>
              <a:rPr lang="pt-BR" sz="2000">
                <a:solidFill>
                  <a:srgbClr val="0000FF"/>
                </a:solidFill>
                <a:latin typeface="Consolas" panose="020B0609020204030204" pitchFamily="49" charset="0"/>
              </a:rPr>
              <a:t>int</a:t>
            </a:r>
            <a:r>
              <a:rPr lang="pt-BR" sz="2000">
                <a:solidFill>
                  <a:srgbClr val="000000"/>
                </a:solidFill>
                <a:latin typeface="Consolas" panose="020B0609020204030204" pitchFamily="49" charset="0"/>
              </a:rPr>
              <a:t> </a:t>
            </a:r>
            <a:r>
              <a:rPr lang="pt-BR" sz="2000">
                <a:solidFill>
                  <a:srgbClr val="795E26"/>
                </a:solidFill>
                <a:latin typeface="Consolas" panose="020B0609020204030204" pitchFamily="49" charset="0"/>
              </a:rPr>
              <a:t>MAXN</a:t>
            </a:r>
            <a:r>
              <a:rPr lang="pt-BR" sz="2000">
                <a:solidFill>
                  <a:srgbClr val="000000"/>
                </a:solidFill>
                <a:latin typeface="Consolas" panose="020B0609020204030204" pitchFamily="49" charset="0"/>
              </a:rPr>
              <a:t> = </a:t>
            </a:r>
            <a:r>
              <a:rPr lang="pt-BR" sz="2000">
                <a:solidFill>
                  <a:srgbClr val="09885A"/>
                </a:solidFill>
                <a:latin typeface="Consolas" panose="020B0609020204030204" pitchFamily="49" charset="0"/>
              </a:rPr>
              <a:t>100</a:t>
            </a:r>
            <a:r>
              <a:rPr lang="pt-BR" sz="2000">
                <a:solidFill>
                  <a:srgbClr val="000000"/>
                </a:solidFill>
                <a:latin typeface="Consolas" panose="020B0609020204030204" pitchFamily="49" charset="0"/>
              </a:rPr>
              <a:t>;</a:t>
            </a:r>
            <a:endParaRPr lang="pt-BR" sz="2000" dirty="0">
              <a:solidFill>
                <a:srgbClr val="000000"/>
              </a:solidFill>
              <a:latin typeface="Consolas" panose="020B0609020204030204" pitchFamily="49" charset="0"/>
            </a:endParaRPr>
          </a:p>
          <a:p>
            <a:r>
              <a:rPr lang="pt-BR" sz="2000">
                <a:solidFill>
                  <a:srgbClr val="0000FF"/>
                </a:solidFill>
                <a:latin typeface="Consolas" panose="020B0609020204030204" pitchFamily="49" charset="0"/>
              </a:rPr>
              <a:t>int</a:t>
            </a:r>
            <a:r>
              <a:rPr lang="pt-BR" sz="2000">
                <a:solidFill>
                  <a:srgbClr val="000000"/>
                </a:solidFill>
                <a:latin typeface="Consolas" panose="020B0609020204030204" pitchFamily="49" charset="0"/>
              </a:rPr>
              <a:t> c[</a:t>
            </a:r>
            <a:r>
              <a:rPr lang="pt-BR" sz="2000">
                <a:solidFill>
                  <a:srgbClr val="795E26"/>
                </a:solidFill>
                <a:latin typeface="Consolas" panose="020B0609020204030204" pitchFamily="49" charset="0"/>
              </a:rPr>
              <a:t>MAXN</a:t>
            </a:r>
            <a:r>
              <a:rPr lang="pt-BR" sz="2000">
                <a:solidFill>
                  <a:srgbClr val="000000"/>
                </a:solidFill>
                <a:latin typeface="Consolas" panose="020B0609020204030204" pitchFamily="49" charset="0"/>
              </a:rPr>
              <a:t>];</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Kiểu dữ liệu: int</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Tên biến mảng: c</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Số phần tử mảng tối đa: 100 phần tử</a:t>
            </a:r>
          </a:p>
        </p:txBody>
      </p:sp>
      <p:sp>
        <p:nvSpPr>
          <p:cNvPr id="3" name="Date Placeholder 2">
            <a:extLst>
              <a:ext uri="{FF2B5EF4-FFF2-40B4-BE49-F238E27FC236}">
                <a16:creationId xmlns:a16="http://schemas.microsoft.com/office/drawing/2014/main" id="{ACB24ECD-53CE-8C7E-EE06-3DDEC6128201}"/>
              </a:ext>
            </a:extLst>
          </p:cNvPr>
          <p:cNvSpPr>
            <a:spLocks noGrp="1"/>
          </p:cNvSpPr>
          <p:nvPr>
            <p:ph type="dt" sz="half" idx="13"/>
          </p:nvPr>
        </p:nvSpPr>
        <p:spPr/>
        <p:txBody>
          <a:bodyPr/>
          <a:lstStyle/>
          <a:p>
            <a:r>
              <a:rPr lang="en-US"/>
              <a:t>June 2024</a:t>
            </a:r>
            <a:endParaRPr lang="en-US" dirty="0"/>
          </a:p>
        </p:txBody>
      </p:sp>
      <p:sp>
        <p:nvSpPr>
          <p:cNvPr id="8" name="Footer Placeholder 7">
            <a:extLst>
              <a:ext uri="{FF2B5EF4-FFF2-40B4-BE49-F238E27FC236}">
                <a16:creationId xmlns:a16="http://schemas.microsoft.com/office/drawing/2014/main" id="{505FDA47-61D6-A9C4-8767-B68926071DF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11" name="TextBox 10">
            <a:extLst>
              <a:ext uri="{FF2B5EF4-FFF2-40B4-BE49-F238E27FC236}">
                <a16:creationId xmlns:a16="http://schemas.microsoft.com/office/drawing/2014/main" id="{FF6C8177-E908-8254-D8C4-B83E3BC08D0D}"/>
              </a:ext>
            </a:extLst>
          </p:cNvPr>
          <p:cNvSpPr txBox="1"/>
          <p:nvPr/>
        </p:nvSpPr>
        <p:spPr>
          <a:xfrm>
            <a:off x="1108857" y="1948190"/>
            <a:ext cx="4987143" cy="1554272"/>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pt-BR" sz="2000">
                <a:solidFill>
                  <a:srgbClr val="0000FF"/>
                </a:solidFill>
                <a:latin typeface="Consolas" panose="020B0609020204030204" pitchFamily="49" charset="0"/>
              </a:rPr>
              <a:t>int</a:t>
            </a:r>
            <a:r>
              <a:rPr lang="pt-BR" sz="2000">
                <a:solidFill>
                  <a:srgbClr val="000000"/>
                </a:solidFill>
                <a:latin typeface="Consolas" panose="020B0609020204030204" pitchFamily="49" charset="0"/>
              </a:rPr>
              <a:t> a[100]; </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Kiểu dữ liệu: int</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Tên biến mảng: a</a:t>
            </a:r>
          </a:p>
          <a:p>
            <a:pPr>
              <a:spcBef>
                <a:spcPts val="600"/>
              </a:spcBef>
            </a:pPr>
            <a:r>
              <a:rPr lang="en-US" sz="2000">
                <a:solidFill>
                  <a:schemeClr val="tx1">
                    <a:lumMod val="50000"/>
                  </a:schemeClr>
                </a:solidFill>
                <a:latin typeface="Arial" panose="020B0604020202020204" pitchFamily="34" charset="0"/>
                <a:ea typeface="Tahoma" panose="020B0604030504040204" charset="0"/>
                <a:cs typeface="Arial" panose="020B0604020202020204" pitchFamily="34" charset="0"/>
              </a:rPr>
              <a:t>Số phần tử mảng tối đa: 100 phần tử</a:t>
            </a:r>
            <a:endParaRPr lang="en-US" sz="2000" dirty="0">
              <a:solidFill>
                <a:schemeClr val="tx1">
                  <a:lumMod val="50000"/>
                </a:schemeClr>
              </a:solidFill>
              <a:latin typeface="Arial" panose="020B0604020202020204" pitchFamily="34" charset="0"/>
              <a:ea typeface="Tahoma" panose="020B0604030504040204" charset="0"/>
              <a:cs typeface="Arial" panose="020B0604020202020204" pitchFamily="34" charset="0"/>
            </a:endParaRPr>
          </a:p>
        </p:txBody>
      </p:sp>
      <p:sp>
        <p:nvSpPr>
          <p:cNvPr id="14" name="Content Placeholder 5">
            <a:extLst>
              <a:ext uri="{FF2B5EF4-FFF2-40B4-BE49-F238E27FC236}">
                <a16:creationId xmlns:a16="http://schemas.microsoft.com/office/drawing/2014/main" id="{A2C2C4D0-0376-40B9-A903-7BA796B3859D}"/>
              </a:ext>
            </a:extLst>
          </p:cNvPr>
          <p:cNvSpPr txBox="1">
            <a:spLocks/>
          </p:cNvSpPr>
          <p:nvPr/>
        </p:nvSpPr>
        <p:spPr>
          <a:xfrm>
            <a:off x="6547100" y="1119179"/>
            <a:ext cx="5181301" cy="973478"/>
          </a:xfrm>
          <a:prstGeom prst="rect">
            <a:avLst/>
          </a:prstGeom>
        </p:spPr>
        <p:txBody>
          <a:bodyPr vert="horz" lIns="91440" tIns="45720" rIns="91440" bIns="45720" rtlCol="0">
            <a:norm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pPr>
            <a:r>
              <a:rPr lang="en-US" sz="2400">
                <a:solidFill>
                  <a:srgbClr val="000000"/>
                </a:solidFill>
                <a:highlight>
                  <a:srgbClr val="FFFFFF"/>
                </a:highlight>
                <a:latin typeface="PragmataPro Mono Liga" panose="02000509040000020004" pitchFamily="49" charset="0"/>
              </a:rPr>
              <a:t>&lt;Số_phần_tử_mảng&gt;</a:t>
            </a:r>
            <a:r>
              <a:rPr lang="en-US" sz="2400">
                <a:solidFill>
                  <a:schemeClr val="tx2"/>
                </a:solidFill>
                <a:highlight>
                  <a:srgbClr val="FFFFFF"/>
                </a:highlight>
                <a:latin typeface="+mn-lt"/>
                <a:ea typeface="Tahoma" panose="020B0604030504040204" charset="0"/>
                <a:cs typeface="Calibri" panose="020F0502020204030204" charset="0"/>
              </a:rPr>
              <a:t> </a:t>
            </a:r>
            <a:r>
              <a:rPr lang="en-US" sz="2400">
                <a:solidFill>
                  <a:schemeClr val="tx1">
                    <a:lumMod val="50000"/>
                  </a:schemeClr>
                </a:solidFill>
                <a:highlight>
                  <a:srgbClr val="FFFFFF"/>
                </a:highlight>
                <a:ea typeface="Tahoma" panose="020B0604030504040204" charset="0"/>
              </a:rPr>
              <a:t>của mảng là biến sẽ không được chấp nhận:</a:t>
            </a:r>
            <a:endParaRPr lang="en-US" sz="2400">
              <a:solidFill>
                <a:schemeClr val="tx2"/>
              </a:solidFill>
              <a:latin typeface="+mn-lt"/>
              <a:ea typeface="Tahoma" panose="020B0604030504040204" charset="0"/>
              <a:cs typeface="Calibri" panose="020F0502020204030204" charset="0"/>
            </a:endParaRPr>
          </a:p>
        </p:txBody>
      </p:sp>
      <p:sp>
        <p:nvSpPr>
          <p:cNvPr id="15" name="TextBox 14">
            <a:extLst>
              <a:ext uri="{FF2B5EF4-FFF2-40B4-BE49-F238E27FC236}">
                <a16:creationId xmlns:a16="http://schemas.microsoft.com/office/drawing/2014/main" id="{1C5277E6-160B-3AAC-EA32-B5EE38FA0F54}"/>
              </a:ext>
            </a:extLst>
          </p:cNvPr>
          <p:cNvSpPr txBox="1"/>
          <p:nvPr/>
        </p:nvSpPr>
        <p:spPr>
          <a:xfrm>
            <a:off x="774145" y="3653940"/>
            <a:ext cx="5252665" cy="830997"/>
          </a:xfrm>
          <a:prstGeom prst="rect">
            <a:avLst/>
          </a:prstGeom>
          <a:noFill/>
        </p:spPr>
        <p:txBody>
          <a:bodyPr wrap="square">
            <a:spAutoFit/>
          </a:bodyPr>
          <a:lstStyle/>
          <a:p>
            <a:pPr marL="342900" indent="-342900" algn="just">
              <a:buFont typeface="Arial" panose="020B0604020202020204" pitchFamily="34" charset="0"/>
              <a:buChar char="•"/>
            </a:pP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Sử dụng biến hằng (</a:t>
            </a:r>
            <a:r>
              <a:rPr lang="pt-BR" sz="2400">
                <a:solidFill>
                  <a:srgbClr val="0000FF"/>
                </a:solidFill>
                <a:latin typeface="Consolas" panose="020B0609020204030204" pitchFamily="49" charset="0"/>
              </a:rPr>
              <a:t>const</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vi-VN" sz="2400">
                <a:solidFill>
                  <a:schemeClr val="tx1">
                    <a:lumMod val="50000"/>
                  </a:schemeClr>
                </a:solidFill>
                <a:ea typeface="Tahoma" panose="020B0604030504040204" charset="0"/>
                <a:cs typeface="Arial" panose="020B0604020202020204" pitchFamily="34" charset="0"/>
              </a:rPr>
              <a:t>để định nghĩa số phần tử mảng</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a:t>
            </a:r>
          </a:p>
        </p:txBody>
      </p:sp>
      <p:sp>
        <p:nvSpPr>
          <p:cNvPr id="5" name="Slide Number Placeholder 4">
            <a:extLst>
              <a:ext uri="{FF2B5EF4-FFF2-40B4-BE49-F238E27FC236}">
                <a16:creationId xmlns:a16="http://schemas.microsoft.com/office/drawing/2014/main" id="{88B95B3F-4EE1-D7F2-3DF6-F65A556013C4}"/>
              </a:ext>
            </a:extLst>
          </p:cNvPr>
          <p:cNvSpPr>
            <a:spLocks noGrp="1"/>
          </p:cNvSpPr>
          <p:nvPr>
            <p:ph type="sldNum" sz="quarter" idx="12"/>
          </p:nvPr>
        </p:nvSpPr>
        <p:spPr/>
        <p:txBody>
          <a:bodyPr/>
          <a:lstStyle/>
          <a:p>
            <a:fld id="{D8B0B3AC-44A8-D142-AAF6-9A453466E1A4}" type="slidenum">
              <a:rPr lang="en-VN" smtClean="0"/>
              <a:pPr/>
              <a:t>20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normAutofit fontScale="90000"/>
          </a:bodyPr>
          <a:lstStyle/>
          <a:p>
            <a:r>
              <a:rPr lang="en-US"/>
              <a:t>Khai báo 1 chiều</a:t>
            </a:r>
            <a:endParaRPr lang="en-US" altLang="en-US" dirty="0"/>
          </a:p>
        </p:txBody>
      </p:sp>
      <p:sp>
        <p:nvSpPr>
          <p:cNvPr id="3" name="Content Placeholder 2"/>
          <p:cNvSpPr>
            <a:spLocks noGrp="1"/>
          </p:cNvSpPr>
          <p:nvPr>
            <p:ph idx="1"/>
          </p:nvPr>
        </p:nvSpPr>
        <p:spPr/>
        <p:txBody>
          <a:bodyPr>
            <a:noAutofit/>
          </a:bodyPr>
          <a:lstStyle/>
          <a:p>
            <a:pPr eaLnBrk="1" hangingPunct="1">
              <a:lnSpc>
                <a:spcPct val="100000"/>
              </a:lnSpc>
              <a:spcBef>
                <a:spcPts val="600"/>
              </a:spcBef>
              <a:spcAft>
                <a:spcPts val="600"/>
              </a:spcAft>
              <a:defRPr/>
            </a:pPr>
            <a:r>
              <a:rPr lang="en-US" sz="2400" err="1"/>
              <a:t>Cú</a:t>
            </a:r>
            <a:r>
              <a:rPr lang="en-US" sz="2400"/>
              <a:t> pháp khai báo không tường minh:</a:t>
            </a:r>
          </a:p>
          <a:p>
            <a:pPr eaLnBrk="1" hangingPunct="1">
              <a:lnSpc>
                <a:spcPct val="100000"/>
              </a:lnSpc>
              <a:spcBef>
                <a:spcPts val="600"/>
              </a:spcBef>
              <a:spcAft>
                <a:spcPts val="600"/>
              </a:spcAft>
              <a:defRPr/>
            </a:pPr>
            <a:endParaRPr lang="en-US" sz="2400"/>
          </a:p>
          <a:p>
            <a:pPr eaLnBrk="1" hangingPunct="1">
              <a:lnSpc>
                <a:spcPct val="100000"/>
              </a:lnSpc>
              <a:spcBef>
                <a:spcPts val="600"/>
              </a:spcBef>
              <a:spcAft>
                <a:spcPts val="600"/>
              </a:spcAft>
              <a:defRPr/>
            </a:pPr>
            <a:endParaRPr lang="en-US" sz="2400"/>
          </a:p>
          <a:p>
            <a:pPr eaLnBrk="1" hangingPunct="1">
              <a:lnSpc>
                <a:spcPct val="100000"/>
              </a:lnSpc>
              <a:spcBef>
                <a:spcPts val="600"/>
              </a:spcBef>
              <a:spcAft>
                <a:spcPts val="600"/>
              </a:spcAft>
              <a:defRPr/>
            </a:pPr>
            <a:endParaRPr lang="en-US" sz="2400"/>
          </a:p>
          <a:p>
            <a:pPr eaLnBrk="1" hangingPunct="1">
              <a:lnSpc>
                <a:spcPct val="100000"/>
              </a:lnSpc>
              <a:spcBef>
                <a:spcPts val="600"/>
              </a:spcBef>
              <a:spcAft>
                <a:spcPts val="600"/>
              </a:spcAft>
              <a:defRPr/>
            </a:pPr>
            <a:r>
              <a:rPr lang="en-US" sz="2400"/>
              <a:t>Ví </a:t>
            </a:r>
            <a:r>
              <a:rPr lang="en-US" sz="2400" dirty="0" err="1"/>
              <a:t>dụ</a:t>
            </a:r>
            <a:r>
              <a:rPr lang="en-US" sz="2400" dirty="0"/>
              <a:t>:</a:t>
            </a:r>
          </a:p>
        </p:txBody>
      </p:sp>
      <p:sp>
        <p:nvSpPr>
          <p:cNvPr id="6" name="TextBox 5"/>
          <p:cNvSpPr txBox="1">
            <a:spLocks noChangeArrowheads="1"/>
          </p:cNvSpPr>
          <p:nvPr/>
        </p:nvSpPr>
        <p:spPr bwMode="auto">
          <a:xfrm>
            <a:off x="1809750" y="1840334"/>
            <a:ext cx="9086850" cy="1195199"/>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charset="0"/>
                <a:cs typeface="Tahoma" panose="020B060403050404020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charset="0"/>
                <a:cs typeface="Tahoma" panose="020B0604030504040204" charset="0"/>
              </a:defRPr>
            </a:lvl2pPr>
            <a:lvl3pPr marL="1143000" indent="-228600">
              <a:spcBef>
                <a:spcPct val="20000"/>
              </a:spcBef>
              <a:buClr>
                <a:schemeClr val="tx1"/>
              </a:buClr>
              <a:buChar char="•"/>
              <a:defRPr sz="2400">
                <a:solidFill>
                  <a:schemeClr val="tx1"/>
                </a:solidFill>
                <a:latin typeface="Tahoma" panose="020B0604030504040204" charset="0"/>
                <a:cs typeface="Tahoma" panose="020B0604030504040204" charset="0"/>
              </a:defRPr>
            </a:lvl3pPr>
            <a:lvl4pPr marL="1600200" indent="-228600">
              <a:spcBef>
                <a:spcPct val="20000"/>
              </a:spcBef>
              <a:buChar char="–"/>
              <a:defRPr sz="2000">
                <a:solidFill>
                  <a:schemeClr val="tx1"/>
                </a:solidFill>
                <a:latin typeface="Tahoma" panose="020B0604030504040204" charset="0"/>
                <a:cs typeface="Tahoma" panose="020B0604030504040204" charset="0"/>
              </a:defRPr>
            </a:lvl4pPr>
            <a:lvl5pPr marL="2057400" indent="-228600">
              <a:spcBef>
                <a:spcPct val="20000"/>
              </a:spcBef>
              <a:buChar char="»"/>
              <a:defRPr sz="2000">
                <a:solidFill>
                  <a:schemeClr val="tx1"/>
                </a:solidFill>
                <a:latin typeface="Tahoma" panose="020B0604030504040204" charset="0"/>
                <a:cs typeface="Tahoma" panose="020B0604030504040204" charset="0"/>
              </a:defRPr>
            </a:lvl5pPr>
            <a:lvl6pPr marL="25146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6pPr>
            <a:lvl7pPr marL="29718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7pPr>
            <a:lvl8pPr marL="34290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8pPr>
            <a:lvl9pPr marL="38862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9pPr>
          </a:lstStyle>
          <a:p>
            <a:pPr>
              <a:lnSpc>
                <a:spcPct val="150000"/>
              </a:lnSpc>
              <a:buNone/>
            </a:pPr>
            <a:r>
              <a:rPr lang="vi-VN" sz="2400" b="0">
                <a:solidFill>
                  <a:srgbClr val="0000FF"/>
                </a:solidFill>
                <a:highlight>
                  <a:srgbClr val="FFFFFF"/>
                </a:highlight>
                <a:latin typeface="PragmataPro Mono Liga" panose="02000509040000020004" pitchFamily="49" charset="0"/>
              </a:rPr>
              <a:t>typedef</a:t>
            </a:r>
            <a:r>
              <a:rPr lang="vi-VN" sz="2400" b="0">
                <a:solidFill>
                  <a:srgbClr val="000000"/>
                </a:solidFill>
                <a:highlight>
                  <a:srgbClr val="FFFFFF"/>
                </a:highlight>
                <a:latin typeface="PragmataPro Mono Liga" panose="02000509040000020004" pitchFamily="49" charset="0"/>
              </a:rPr>
              <a:t> &lt;kiểu</a:t>
            </a:r>
            <a:r>
              <a:rPr lang="en-US" sz="2400" b="0">
                <a:solidFill>
                  <a:srgbClr val="000000"/>
                </a:solidFill>
                <a:highlight>
                  <a:srgbClr val="FFFFFF"/>
                </a:highlight>
                <a:latin typeface="PragmataPro Mono Liga" panose="02000509040000020004" pitchFamily="49" charset="0"/>
              </a:rPr>
              <a:t>_dữ_liệu_mảng</a:t>
            </a:r>
            <a:r>
              <a:rPr lang="vi-VN" sz="2400" b="0">
                <a:solidFill>
                  <a:srgbClr val="000000"/>
                </a:solidFill>
                <a:highlight>
                  <a:srgbClr val="FFFFFF"/>
                </a:highlight>
                <a:latin typeface="PragmataPro Mono Liga" panose="02000509040000020004" pitchFamily="49" charset="0"/>
              </a:rPr>
              <a:t>&gt; &lt;</a:t>
            </a:r>
            <a:r>
              <a:rPr lang="en-US" sz="2400" b="0">
                <a:solidFill>
                  <a:srgbClr val="000000"/>
                </a:solidFill>
                <a:highlight>
                  <a:srgbClr val="FFFFFF"/>
                </a:highlight>
                <a:latin typeface="PragmataPro Mono Liga" panose="02000509040000020004" pitchFamily="49" charset="0"/>
              </a:rPr>
              <a:t>T</a:t>
            </a:r>
            <a:r>
              <a:rPr lang="vi-VN" sz="2400" b="0">
                <a:solidFill>
                  <a:srgbClr val="000000"/>
                </a:solidFill>
                <a:highlight>
                  <a:srgbClr val="FFFFFF"/>
                </a:highlight>
                <a:latin typeface="PragmataPro Mono Liga" panose="02000509040000020004" pitchFamily="49" charset="0"/>
              </a:rPr>
              <a:t>ên</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kiểu</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mảng&gt;</a:t>
            </a:r>
            <a:r>
              <a:rPr lang="vi-VN" sz="2400" b="0">
                <a:solidFill>
                  <a:srgbClr val="FF0000"/>
                </a:solidFill>
                <a:highlight>
                  <a:srgbClr val="FFFFFF"/>
                </a:highlight>
                <a:latin typeface="PragmataPro Mono Liga" panose="02000509040000020004" pitchFamily="49" charset="0"/>
              </a:rPr>
              <a:t>[</a:t>
            </a:r>
            <a:r>
              <a:rPr lang="vi-VN" sz="2400" b="0">
                <a:solidFill>
                  <a:srgbClr val="000000"/>
                </a:solidFill>
                <a:highlight>
                  <a:srgbClr val="FFFFFF"/>
                </a:highlight>
                <a:latin typeface="PragmataPro Mono Liga" panose="02000509040000020004" pitchFamily="49" charset="0"/>
              </a:rPr>
              <a:t>&lt;</a:t>
            </a:r>
            <a:r>
              <a:rPr lang="en-US" sz="2400" b="0">
                <a:solidFill>
                  <a:srgbClr val="000000"/>
                </a:solidFill>
                <a:highlight>
                  <a:srgbClr val="FFFFFF"/>
                </a:highlight>
                <a:latin typeface="PragmataPro Mono Liga" panose="02000509040000020004" pitchFamily="49" charset="0"/>
              </a:rPr>
              <a:t>S</a:t>
            </a:r>
            <a:r>
              <a:rPr lang="vi-VN" sz="2400" b="0">
                <a:solidFill>
                  <a:srgbClr val="000000"/>
                </a:solidFill>
                <a:highlight>
                  <a:srgbClr val="FFFFFF"/>
                </a:highlight>
                <a:latin typeface="PragmataPro Mono Liga" panose="02000509040000020004" pitchFamily="49" charset="0"/>
              </a:rPr>
              <a:t>ố</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phần</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tử&gt;</a:t>
            </a:r>
            <a:r>
              <a:rPr lang="vi-VN" sz="2400" b="0">
                <a:solidFill>
                  <a:srgbClr val="FF0000"/>
                </a:solidFill>
                <a:highlight>
                  <a:srgbClr val="FFFFFF"/>
                </a:highlight>
                <a:latin typeface="PragmataPro Mono Liga" panose="02000509040000020004" pitchFamily="49" charset="0"/>
              </a:rPr>
              <a:t>]</a:t>
            </a:r>
            <a:r>
              <a:rPr lang="vi-VN" sz="2400" b="0">
                <a:solidFill>
                  <a:srgbClr val="000000"/>
                </a:solidFill>
                <a:highlight>
                  <a:srgbClr val="FFFFFF"/>
                </a:highlight>
                <a:latin typeface="PragmataPro Mono Liga" panose="02000509040000020004" pitchFamily="49" charset="0"/>
              </a:rPr>
              <a:t>;</a:t>
            </a:r>
          </a:p>
          <a:p>
            <a:pPr>
              <a:lnSpc>
                <a:spcPct val="150000"/>
              </a:lnSpc>
              <a:buNone/>
            </a:pPr>
            <a:r>
              <a:rPr lang="vi-VN" sz="2400" b="0">
                <a:solidFill>
                  <a:srgbClr val="000000"/>
                </a:solidFill>
                <a:highlight>
                  <a:srgbClr val="FFFFFF"/>
                </a:highlight>
                <a:latin typeface="PragmataPro Mono Liga" panose="02000509040000020004" pitchFamily="49" charset="0"/>
              </a:rPr>
              <a:t>&lt;</a:t>
            </a:r>
            <a:r>
              <a:rPr lang="en-US" sz="2400" b="0">
                <a:solidFill>
                  <a:srgbClr val="000000"/>
                </a:solidFill>
                <a:highlight>
                  <a:srgbClr val="FFFFFF"/>
                </a:highlight>
                <a:latin typeface="PragmataPro Mono Liga" panose="02000509040000020004" pitchFamily="49" charset="0"/>
              </a:rPr>
              <a:t>T</a:t>
            </a:r>
            <a:r>
              <a:rPr lang="vi-VN" sz="2400" b="0">
                <a:solidFill>
                  <a:srgbClr val="000000"/>
                </a:solidFill>
                <a:highlight>
                  <a:srgbClr val="FFFFFF"/>
                </a:highlight>
                <a:latin typeface="PragmataPro Mono Liga" panose="02000509040000020004" pitchFamily="49" charset="0"/>
              </a:rPr>
              <a:t>ên</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kiểu</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mảng&gt; &lt;</a:t>
            </a:r>
            <a:r>
              <a:rPr lang="en-US" sz="2400" b="0">
                <a:solidFill>
                  <a:srgbClr val="000000"/>
                </a:solidFill>
                <a:highlight>
                  <a:srgbClr val="FFFFFF"/>
                </a:highlight>
                <a:latin typeface="PragmataPro Mono Liga" panose="02000509040000020004" pitchFamily="49" charset="0"/>
              </a:rPr>
              <a:t>T</a:t>
            </a:r>
            <a:r>
              <a:rPr lang="vi-VN" sz="2400" b="0">
                <a:solidFill>
                  <a:srgbClr val="000000"/>
                </a:solidFill>
                <a:highlight>
                  <a:srgbClr val="FFFFFF"/>
                </a:highlight>
                <a:latin typeface="PragmataPro Mono Liga" panose="02000509040000020004" pitchFamily="49" charset="0"/>
              </a:rPr>
              <a:t>ên</a:t>
            </a:r>
            <a:r>
              <a:rPr lang="en-US" sz="2400" b="0">
                <a:solidFill>
                  <a:srgbClr val="000000"/>
                </a:solidFill>
                <a:highlight>
                  <a:srgbClr val="FFFFFF"/>
                </a:highlight>
                <a:latin typeface="PragmataPro Mono Liga" panose="02000509040000020004" pitchFamily="49" charset="0"/>
              </a:rPr>
              <a:t>_</a:t>
            </a:r>
            <a:r>
              <a:rPr lang="vi-VN" sz="2400" b="0">
                <a:solidFill>
                  <a:srgbClr val="000000"/>
                </a:solidFill>
                <a:highlight>
                  <a:srgbClr val="FFFFFF"/>
                </a:highlight>
                <a:latin typeface="PragmataPro Mono Liga" panose="02000509040000020004" pitchFamily="49" charset="0"/>
              </a:rPr>
              <a:t>biến</a:t>
            </a:r>
            <a:r>
              <a:rPr lang="en-US" sz="2400" b="0">
                <a:solidFill>
                  <a:srgbClr val="000000"/>
                </a:solidFill>
                <a:highlight>
                  <a:srgbClr val="FFFFFF"/>
                </a:highlight>
                <a:latin typeface="PragmataPro Mono Liga" panose="02000509040000020004" pitchFamily="49" charset="0"/>
              </a:rPr>
              <a:t>_M</a:t>
            </a:r>
            <a:r>
              <a:rPr lang="vi-VN" sz="2400" b="0">
                <a:solidFill>
                  <a:srgbClr val="000000"/>
                </a:solidFill>
                <a:highlight>
                  <a:srgbClr val="FFFFFF"/>
                </a:highlight>
                <a:latin typeface="PragmataPro Mono Liga" panose="02000509040000020004" pitchFamily="49" charset="0"/>
              </a:rPr>
              <a:t>ảng&gt;;</a:t>
            </a:r>
          </a:p>
        </p:txBody>
      </p:sp>
      <p:sp>
        <p:nvSpPr>
          <p:cNvPr id="12" name="TextBox 11"/>
          <p:cNvSpPr txBox="1">
            <a:spLocks noChangeArrowheads="1"/>
          </p:cNvSpPr>
          <p:nvPr/>
        </p:nvSpPr>
        <p:spPr bwMode="auto">
          <a:xfrm>
            <a:off x="1104735" y="3782461"/>
            <a:ext cx="6019965" cy="1214884"/>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charset="0"/>
                <a:cs typeface="Tahoma" panose="020B060403050404020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charset="0"/>
                <a:cs typeface="Tahoma" panose="020B0604030504040204" charset="0"/>
              </a:defRPr>
            </a:lvl2pPr>
            <a:lvl3pPr marL="1143000" indent="-228600">
              <a:spcBef>
                <a:spcPct val="20000"/>
              </a:spcBef>
              <a:buClr>
                <a:schemeClr val="tx1"/>
              </a:buClr>
              <a:buChar char="•"/>
              <a:defRPr sz="2400">
                <a:solidFill>
                  <a:schemeClr val="tx1"/>
                </a:solidFill>
                <a:latin typeface="Tahoma" panose="020B0604030504040204" charset="0"/>
                <a:cs typeface="Tahoma" panose="020B0604030504040204" charset="0"/>
              </a:defRPr>
            </a:lvl3pPr>
            <a:lvl4pPr marL="1600200" indent="-228600">
              <a:spcBef>
                <a:spcPct val="20000"/>
              </a:spcBef>
              <a:buChar char="–"/>
              <a:defRPr sz="2000">
                <a:solidFill>
                  <a:schemeClr val="tx1"/>
                </a:solidFill>
                <a:latin typeface="Tahoma" panose="020B0604030504040204" charset="0"/>
                <a:cs typeface="Tahoma" panose="020B0604030504040204" charset="0"/>
              </a:defRPr>
            </a:lvl4pPr>
            <a:lvl5pPr marL="2057400" indent="-228600">
              <a:spcBef>
                <a:spcPct val="20000"/>
              </a:spcBef>
              <a:buChar char="»"/>
              <a:defRPr sz="2000">
                <a:solidFill>
                  <a:schemeClr val="tx1"/>
                </a:solidFill>
                <a:latin typeface="Tahoma" panose="020B0604030504040204" charset="0"/>
                <a:cs typeface="Tahoma" panose="020B0604030504040204" charset="0"/>
              </a:defRPr>
            </a:lvl5pPr>
            <a:lvl6pPr marL="25146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6pPr>
            <a:lvl7pPr marL="29718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7pPr>
            <a:lvl8pPr marL="34290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8pPr>
            <a:lvl9pPr marL="38862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9pPr>
          </a:lstStyle>
          <a:p>
            <a:pPr>
              <a:lnSpc>
                <a:spcPct val="150000"/>
              </a:lnSpc>
              <a:buNone/>
            </a:pPr>
            <a:r>
              <a:rPr lang="en-US" sz="2400" b="0">
                <a:solidFill>
                  <a:srgbClr val="0000FF"/>
                </a:solidFill>
                <a:latin typeface="Consolas" panose="020B0609020204030204" pitchFamily="49" charset="0"/>
              </a:rPr>
              <a:t>typedef</a:t>
            </a:r>
            <a:r>
              <a:rPr lang="en-US" sz="2400" b="0">
                <a:solidFill>
                  <a:srgbClr val="000000"/>
                </a:solidFill>
                <a:latin typeface="Consolas" panose="020B0609020204030204" pitchFamily="49" charset="0"/>
              </a:rPr>
              <a:t> </a:t>
            </a:r>
            <a:r>
              <a:rPr lang="en-US" sz="2400" b="0">
                <a:solidFill>
                  <a:srgbClr val="0000FF"/>
                </a:solidFill>
                <a:latin typeface="Consolas" panose="020B0609020204030204" pitchFamily="49" charset="0"/>
              </a:rPr>
              <a:t>int</a:t>
            </a:r>
            <a:r>
              <a:rPr lang="en-US" sz="2400" b="0">
                <a:solidFill>
                  <a:srgbClr val="000000"/>
                </a:solidFill>
                <a:latin typeface="Consolas" panose="020B0609020204030204" pitchFamily="49" charset="0"/>
              </a:rPr>
              <a:t> Mang1Chieu[</a:t>
            </a:r>
            <a:r>
              <a:rPr lang="en-US" sz="2400" b="0">
                <a:solidFill>
                  <a:srgbClr val="09885A"/>
                </a:solidFill>
                <a:latin typeface="Consolas" panose="020B0609020204030204" pitchFamily="49" charset="0"/>
              </a:rPr>
              <a:t>10</a:t>
            </a:r>
            <a:r>
              <a:rPr lang="en-US" sz="2400" b="0">
                <a:solidFill>
                  <a:srgbClr val="000000"/>
                </a:solidFill>
                <a:latin typeface="Consolas" panose="020B0609020204030204" pitchFamily="49" charset="0"/>
              </a:rPr>
              <a:t>];</a:t>
            </a:r>
          </a:p>
          <a:p>
            <a:pPr>
              <a:lnSpc>
                <a:spcPct val="150000"/>
              </a:lnSpc>
              <a:buNone/>
            </a:pPr>
            <a:r>
              <a:rPr lang="en-US" sz="2400" b="0">
                <a:solidFill>
                  <a:srgbClr val="0000FF"/>
                </a:solidFill>
                <a:latin typeface="Consolas" panose="020B0609020204030204" pitchFamily="49" charset="0"/>
              </a:rPr>
              <a:t>Mang1Chieu</a:t>
            </a:r>
            <a:r>
              <a:rPr lang="en-US" sz="2400" b="0">
                <a:solidFill>
                  <a:srgbClr val="000000"/>
                </a:solidFill>
                <a:latin typeface="Consolas" panose="020B0609020204030204" pitchFamily="49" charset="0"/>
              </a:rPr>
              <a:t> m1, m2, m3; </a:t>
            </a:r>
          </a:p>
        </p:txBody>
      </p:sp>
      <p:sp>
        <p:nvSpPr>
          <p:cNvPr id="2" name="Date Placeholder 1">
            <a:extLst>
              <a:ext uri="{FF2B5EF4-FFF2-40B4-BE49-F238E27FC236}">
                <a16:creationId xmlns:a16="http://schemas.microsoft.com/office/drawing/2014/main" id="{954A2DC6-3A73-5DC0-611D-4F33B1883AD6}"/>
              </a:ext>
            </a:extLst>
          </p:cNvPr>
          <p:cNvSpPr>
            <a:spLocks noGrp="1"/>
          </p:cNvSpPr>
          <p:nvPr>
            <p:ph type="dt" sz="half" idx="13"/>
          </p:nvPr>
        </p:nvSpPr>
        <p:spPr/>
        <p:txBody>
          <a:bodyPr/>
          <a:lstStyle/>
          <a:p>
            <a:r>
              <a:rPr lang="en-US"/>
              <a:t>June 2024</a:t>
            </a:r>
            <a:endParaRPr lang="en-US" dirty="0"/>
          </a:p>
        </p:txBody>
      </p:sp>
      <p:sp>
        <p:nvSpPr>
          <p:cNvPr id="5" name="Footer Placeholder 4">
            <a:extLst>
              <a:ext uri="{FF2B5EF4-FFF2-40B4-BE49-F238E27FC236}">
                <a16:creationId xmlns:a16="http://schemas.microsoft.com/office/drawing/2014/main" id="{2872B672-25D2-8E1F-9492-BA8C871DAB6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8" name="TextBox 7">
            <a:extLst>
              <a:ext uri="{FF2B5EF4-FFF2-40B4-BE49-F238E27FC236}">
                <a16:creationId xmlns:a16="http://schemas.microsoft.com/office/drawing/2014/main" id="{9FC1D7AB-6B04-9830-5F37-D343FC0F0678}"/>
              </a:ext>
            </a:extLst>
          </p:cNvPr>
          <p:cNvSpPr txBox="1"/>
          <p:nvPr/>
        </p:nvSpPr>
        <p:spPr>
          <a:xfrm>
            <a:off x="1104735" y="5183672"/>
            <a:ext cx="7058026" cy="1142620"/>
          </a:xfrm>
          <a:prstGeom prst="rect">
            <a:avLst/>
          </a:prstGeom>
          <a:noFill/>
          <a:ln>
            <a:solidFill>
              <a:schemeClr val="tx1">
                <a:lumMod val="50000"/>
              </a:schemeClr>
            </a:solidFill>
          </a:ln>
        </p:spPr>
        <p:txBody>
          <a:bodyPr wrap="square">
            <a:spAutoFit/>
          </a:bodyPr>
          <a:lstStyle/>
          <a:p>
            <a:pPr>
              <a:lnSpc>
                <a:spcPct val="150000"/>
              </a:lnSpc>
              <a:buNone/>
            </a:pPr>
            <a:r>
              <a:rPr lang="en-US" sz="2400" b="0">
                <a:solidFill>
                  <a:srgbClr val="000000"/>
                </a:solidFill>
                <a:latin typeface="Arial" panose="020B0604020202020204" pitchFamily="34" charset="0"/>
                <a:cs typeface="Arial" panose="020B0604020202020204" pitchFamily="34" charset="0"/>
              </a:rPr>
              <a:t>// Khai báo trên </a:t>
            </a:r>
            <a:r>
              <a:rPr lang="en-US" sz="2400" b="1">
                <a:solidFill>
                  <a:srgbClr val="000000"/>
                </a:solidFill>
                <a:latin typeface="Arial" panose="020B0604020202020204" pitchFamily="34" charset="0"/>
                <a:cs typeface="Arial" panose="020B0604020202020204" pitchFamily="34" charset="0"/>
              </a:rPr>
              <a:t>tương đương </a:t>
            </a:r>
            <a:r>
              <a:rPr lang="en-US" sz="2400" b="0">
                <a:solidFill>
                  <a:srgbClr val="000000"/>
                </a:solidFill>
                <a:latin typeface="Arial" panose="020B0604020202020204" pitchFamily="34" charset="0"/>
                <a:cs typeface="Arial" panose="020B0604020202020204" pitchFamily="34" charset="0"/>
              </a:rPr>
              <a:t>với khai báo :</a:t>
            </a:r>
          </a:p>
          <a:p>
            <a:pPr>
              <a:lnSpc>
                <a:spcPct val="150000"/>
              </a:lnSpc>
              <a:buNone/>
            </a:pPr>
            <a:r>
              <a:rPr lang="en-US" sz="2400" b="0">
                <a:solidFill>
                  <a:srgbClr val="0000FF"/>
                </a:solidFill>
                <a:latin typeface="Consolas" panose="020B0609020204030204" pitchFamily="49" charset="0"/>
              </a:rPr>
              <a:t>int</a:t>
            </a:r>
            <a:r>
              <a:rPr lang="en-US" sz="2400" b="0">
                <a:solidFill>
                  <a:srgbClr val="000000"/>
                </a:solidFill>
                <a:latin typeface="Consolas" panose="020B0609020204030204" pitchFamily="49" charset="0"/>
              </a:rPr>
              <a:t> m1[10], m2[10], m3[10];</a:t>
            </a:r>
            <a:endParaRPr lang="en-US" sz="2400"/>
          </a:p>
        </p:txBody>
      </p:sp>
      <p:sp>
        <p:nvSpPr>
          <p:cNvPr id="7" name="Slide Number Placeholder 6">
            <a:extLst>
              <a:ext uri="{FF2B5EF4-FFF2-40B4-BE49-F238E27FC236}">
                <a16:creationId xmlns:a16="http://schemas.microsoft.com/office/drawing/2014/main" id="{6D9C724D-3A22-6824-418B-41272A17733F}"/>
              </a:ext>
            </a:extLst>
          </p:cNvPr>
          <p:cNvSpPr>
            <a:spLocks noGrp="1"/>
          </p:cNvSpPr>
          <p:nvPr>
            <p:ph type="sldNum" sz="quarter" idx="12"/>
          </p:nvPr>
        </p:nvSpPr>
        <p:spPr/>
        <p:txBody>
          <a:bodyPr/>
          <a:lstStyle/>
          <a:p>
            <a:fld id="{D8B0B3AC-44A8-D142-AAF6-9A453466E1A4}" type="slidenum">
              <a:rPr lang="en-VN" smtClean="0"/>
              <a:pPr/>
              <a:t>21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Khởi tạo mảng 1 chiều</a:t>
            </a:r>
            <a:endParaRPr lang="en-US" sz="4000" dirty="0">
              <a:latin typeface="+mj-lt"/>
              <a:ea typeface="Tahoma" panose="020B0604030504040204" charset="0"/>
              <a:cs typeface="Tahoma" panose="020B0604030504040204" charset="0"/>
            </a:endParaRPr>
          </a:p>
        </p:txBody>
      </p:sp>
      <p:sp>
        <p:nvSpPr>
          <p:cNvPr id="6" name="Content Placeholder 5"/>
          <p:cNvSpPr>
            <a:spLocks noGrp="1"/>
          </p:cNvSpPr>
          <p:nvPr>
            <p:ph idx="1"/>
          </p:nvPr>
        </p:nvSpPr>
        <p:spPr/>
        <p:txBody>
          <a:bodyPr>
            <a:noAutofit/>
          </a:bodyPr>
          <a:lstStyle/>
          <a:p>
            <a:pPr>
              <a:lnSpc>
                <a:spcPct val="150000"/>
              </a:lnSpc>
            </a:pPr>
            <a:r>
              <a:rPr lang="en-US" sz="2400" dirty="0" err="1">
                <a:solidFill>
                  <a:schemeClr val="tx1">
                    <a:lumMod val="50000"/>
                  </a:schemeClr>
                </a:solidFill>
                <a:ea typeface="Tahoma" panose="020B0604030504040204" charset="0"/>
              </a:rPr>
              <a:t>Khởi</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tạo</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giá</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trị</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cho</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mọi</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phần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tử</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của</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mảng</a:t>
            </a:r>
            <a:endParaRPr lang="en-US" sz="2400" dirty="0">
              <a:solidFill>
                <a:schemeClr val="tx1">
                  <a:lumMod val="50000"/>
                </a:schemeClr>
              </a:solidFill>
              <a:ea typeface="Tahoma" panose="020B0604030504040204" charset="0"/>
            </a:endParaRP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 = {</a:t>
            </a:r>
            <a:r>
              <a:rPr lang="en-US" sz="2400">
                <a:solidFill>
                  <a:srgbClr val="098658"/>
                </a:solidFill>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20</a:t>
            </a:r>
            <a:r>
              <a:rPr lang="en-US" sz="2400" b="0">
                <a:solidFill>
                  <a:srgbClr val="000000"/>
                </a:solidFill>
                <a:effectLst/>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3</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a:t>
            </a:r>
            <a:r>
              <a:rPr lang="en-US" sz="2400" b="0">
                <a:solidFill>
                  <a:srgbClr val="098658"/>
                </a:solidFill>
                <a:effectLst/>
                <a:highlight>
                  <a:srgbClr val="FFFFFF"/>
                </a:highlight>
                <a:latin typeface="PragmataPro Mono Liga" panose="02000509040000020004" pitchFamily="49" charset="0"/>
              </a:rPr>
              <a:t>40</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vi-VN" sz="2400">
                <a:solidFill>
                  <a:schemeClr val="tx1">
                    <a:lumMod val="50000"/>
                  </a:schemeClr>
                </a:solidFill>
                <a:latin typeface="+mn-lt"/>
                <a:ea typeface="Tahoma" panose="020B0604030504040204" charset="0"/>
                <a:cs typeface="Tahoma" panose="020B0604030504040204" charset="0"/>
              </a:rPr>
              <a:t>Khởi </a:t>
            </a:r>
            <a:r>
              <a:rPr lang="vi-VN" sz="2400" dirty="0">
                <a:solidFill>
                  <a:schemeClr val="tx1">
                    <a:lumMod val="50000"/>
                  </a:schemeClr>
                </a:solidFill>
                <a:latin typeface="+mn-lt"/>
                <a:ea typeface="Tahoma" panose="020B0604030504040204" charset="0"/>
                <a:cs typeface="Tahoma" panose="020B0604030504040204" charset="0"/>
              </a:rPr>
              <a:t>tạo giá trị cho một số phần tử đầu mảng </a:t>
            </a: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B</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 = {</a:t>
            </a:r>
            <a:r>
              <a:rPr lang="en-US" sz="2400">
                <a:solidFill>
                  <a:srgbClr val="098658"/>
                </a:solidFill>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20</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a:solidFill>
                  <a:schemeClr val="tx1">
                    <a:lumMod val="50000"/>
                  </a:schemeClr>
                </a:solidFill>
                <a:ea typeface="Tahoma" panose="020B0604030504040204" charset="0"/>
              </a:rPr>
              <a:t>Khởi </a:t>
            </a:r>
            <a:r>
              <a:rPr lang="en-US" sz="2400" dirty="0" err="1">
                <a:solidFill>
                  <a:schemeClr val="tx1">
                    <a:lumMod val="50000"/>
                  </a:schemeClr>
                </a:solidFill>
                <a:ea typeface="Tahoma" panose="020B0604030504040204" charset="0"/>
              </a:rPr>
              <a:t>tạo</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giá</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trị</a:t>
            </a:r>
            <a:r>
              <a:rPr lang="en-US" sz="2400" dirty="0">
                <a:solidFill>
                  <a:schemeClr val="tx1">
                    <a:lumMod val="50000"/>
                  </a:schemeClr>
                </a:solidFill>
                <a:ea typeface="Tahoma" panose="020B0604030504040204" charset="0"/>
              </a:rPr>
              <a:t> 0 </a:t>
            </a:r>
            <a:r>
              <a:rPr lang="en-US" sz="2400" dirty="0" err="1">
                <a:solidFill>
                  <a:schemeClr val="tx1">
                    <a:lumMod val="50000"/>
                  </a:schemeClr>
                </a:solidFill>
                <a:ea typeface="Tahoma" panose="020B0604030504040204" charset="0"/>
              </a:rPr>
              <a:t>cho</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mọi</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phần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tử</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của</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mảng</a:t>
            </a:r>
            <a:r>
              <a:rPr lang="en-US" sz="2400" dirty="0">
                <a:solidFill>
                  <a:schemeClr val="tx1">
                    <a:lumMod val="50000"/>
                  </a:schemeClr>
                </a:solidFill>
                <a:ea typeface="Tahoma" panose="020B0604030504040204" charset="0"/>
              </a:rPr>
              <a:t> </a:t>
            </a: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C</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4</a:t>
            </a:r>
            <a:r>
              <a:rPr lang="en-US" sz="2400" b="0">
                <a:solidFill>
                  <a:srgbClr val="000000"/>
                </a:solidFill>
                <a:effectLst/>
                <a:highlight>
                  <a:srgbClr val="FFFFFF"/>
                </a:highlight>
                <a:latin typeface="PragmataPro Mono Liga" panose="02000509040000020004" pitchFamily="49" charset="0"/>
              </a:rPr>
              <a:t>] = {};</a:t>
            </a:r>
          </a:p>
          <a:p>
            <a:pPr>
              <a:lnSpc>
                <a:spcPct val="150000"/>
              </a:lnSpc>
            </a:pPr>
            <a:r>
              <a:rPr lang="vi-VN" sz="2400">
                <a:solidFill>
                  <a:schemeClr val="tx1">
                    <a:lumMod val="50000"/>
                  </a:schemeClr>
                </a:solidFill>
                <a:latin typeface="Tahoma" panose="020B0604030504040204" charset="0"/>
                <a:ea typeface="Tahoma" panose="020B0604030504040204" charset="0"/>
                <a:cs typeface="Tahoma" panose="020B0604030504040204" charset="0"/>
              </a:rPr>
              <a:t>Tự </a:t>
            </a:r>
            <a:r>
              <a:rPr lang="vi-VN" sz="2400" dirty="0">
                <a:solidFill>
                  <a:schemeClr val="tx1">
                    <a:lumMod val="50000"/>
                  </a:schemeClr>
                </a:solidFill>
                <a:latin typeface="Tahoma" panose="020B0604030504040204" charset="0"/>
                <a:ea typeface="Tahoma" panose="020B0604030504040204" charset="0"/>
                <a:cs typeface="Tahoma" panose="020B0604030504040204" charset="0"/>
              </a:rPr>
              <a:t>động xác định số lượng phần tử</a:t>
            </a:r>
            <a:endParaRPr lang="en-US" sz="2400" dirty="0">
              <a:solidFill>
                <a:schemeClr val="tx1">
                  <a:lumMod val="50000"/>
                </a:schemeClr>
              </a:solidFill>
              <a:latin typeface="Tahoma" panose="020B0604030504040204" charset="0"/>
              <a:ea typeface="Tahoma" panose="020B0604030504040204" charset="0"/>
              <a:cs typeface="Tahoma" panose="020B0604030504040204" charset="0"/>
            </a:endParaRP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E</a:t>
            </a:r>
            <a:r>
              <a:rPr lang="en-US" sz="2400" b="0">
                <a:solidFill>
                  <a:srgbClr val="000000"/>
                </a:solidFill>
                <a:effectLst/>
                <a:highlight>
                  <a:srgbClr val="FFFFFF"/>
                </a:highlight>
                <a:latin typeface="PragmataPro Mono Liga" panose="02000509040000020004" pitchFamily="49" charset="0"/>
              </a:rPr>
              <a:t>[] = {</a:t>
            </a:r>
            <a:r>
              <a:rPr lang="en-US" sz="2400">
                <a:solidFill>
                  <a:srgbClr val="098658"/>
                </a:solidFill>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20, 30, 40</a:t>
            </a:r>
            <a:r>
              <a:rPr lang="en-US" sz="2400" b="0">
                <a:solidFill>
                  <a:srgbClr val="000000"/>
                </a:solidFill>
                <a:effectLst/>
                <a:highlight>
                  <a:srgbClr val="FFFFFF"/>
                </a:highlight>
                <a:latin typeface="PragmataPro Mono Liga" panose="02000509040000020004" pitchFamily="49" charset="0"/>
              </a:rPr>
              <a:t>};</a:t>
            </a:r>
          </a:p>
          <a:p>
            <a:pPr marL="0" indent="0">
              <a:buNone/>
            </a:pP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a:solidFill>
                  <a:srgbClr val="001080"/>
                </a:solidFill>
                <a:highlight>
                  <a:srgbClr val="FFFFFF"/>
                </a:highlight>
                <a:latin typeface="PragmataPro Mono Liga" panose="02000509040000020004" pitchFamily="49" charset="0"/>
              </a:rPr>
              <a:t>F</a:t>
            </a:r>
            <a:r>
              <a:rPr lang="en-US" sz="2400" b="0">
                <a:solidFill>
                  <a:srgbClr val="000000"/>
                </a:solidFill>
                <a:effectLst/>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10</a:t>
            </a:r>
            <a:r>
              <a:rPr lang="en-US" sz="2400" b="0">
                <a:solidFill>
                  <a:srgbClr val="000000"/>
                </a:solidFill>
                <a:effectLst/>
                <a:highlight>
                  <a:srgbClr val="FFFFFF"/>
                </a:highlight>
                <a:latin typeface="PragmataPro Mono Liga" panose="02000509040000020004" pitchFamily="49" charset="0"/>
              </a:rPr>
              <a:t>, </a:t>
            </a:r>
            <a:r>
              <a:rPr lang="en-US" sz="2400">
                <a:solidFill>
                  <a:srgbClr val="098658"/>
                </a:solidFill>
                <a:highlight>
                  <a:srgbClr val="FFFFFF"/>
                </a:highlight>
                <a:latin typeface="PragmataPro Mono Liga" panose="02000509040000020004" pitchFamily="49" charset="0"/>
              </a:rPr>
              <a:t>20, 30, 40</a:t>
            </a:r>
            <a:r>
              <a:rPr lang="en-US" sz="2400" b="0">
                <a:solidFill>
                  <a:srgbClr val="000000"/>
                </a:solidFill>
                <a:effectLst/>
                <a:highlight>
                  <a:srgbClr val="FFFFFF"/>
                </a:highlight>
                <a:latin typeface="PragmataPro Mono Liga" panose="02000509040000020004" pitchFamily="49" charset="0"/>
              </a:rPr>
              <a:t>};</a:t>
            </a:r>
            <a:endParaRPr lang="en-US" sz="2400">
              <a:solidFill>
                <a:schemeClr val="tx1">
                  <a:lumMod val="50000"/>
                </a:schemeClr>
              </a:solidFill>
              <a:latin typeface="Fira Code" panose="020B0809050000020004" pitchFamily="49" charset="0"/>
            </a:endParaRPr>
          </a:p>
          <a:p>
            <a:pPr marL="25400" indent="0">
              <a:lnSpc>
                <a:spcPct val="150000"/>
              </a:lnSpc>
              <a:buNone/>
            </a:pPr>
            <a:endParaRPr lang="en-US" sz="2400">
              <a:solidFill>
                <a:schemeClr val="tx1">
                  <a:lumMod val="50000"/>
                </a:schemeClr>
              </a:solidFill>
              <a:latin typeface="Fira Code" panose="020B0809050000020004" pitchFamily="49" charset="0"/>
            </a:endParaRPr>
          </a:p>
          <a:p>
            <a:pPr marL="25400" indent="0">
              <a:lnSpc>
                <a:spcPct val="150000"/>
              </a:lnSpc>
              <a:buNone/>
            </a:pPr>
            <a:endParaRPr lang="en-US" sz="2400" dirty="0">
              <a:solidFill>
                <a:schemeClr val="tx1">
                  <a:lumMod val="50000"/>
                </a:schemeClr>
              </a:solidFill>
              <a:latin typeface="Fira Code" panose="020B0809050000020004" pitchFamily="49" charset="0"/>
            </a:endParaRPr>
          </a:p>
        </p:txBody>
      </p:sp>
      <p:grpSp>
        <p:nvGrpSpPr>
          <p:cNvPr id="62" name="Group 61"/>
          <p:cNvGrpSpPr/>
          <p:nvPr/>
        </p:nvGrpSpPr>
        <p:grpSpPr>
          <a:xfrm>
            <a:off x="6951555" y="2998539"/>
            <a:ext cx="3338232" cy="657363"/>
            <a:chOff x="4795835" y="2975212"/>
            <a:chExt cx="3338232" cy="657363"/>
          </a:xfrm>
          <a:noFill/>
        </p:grpSpPr>
        <p:grpSp>
          <p:nvGrpSpPr>
            <p:cNvPr id="25" name="Group 13"/>
            <p:cNvGrpSpPr/>
            <p:nvPr/>
          </p:nvGrpSpPr>
          <p:grpSpPr>
            <a:xfrm>
              <a:off x="4795835" y="3236792"/>
              <a:ext cx="3326858" cy="395783"/>
              <a:chOff x="4894384" y="3950678"/>
              <a:chExt cx="1465379" cy="246184"/>
            </a:xfrm>
            <a:grpFill/>
          </p:grpSpPr>
          <p:sp>
            <p:nvSpPr>
              <p:cNvPr id="26" name="Rectangle 3"/>
              <p:cNvSpPr/>
              <p:nvPr/>
            </p:nvSpPr>
            <p:spPr>
              <a:xfrm>
                <a:off x="489438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10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27" name="Rectangle 26"/>
              <p:cNvSpPr/>
              <p:nvPr/>
            </p:nvSpPr>
            <p:spPr>
              <a:xfrm>
                <a:off x="5269521"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20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28" name="Rectangle 27"/>
              <p:cNvSpPr/>
              <p:nvPr/>
            </p:nvSpPr>
            <p:spPr>
              <a:xfrm>
                <a:off x="5644657"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29" name="Rectangle 28"/>
              <p:cNvSpPr/>
              <p:nvPr/>
            </p:nvSpPr>
            <p:spPr>
              <a:xfrm>
                <a:off x="601979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50000"/>
                      </a:schemeClr>
                    </a:solidFill>
                    <a:latin typeface="Tahoma" panose="020B0604030504040204" charset="0"/>
                    <a:ea typeface="Tahoma" panose="020B0604030504040204" charset="0"/>
                    <a:cs typeface="Tahoma" panose="020B0604030504040204" charset="0"/>
                  </a:rPr>
                  <a:t>0</a:t>
                </a:r>
              </a:p>
            </p:txBody>
          </p:sp>
        </p:grpSp>
        <p:grpSp>
          <p:nvGrpSpPr>
            <p:cNvPr id="41" name="Group 13"/>
            <p:cNvGrpSpPr/>
            <p:nvPr/>
          </p:nvGrpSpPr>
          <p:grpSpPr>
            <a:xfrm>
              <a:off x="4807209" y="2975212"/>
              <a:ext cx="3326858" cy="136476"/>
              <a:chOff x="4894384" y="3950678"/>
              <a:chExt cx="1465379" cy="246184"/>
            </a:xfrm>
            <a:grpFill/>
          </p:grpSpPr>
          <p:sp>
            <p:nvSpPr>
              <p:cNvPr id="42" name="Rectangle 3"/>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0</a:t>
                </a:r>
              </a:p>
            </p:txBody>
          </p:sp>
          <p:sp>
            <p:nvSpPr>
              <p:cNvPr id="43" name="Rectangle 42"/>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1</a:t>
                </a:r>
              </a:p>
            </p:txBody>
          </p:sp>
          <p:sp>
            <p:nvSpPr>
              <p:cNvPr id="44" name="Rectangle 43"/>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2</a:t>
                </a:r>
              </a:p>
            </p:txBody>
          </p:sp>
          <p:sp>
            <p:nvSpPr>
              <p:cNvPr id="45" name="Rectangle 44"/>
              <p:cNvSpPr/>
              <p:nvPr/>
            </p:nvSpPr>
            <p:spPr>
              <a:xfrm>
                <a:off x="601979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3</a:t>
                </a:r>
              </a:p>
            </p:txBody>
          </p:sp>
        </p:grpSp>
      </p:grpSp>
      <p:grpSp>
        <p:nvGrpSpPr>
          <p:cNvPr id="61" name="Group 60"/>
          <p:cNvGrpSpPr/>
          <p:nvPr/>
        </p:nvGrpSpPr>
        <p:grpSpPr>
          <a:xfrm>
            <a:off x="6930304" y="1746044"/>
            <a:ext cx="3367800" cy="641445"/>
            <a:chOff x="4779914" y="1555843"/>
            <a:chExt cx="3367800" cy="641445"/>
          </a:xfrm>
          <a:noFill/>
        </p:grpSpPr>
        <p:grpSp>
          <p:nvGrpSpPr>
            <p:cNvPr id="5" name="Group 13"/>
            <p:cNvGrpSpPr/>
            <p:nvPr/>
          </p:nvGrpSpPr>
          <p:grpSpPr>
            <a:xfrm>
              <a:off x="4820856" y="1801505"/>
              <a:ext cx="3326858" cy="395783"/>
              <a:chOff x="4894384" y="3950678"/>
              <a:chExt cx="1465379" cy="246184"/>
            </a:xfrm>
            <a:grpFill/>
          </p:grpSpPr>
          <p:sp>
            <p:nvSpPr>
              <p:cNvPr id="7" name="Rectangle 3"/>
              <p:cNvSpPr/>
              <p:nvPr/>
            </p:nvSpPr>
            <p:spPr>
              <a:xfrm>
                <a:off x="489438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10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8" name="Rectangle 7"/>
              <p:cNvSpPr/>
              <p:nvPr/>
            </p:nvSpPr>
            <p:spPr>
              <a:xfrm>
                <a:off x="5269521"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20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9" name="Rectangle 8"/>
              <p:cNvSpPr/>
              <p:nvPr/>
            </p:nvSpPr>
            <p:spPr>
              <a:xfrm>
                <a:off x="5644657"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30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10" name="Rectangle 9"/>
              <p:cNvSpPr/>
              <p:nvPr/>
            </p:nvSpPr>
            <p:spPr>
              <a:xfrm>
                <a:off x="601979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40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grpSp>
        <p:grpSp>
          <p:nvGrpSpPr>
            <p:cNvPr id="46" name="Group 13"/>
            <p:cNvGrpSpPr/>
            <p:nvPr/>
          </p:nvGrpSpPr>
          <p:grpSpPr>
            <a:xfrm>
              <a:off x="4779914" y="1555843"/>
              <a:ext cx="3326858" cy="136476"/>
              <a:chOff x="4894384" y="3950678"/>
              <a:chExt cx="1465379" cy="246184"/>
            </a:xfrm>
            <a:grpFill/>
          </p:grpSpPr>
          <p:sp>
            <p:nvSpPr>
              <p:cNvPr id="47" name="Rectangle 3"/>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0</a:t>
                </a:r>
              </a:p>
            </p:txBody>
          </p:sp>
          <p:sp>
            <p:nvSpPr>
              <p:cNvPr id="48" name="Rectangle 47"/>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1</a:t>
                </a:r>
              </a:p>
            </p:txBody>
          </p:sp>
          <p:sp>
            <p:nvSpPr>
              <p:cNvPr id="49" name="Rectangle 48"/>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2</a:t>
                </a:r>
              </a:p>
            </p:txBody>
          </p:sp>
          <p:sp>
            <p:nvSpPr>
              <p:cNvPr id="50" name="Rectangle 49"/>
              <p:cNvSpPr/>
              <p:nvPr/>
            </p:nvSpPr>
            <p:spPr>
              <a:xfrm>
                <a:off x="601979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3</a:t>
                </a:r>
              </a:p>
            </p:txBody>
          </p:sp>
        </p:grpSp>
      </p:grpSp>
      <p:grpSp>
        <p:nvGrpSpPr>
          <p:cNvPr id="63" name="Group 62"/>
          <p:cNvGrpSpPr/>
          <p:nvPr/>
        </p:nvGrpSpPr>
        <p:grpSpPr>
          <a:xfrm>
            <a:off x="6971246" y="4135731"/>
            <a:ext cx="3338230" cy="616422"/>
            <a:chOff x="4836778" y="4394577"/>
            <a:chExt cx="3338230" cy="616422"/>
          </a:xfrm>
          <a:noFill/>
        </p:grpSpPr>
        <p:grpSp>
          <p:nvGrpSpPr>
            <p:cNvPr id="30" name="Group 13"/>
            <p:cNvGrpSpPr/>
            <p:nvPr/>
          </p:nvGrpSpPr>
          <p:grpSpPr>
            <a:xfrm>
              <a:off x="4836778" y="4615216"/>
              <a:ext cx="3326858" cy="395783"/>
              <a:chOff x="4894384" y="3950678"/>
              <a:chExt cx="1465379" cy="246184"/>
            </a:xfrm>
            <a:grpFill/>
          </p:grpSpPr>
          <p:sp>
            <p:nvSpPr>
              <p:cNvPr id="31" name="Rectangle 3"/>
              <p:cNvSpPr/>
              <p:nvPr/>
            </p:nvSpPr>
            <p:spPr>
              <a:xfrm>
                <a:off x="489438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32" name="Rectangle 31"/>
              <p:cNvSpPr/>
              <p:nvPr/>
            </p:nvSpPr>
            <p:spPr>
              <a:xfrm>
                <a:off x="5269521"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33" name="Rectangle 32"/>
              <p:cNvSpPr/>
              <p:nvPr/>
            </p:nvSpPr>
            <p:spPr>
              <a:xfrm>
                <a:off x="5644657"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34" name="Rectangle 33"/>
              <p:cNvSpPr/>
              <p:nvPr/>
            </p:nvSpPr>
            <p:spPr>
              <a:xfrm>
                <a:off x="601979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50000"/>
                      </a:schemeClr>
                    </a:solidFill>
                    <a:latin typeface="Tahoma" panose="020B0604030504040204" charset="0"/>
                    <a:ea typeface="Tahoma" panose="020B0604030504040204" charset="0"/>
                    <a:cs typeface="Tahoma" panose="020B0604030504040204" charset="0"/>
                  </a:rPr>
                  <a:t>0</a:t>
                </a:r>
              </a:p>
            </p:txBody>
          </p:sp>
        </p:grpSp>
        <p:grpSp>
          <p:nvGrpSpPr>
            <p:cNvPr id="51" name="Group 13"/>
            <p:cNvGrpSpPr/>
            <p:nvPr/>
          </p:nvGrpSpPr>
          <p:grpSpPr>
            <a:xfrm>
              <a:off x="4848150" y="4394577"/>
              <a:ext cx="3326858" cy="136476"/>
              <a:chOff x="4894384" y="3950678"/>
              <a:chExt cx="1465379" cy="246184"/>
            </a:xfrm>
            <a:grpFill/>
          </p:grpSpPr>
          <p:sp>
            <p:nvSpPr>
              <p:cNvPr id="52" name="Rectangle 3"/>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0</a:t>
                </a:r>
              </a:p>
            </p:txBody>
          </p:sp>
          <p:sp>
            <p:nvSpPr>
              <p:cNvPr id="53" name="Rectangle 52"/>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1</a:t>
                </a:r>
              </a:p>
            </p:txBody>
          </p:sp>
          <p:sp>
            <p:nvSpPr>
              <p:cNvPr id="54" name="Rectangle 53"/>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2</a:t>
                </a:r>
              </a:p>
            </p:txBody>
          </p:sp>
          <p:sp>
            <p:nvSpPr>
              <p:cNvPr id="55" name="Rectangle 54"/>
              <p:cNvSpPr/>
              <p:nvPr/>
            </p:nvSpPr>
            <p:spPr>
              <a:xfrm>
                <a:off x="601979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3</a:t>
                </a:r>
              </a:p>
            </p:txBody>
          </p:sp>
        </p:grpSp>
      </p:grpSp>
      <p:grpSp>
        <p:nvGrpSpPr>
          <p:cNvPr id="64" name="Group 63"/>
          <p:cNvGrpSpPr/>
          <p:nvPr/>
        </p:nvGrpSpPr>
        <p:grpSpPr>
          <a:xfrm>
            <a:off x="6951555" y="5749403"/>
            <a:ext cx="3351881" cy="630070"/>
            <a:chOff x="4836779" y="5786649"/>
            <a:chExt cx="3351881" cy="630070"/>
          </a:xfrm>
          <a:noFill/>
        </p:grpSpPr>
        <p:grpSp>
          <p:nvGrpSpPr>
            <p:cNvPr id="35" name="Group 13"/>
            <p:cNvGrpSpPr/>
            <p:nvPr/>
          </p:nvGrpSpPr>
          <p:grpSpPr>
            <a:xfrm>
              <a:off x="4836779" y="6020936"/>
              <a:ext cx="3326856" cy="395783"/>
              <a:chOff x="4894384" y="3950678"/>
              <a:chExt cx="1465378" cy="246184"/>
            </a:xfrm>
            <a:grpFill/>
          </p:grpSpPr>
          <p:sp>
            <p:nvSpPr>
              <p:cNvPr id="36" name="Rectangle 3"/>
              <p:cNvSpPr/>
              <p:nvPr/>
            </p:nvSpPr>
            <p:spPr>
              <a:xfrm>
                <a:off x="489438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10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37" name="Rectangle 36"/>
              <p:cNvSpPr/>
              <p:nvPr/>
            </p:nvSpPr>
            <p:spPr>
              <a:xfrm>
                <a:off x="5269521"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20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38" name="Rectangle 37"/>
              <p:cNvSpPr/>
              <p:nvPr/>
            </p:nvSpPr>
            <p:spPr>
              <a:xfrm>
                <a:off x="5644657"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30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39" name="Rectangle 38"/>
              <p:cNvSpPr/>
              <p:nvPr/>
            </p:nvSpPr>
            <p:spPr>
              <a:xfrm>
                <a:off x="6019793"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40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grpSp>
        <p:grpSp>
          <p:nvGrpSpPr>
            <p:cNvPr id="56" name="Group 13"/>
            <p:cNvGrpSpPr/>
            <p:nvPr/>
          </p:nvGrpSpPr>
          <p:grpSpPr>
            <a:xfrm>
              <a:off x="4861802" y="5786649"/>
              <a:ext cx="3326858" cy="136476"/>
              <a:chOff x="4894384" y="3950678"/>
              <a:chExt cx="1465379" cy="246184"/>
            </a:xfrm>
            <a:grpFill/>
          </p:grpSpPr>
          <p:sp>
            <p:nvSpPr>
              <p:cNvPr id="57" name="Rectangle 3"/>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0</a:t>
                </a:r>
              </a:p>
            </p:txBody>
          </p:sp>
          <p:sp>
            <p:nvSpPr>
              <p:cNvPr id="58" name="Rectangle 57"/>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1</a:t>
                </a:r>
              </a:p>
            </p:txBody>
          </p:sp>
          <p:sp>
            <p:nvSpPr>
              <p:cNvPr id="59" name="Rectangle 58"/>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2</a:t>
                </a:r>
              </a:p>
            </p:txBody>
          </p:sp>
          <p:sp>
            <p:nvSpPr>
              <p:cNvPr id="60" name="Rectangle 59"/>
              <p:cNvSpPr/>
              <p:nvPr/>
            </p:nvSpPr>
            <p:spPr>
              <a:xfrm>
                <a:off x="601979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3</a:t>
                </a:r>
              </a:p>
            </p:txBody>
          </p:sp>
        </p:grpSp>
      </p:grpSp>
      <p:sp>
        <p:nvSpPr>
          <p:cNvPr id="3" name="Date Placeholder 2">
            <a:extLst>
              <a:ext uri="{FF2B5EF4-FFF2-40B4-BE49-F238E27FC236}">
                <a16:creationId xmlns:a16="http://schemas.microsoft.com/office/drawing/2014/main" id="{15383109-C7F0-461B-8670-7320BB437A30}"/>
              </a:ext>
            </a:extLst>
          </p:cNvPr>
          <p:cNvSpPr>
            <a:spLocks noGrp="1"/>
          </p:cNvSpPr>
          <p:nvPr>
            <p:ph type="dt" sz="half" idx="13"/>
          </p:nvPr>
        </p:nvSpPr>
        <p:spPr/>
        <p:txBody>
          <a:bodyPr/>
          <a:lstStyle/>
          <a:p>
            <a:r>
              <a:rPr lang="en-US"/>
              <a:t>June 2024</a:t>
            </a:r>
            <a:endParaRPr lang="en-US" dirty="0"/>
          </a:p>
        </p:txBody>
      </p:sp>
      <p:sp>
        <p:nvSpPr>
          <p:cNvPr id="12" name="Footer Placeholder 11">
            <a:extLst>
              <a:ext uri="{FF2B5EF4-FFF2-40B4-BE49-F238E27FC236}">
                <a16:creationId xmlns:a16="http://schemas.microsoft.com/office/drawing/2014/main" id="{B636DE37-95E2-521F-02D7-6DBF252F9D8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grpSp>
        <p:nvGrpSpPr>
          <p:cNvPr id="11" name="Group 10">
            <a:extLst>
              <a:ext uri="{FF2B5EF4-FFF2-40B4-BE49-F238E27FC236}">
                <a16:creationId xmlns:a16="http://schemas.microsoft.com/office/drawing/2014/main" id="{6F1EF53E-4522-B08F-8007-BDDFA88775B1}"/>
              </a:ext>
            </a:extLst>
          </p:cNvPr>
          <p:cNvGrpSpPr/>
          <p:nvPr/>
        </p:nvGrpSpPr>
        <p:grpSpPr>
          <a:xfrm>
            <a:off x="6962931" y="4976117"/>
            <a:ext cx="3351881" cy="630070"/>
            <a:chOff x="4836779" y="5786649"/>
            <a:chExt cx="3351881" cy="630070"/>
          </a:xfrm>
          <a:noFill/>
        </p:grpSpPr>
        <p:grpSp>
          <p:nvGrpSpPr>
            <p:cNvPr id="13" name="Group 13">
              <a:extLst>
                <a:ext uri="{FF2B5EF4-FFF2-40B4-BE49-F238E27FC236}">
                  <a16:creationId xmlns:a16="http://schemas.microsoft.com/office/drawing/2014/main" id="{F255FF38-386A-1ACE-077D-689A9532BC12}"/>
                </a:ext>
              </a:extLst>
            </p:cNvPr>
            <p:cNvGrpSpPr/>
            <p:nvPr/>
          </p:nvGrpSpPr>
          <p:grpSpPr>
            <a:xfrm>
              <a:off x="4836779" y="6020936"/>
              <a:ext cx="3326856" cy="395783"/>
              <a:chOff x="4894384" y="3950678"/>
              <a:chExt cx="1465378" cy="246184"/>
            </a:xfrm>
            <a:grpFill/>
          </p:grpSpPr>
          <p:sp>
            <p:nvSpPr>
              <p:cNvPr id="19" name="Rectangle 3">
                <a:extLst>
                  <a:ext uri="{FF2B5EF4-FFF2-40B4-BE49-F238E27FC236}">
                    <a16:creationId xmlns:a16="http://schemas.microsoft.com/office/drawing/2014/main" id="{DFD8E597-ECE8-DDF3-BD05-BEE5F6519981}"/>
                  </a:ext>
                </a:extLst>
              </p:cNvPr>
              <p:cNvSpPr/>
              <p:nvPr/>
            </p:nvSpPr>
            <p:spPr>
              <a:xfrm>
                <a:off x="4894384"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10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20" name="Rectangle 19">
                <a:extLst>
                  <a:ext uri="{FF2B5EF4-FFF2-40B4-BE49-F238E27FC236}">
                    <a16:creationId xmlns:a16="http://schemas.microsoft.com/office/drawing/2014/main" id="{78683933-40C8-C1A9-453F-7709ABB32EDA}"/>
                  </a:ext>
                </a:extLst>
              </p:cNvPr>
              <p:cNvSpPr/>
              <p:nvPr/>
            </p:nvSpPr>
            <p:spPr>
              <a:xfrm>
                <a:off x="5269521"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20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21" name="Rectangle 20">
                <a:extLst>
                  <a:ext uri="{FF2B5EF4-FFF2-40B4-BE49-F238E27FC236}">
                    <a16:creationId xmlns:a16="http://schemas.microsoft.com/office/drawing/2014/main" id="{0E0EB288-E945-E8BF-93A6-385D5502FC3C}"/>
                  </a:ext>
                </a:extLst>
              </p:cNvPr>
              <p:cNvSpPr/>
              <p:nvPr/>
            </p:nvSpPr>
            <p:spPr>
              <a:xfrm>
                <a:off x="5644657"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30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sp>
            <p:nvSpPr>
              <p:cNvPr id="22" name="Rectangle 21">
                <a:extLst>
                  <a:ext uri="{FF2B5EF4-FFF2-40B4-BE49-F238E27FC236}">
                    <a16:creationId xmlns:a16="http://schemas.microsoft.com/office/drawing/2014/main" id="{CC3C6CE1-FCA7-497A-ED87-C68340203E6A}"/>
                  </a:ext>
                </a:extLst>
              </p:cNvPr>
              <p:cNvSpPr/>
              <p:nvPr/>
            </p:nvSpPr>
            <p:spPr>
              <a:xfrm>
                <a:off x="6019793" y="3950678"/>
                <a:ext cx="339969" cy="246184"/>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a:solidFill>
                      <a:schemeClr val="tx1">
                        <a:lumMod val="50000"/>
                      </a:schemeClr>
                    </a:solidFill>
                    <a:latin typeface="Tahoma" panose="020B0604030504040204" charset="0"/>
                    <a:ea typeface="Tahoma" panose="020B0604030504040204" charset="0"/>
                    <a:cs typeface="Tahoma" panose="020B0604030504040204" charset="0"/>
                  </a:rPr>
                  <a:t>40</a:t>
                </a:r>
                <a:endParaRPr lang="en-US" sz="2000" b="1" dirty="0">
                  <a:solidFill>
                    <a:schemeClr val="tx1">
                      <a:lumMod val="50000"/>
                    </a:schemeClr>
                  </a:solidFill>
                  <a:latin typeface="Tahoma" panose="020B0604030504040204" charset="0"/>
                  <a:ea typeface="Tahoma" panose="020B0604030504040204" charset="0"/>
                  <a:cs typeface="Tahoma" panose="020B0604030504040204" charset="0"/>
                </a:endParaRPr>
              </a:p>
            </p:txBody>
          </p:sp>
        </p:grpSp>
        <p:grpSp>
          <p:nvGrpSpPr>
            <p:cNvPr id="14" name="Group 13">
              <a:extLst>
                <a:ext uri="{FF2B5EF4-FFF2-40B4-BE49-F238E27FC236}">
                  <a16:creationId xmlns:a16="http://schemas.microsoft.com/office/drawing/2014/main" id="{382B8992-03EF-8BDE-3431-8A97A6C7C4E3}"/>
                </a:ext>
              </a:extLst>
            </p:cNvPr>
            <p:cNvGrpSpPr/>
            <p:nvPr/>
          </p:nvGrpSpPr>
          <p:grpSpPr>
            <a:xfrm>
              <a:off x="4861802" y="5786649"/>
              <a:ext cx="3326858" cy="136476"/>
              <a:chOff x="4894384" y="3950678"/>
              <a:chExt cx="1465379" cy="246184"/>
            </a:xfrm>
            <a:grpFill/>
          </p:grpSpPr>
          <p:sp>
            <p:nvSpPr>
              <p:cNvPr id="15" name="Rectangle 3">
                <a:extLst>
                  <a:ext uri="{FF2B5EF4-FFF2-40B4-BE49-F238E27FC236}">
                    <a16:creationId xmlns:a16="http://schemas.microsoft.com/office/drawing/2014/main" id="{F9875F7A-FB02-E4F7-6018-933325388227}"/>
                  </a:ext>
                </a:extLst>
              </p:cNvPr>
              <p:cNvSpPr/>
              <p:nvPr/>
            </p:nvSpPr>
            <p:spPr>
              <a:xfrm>
                <a:off x="489438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0</a:t>
                </a:r>
              </a:p>
            </p:txBody>
          </p:sp>
          <p:sp>
            <p:nvSpPr>
              <p:cNvPr id="16" name="Rectangle 15">
                <a:extLst>
                  <a:ext uri="{FF2B5EF4-FFF2-40B4-BE49-F238E27FC236}">
                    <a16:creationId xmlns:a16="http://schemas.microsoft.com/office/drawing/2014/main" id="{59FD30C6-31AB-FEA5-2F97-D2EC38C6EFFF}"/>
                  </a:ext>
                </a:extLst>
              </p:cNvPr>
              <p:cNvSpPr/>
              <p:nvPr/>
            </p:nvSpPr>
            <p:spPr>
              <a:xfrm>
                <a:off x="5269521"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1</a:t>
                </a:r>
              </a:p>
            </p:txBody>
          </p:sp>
          <p:sp>
            <p:nvSpPr>
              <p:cNvPr id="17" name="Rectangle 16">
                <a:extLst>
                  <a:ext uri="{FF2B5EF4-FFF2-40B4-BE49-F238E27FC236}">
                    <a16:creationId xmlns:a16="http://schemas.microsoft.com/office/drawing/2014/main" id="{5BC9447E-CF50-4763-401E-5E9A6DCB6764}"/>
                  </a:ext>
                </a:extLst>
              </p:cNvPr>
              <p:cNvSpPr/>
              <p:nvPr/>
            </p:nvSpPr>
            <p:spPr>
              <a:xfrm>
                <a:off x="5644657"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2</a:t>
                </a:r>
              </a:p>
            </p:txBody>
          </p:sp>
          <p:sp>
            <p:nvSpPr>
              <p:cNvPr id="18" name="Rectangle 17">
                <a:extLst>
                  <a:ext uri="{FF2B5EF4-FFF2-40B4-BE49-F238E27FC236}">
                    <a16:creationId xmlns:a16="http://schemas.microsoft.com/office/drawing/2014/main" id="{517754BE-70D0-A248-0D6C-9292A81B637A}"/>
                  </a:ext>
                </a:extLst>
              </p:cNvPr>
              <p:cNvSpPr/>
              <p:nvPr/>
            </p:nvSpPr>
            <p:spPr>
              <a:xfrm>
                <a:off x="6019794" y="3950678"/>
                <a:ext cx="339969" cy="246184"/>
              </a:xfrm>
              <a:prstGeom prst="rect">
                <a:avLst/>
              </a:prstGeom>
              <a:grp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1600" b="1" dirty="0">
                    <a:solidFill>
                      <a:schemeClr val="tx1">
                        <a:lumMod val="50000"/>
                      </a:schemeClr>
                    </a:solidFill>
                  </a:rPr>
                  <a:t>3</a:t>
                </a:r>
              </a:p>
            </p:txBody>
          </p:sp>
        </p:grpSp>
      </p:grpSp>
      <p:sp>
        <p:nvSpPr>
          <p:cNvPr id="23" name="Slide Number Placeholder 22">
            <a:extLst>
              <a:ext uri="{FF2B5EF4-FFF2-40B4-BE49-F238E27FC236}">
                <a16:creationId xmlns:a16="http://schemas.microsoft.com/office/drawing/2014/main" id="{88579601-D8D7-EB1E-3F14-7660AABE7070}"/>
              </a:ext>
            </a:extLst>
          </p:cNvPr>
          <p:cNvSpPr>
            <a:spLocks noGrp="1"/>
          </p:cNvSpPr>
          <p:nvPr>
            <p:ph type="sldNum" sz="quarter" idx="12"/>
          </p:nvPr>
        </p:nvSpPr>
        <p:spPr/>
        <p:txBody>
          <a:bodyPr/>
          <a:lstStyle/>
          <a:p>
            <a:fld id="{D8B0B3AC-44A8-D142-AAF6-9A453466E1A4}" type="slidenum">
              <a:rPr lang="en-VN" smtClean="0"/>
              <a:pPr/>
              <a:t>22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anose="020B0604030504040204" charset="0"/>
                <a:cs typeface="Tahoma" panose="020B0604030504040204" charset="0"/>
              </a:rPr>
              <a:t>7.4.2 Chỉ số mảng và truy xuất phần tử mảng</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D0E54CE8-7552-5C37-4441-76723845CE2E}"/>
              </a:ext>
            </a:extLst>
          </p:cNvPr>
          <p:cNvSpPr>
            <a:spLocks noGrp="1"/>
          </p:cNvSpPr>
          <p:nvPr>
            <p:ph type="sldNum" sz="quarter" idx="12"/>
          </p:nvPr>
        </p:nvSpPr>
        <p:spPr/>
        <p:txBody>
          <a:bodyPr/>
          <a:lstStyle/>
          <a:p>
            <a:fld id="{D8B0B3AC-44A8-D142-AAF6-9A453466E1A4}" type="slidenum">
              <a:rPr lang="en-VN" smtClean="0"/>
              <a:pPr/>
              <a:t>23</a:t>
            </a:fld>
            <a:endParaRPr lang="en-VN" dirty="0"/>
          </a:p>
        </p:txBody>
      </p:sp>
    </p:spTree>
    <p:extLst>
      <p:ext uri="{BB962C8B-B14F-4D97-AF65-F5344CB8AC3E}">
        <p14:creationId xmlns:p14="http://schemas.microsoft.com/office/powerpoint/2010/main" val="31152034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514644" y="3429000"/>
            <a:ext cx="7286625" cy="3043646"/>
          </a:xfrm>
          <a:prstGeom prst="rect">
            <a:avLst/>
          </a:prstGeom>
          <a:ln>
            <a:solidFill>
              <a:schemeClr val="tx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a:t>
            </a:r>
            <a:r>
              <a:rPr lang="en-US" sz="2200" dirty="0">
                <a:solidFill>
                  <a:srgbClr val="09885A"/>
                </a:solidFill>
                <a:latin typeface="Consolas" panose="020B0609020204030204" pitchFamily="49" charset="0"/>
              </a:rPr>
              <a:t>5</a:t>
            </a:r>
            <a:r>
              <a:rPr lang="en-US" sz="2200" dirty="0">
                <a:solidFill>
                  <a:srgbClr val="000000"/>
                </a:solidFill>
                <a:latin typeface="Consolas" panose="020B0609020204030204" pitchFamily="49" charset="0"/>
              </a:rPr>
              <a:t>];</a:t>
            </a:r>
          </a:p>
          <a:p>
            <a:endParaRPr lang="en-US" sz="2200" dirty="0">
              <a:solidFill>
                <a:srgbClr val="000000"/>
              </a:solidFill>
              <a:latin typeface="Fira Code" panose="020B0809050000020004" pitchFamily="49" charset="0"/>
            </a:endParaRPr>
          </a:p>
          <a:p>
            <a:pPr>
              <a:lnSpc>
                <a:spcPct val="150000"/>
              </a:lnSpc>
            </a:pPr>
            <a:r>
              <a:rPr lang="en-US" sz="2200" dirty="0" err="1">
                <a:solidFill>
                  <a:schemeClr val="tx2"/>
                </a:solidFill>
                <a:latin typeface="Arial" panose="020B0604020202020204" pitchFamily="34" charset="0"/>
                <a:ea typeface="Tahoma" panose="020B0604030504040204" charset="0"/>
                <a:cs typeface="Arial" panose="020B0604020202020204" pitchFamily="34" charset="0"/>
              </a:rPr>
              <a:t>Tên</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mảng</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a:solidFill>
                  <a:srgbClr val="FF0000"/>
                </a:solidFill>
                <a:latin typeface="Arial" panose="020B0604020202020204" pitchFamily="34" charset="0"/>
                <a:ea typeface="Tahoma" panose="020B0604030504040204" charset="0"/>
                <a:cs typeface="Arial" panose="020B0604020202020204" pitchFamily="34" charset="0"/>
              </a:rPr>
              <a:t>A </a:t>
            </a:r>
          </a:p>
          <a:p>
            <a:pPr>
              <a:lnSpc>
                <a:spcPct val="150000"/>
              </a:lnSpc>
            </a:pPr>
            <a:r>
              <a:rPr lang="en-US" sz="2200" dirty="0" err="1">
                <a:solidFill>
                  <a:schemeClr val="tx2"/>
                </a:solidFill>
                <a:latin typeface="Arial" panose="020B0604020202020204" pitchFamily="34" charset="0"/>
                <a:ea typeface="Tahoma" panose="020B0604030504040204" charset="0"/>
                <a:cs typeface="Arial" panose="020B0604020202020204" pitchFamily="34" charset="0"/>
              </a:rPr>
              <a:t>Kiểu</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dữ</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liệu</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của</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từng</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phần</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tử</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trong</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chemeClr val="tx2"/>
                </a:solidFill>
                <a:latin typeface="Arial" panose="020B0604020202020204" pitchFamily="34" charset="0"/>
                <a:ea typeface="Tahoma" panose="020B0604030504040204" charset="0"/>
                <a:cs typeface="Arial" panose="020B0604020202020204" pitchFamily="34" charset="0"/>
              </a:rPr>
              <a:t>mảng</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err="1">
                <a:solidFill>
                  <a:srgbClr val="FF0000"/>
                </a:solidFill>
                <a:latin typeface="Arial" panose="020B0604020202020204" pitchFamily="34" charset="0"/>
                <a:ea typeface="Tahoma" panose="020B0604030504040204" charset="0"/>
                <a:cs typeface="Arial" panose="020B0604020202020204" pitchFamily="34" charset="0"/>
              </a:rPr>
              <a:t>int</a:t>
            </a:r>
            <a:r>
              <a:rPr lang="en-US" sz="2200" dirty="0">
                <a:solidFill>
                  <a:srgbClr val="FF0000"/>
                </a:solidFill>
                <a:latin typeface="Arial" panose="020B0604020202020204" pitchFamily="34" charset="0"/>
                <a:ea typeface="Tahoma" panose="020B0604030504040204" charset="0"/>
                <a:cs typeface="Arial" panose="020B0604020202020204" pitchFamily="34" charset="0"/>
              </a:rPr>
              <a:t> </a:t>
            </a:r>
          </a:p>
          <a:p>
            <a:pPr>
              <a:lnSpc>
                <a:spcPct val="150000"/>
              </a:lnSpc>
            </a:pPr>
            <a:r>
              <a:rPr lang="vi-VN" sz="2200" dirty="0">
                <a:solidFill>
                  <a:schemeClr val="tx2"/>
                </a:solidFill>
                <a:latin typeface="Arial" panose="020B0604020202020204" pitchFamily="34" charset="0"/>
                <a:ea typeface="Tahoma" panose="020B0604030504040204" charset="0"/>
                <a:cs typeface="Arial" panose="020B0604020202020204" pitchFamily="34" charset="0"/>
              </a:rPr>
              <a:t>Số phần tử tối đa trong mảng: </a:t>
            </a:r>
            <a:r>
              <a:rPr lang="vi-VN" sz="2200" dirty="0">
                <a:solidFill>
                  <a:srgbClr val="FF0000"/>
                </a:solidFill>
                <a:latin typeface="Arial" panose="020B0604020202020204" pitchFamily="34" charset="0"/>
                <a:ea typeface="Tahoma" panose="020B0604030504040204" charset="0"/>
                <a:cs typeface="Arial" panose="020B0604020202020204" pitchFamily="34" charset="0"/>
              </a:rPr>
              <a:t>5 phần tử </a:t>
            </a:r>
          </a:p>
          <a:p>
            <a:pPr>
              <a:lnSpc>
                <a:spcPct val="150000"/>
              </a:lnSpc>
            </a:pPr>
            <a:r>
              <a:rPr lang="vi-VN" sz="2200" dirty="0">
                <a:solidFill>
                  <a:schemeClr val="tx2"/>
                </a:solidFill>
                <a:latin typeface="Arial" panose="020B0604020202020204" pitchFamily="34" charset="0"/>
                <a:ea typeface="Tahoma" panose="020B0604030504040204" charset="0"/>
                <a:cs typeface="Arial" panose="020B0604020202020204" pitchFamily="34" charset="0"/>
              </a:rPr>
              <a:t>Các chỉ số được đánh số:</a:t>
            </a:r>
            <a:r>
              <a:rPr lang="en-US" sz="2200" dirty="0">
                <a:solidFill>
                  <a:schemeClr val="tx2"/>
                </a:solidFill>
                <a:latin typeface="Arial" panose="020B0604020202020204" pitchFamily="34" charset="0"/>
                <a:ea typeface="Tahoma" panose="020B0604030504040204" charset="0"/>
                <a:cs typeface="Arial" panose="020B0604020202020204" pitchFamily="34" charset="0"/>
              </a:rPr>
              <a:t> </a:t>
            </a:r>
            <a:r>
              <a:rPr lang="en-US" sz="2200" dirty="0">
                <a:solidFill>
                  <a:srgbClr val="FF0000"/>
                </a:solidFill>
                <a:latin typeface="Arial" panose="020B0604020202020204" pitchFamily="34" charset="0"/>
                <a:ea typeface="Tahoma" panose="020B0604030504040204" charset="0"/>
                <a:cs typeface="Arial" panose="020B0604020202020204" pitchFamily="34" charset="0"/>
              </a:rPr>
              <a:t>0 </a:t>
            </a:r>
            <a:r>
              <a:rPr lang="en-US" sz="2200" dirty="0">
                <a:solidFill>
                  <a:srgbClr val="FF0000"/>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r>
              <a:rPr lang="en-US" sz="2200" dirty="0">
                <a:solidFill>
                  <a:srgbClr val="FF0000"/>
                </a:solidFill>
                <a:latin typeface="Arial" panose="020B0604020202020204" pitchFamily="34" charset="0"/>
                <a:ea typeface="Tahoma" panose="020B0604030504040204" charset="0"/>
                <a:cs typeface="Arial" panose="020B0604020202020204" pitchFamily="34" charset="0"/>
              </a:rPr>
              <a:t>4	   (</a:t>
            </a:r>
            <a:r>
              <a:rPr lang="vi-VN" sz="2200" dirty="0">
                <a:solidFill>
                  <a:srgbClr val="FF0000"/>
                </a:solidFill>
                <a:latin typeface="Arial" panose="020B0604020202020204" pitchFamily="34" charset="0"/>
                <a:ea typeface="Tahoma" panose="020B0604030504040204" charset="0"/>
                <a:cs typeface="Arial" panose="020B0604020202020204" pitchFamily="34" charset="0"/>
              </a:rPr>
              <a:t>0</a:t>
            </a:r>
            <a:r>
              <a:rPr lang="en-US" sz="2200" dirty="0">
                <a:solidFill>
                  <a:srgbClr val="FF0000"/>
                </a:solidFill>
                <a:latin typeface="Arial" panose="020B0604020202020204" pitchFamily="34" charset="0"/>
                <a:ea typeface="Tahoma" panose="020B0604030504040204" charset="0"/>
                <a:cs typeface="Arial" panose="020B0604020202020204" pitchFamily="34" charset="0"/>
              </a:rPr>
              <a:t>,</a:t>
            </a:r>
            <a:r>
              <a:rPr lang="vi-VN" sz="2200" dirty="0">
                <a:solidFill>
                  <a:srgbClr val="FF0000"/>
                </a:solidFill>
                <a:latin typeface="Arial" panose="020B0604020202020204" pitchFamily="34" charset="0"/>
                <a:ea typeface="Tahoma" panose="020B0604030504040204" charset="0"/>
                <a:cs typeface="Arial" panose="020B0604020202020204" pitchFamily="34" charset="0"/>
              </a:rPr>
              <a:t> 1</a:t>
            </a:r>
            <a:r>
              <a:rPr lang="en-US" sz="2200" dirty="0">
                <a:solidFill>
                  <a:srgbClr val="FF0000"/>
                </a:solidFill>
                <a:latin typeface="Arial" panose="020B0604020202020204" pitchFamily="34" charset="0"/>
                <a:ea typeface="Tahoma" panose="020B0604030504040204" charset="0"/>
                <a:cs typeface="Arial" panose="020B0604020202020204" pitchFamily="34" charset="0"/>
              </a:rPr>
              <a:t>,</a:t>
            </a:r>
            <a:r>
              <a:rPr lang="vi-VN" sz="2200" dirty="0">
                <a:solidFill>
                  <a:srgbClr val="FF0000"/>
                </a:solidFill>
                <a:latin typeface="Arial" panose="020B0604020202020204" pitchFamily="34" charset="0"/>
                <a:ea typeface="Tahoma" panose="020B0604030504040204" charset="0"/>
                <a:cs typeface="Arial" panose="020B0604020202020204" pitchFamily="34" charset="0"/>
              </a:rPr>
              <a:t> 2</a:t>
            </a:r>
            <a:r>
              <a:rPr lang="en-US" sz="2200" dirty="0">
                <a:solidFill>
                  <a:srgbClr val="FF0000"/>
                </a:solidFill>
                <a:latin typeface="Arial" panose="020B0604020202020204" pitchFamily="34" charset="0"/>
                <a:ea typeface="Tahoma" panose="020B0604030504040204" charset="0"/>
                <a:cs typeface="Arial" panose="020B0604020202020204" pitchFamily="34" charset="0"/>
              </a:rPr>
              <a:t>,</a:t>
            </a:r>
            <a:r>
              <a:rPr lang="vi-VN" sz="2200" dirty="0">
                <a:solidFill>
                  <a:srgbClr val="FF0000"/>
                </a:solidFill>
                <a:latin typeface="Arial" panose="020B0604020202020204" pitchFamily="34" charset="0"/>
                <a:ea typeface="Tahoma" panose="020B0604030504040204" charset="0"/>
                <a:cs typeface="Arial" panose="020B0604020202020204" pitchFamily="34" charset="0"/>
              </a:rPr>
              <a:t> 3</a:t>
            </a:r>
            <a:r>
              <a:rPr lang="en-US" sz="2200" dirty="0">
                <a:solidFill>
                  <a:srgbClr val="FF0000"/>
                </a:solidFill>
                <a:latin typeface="Arial" panose="020B0604020202020204" pitchFamily="34" charset="0"/>
                <a:ea typeface="Tahoma" panose="020B0604030504040204" charset="0"/>
                <a:cs typeface="Arial" panose="020B0604020202020204" pitchFamily="34" charset="0"/>
              </a:rPr>
              <a:t>,</a:t>
            </a:r>
            <a:r>
              <a:rPr lang="vi-VN" sz="2200" dirty="0">
                <a:solidFill>
                  <a:srgbClr val="FF0000"/>
                </a:solidFill>
                <a:latin typeface="Arial" panose="020B0604020202020204" pitchFamily="34" charset="0"/>
                <a:ea typeface="Tahoma" panose="020B0604030504040204" charset="0"/>
                <a:cs typeface="Arial" panose="020B0604020202020204" pitchFamily="34" charset="0"/>
              </a:rPr>
              <a:t> 4</a:t>
            </a:r>
            <a:r>
              <a:rPr lang="en-US" sz="2200" dirty="0">
                <a:solidFill>
                  <a:srgbClr val="FF0000"/>
                </a:solidFill>
                <a:latin typeface="Arial" panose="020B0604020202020204" pitchFamily="34" charset="0"/>
                <a:ea typeface="Tahoma" panose="020B0604030504040204" charset="0"/>
                <a:cs typeface="Arial" panose="020B0604020202020204" pitchFamily="34" charset="0"/>
              </a:rPr>
              <a:t>)</a:t>
            </a:r>
            <a:endParaRPr lang="vi-VN" sz="2200" dirty="0">
              <a:solidFill>
                <a:srgbClr val="FF0000"/>
              </a:solidFill>
              <a:latin typeface="Arial" panose="020B0604020202020204" pitchFamily="34" charset="0"/>
              <a:ea typeface="Tahoma" panose="020B0604030504040204" charset="0"/>
              <a:cs typeface="Arial" panose="020B0604020202020204" pitchFamily="34" charset="0"/>
            </a:endParaRPr>
          </a:p>
        </p:txBody>
      </p:sp>
      <p:sp>
        <p:nvSpPr>
          <p:cNvPr id="2" name="Title 1"/>
          <p:cNvSpPr>
            <a:spLocks noGrp="1"/>
          </p:cNvSpPr>
          <p:nvPr>
            <p:ph type="title"/>
          </p:nvPr>
        </p:nvSpPr>
        <p:spPr/>
        <p:txBody>
          <a:bodyPr>
            <a:normAutofit/>
          </a:bodyPr>
          <a:lstStyle/>
          <a:p>
            <a:r>
              <a:rPr lang="en-US" sz="4000">
                <a:ea typeface="Tahoma" panose="020B0604030504040204" charset="0"/>
                <a:cs typeface="Tahoma" panose="020B0604030504040204" charset="0"/>
              </a:rPr>
              <a:t>7.4.2 Chỉ số mảng và truy xuất phần tử mảng</a:t>
            </a:r>
            <a:endParaRPr lang="en-US" sz="4000" dirty="0">
              <a:latin typeface="+mj-lt"/>
              <a:ea typeface="Tahoma" panose="020B0604030504040204" charset="0"/>
              <a:cs typeface="Tahoma" panose="020B0604030504040204" charset="0"/>
            </a:endParaRPr>
          </a:p>
        </p:txBody>
      </p:sp>
      <p:sp>
        <p:nvSpPr>
          <p:cNvPr id="6" name="Content Placeholder 5"/>
          <p:cNvSpPr>
            <a:spLocks noGrp="1"/>
          </p:cNvSpPr>
          <p:nvPr>
            <p:ph idx="1"/>
          </p:nvPr>
        </p:nvSpPr>
        <p:spPr>
          <a:xfrm>
            <a:off x="774145" y="1233825"/>
            <a:ext cx="10579654" cy="2330426"/>
          </a:xfrm>
        </p:spPr>
        <p:txBody>
          <a:bodyPr>
            <a:normAutofit lnSpcReduction="10000"/>
          </a:bodyPr>
          <a:lstStyle/>
          <a:p>
            <a:pPr>
              <a:lnSpc>
                <a:spcPct val="150000"/>
              </a:lnSpc>
              <a:spcBef>
                <a:spcPts val="0"/>
              </a:spcBef>
            </a:pPr>
            <a:r>
              <a:rPr lang="vi-VN" sz="2400">
                <a:solidFill>
                  <a:schemeClr val="tx1">
                    <a:lumMod val="50000"/>
                  </a:schemeClr>
                </a:solidFill>
                <a:latin typeface="+mn-lt"/>
                <a:ea typeface="Tahoma" panose="020B0604030504040204" charset="0"/>
                <a:cs typeface="Tahoma" panose="020B0604030504040204" charset="0"/>
              </a:rPr>
              <a:t>Chỉ số mảng (vị trí trong mảng) là một giá trị số nguyên int.</a:t>
            </a:r>
          </a:p>
          <a:p>
            <a:pPr>
              <a:lnSpc>
                <a:spcPct val="150000"/>
              </a:lnSpc>
              <a:spcBef>
                <a:spcPts val="0"/>
              </a:spcBef>
            </a:pPr>
            <a:r>
              <a:rPr lang="vi-VN" sz="2400">
                <a:solidFill>
                  <a:schemeClr val="tx1">
                    <a:lumMod val="50000"/>
                  </a:schemeClr>
                </a:solidFill>
                <a:latin typeface="+mn-lt"/>
                <a:ea typeface="Tahoma" panose="020B0604030504040204" charset="0"/>
                <a:cs typeface="Tahoma" panose="020B0604030504040204" charset="0"/>
              </a:rPr>
              <a:t>Chỉ số bắt đầu là 0 và không vượt quá số lượng phần tử tối đa trong mảng.</a:t>
            </a:r>
          </a:p>
          <a:p>
            <a:pPr>
              <a:lnSpc>
                <a:spcPct val="150000"/>
              </a:lnSpc>
              <a:spcBef>
                <a:spcPts val="0"/>
              </a:spcBef>
            </a:pPr>
            <a:r>
              <a:rPr lang="vi-VN" sz="2400">
                <a:solidFill>
                  <a:schemeClr val="tx1">
                    <a:lumMod val="50000"/>
                  </a:schemeClr>
                </a:solidFill>
                <a:latin typeface="+mn-lt"/>
                <a:ea typeface="Tahoma" panose="020B0604030504040204" charset="0"/>
                <a:cs typeface="Tahoma" panose="020B0604030504040204" charset="0"/>
              </a:rPr>
              <a:t>Số lượng các chỉ số mảng = số lượng phần tử tối đa trong mảng.</a:t>
            </a:r>
            <a:endParaRPr lang="en-US" sz="2400">
              <a:solidFill>
                <a:schemeClr val="tx1">
                  <a:lumMod val="50000"/>
                </a:schemeClr>
              </a:solidFill>
              <a:latin typeface="+mn-lt"/>
              <a:ea typeface="Tahoma" panose="020B0604030504040204" charset="0"/>
              <a:cs typeface="Tahoma" panose="020B0604030504040204" charset="0"/>
            </a:endParaRPr>
          </a:p>
          <a:p>
            <a:pPr>
              <a:lnSpc>
                <a:spcPct val="150000"/>
              </a:lnSpc>
              <a:spcBef>
                <a:spcPts val="0"/>
              </a:spcBef>
            </a:pPr>
            <a:r>
              <a:rPr lang="en-US" sz="2400">
                <a:solidFill>
                  <a:schemeClr val="tx1">
                    <a:lumMod val="50000"/>
                  </a:schemeClr>
                </a:solidFill>
                <a:ea typeface="Tahoma" panose="020B0604030504040204" charset="0"/>
              </a:rPr>
              <a:t>Ví dụ:</a:t>
            </a:r>
            <a:endParaRPr lang="vi-VN" sz="2400" dirty="0">
              <a:solidFill>
                <a:schemeClr val="tx1">
                  <a:lumMod val="50000"/>
                </a:schemeClr>
              </a:solidFill>
              <a:ea typeface="Tahoma" panose="020B0604030504040204" charset="0"/>
            </a:endParaRPr>
          </a:p>
        </p:txBody>
      </p:sp>
      <p:grpSp>
        <p:nvGrpSpPr>
          <p:cNvPr id="20" name="Group 19">
            <a:extLst>
              <a:ext uri="{FF2B5EF4-FFF2-40B4-BE49-F238E27FC236}">
                <a16:creationId xmlns:a16="http://schemas.microsoft.com/office/drawing/2014/main" id="{EBAB3088-B681-88C9-156C-F8F4874148E5}"/>
              </a:ext>
            </a:extLst>
          </p:cNvPr>
          <p:cNvGrpSpPr/>
          <p:nvPr/>
        </p:nvGrpSpPr>
        <p:grpSpPr>
          <a:xfrm>
            <a:off x="4713132" y="3664135"/>
            <a:ext cx="4760432" cy="762511"/>
            <a:chOff x="4713132" y="3664135"/>
            <a:chExt cx="4760432" cy="762511"/>
          </a:xfrm>
        </p:grpSpPr>
        <p:grpSp>
          <p:nvGrpSpPr>
            <p:cNvPr id="8" name="Group 13"/>
            <p:cNvGrpSpPr/>
            <p:nvPr/>
          </p:nvGrpSpPr>
          <p:grpSpPr>
            <a:xfrm>
              <a:off x="4759399" y="3923717"/>
              <a:ext cx="3759563" cy="502929"/>
              <a:chOff x="4894384" y="3989863"/>
              <a:chExt cx="1465379" cy="377212"/>
            </a:xfrm>
          </p:grpSpPr>
          <p:sp>
            <p:nvSpPr>
              <p:cNvPr id="14" name="Rectangle 3"/>
              <p:cNvSpPr/>
              <p:nvPr/>
            </p:nvSpPr>
            <p:spPr>
              <a:xfrm>
                <a:off x="4894384" y="3989868"/>
                <a:ext cx="339969" cy="3772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99</a:t>
                </a:r>
              </a:p>
            </p:txBody>
          </p:sp>
          <p:sp>
            <p:nvSpPr>
              <p:cNvPr id="15" name="Rectangle 14"/>
              <p:cNvSpPr/>
              <p:nvPr/>
            </p:nvSpPr>
            <p:spPr>
              <a:xfrm>
                <a:off x="5269521" y="3989863"/>
                <a:ext cx="339969" cy="3772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17</a:t>
                </a:r>
              </a:p>
            </p:txBody>
          </p:sp>
          <p:sp>
            <p:nvSpPr>
              <p:cNvPr id="16" name="Rectangle 15"/>
              <p:cNvSpPr/>
              <p:nvPr/>
            </p:nvSpPr>
            <p:spPr>
              <a:xfrm>
                <a:off x="5644657" y="3989869"/>
                <a:ext cx="339969" cy="37720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50</a:t>
                </a:r>
              </a:p>
            </p:txBody>
          </p:sp>
          <p:sp>
            <p:nvSpPr>
              <p:cNvPr id="17" name="Rectangle 16"/>
              <p:cNvSpPr/>
              <p:nvPr/>
            </p:nvSpPr>
            <p:spPr>
              <a:xfrm>
                <a:off x="6019794" y="3989873"/>
                <a:ext cx="339969" cy="37720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43</a:t>
                </a:r>
              </a:p>
            </p:txBody>
          </p:sp>
        </p:grpSp>
        <p:grpSp>
          <p:nvGrpSpPr>
            <p:cNvPr id="9" name="Group 13"/>
            <p:cNvGrpSpPr/>
            <p:nvPr/>
          </p:nvGrpSpPr>
          <p:grpSpPr>
            <a:xfrm>
              <a:off x="4713132" y="3667753"/>
              <a:ext cx="3759563" cy="173418"/>
              <a:chOff x="4894384" y="3950678"/>
              <a:chExt cx="1465379" cy="377199"/>
            </a:xfrm>
          </p:grpSpPr>
          <p:sp>
            <p:nvSpPr>
              <p:cNvPr id="10" name="Rectangle 3"/>
              <p:cNvSpPr/>
              <p:nvPr/>
            </p:nvSpPr>
            <p:spPr>
              <a:xfrm>
                <a:off x="4894384"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11" name="Rectangle 10"/>
              <p:cNvSpPr/>
              <p:nvPr/>
            </p:nvSpPr>
            <p:spPr>
              <a:xfrm>
                <a:off x="5269521"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1</a:t>
                </a:r>
              </a:p>
            </p:txBody>
          </p:sp>
          <p:sp>
            <p:nvSpPr>
              <p:cNvPr id="12" name="Rectangle 11"/>
              <p:cNvSpPr/>
              <p:nvPr/>
            </p:nvSpPr>
            <p:spPr>
              <a:xfrm>
                <a:off x="5644657"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2</a:t>
                </a:r>
              </a:p>
            </p:txBody>
          </p:sp>
          <p:sp>
            <p:nvSpPr>
              <p:cNvPr id="13" name="Rectangle 12"/>
              <p:cNvSpPr/>
              <p:nvPr/>
            </p:nvSpPr>
            <p:spPr>
              <a:xfrm>
                <a:off x="6019794"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3</a:t>
                </a:r>
              </a:p>
            </p:txBody>
          </p:sp>
        </p:grpSp>
        <p:sp>
          <p:nvSpPr>
            <p:cNvPr id="32" name="Rectangle 31"/>
            <p:cNvSpPr/>
            <p:nvPr/>
          </p:nvSpPr>
          <p:spPr>
            <a:xfrm>
              <a:off x="8601343" y="3920120"/>
              <a:ext cx="872221" cy="502917"/>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72</a:t>
              </a:r>
            </a:p>
          </p:txBody>
        </p:sp>
        <p:sp>
          <p:nvSpPr>
            <p:cNvPr id="33" name="Rectangle 32"/>
            <p:cNvSpPr/>
            <p:nvPr/>
          </p:nvSpPr>
          <p:spPr>
            <a:xfrm>
              <a:off x="8555074" y="3664135"/>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4</a:t>
              </a:r>
            </a:p>
          </p:txBody>
        </p:sp>
      </p:grpSp>
      <p:sp>
        <p:nvSpPr>
          <p:cNvPr id="3" name="Date Placeholder 2">
            <a:extLst>
              <a:ext uri="{FF2B5EF4-FFF2-40B4-BE49-F238E27FC236}">
                <a16:creationId xmlns:a16="http://schemas.microsoft.com/office/drawing/2014/main" id="{8437F4B2-F772-A652-BC59-EF5E0097319C}"/>
              </a:ext>
            </a:extLst>
          </p:cNvPr>
          <p:cNvSpPr>
            <a:spLocks noGrp="1"/>
          </p:cNvSpPr>
          <p:nvPr>
            <p:ph type="dt" sz="half" idx="13"/>
          </p:nvPr>
        </p:nvSpPr>
        <p:spPr/>
        <p:txBody>
          <a:bodyPr/>
          <a:lstStyle/>
          <a:p>
            <a:r>
              <a:rPr lang="en-US"/>
              <a:t>June 2024</a:t>
            </a:r>
            <a:endParaRPr lang="en-US" dirty="0"/>
          </a:p>
        </p:txBody>
      </p:sp>
      <p:sp>
        <p:nvSpPr>
          <p:cNvPr id="19" name="Footer Placeholder 18">
            <a:extLst>
              <a:ext uri="{FF2B5EF4-FFF2-40B4-BE49-F238E27FC236}">
                <a16:creationId xmlns:a16="http://schemas.microsoft.com/office/drawing/2014/main" id="{BCDDEB56-AC33-7431-8D70-B4492893D92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7" name="Slide Number Placeholder 6">
            <a:extLst>
              <a:ext uri="{FF2B5EF4-FFF2-40B4-BE49-F238E27FC236}">
                <a16:creationId xmlns:a16="http://schemas.microsoft.com/office/drawing/2014/main" id="{1E1E45A5-AD5C-A0A9-1BB9-C6C5047E895D}"/>
              </a:ext>
            </a:extLst>
          </p:cNvPr>
          <p:cNvSpPr>
            <a:spLocks noGrp="1"/>
          </p:cNvSpPr>
          <p:nvPr>
            <p:ph type="sldNum" sz="quarter" idx="12"/>
          </p:nvPr>
        </p:nvSpPr>
        <p:spPr/>
        <p:txBody>
          <a:bodyPr/>
          <a:lstStyle/>
          <a:p>
            <a:fld id="{D8B0B3AC-44A8-D142-AAF6-9A453466E1A4}" type="slidenum">
              <a:rPr lang="en-VN" smtClean="0"/>
              <a:pPr/>
              <a:t>24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a:xfrm>
            <a:off x="945595" y="1109999"/>
            <a:ext cx="10579654" cy="4943139"/>
          </a:xfrm>
        </p:spPr>
        <p:txBody>
          <a:bodyPr>
            <a:normAutofit/>
          </a:bodyPr>
          <a:lstStyle/>
          <a:p>
            <a:pPr>
              <a:lnSpc>
                <a:spcPct val="150000"/>
              </a:lnSpc>
              <a:spcBef>
                <a:spcPts val="0"/>
              </a:spcBef>
            </a:pPr>
            <a:r>
              <a:rPr lang="en-US" sz="2400" dirty="0" err="1">
                <a:solidFill>
                  <a:schemeClr val="tx1">
                    <a:lumMod val="50000"/>
                  </a:schemeClr>
                </a:solidFill>
                <a:ea typeface="Tahoma" panose="020B0604030504040204" charset="0"/>
              </a:rPr>
              <a:t>Truy</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xuất</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phần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tử</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mảng</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thông</a:t>
            </a:r>
            <a:r>
              <a:rPr lang="en-US" sz="2400" dirty="0">
                <a:solidFill>
                  <a:schemeClr val="tx1">
                    <a:lumMod val="50000"/>
                  </a:schemeClr>
                </a:solidFill>
                <a:ea typeface="Tahoma" panose="020B0604030504040204" charset="0"/>
              </a:rPr>
              <a:t> qua </a:t>
            </a:r>
            <a:r>
              <a:rPr lang="en-US" sz="2400" err="1">
                <a:solidFill>
                  <a:schemeClr val="tx1">
                    <a:lumMod val="50000"/>
                  </a:schemeClr>
                </a:solidFill>
                <a:ea typeface="Tahoma" panose="020B0604030504040204" charset="0"/>
              </a:rPr>
              <a:t>chỉ</a:t>
            </a:r>
            <a:r>
              <a:rPr lang="en-US" sz="2400">
                <a:solidFill>
                  <a:schemeClr val="tx1">
                    <a:lumMod val="50000"/>
                  </a:schemeClr>
                </a:solidFill>
                <a:ea typeface="Tahoma" panose="020B0604030504040204" charset="0"/>
              </a:rPr>
              <a:t> số:</a:t>
            </a:r>
            <a:endParaRPr lang="en-US" sz="2400" dirty="0">
              <a:solidFill>
                <a:schemeClr val="tx1">
                  <a:lumMod val="50000"/>
                </a:schemeClr>
              </a:solidFill>
              <a:ea typeface="Tahoma" panose="020B0604030504040204" charset="0"/>
            </a:endParaRPr>
          </a:p>
          <a:p>
            <a:pPr marL="0" indent="0" algn="ctr">
              <a:buNone/>
            </a:pPr>
            <a:r>
              <a:rPr lang="en-US" sz="2400" b="0">
                <a:solidFill>
                  <a:schemeClr val="tx1">
                    <a:lumMod val="50000"/>
                  </a:schemeClr>
                </a:solidFill>
                <a:effectLst/>
                <a:highlight>
                  <a:srgbClr val="FFFFFF"/>
                </a:highlight>
                <a:latin typeface="PragmataPro Mono Liga" panose="02000509040000020004" pitchFamily="49" charset="0"/>
              </a:rPr>
              <a:t>&lt;Tên biến mảng&gt;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&lt;Chỉ số mảng&gt;</a:t>
            </a:r>
            <a:r>
              <a:rPr lang="en-US" sz="2400" b="0">
                <a:solidFill>
                  <a:srgbClr val="FF0000"/>
                </a:solidFill>
                <a:effectLst/>
                <a:highlight>
                  <a:srgbClr val="FFFFFF"/>
                </a:highlight>
                <a:latin typeface="PragmataPro Mono Liga" panose="02000509040000020004" pitchFamily="49" charset="0"/>
              </a:rPr>
              <a:t>]</a:t>
            </a:r>
            <a:r>
              <a:rPr lang="en-US" sz="2400" b="0">
                <a:solidFill>
                  <a:schemeClr val="tx1">
                    <a:lumMod val="50000"/>
                  </a:schemeClr>
                </a:solidFill>
                <a:effectLst/>
                <a:highlight>
                  <a:srgbClr val="FFFFFF"/>
                </a:highlight>
                <a:latin typeface="PragmataPro Mono Liga" panose="02000509040000020004" pitchFamily="49" charset="0"/>
              </a:rPr>
              <a:t>;</a:t>
            </a:r>
          </a:p>
          <a:p>
            <a:pPr>
              <a:lnSpc>
                <a:spcPct val="150000"/>
              </a:lnSpc>
              <a:spcBef>
                <a:spcPts val="0"/>
              </a:spcBef>
            </a:pPr>
            <a:r>
              <a:rPr lang="en-US" sz="2400">
                <a:solidFill>
                  <a:schemeClr val="tx1">
                    <a:lumMod val="50000"/>
                  </a:schemeClr>
                </a:solidFill>
                <a:ea typeface="Tahoma" panose="020B0604030504040204" charset="0"/>
              </a:rPr>
              <a:t>Các </a:t>
            </a:r>
            <a:r>
              <a:rPr lang="en-US" sz="2400" dirty="0" err="1">
                <a:solidFill>
                  <a:schemeClr val="tx1">
                    <a:lumMod val="50000"/>
                  </a:schemeClr>
                </a:solidFill>
                <a:ea typeface="Tahoma" panose="020B0604030504040204" charset="0"/>
              </a:rPr>
              <a:t>phần</a:t>
            </a:r>
            <a:r>
              <a:rPr lang="en-US" sz="2400" dirty="0">
                <a:solidFill>
                  <a:schemeClr val="tx1">
                    <a:lumMod val="50000"/>
                  </a:schemeClr>
                </a:solidFill>
                <a:ea typeface="Tahoma" panose="020B0604030504040204" charset="0"/>
              </a:rPr>
              <a:t> </a:t>
            </a:r>
            <a:r>
              <a:rPr lang="en-US" sz="2400" err="1">
                <a:solidFill>
                  <a:schemeClr val="tx1">
                    <a:lumMod val="50000"/>
                  </a:schemeClr>
                </a:solidFill>
                <a:ea typeface="Tahoma" panose="020B0604030504040204" charset="0"/>
              </a:rPr>
              <a:t>tử</a:t>
            </a:r>
            <a:r>
              <a:rPr lang="en-US" sz="2400">
                <a:solidFill>
                  <a:schemeClr val="tx1">
                    <a:lumMod val="50000"/>
                  </a:schemeClr>
                </a:solidFill>
                <a:ea typeface="Tahoma" panose="020B0604030504040204" charset="0"/>
              </a:rPr>
              <a:t> là </a:t>
            </a:r>
            <a:r>
              <a:rPr lang="en-US" sz="2400" dirty="0">
                <a:solidFill>
                  <a:schemeClr val="tx1">
                    <a:lumMod val="50000"/>
                  </a:schemeClr>
                </a:solidFill>
                <a:ea typeface="Tahoma" panose="020B0604030504040204" charset="0"/>
              </a:rPr>
              <a:t>1</a:t>
            </a:r>
            <a:r>
              <a:rPr lang="vi-VN" sz="2400" dirty="0">
                <a:solidFill>
                  <a:schemeClr val="tx1">
                    <a:lumMod val="50000"/>
                  </a:schemeClr>
                </a:solidFill>
                <a:ea typeface="Tahoma" panose="020B0604030504040204" charset="0"/>
              </a:rPr>
              <a:t> dãy liên tục có chỉ số từ 0 </a:t>
            </a:r>
            <a:r>
              <a:rPr lang="vi-VN" sz="2400">
                <a:solidFill>
                  <a:schemeClr val="tx1">
                    <a:lumMod val="50000"/>
                  </a:schemeClr>
                </a:solidFill>
                <a:ea typeface="Tahoma" panose="020B0604030504040204" charset="0"/>
              </a:rPr>
              <a:t>đến</a:t>
            </a:r>
            <a:r>
              <a:rPr lang="en-US" sz="2400">
                <a:solidFill>
                  <a:schemeClr val="tx1">
                    <a:lumMod val="50000"/>
                  </a:schemeClr>
                </a:solidFill>
                <a:ea typeface="Tahoma" panose="020B0604030504040204" charset="0"/>
              </a:rPr>
              <a:t> </a:t>
            </a:r>
            <a:r>
              <a:rPr lang="en-US" sz="2400">
                <a:solidFill>
                  <a:schemeClr val="tx1">
                    <a:lumMod val="50000"/>
                  </a:schemeClr>
                </a:solidFill>
                <a:highlight>
                  <a:srgbClr val="FFFFFF"/>
                </a:highlight>
                <a:latin typeface="PragmataPro Mono Liga" panose="02000509040000020004" pitchFamily="49" charset="0"/>
              </a:rPr>
              <a:t>&lt;Số_phần_tử_mảng&gt;-1</a:t>
            </a:r>
          </a:p>
          <a:p>
            <a:pPr>
              <a:lnSpc>
                <a:spcPct val="150000"/>
              </a:lnSpc>
              <a:spcBef>
                <a:spcPts val="0"/>
              </a:spcBef>
            </a:pPr>
            <a:r>
              <a:rPr lang="en-US" sz="2400">
                <a:solidFill>
                  <a:schemeClr val="tx1">
                    <a:lumMod val="50000"/>
                  </a:schemeClr>
                </a:solidFill>
                <a:highlight>
                  <a:srgbClr val="FFFFFF"/>
                </a:highlight>
              </a:rPr>
              <a:t>Ví dụ:</a:t>
            </a:r>
          </a:p>
          <a:p>
            <a:pPr>
              <a:lnSpc>
                <a:spcPct val="150000"/>
              </a:lnSpc>
              <a:spcBef>
                <a:spcPts val="0"/>
              </a:spcBef>
            </a:pPr>
            <a:endParaRPr lang="vi-VN" sz="2400">
              <a:solidFill>
                <a:schemeClr val="tx1">
                  <a:lumMod val="50000"/>
                </a:schemeClr>
              </a:solidFill>
              <a:ea typeface="Tahoma" panose="020B0604030504040204" charset="0"/>
            </a:endParaRPr>
          </a:p>
          <a:p>
            <a:pPr>
              <a:buNone/>
            </a:pPr>
            <a:endParaRPr lang="en-US" sz="2400" dirty="0">
              <a:solidFill>
                <a:schemeClr val="tx1">
                  <a:lumMod val="50000"/>
                </a:schemeClr>
              </a:solidFill>
              <a:ea typeface="Tahoma" panose="020B0604030504040204" charset="0"/>
            </a:endParaRPr>
          </a:p>
          <a:p>
            <a:pPr>
              <a:buNone/>
            </a:pPr>
            <a:r>
              <a:rPr lang="en-US" sz="2400" dirty="0">
                <a:solidFill>
                  <a:schemeClr val="tx1">
                    <a:lumMod val="50000"/>
                  </a:schemeClr>
                </a:solidFill>
                <a:ea typeface="Tahoma" panose="020B0604030504040204" charset="0"/>
              </a:rPr>
              <a:t>	</a:t>
            </a:r>
            <a:endParaRPr lang="en-US" sz="2400" dirty="0">
              <a:solidFill>
                <a:schemeClr val="tx1">
                  <a:lumMod val="50000"/>
                </a:schemeClr>
              </a:solidFill>
            </a:endParaRPr>
          </a:p>
        </p:txBody>
      </p:sp>
      <p:sp>
        <p:nvSpPr>
          <p:cNvPr id="2" name="Title 1"/>
          <p:cNvSpPr>
            <a:spLocks noGrp="1"/>
          </p:cNvSpPr>
          <p:nvPr>
            <p:ph type="title"/>
          </p:nvPr>
        </p:nvSpPr>
        <p:spPr/>
        <p:txBody>
          <a:bodyPr>
            <a:normAutofit/>
          </a:bodyPr>
          <a:lstStyle/>
          <a:p>
            <a:r>
              <a:rPr lang="en-US" sz="4000">
                <a:ea typeface="Tahoma" panose="020B0604030504040204" charset="0"/>
                <a:cs typeface="Tahoma" panose="020B0604030504040204" charset="0"/>
              </a:rPr>
              <a:t>7.4.2 Chỉ số mảng và truy xuất phần tử mảng</a:t>
            </a:r>
            <a:endParaRPr lang="en-US" sz="4000" dirty="0">
              <a:ea typeface="Tahoma" panose="020B0604030504040204" charset="0"/>
            </a:endParaRPr>
          </a:p>
        </p:txBody>
      </p:sp>
      <p:sp>
        <p:nvSpPr>
          <p:cNvPr id="7" name="Footer Placeholder 6">
            <a:extLst>
              <a:ext uri="{FF2B5EF4-FFF2-40B4-BE49-F238E27FC236}">
                <a16:creationId xmlns:a16="http://schemas.microsoft.com/office/drawing/2014/main" id="{E63075C3-1A6D-E07F-8A3C-761CB1479D6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3" name="Date Placeholder 2">
            <a:extLst>
              <a:ext uri="{FF2B5EF4-FFF2-40B4-BE49-F238E27FC236}">
                <a16:creationId xmlns:a16="http://schemas.microsoft.com/office/drawing/2014/main" id="{680D1D83-7ED8-5DF3-A54E-18335ED6F47C}"/>
              </a:ext>
            </a:extLst>
          </p:cNvPr>
          <p:cNvSpPr>
            <a:spLocks noGrp="1"/>
          </p:cNvSpPr>
          <p:nvPr>
            <p:ph type="dt" sz="half" idx="13"/>
          </p:nvPr>
        </p:nvSpPr>
        <p:spPr/>
        <p:txBody>
          <a:bodyPr/>
          <a:lstStyle/>
          <a:p>
            <a:r>
              <a:rPr lang="en-US"/>
              <a:t>June 2024</a:t>
            </a:r>
            <a:endParaRPr lang="en-US" dirty="0"/>
          </a:p>
        </p:txBody>
      </p:sp>
      <p:sp>
        <p:nvSpPr>
          <p:cNvPr id="10" name="Rectangle 9">
            <a:extLst>
              <a:ext uri="{FF2B5EF4-FFF2-40B4-BE49-F238E27FC236}">
                <a16:creationId xmlns:a16="http://schemas.microsoft.com/office/drawing/2014/main" id="{075C6E9B-CD16-F2F5-5706-0C13690B339B}"/>
              </a:ext>
            </a:extLst>
          </p:cNvPr>
          <p:cNvSpPr/>
          <p:nvPr/>
        </p:nvSpPr>
        <p:spPr>
          <a:xfrm>
            <a:off x="3649384" y="1717336"/>
            <a:ext cx="5172075" cy="597239"/>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17" name="Rectangle 16"/>
          <p:cNvSpPr/>
          <p:nvPr/>
        </p:nvSpPr>
        <p:spPr>
          <a:xfrm>
            <a:off x="2214192" y="3113776"/>
            <a:ext cx="9672946" cy="3039501"/>
          </a:xfrm>
          <a:prstGeom prst="rect">
            <a:avLst/>
          </a:prstGeom>
          <a:ln>
            <a:solidFill>
              <a:schemeClr val="tx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sz="2400">
                <a:solidFill>
                  <a:srgbClr val="0000FF"/>
                </a:solidFill>
                <a:latin typeface="Fira Code" panose="020B0809050000020004" pitchFamily="49" charset="0"/>
              </a:rPr>
              <a:t>int</a:t>
            </a:r>
            <a:r>
              <a:rPr lang="en-US" sz="2400">
                <a:solidFill>
                  <a:srgbClr val="000000"/>
                </a:solidFill>
                <a:latin typeface="Fira Code" panose="020B0809050000020004" pitchFamily="49" charset="0"/>
              </a:rPr>
              <a:t> A[</a:t>
            </a:r>
            <a:r>
              <a:rPr lang="en-US" sz="2400" dirty="0">
                <a:solidFill>
                  <a:srgbClr val="09885A"/>
                </a:solidFill>
                <a:latin typeface="Fira Code" panose="020B0809050000020004" pitchFamily="49" charset="0"/>
              </a:rPr>
              <a:t>5</a:t>
            </a:r>
            <a:r>
              <a:rPr lang="en-US" sz="2400">
                <a:solidFill>
                  <a:srgbClr val="000000"/>
                </a:solidFill>
                <a:latin typeface="Fira Code" panose="020B0809050000020004" pitchFamily="49" charset="0"/>
              </a:rPr>
              <a:t>];</a:t>
            </a:r>
            <a:endParaRPr lang="en-US" sz="2400" dirty="0">
              <a:solidFill>
                <a:srgbClr val="000000"/>
              </a:solidFill>
              <a:latin typeface="Fira Code" panose="020B0809050000020004" pitchFamily="49" charset="0"/>
            </a:endParaRPr>
          </a:p>
          <a:p>
            <a:endParaRPr lang="en-US" sz="2400">
              <a:solidFill>
                <a:srgbClr val="000000"/>
              </a:solidFill>
              <a:latin typeface="Fira Code" panose="020B0809050000020004" pitchFamily="49" charset="0"/>
            </a:endParaRP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Các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truy</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xuất</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hợp</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lệ</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A[0], A[1], A[2], A[</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3], A[4]</a:t>
            </a:r>
            <a:endPar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endParaRPr>
          </a:p>
          <a:p>
            <a:pPr>
              <a:lnSpc>
                <a:spcPct val="150000"/>
              </a:lnSpc>
              <a:buNone/>
            </a:pP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Các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truy</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xuất</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không</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hợp</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lệ</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A[-1], </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A[5], A[6] </a:t>
            </a:r>
            <a:endParaRPr lang="en-US" sz="2400" b="1" dirty="0">
              <a:solidFill>
                <a:schemeClr val="tx1">
                  <a:lumMod val="50000"/>
                </a:schemeClr>
              </a:solidFill>
              <a:latin typeface="Arial" panose="020B0604020202020204" pitchFamily="34" charset="0"/>
              <a:ea typeface="Tahoma" panose="020B0604030504040204" charset="0"/>
              <a:cs typeface="Arial" panose="020B0604020202020204" pitchFamily="34" charset="0"/>
            </a:endParaRPr>
          </a:p>
          <a:p>
            <a:pPr>
              <a:lnSpc>
                <a:spcPct val="150000"/>
              </a:lnSpc>
            </a:pP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Giá</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trị</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các</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phần</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tử</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mảng</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0]=99, </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A[1</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]=17</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A[2]=50</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t>
            </a:r>
          </a:p>
          <a:p>
            <a:pPr>
              <a:lnSpc>
                <a:spcPct val="150000"/>
              </a:lnSpc>
            </a:pP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                                        A</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[3</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sym typeface="Wingdings" panose="05000000000000000000" pitchFamily="2" charset="2"/>
              </a:rPr>
              <a:t>]=43, A[4]=72</a:t>
            </a:r>
            <a:endParaRPr lang="en-US" sz="2400" dirty="0">
              <a:solidFill>
                <a:schemeClr val="tx1">
                  <a:lumMod val="50000"/>
                </a:schemeClr>
              </a:solidFill>
              <a:latin typeface="Arial" panose="020B0604020202020204" pitchFamily="34" charset="0"/>
              <a:cs typeface="Arial" panose="020B0604020202020204" pitchFamily="34" charset="0"/>
            </a:endParaRPr>
          </a:p>
        </p:txBody>
      </p:sp>
      <p:grpSp>
        <p:nvGrpSpPr>
          <p:cNvPr id="11" name="Group 10">
            <a:extLst>
              <a:ext uri="{FF2B5EF4-FFF2-40B4-BE49-F238E27FC236}">
                <a16:creationId xmlns:a16="http://schemas.microsoft.com/office/drawing/2014/main" id="{764C515E-F6A5-66E7-A4E2-9E4EE73C19E0}"/>
              </a:ext>
            </a:extLst>
          </p:cNvPr>
          <p:cNvGrpSpPr/>
          <p:nvPr/>
        </p:nvGrpSpPr>
        <p:grpSpPr>
          <a:xfrm>
            <a:off x="4067230" y="3200312"/>
            <a:ext cx="4760432" cy="762511"/>
            <a:chOff x="4713132" y="3664135"/>
            <a:chExt cx="4760432" cy="762511"/>
          </a:xfrm>
        </p:grpSpPr>
        <p:grpSp>
          <p:nvGrpSpPr>
            <p:cNvPr id="12" name="Group 13">
              <a:extLst>
                <a:ext uri="{FF2B5EF4-FFF2-40B4-BE49-F238E27FC236}">
                  <a16:creationId xmlns:a16="http://schemas.microsoft.com/office/drawing/2014/main" id="{1E01DB02-D0B2-E94A-C19C-FBB306DB9FA5}"/>
                </a:ext>
              </a:extLst>
            </p:cNvPr>
            <p:cNvGrpSpPr/>
            <p:nvPr/>
          </p:nvGrpSpPr>
          <p:grpSpPr>
            <a:xfrm>
              <a:off x="4759399" y="3923717"/>
              <a:ext cx="3759563" cy="502929"/>
              <a:chOff x="4894384" y="3989863"/>
              <a:chExt cx="1465379" cy="377212"/>
            </a:xfrm>
          </p:grpSpPr>
          <p:sp>
            <p:nvSpPr>
              <p:cNvPr id="33" name="Rectangle 3">
                <a:extLst>
                  <a:ext uri="{FF2B5EF4-FFF2-40B4-BE49-F238E27FC236}">
                    <a16:creationId xmlns:a16="http://schemas.microsoft.com/office/drawing/2014/main" id="{26CBC727-3177-F5CA-DC5A-27C885A97CE0}"/>
                  </a:ext>
                </a:extLst>
              </p:cNvPr>
              <p:cNvSpPr/>
              <p:nvPr/>
            </p:nvSpPr>
            <p:spPr>
              <a:xfrm>
                <a:off x="4894384" y="3989868"/>
                <a:ext cx="339969" cy="3772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99</a:t>
                </a:r>
              </a:p>
            </p:txBody>
          </p:sp>
          <p:sp>
            <p:nvSpPr>
              <p:cNvPr id="34" name="Rectangle 33">
                <a:extLst>
                  <a:ext uri="{FF2B5EF4-FFF2-40B4-BE49-F238E27FC236}">
                    <a16:creationId xmlns:a16="http://schemas.microsoft.com/office/drawing/2014/main" id="{CAC24CBD-F1A4-7BEE-50AE-11AA36127A4C}"/>
                  </a:ext>
                </a:extLst>
              </p:cNvPr>
              <p:cNvSpPr/>
              <p:nvPr/>
            </p:nvSpPr>
            <p:spPr>
              <a:xfrm>
                <a:off x="5269521" y="3989863"/>
                <a:ext cx="339969" cy="377200"/>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17</a:t>
                </a:r>
              </a:p>
            </p:txBody>
          </p:sp>
          <p:sp>
            <p:nvSpPr>
              <p:cNvPr id="35" name="Rectangle 34">
                <a:extLst>
                  <a:ext uri="{FF2B5EF4-FFF2-40B4-BE49-F238E27FC236}">
                    <a16:creationId xmlns:a16="http://schemas.microsoft.com/office/drawing/2014/main" id="{45A0B637-C3B9-8D28-7D45-68C45AFDCA30}"/>
                  </a:ext>
                </a:extLst>
              </p:cNvPr>
              <p:cNvSpPr/>
              <p:nvPr/>
            </p:nvSpPr>
            <p:spPr>
              <a:xfrm>
                <a:off x="5644657" y="3989869"/>
                <a:ext cx="339969" cy="37720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50</a:t>
                </a:r>
              </a:p>
            </p:txBody>
          </p:sp>
          <p:sp>
            <p:nvSpPr>
              <p:cNvPr id="36" name="Rectangle 35">
                <a:extLst>
                  <a:ext uri="{FF2B5EF4-FFF2-40B4-BE49-F238E27FC236}">
                    <a16:creationId xmlns:a16="http://schemas.microsoft.com/office/drawing/2014/main" id="{4F6C641C-F212-4E11-F947-DB1E6B632C29}"/>
                  </a:ext>
                </a:extLst>
              </p:cNvPr>
              <p:cNvSpPr/>
              <p:nvPr/>
            </p:nvSpPr>
            <p:spPr>
              <a:xfrm>
                <a:off x="6019794" y="3989873"/>
                <a:ext cx="339969" cy="37720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43</a:t>
                </a:r>
              </a:p>
            </p:txBody>
          </p:sp>
        </p:grpSp>
        <p:grpSp>
          <p:nvGrpSpPr>
            <p:cNvPr id="13" name="Group 13">
              <a:extLst>
                <a:ext uri="{FF2B5EF4-FFF2-40B4-BE49-F238E27FC236}">
                  <a16:creationId xmlns:a16="http://schemas.microsoft.com/office/drawing/2014/main" id="{DDDFA91C-EFB1-E065-F3AD-5F6A68EFB87E}"/>
                </a:ext>
              </a:extLst>
            </p:cNvPr>
            <p:cNvGrpSpPr/>
            <p:nvPr/>
          </p:nvGrpSpPr>
          <p:grpSpPr>
            <a:xfrm>
              <a:off x="4713132" y="3667753"/>
              <a:ext cx="3759563" cy="173418"/>
              <a:chOff x="4894384" y="3950678"/>
              <a:chExt cx="1465379" cy="377199"/>
            </a:xfrm>
          </p:grpSpPr>
          <p:sp>
            <p:nvSpPr>
              <p:cNvPr id="16" name="Rectangle 3">
                <a:extLst>
                  <a:ext uri="{FF2B5EF4-FFF2-40B4-BE49-F238E27FC236}">
                    <a16:creationId xmlns:a16="http://schemas.microsoft.com/office/drawing/2014/main" id="{492A4B80-BF10-1014-6DF0-4DE9BA22DD64}"/>
                  </a:ext>
                </a:extLst>
              </p:cNvPr>
              <p:cNvSpPr/>
              <p:nvPr/>
            </p:nvSpPr>
            <p:spPr>
              <a:xfrm>
                <a:off x="4894384"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30" name="Rectangle 29">
                <a:extLst>
                  <a:ext uri="{FF2B5EF4-FFF2-40B4-BE49-F238E27FC236}">
                    <a16:creationId xmlns:a16="http://schemas.microsoft.com/office/drawing/2014/main" id="{4E3E7955-1116-745C-9226-99B73CF5D0A1}"/>
                  </a:ext>
                </a:extLst>
              </p:cNvPr>
              <p:cNvSpPr/>
              <p:nvPr/>
            </p:nvSpPr>
            <p:spPr>
              <a:xfrm>
                <a:off x="5269521"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1</a:t>
                </a:r>
              </a:p>
            </p:txBody>
          </p:sp>
          <p:sp>
            <p:nvSpPr>
              <p:cNvPr id="31" name="Rectangle 30">
                <a:extLst>
                  <a:ext uri="{FF2B5EF4-FFF2-40B4-BE49-F238E27FC236}">
                    <a16:creationId xmlns:a16="http://schemas.microsoft.com/office/drawing/2014/main" id="{528B4340-E954-0732-C0C0-6693CA7B1A13}"/>
                  </a:ext>
                </a:extLst>
              </p:cNvPr>
              <p:cNvSpPr/>
              <p:nvPr/>
            </p:nvSpPr>
            <p:spPr>
              <a:xfrm>
                <a:off x="5644657"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2</a:t>
                </a:r>
              </a:p>
            </p:txBody>
          </p:sp>
          <p:sp>
            <p:nvSpPr>
              <p:cNvPr id="32" name="Rectangle 31">
                <a:extLst>
                  <a:ext uri="{FF2B5EF4-FFF2-40B4-BE49-F238E27FC236}">
                    <a16:creationId xmlns:a16="http://schemas.microsoft.com/office/drawing/2014/main" id="{18193A64-EEC9-921F-D9DF-D31F0E735BAC}"/>
                  </a:ext>
                </a:extLst>
              </p:cNvPr>
              <p:cNvSpPr/>
              <p:nvPr/>
            </p:nvSpPr>
            <p:spPr>
              <a:xfrm>
                <a:off x="6019794" y="3950678"/>
                <a:ext cx="339969" cy="377199"/>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3</a:t>
                </a:r>
              </a:p>
            </p:txBody>
          </p:sp>
        </p:grpSp>
        <p:sp>
          <p:nvSpPr>
            <p:cNvPr id="14" name="Rectangle 13">
              <a:extLst>
                <a:ext uri="{FF2B5EF4-FFF2-40B4-BE49-F238E27FC236}">
                  <a16:creationId xmlns:a16="http://schemas.microsoft.com/office/drawing/2014/main" id="{C8EAE7C9-E3BA-7211-DC2B-5D4C084F6D04}"/>
                </a:ext>
              </a:extLst>
            </p:cNvPr>
            <p:cNvSpPr/>
            <p:nvPr/>
          </p:nvSpPr>
          <p:spPr>
            <a:xfrm>
              <a:off x="8601343" y="3920120"/>
              <a:ext cx="872221" cy="502917"/>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72</a:t>
              </a:r>
            </a:p>
          </p:txBody>
        </p:sp>
        <p:sp>
          <p:nvSpPr>
            <p:cNvPr id="15" name="Rectangle 14">
              <a:extLst>
                <a:ext uri="{FF2B5EF4-FFF2-40B4-BE49-F238E27FC236}">
                  <a16:creationId xmlns:a16="http://schemas.microsoft.com/office/drawing/2014/main" id="{249F565E-B52F-BF6D-CCB9-8CEBDA73B8B4}"/>
                </a:ext>
              </a:extLst>
            </p:cNvPr>
            <p:cNvSpPr/>
            <p:nvPr/>
          </p:nvSpPr>
          <p:spPr>
            <a:xfrm>
              <a:off x="8555074" y="3664135"/>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4</a:t>
              </a:r>
            </a:p>
          </p:txBody>
        </p:sp>
      </p:grpSp>
      <p:sp>
        <p:nvSpPr>
          <p:cNvPr id="5" name="Slide Number Placeholder 4">
            <a:extLst>
              <a:ext uri="{FF2B5EF4-FFF2-40B4-BE49-F238E27FC236}">
                <a16:creationId xmlns:a16="http://schemas.microsoft.com/office/drawing/2014/main" id="{CB037233-70F8-B256-378A-726EE51001C5}"/>
              </a:ext>
            </a:extLst>
          </p:cNvPr>
          <p:cNvSpPr>
            <a:spLocks noGrp="1"/>
          </p:cNvSpPr>
          <p:nvPr>
            <p:ph type="sldNum" sz="quarter" idx="12"/>
          </p:nvPr>
        </p:nvSpPr>
        <p:spPr/>
        <p:txBody>
          <a:bodyPr/>
          <a:lstStyle/>
          <a:p>
            <a:fld id="{D8B0B3AC-44A8-D142-AAF6-9A453466E1A4}" type="slidenum">
              <a:rPr lang="en-VN" smtClean="0"/>
              <a:pPr/>
              <a:t>25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BC1-4EF9-A5EB-9ABB-F3C9E38157BF}"/>
              </a:ext>
            </a:extLst>
          </p:cNvPr>
          <p:cNvSpPr>
            <a:spLocks noGrp="1"/>
          </p:cNvSpPr>
          <p:nvPr>
            <p:ph type="title"/>
          </p:nvPr>
        </p:nvSpPr>
        <p:spPr/>
        <p:txBody>
          <a:bodyPr>
            <a:normAutofit fontScale="90000"/>
          </a:bodyPr>
          <a:lstStyle/>
          <a:p>
            <a:r>
              <a:rPr lang="en-US" sz="4400">
                <a:ea typeface="Tahoma" panose="020B0604030504040204" charset="0"/>
                <a:cs typeface="Tahoma" panose="020B0604030504040204" charset="0"/>
              </a:rPr>
              <a:t>7.4.2 Chỉ số mảng và truy xuất phần tử mảng</a:t>
            </a:r>
            <a:endParaRPr lang="en-US"/>
          </a:p>
        </p:txBody>
      </p:sp>
      <p:sp>
        <p:nvSpPr>
          <p:cNvPr id="4" name="Footer Placeholder 3">
            <a:extLst>
              <a:ext uri="{FF2B5EF4-FFF2-40B4-BE49-F238E27FC236}">
                <a16:creationId xmlns:a16="http://schemas.microsoft.com/office/drawing/2014/main" id="{D100ACA4-7CE8-53B0-6EEE-693E7CBC0F4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Date Placeholder 4">
            <a:extLst>
              <a:ext uri="{FF2B5EF4-FFF2-40B4-BE49-F238E27FC236}">
                <a16:creationId xmlns:a16="http://schemas.microsoft.com/office/drawing/2014/main" id="{5C04B829-F086-DF02-C262-1E27A4E78FF2}"/>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D8DE455E-7F8D-F8A9-CB25-E57E3691F470}"/>
              </a:ext>
            </a:extLst>
          </p:cNvPr>
          <p:cNvSpPr txBox="1"/>
          <p:nvPr/>
        </p:nvSpPr>
        <p:spPr>
          <a:xfrm>
            <a:off x="774145" y="1365667"/>
            <a:ext cx="5289827" cy="3847207"/>
          </a:xfrm>
          <a:prstGeom prst="rect">
            <a:avLst/>
          </a:prstGeom>
          <a:noFill/>
        </p:spPr>
        <p:txBody>
          <a:bodyPr wrap="square">
            <a:spAutoFit/>
          </a:bodyPr>
          <a:lstStyle/>
          <a:p>
            <a:pPr marL="342900" indent="-342900">
              <a:buFont typeface="Arial" panose="020B0604020202020204" pitchFamily="34" charset="0"/>
              <a:buChar char="•"/>
            </a:pPr>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Ví dụ:</a:t>
            </a:r>
          </a:p>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i&lt;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i++)</a:t>
            </a:r>
          </a:p>
          <a:p>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[i]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cout &lt;&lt; endl;</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29" name="TextBox 28">
            <a:extLst>
              <a:ext uri="{FF2B5EF4-FFF2-40B4-BE49-F238E27FC236}">
                <a16:creationId xmlns:a16="http://schemas.microsoft.com/office/drawing/2014/main" id="{7E2674D0-0B72-D82E-B1BF-81C7443787F3}"/>
              </a:ext>
            </a:extLst>
          </p:cNvPr>
          <p:cNvSpPr txBox="1"/>
          <p:nvPr/>
        </p:nvSpPr>
        <p:spPr>
          <a:xfrm>
            <a:off x="6063972" y="3562870"/>
            <a:ext cx="5742709" cy="1107996"/>
          </a:xfrm>
          <a:prstGeom prst="rect">
            <a:avLst/>
          </a:prstGeom>
          <a:noFill/>
          <a:ln>
            <a:solidFill>
              <a:schemeClr val="tx1">
                <a:lumMod val="50000"/>
              </a:schemeClr>
            </a:solidFill>
          </a:ln>
        </p:spPr>
        <p:txBody>
          <a:bodyPr wrap="square">
            <a:spAutoFit/>
          </a:bodyPr>
          <a:lstStyle/>
          <a:p>
            <a:r>
              <a:rPr lang="en-US" sz="2200" b="1">
                <a:solidFill>
                  <a:schemeClr val="tx1">
                    <a:lumMod val="50000"/>
                  </a:schemeClr>
                </a:solidFill>
              </a:rPr>
              <a:t>Kết quả thực thi:</a:t>
            </a:r>
          </a:p>
          <a:p>
            <a:endParaRPr lang="en-US" sz="2200">
              <a:solidFill>
                <a:schemeClr val="tx1">
                  <a:lumMod val="50000"/>
                </a:schemeClr>
              </a:solidFill>
            </a:endParaRPr>
          </a:p>
          <a:p>
            <a:r>
              <a:rPr lang="en-US" sz="2200">
                <a:solidFill>
                  <a:schemeClr val="tx1">
                    <a:lumMod val="50000"/>
                  </a:schemeClr>
                </a:solidFill>
              </a:rPr>
              <a:t>10 20 30 40 50</a:t>
            </a:r>
          </a:p>
        </p:txBody>
      </p:sp>
      <p:graphicFrame>
        <p:nvGraphicFramePr>
          <p:cNvPr id="30" name="Table 29">
            <a:extLst>
              <a:ext uri="{FF2B5EF4-FFF2-40B4-BE49-F238E27FC236}">
                <a16:creationId xmlns:a16="http://schemas.microsoft.com/office/drawing/2014/main" id="{7454867B-9DBF-2774-1D3E-B76BCC4C749B}"/>
              </a:ext>
            </a:extLst>
          </p:cNvPr>
          <p:cNvGraphicFramePr>
            <a:graphicFrameLocks noGrp="1"/>
          </p:cNvGraphicFramePr>
          <p:nvPr/>
        </p:nvGraphicFramePr>
        <p:xfrm>
          <a:off x="6128030" y="1949752"/>
          <a:ext cx="5680698" cy="1029034"/>
        </p:xfrm>
        <a:graphic>
          <a:graphicData uri="http://schemas.openxmlformats.org/drawingml/2006/table">
            <a:tbl>
              <a:tblPr firstRow="1" bandRow="1">
                <a:tableStyleId>{5C22544A-7EE6-4342-B048-85BDC9FD1C3A}</a:tableStyleId>
              </a:tblPr>
              <a:tblGrid>
                <a:gridCol w="1073642">
                  <a:extLst>
                    <a:ext uri="{9D8B030D-6E8A-4147-A177-3AD203B41FA5}">
                      <a16:colId xmlns:a16="http://schemas.microsoft.com/office/drawing/2014/main" val="1914609462"/>
                    </a:ext>
                  </a:extLst>
                </a:gridCol>
                <a:gridCol w="1151764">
                  <a:extLst>
                    <a:ext uri="{9D8B030D-6E8A-4147-A177-3AD203B41FA5}">
                      <a16:colId xmlns:a16="http://schemas.microsoft.com/office/drawing/2014/main" val="3600779663"/>
                    </a:ext>
                  </a:extLst>
                </a:gridCol>
                <a:gridCol w="1151764">
                  <a:extLst>
                    <a:ext uri="{9D8B030D-6E8A-4147-A177-3AD203B41FA5}">
                      <a16:colId xmlns:a16="http://schemas.microsoft.com/office/drawing/2014/main" val="339216733"/>
                    </a:ext>
                  </a:extLst>
                </a:gridCol>
                <a:gridCol w="1151764">
                  <a:extLst>
                    <a:ext uri="{9D8B030D-6E8A-4147-A177-3AD203B41FA5}">
                      <a16:colId xmlns:a16="http://schemas.microsoft.com/office/drawing/2014/main" val="1463967847"/>
                    </a:ext>
                  </a:extLst>
                </a:gridCol>
                <a:gridCol w="1151764">
                  <a:extLst>
                    <a:ext uri="{9D8B030D-6E8A-4147-A177-3AD203B41FA5}">
                      <a16:colId xmlns:a16="http://schemas.microsoft.com/office/drawing/2014/main" val="142751163"/>
                    </a:ext>
                  </a:extLst>
                </a:gridCol>
              </a:tblGrid>
              <a:tr h="514517">
                <a:tc>
                  <a:txBody>
                    <a:bodyPr/>
                    <a:lstStyle/>
                    <a:p>
                      <a:r>
                        <a:rPr lang="en-US" sz="1800">
                          <a:solidFill>
                            <a:schemeClr val="tx1">
                              <a:lumMod val="50000"/>
                            </a:schemeClr>
                          </a:solidFill>
                        </a:rPr>
                        <a:t>0x61fe00</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0x61fe04</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0x61fe08</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0x61fe0c</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0x61fe10</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sp>
        <p:nvSpPr>
          <p:cNvPr id="3" name="Slide Number Placeholder 2">
            <a:extLst>
              <a:ext uri="{FF2B5EF4-FFF2-40B4-BE49-F238E27FC236}">
                <a16:creationId xmlns:a16="http://schemas.microsoft.com/office/drawing/2014/main" id="{4EC1FDC9-F12E-E06A-0894-3323AAFA31BA}"/>
              </a:ext>
            </a:extLst>
          </p:cNvPr>
          <p:cNvSpPr>
            <a:spLocks noGrp="1"/>
          </p:cNvSpPr>
          <p:nvPr>
            <p:ph type="sldNum" sz="quarter" idx="12"/>
          </p:nvPr>
        </p:nvSpPr>
        <p:spPr/>
        <p:txBody>
          <a:bodyPr/>
          <a:lstStyle/>
          <a:p>
            <a:fld id="{D8B0B3AC-44A8-D142-AAF6-9A453466E1A4}" type="slidenum">
              <a:rPr lang="en-VN" smtClean="0"/>
              <a:pPr/>
              <a:t>26</a:t>
            </a:fld>
            <a:endParaRPr lang="en-VN" dirty="0"/>
          </a:p>
        </p:txBody>
      </p:sp>
    </p:spTree>
    <p:extLst>
      <p:ext uri="{BB962C8B-B14F-4D97-AF65-F5344CB8AC3E}">
        <p14:creationId xmlns:p14="http://schemas.microsoft.com/office/powerpoint/2010/main" val="30652334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7.4.</a:t>
            </a:r>
            <a:r>
              <a:rPr lang="en-US"/>
              <a:t>3</a:t>
            </a:r>
            <a:r>
              <a:rPr lang="en-VN"/>
              <a:t> </a:t>
            </a:r>
            <a:r>
              <a:rPr lang="vi-VN"/>
              <a:t>Lấy kích thước mảng dùng toán tử sizeof</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C204FF70-A7FB-822A-2368-7409C3C70CA1}"/>
              </a:ext>
            </a:extLst>
          </p:cNvPr>
          <p:cNvSpPr>
            <a:spLocks noGrp="1"/>
          </p:cNvSpPr>
          <p:nvPr>
            <p:ph type="sldNum" sz="quarter" idx="12"/>
          </p:nvPr>
        </p:nvSpPr>
        <p:spPr/>
        <p:txBody>
          <a:bodyPr/>
          <a:lstStyle/>
          <a:p>
            <a:fld id="{D8B0B3AC-44A8-D142-AAF6-9A453466E1A4}" type="slidenum">
              <a:rPr lang="en-VN" smtClean="0"/>
              <a:pPr/>
              <a:t>27</a:t>
            </a:fld>
            <a:endParaRPr lang="en-VN" dirty="0"/>
          </a:p>
        </p:txBody>
      </p:sp>
    </p:spTree>
    <p:extLst>
      <p:ext uri="{BB962C8B-B14F-4D97-AF65-F5344CB8AC3E}">
        <p14:creationId xmlns:p14="http://schemas.microsoft.com/office/powerpoint/2010/main" val="2580784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DD7E95E8-B6DD-EA86-0DEB-E101E8182C6E}"/>
              </a:ext>
            </a:extLst>
          </p:cNvPr>
          <p:cNvSpPr>
            <a:spLocks noGrp="1"/>
          </p:cNvSpPr>
          <p:nvPr>
            <p:ph type="title"/>
          </p:nvPr>
        </p:nvSpPr>
        <p:spPr/>
        <p:txBody>
          <a:bodyPr>
            <a:normAutofit fontScale="90000"/>
          </a:bodyPr>
          <a:lstStyle/>
          <a:p>
            <a:r>
              <a:rPr lang="vi-VN"/>
              <a:t>7.</a:t>
            </a:r>
            <a:r>
              <a:rPr lang="en-US"/>
              <a:t>4</a:t>
            </a:r>
            <a:r>
              <a:rPr lang="vi-VN"/>
              <a:t>.3 Lấy kích thước mảng dùng toán tử sizeof</a:t>
            </a:r>
            <a:endParaRPr lang="en-US"/>
          </a:p>
        </p:txBody>
      </p:sp>
      <p:sp>
        <p:nvSpPr>
          <p:cNvPr id="10" name="Content Placeholder 9">
            <a:extLst>
              <a:ext uri="{FF2B5EF4-FFF2-40B4-BE49-F238E27FC236}">
                <a16:creationId xmlns:a16="http://schemas.microsoft.com/office/drawing/2014/main" id="{581E6505-515F-C133-B9DD-47FF5A2044B5}"/>
              </a:ext>
            </a:extLst>
          </p:cNvPr>
          <p:cNvSpPr>
            <a:spLocks noGrp="1"/>
          </p:cNvSpPr>
          <p:nvPr>
            <p:ph idx="1"/>
          </p:nvPr>
        </p:nvSpPr>
        <p:spPr>
          <a:xfrm>
            <a:off x="774145" y="1086299"/>
            <a:ext cx="10579654" cy="4943139"/>
          </a:xfrm>
        </p:spPr>
        <p:txBody>
          <a:bodyPr>
            <a:normAutofit/>
          </a:bodyPr>
          <a:lstStyle/>
          <a:p>
            <a:pPr algn="l">
              <a:lnSpc>
                <a:spcPct val="100000"/>
              </a:lnSpc>
            </a:pPr>
            <a:r>
              <a:rPr lang="en-US" sz="2400"/>
              <a:t>Cú pháp:  Cho mảng 1 chiều A có n phần tử</a:t>
            </a:r>
          </a:p>
          <a:p>
            <a:pPr lvl="1" algn="l">
              <a:lnSpc>
                <a:spcPct val="100000"/>
              </a:lnSpc>
            </a:pP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 </a:t>
            </a:r>
            <a:r>
              <a:rPr lang="en-US">
                <a:solidFill>
                  <a:srgbClr val="000000"/>
                </a:solidFill>
                <a:highlight>
                  <a:srgbClr val="FFFFFF"/>
                </a:highlight>
              </a:rPr>
              <a:t>kích thước toàn mảng</a:t>
            </a:r>
          </a:p>
          <a:p>
            <a:pPr lvl="1" algn="l">
              <a:lnSpc>
                <a:spcPct val="100000"/>
              </a:lnSpc>
            </a:pPr>
            <a:r>
              <a:rPr lang="en-US" b="0">
                <a:solidFill>
                  <a:srgbClr val="0000FF"/>
                </a:solidFill>
                <a:effectLst/>
                <a:highlight>
                  <a:srgbClr val="FFFFFF"/>
                </a:highlight>
                <a:latin typeface="PragmataPro Mono Liga" panose="02000509040000020004" pitchFamily="49" charset="0"/>
              </a:rPr>
              <a:t>sizeof</a:t>
            </a:r>
            <a:r>
              <a:rPr lang="en-US" b="0">
                <a:solidFill>
                  <a:srgbClr val="000000"/>
                </a:solidFill>
                <a:effectLst/>
                <a:highlight>
                  <a:srgbClr val="FFFFFF"/>
                </a:highlight>
                <a:latin typeface="PragmataPro Mono Liga" panose="02000509040000020004" pitchFamily="49" charset="0"/>
              </a:rPr>
              <a:t>(</a:t>
            </a:r>
            <a:r>
              <a:rPr lang="en-US" b="0">
                <a:solidFill>
                  <a:srgbClr val="001080"/>
                </a:solidFill>
                <a:effectLst/>
                <a:highlight>
                  <a:srgbClr val="FFFFFF"/>
                </a:highlight>
                <a:latin typeface="PragmataPro Mono Liga" panose="02000509040000020004" pitchFamily="49" charset="0"/>
              </a:rPr>
              <a:t>A</a:t>
            </a:r>
            <a:r>
              <a:rPr lang="en-US" b="0">
                <a:solidFill>
                  <a:srgbClr val="000000"/>
                </a:solidFill>
                <a:effectLst/>
                <a:highlight>
                  <a:srgbClr val="FFFFFF"/>
                </a:highlight>
                <a:latin typeface="PragmataPro Mono Liga" panose="02000509040000020004" pitchFamily="49" charset="0"/>
              </a:rPr>
              <a:t>[</a:t>
            </a:r>
            <a:r>
              <a:rPr lang="en-US" b="0">
                <a:solidFill>
                  <a:srgbClr val="098658"/>
                </a:solidFill>
                <a:effectLst/>
                <a:highlight>
                  <a:srgbClr val="FFFFFF"/>
                </a:highlight>
                <a:latin typeface="PragmataPro Mono Liga" panose="02000509040000020004" pitchFamily="49" charset="0"/>
              </a:rPr>
              <a:t>i</a:t>
            </a:r>
            <a:r>
              <a:rPr lang="en-US" b="0">
                <a:solidFill>
                  <a:srgbClr val="000000"/>
                </a:solidFill>
                <a:effectLst/>
                <a:highlight>
                  <a:srgbClr val="FFFFFF"/>
                </a:highlight>
                <a:latin typeface="PragmataPro Mono Liga" panose="02000509040000020004" pitchFamily="49" charset="0"/>
              </a:rPr>
              <a:t>]):</a:t>
            </a:r>
            <a:r>
              <a:rPr lang="en-US" b="0">
                <a:solidFill>
                  <a:srgbClr val="000000"/>
                </a:solidFill>
                <a:effectLst/>
                <a:highlight>
                  <a:srgbClr val="FFFFFF"/>
                </a:highlight>
              </a:rPr>
              <a:t> lấy kích thước phần tử thứ i (0 </a:t>
            </a:r>
            <a:r>
              <a:rPr lang="en-US">
                <a:highlight>
                  <a:srgbClr val="FFFFFF"/>
                </a:highlight>
              </a:rPr>
              <a:t>≤ </a:t>
            </a:r>
            <a:r>
              <a:rPr lang="en-US">
                <a:solidFill>
                  <a:srgbClr val="000000"/>
                </a:solidFill>
                <a:highlight>
                  <a:srgbClr val="FFFFFF"/>
                </a:highlight>
              </a:rPr>
              <a:t>i</a:t>
            </a:r>
            <a:r>
              <a:rPr lang="en-US" b="0">
                <a:solidFill>
                  <a:srgbClr val="000000"/>
                </a:solidFill>
                <a:effectLst/>
                <a:highlight>
                  <a:srgbClr val="FFFFFF"/>
                </a:highlight>
              </a:rPr>
              <a:t> </a:t>
            </a:r>
            <a:r>
              <a:rPr lang="en-US">
                <a:highlight>
                  <a:srgbClr val="FFFFFF"/>
                </a:highlight>
              </a:rPr>
              <a:t>&lt; </a:t>
            </a:r>
            <a:r>
              <a:rPr lang="en-US" b="0">
                <a:solidFill>
                  <a:srgbClr val="000000"/>
                </a:solidFill>
                <a:effectLst/>
                <a:highlight>
                  <a:srgbClr val="FFFFFF"/>
                </a:highlight>
              </a:rPr>
              <a:t>n) trong mảng</a:t>
            </a:r>
          </a:p>
          <a:p>
            <a:pPr algn="l">
              <a:lnSpc>
                <a:spcPct val="100000"/>
              </a:lnSpc>
            </a:pPr>
            <a:r>
              <a:rPr lang="en-US" sz="2400"/>
              <a:t>Ví dụ:</a:t>
            </a:r>
          </a:p>
        </p:txBody>
      </p:sp>
      <p:sp>
        <p:nvSpPr>
          <p:cNvPr id="7" name="Footer Placeholder 6">
            <a:extLst>
              <a:ext uri="{FF2B5EF4-FFF2-40B4-BE49-F238E27FC236}">
                <a16:creationId xmlns:a16="http://schemas.microsoft.com/office/drawing/2014/main" id="{D0C58DA9-4E95-875E-1729-0B2829663CE8}"/>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6" name="Date Placeholder 5">
            <a:extLst>
              <a:ext uri="{FF2B5EF4-FFF2-40B4-BE49-F238E27FC236}">
                <a16:creationId xmlns:a16="http://schemas.microsoft.com/office/drawing/2014/main" id="{3858FAC3-9902-26F5-9654-AE47E28781D9}"/>
              </a:ext>
            </a:extLst>
          </p:cNvPr>
          <p:cNvSpPr>
            <a:spLocks noGrp="1"/>
          </p:cNvSpPr>
          <p:nvPr>
            <p:ph type="dt" sz="half" idx="13"/>
          </p:nvPr>
        </p:nvSpPr>
        <p:spPr/>
        <p:txBody>
          <a:bodyPr/>
          <a:lstStyle/>
          <a:p>
            <a:r>
              <a:rPr lang="en-US"/>
              <a:t>June 2024</a:t>
            </a:r>
            <a:endParaRPr lang="en-US" dirty="0"/>
          </a:p>
        </p:txBody>
      </p:sp>
      <p:sp>
        <p:nvSpPr>
          <p:cNvPr id="3" name="Content Placeholder 2">
            <a:extLst>
              <a:ext uri="{FF2B5EF4-FFF2-40B4-BE49-F238E27FC236}">
                <a16:creationId xmlns:a16="http://schemas.microsoft.com/office/drawing/2014/main" id="{E7E5A472-A6C0-10D3-535D-3B3110E68E79}"/>
              </a:ext>
            </a:extLst>
          </p:cNvPr>
          <p:cNvSpPr txBox="1">
            <a:spLocks/>
          </p:cNvSpPr>
          <p:nvPr/>
        </p:nvSpPr>
        <p:spPr>
          <a:xfrm>
            <a:off x="774145" y="2882436"/>
            <a:ext cx="11124930" cy="3147002"/>
          </a:xfrm>
          <a:prstGeom prst="rect">
            <a:avLst/>
          </a:prstGeom>
        </p:spPr>
        <p:txBody>
          <a:bodyPr vert="horz" lIns="91440" tIns="45720" rIns="91440" bIns="45720" rtlCol="0">
            <a:noAutofit/>
          </a:bodyPr>
          <a:lstStyle>
            <a:lvl1pPr marL="228600" indent="-228600" algn="just" defTabSz="914400" rtl="0" eaLnBrk="1" latinLnBrk="0" hangingPunct="1">
              <a:lnSpc>
                <a:spcPct val="130000"/>
              </a:lnSpc>
              <a:spcBef>
                <a:spcPts val="300"/>
              </a:spcBef>
              <a:spcAft>
                <a:spcPts val="300"/>
              </a:spcAft>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just" defTabSz="914400" rtl="0" eaLnBrk="1" latinLnBrk="0" hangingPunct="1">
              <a:lnSpc>
                <a:spcPct val="130000"/>
              </a:lnSpc>
              <a:spcBef>
                <a:spcPts val="300"/>
              </a:spcBef>
              <a:spcAft>
                <a:spcPts val="300"/>
              </a:spcAft>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just" defTabSz="914400" rtl="0" eaLnBrk="1" latinLnBrk="0" hangingPunct="1">
              <a:lnSpc>
                <a:spcPct val="130000"/>
              </a:lnSpc>
              <a:spcBef>
                <a:spcPts val="300"/>
              </a:spcBef>
              <a:spcAft>
                <a:spcPts val="300"/>
              </a:spcAft>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just" defTabSz="914400" rtl="0" eaLnBrk="1" latinLnBrk="0" hangingPunct="1">
              <a:lnSpc>
                <a:spcPct val="130000"/>
              </a:lnSpc>
              <a:spcBef>
                <a:spcPts val="300"/>
              </a:spcBef>
              <a:spcAft>
                <a:spcPts val="300"/>
              </a:spcAft>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lnSpc>
                <a:spcPct val="100000"/>
              </a:lnSpc>
              <a:buFont typeface="Arial" panose="020B0604020202020204" pitchFamily="34" charset="0"/>
              <a:buNone/>
            </a:pPr>
            <a:r>
              <a:rPr lang="en-US" sz="2000">
                <a:solidFill>
                  <a:srgbClr val="AF00DB"/>
                </a:solidFill>
                <a:highlight>
                  <a:srgbClr val="FFFFFF"/>
                </a:highlight>
                <a:latin typeface="PragmataPro Mono Liga" panose="02000509040000020004" pitchFamily="49" charset="0"/>
              </a:rPr>
              <a:t>#include</a:t>
            </a:r>
            <a:r>
              <a:rPr lang="en-US" sz="2000">
                <a:solidFill>
                  <a:srgbClr val="A31515"/>
                </a:solidFill>
                <a:highlight>
                  <a:srgbClr val="FFFFFF"/>
                </a:highlight>
                <a:latin typeface="PragmataPro Mono Liga" panose="02000509040000020004" pitchFamily="49" charset="0"/>
              </a:rPr>
              <a:t>&lt;iostream&gt;</a:t>
            </a:r>
            <a:endParaRPr lang="en-US" sz="2000">
              <a:solidFill>
                <a:srgbClr val="000000"/>
              </a:solidFill>
              <a:highlight>
                <a:srgbClr val="FFFFFF"/>
              </a:highlight>
              <a:latin typeface="PragmataPro Mono Liga" panose="02000509040000020004" pitchFamily="49" charset="0"/>
            </a:endParaRPr>
          </a:p>
          <a:p>
            <a:pPr marL="0" indent="0" algn="l">
              <a:lnSpc>
                <a:spcPct val="100000"/>
              </a:lnSpc>
              <a:buFont typeface="Arial" panose="020B0604020202020204" pitchFamily="34" charset="0"/>
              <a:buNone/>
            </a:pPr>
            <a:r>
              <a:rPr lang="en-US" sz="2000">
                <a:solidFill>
                  <a:srgbClr val="AF00DB"/>
                </a:solidFill>
                <a:highlight>
                  <a:srgbClr val="FFFFFF"/>
                </a:highlight>
                <a:latin typeface="PragmataPro Mono Liga" panose="02000509040000020004" pitchFamily="49" charset="0"/>
              </a:rPr>
              <a:t>using</a:t>
            </a: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namespace</a:t>
            </a:r>
            <a:r>
              <a:rPr lang="en-US" sz="2000">
                <a:solidFill>
                  <a:srgbClr val="000000"/>
                </a:solidFill>
                <a:highlight>
                  <a:srgbClr val="FFFFFF"/>
                </a:highlight>
                <a:latin typeface="PragmataPro Mono Liga" panose="02000509040000020004" pitchFamily="49" charset="0"/>
              </a:rPr>
              <a:t> </a:t>
            </a:r>
            <a:r>
              <a:rPr lang="en-US" sz="2000">
                <a:solidFill>
                  <a:srgbClr val="267F99"/>
                </a:solidFill>
                <a:highlight>
                  <a:srgbClr val="FFFFFF"/>
                </a:highlight>
                <a:latin typeface="PragmataPro Mono Liga" panose="02000509040000020004" pitchFamily="49" charset="0"/>
              </a:rPr>
              <a:t>std</a:t>
            </a:r>
            <a:r>
              <a:rPr lang="en-US" sz="2000">
                <a:solidFill>
                  <a:srgbClr val="000000"/>
                </a:solidFill>
                <a:highlight>
                  <a:srgbClr val="FFFFFF"/>
                </a:highlight>
                <a:latin typeface="PragmataPro Mono Liga" panose="02000509040000020004" pitchFamily="49" charset="0"/>
              </a:rPr>
              <a:t>;</a:t>
            </a:r>
          </a:p>
          <a:p>
            <a:pPr marL="0" indent="0" algn="l">
              <a:lnSpc>
                <a:spcPct val="100000"/>
              </a:lnSpc>
              <a:buFont typeface="Arial" panose="020B0604020202020204" pitchFamily="34" charset="0"/>
              <a:buNone/>
            </a:pP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t>
            </a:r>
            <a:r>
              <a:rPr lang="en-US" sz="2000">
                <a:solidFill>
                  <a:srgbClr val="795E26"/>
                </a:solidFill>
                <a:highlight>
                  <a:srgbClr val="FFFFFF"/>
                </a:highlight>
                <a:latin typeface="PragmataPro Mono Liga" panose="02000509040000020004" pitchFamily="49" charset="0"/>
              </a:rPr>
              <a:t>main</a:t>
            </a:r>
            <a:r>
              <a:rPr lang="en-US" sz="2000">
                <a:solidFill>
                  <a:srgbClr val="000000"/>
                </a:solidFill>
                <a:highlight>
                  <a:srgbClr val="FFFFFF"/>
                </a:highlight>
                <a:latin typeface="PragmataPro Mono Liga" panose="02000509040000020004" pitchFamily="49" charset="0"/>
              </a:rPr>
              <a:t>() {</a:t>
            </a:r>
          </a:p>
          <a:p>
            <a:pPr marL="0" indent="0" algn="l">
              <a:lnSpc>
                <a:spcPct val="100000"/>
              </a:lnSpc>
              <a:buFont typeface="Arial" panose="020B0604020202020204" pitchFamily="34" charset="0"/>
              <a:buNone/>
            </a:pPr>
            <a:r>
              <a:rPr lang="en-US" sz="2000">
                <a:solidFill>
                  <a:srgbClr val="000000"/>
                </a:solidFill>
                <a:highlight>
                  <a:srgbClr val="FFFFFF"/>
                </a:highlight>
                <a:latin typeface="PragmataPro Mono Liga" panose="02000509040000020004" pitchFamily="49" charset="0"/>
              </a:rPr>
              <a:t>    </a:t>
            </a: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A[] ={ </a:t>
            </a:r>
            <a:r>
              <a:rPr lang="en-US" sz="2000">
                <a:solidFill>
                  <a:srgbClr val="098658"/>
                </a:solidFill>
                <a:highlight>
                  <a:srgbClr val="FFFFFF"/>
                </a:highlight>
                <a:latin typeface="PragmataPro Mono Liga" panose="02000509040000020004" pitchFamily="49" charset="0"/>
              </a:rPr>
              <a:t>1</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2</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3</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4</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5</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6</a:t>
            </a:r>
            <a:r>
              <a:rPr lang="en-US" sz="2000">
                <a:solidFill>
                  <a:srgbClr val="000000"/>
                </a:solidFill>
                <a:highlight>
                  <a:srgbClr val="FFFFFF"/>
                </a:highlight>
                <a:latin typeface="PragmataPro Mono Liga" panose="02000509040000020004" pitchFamily="49" charset="0"/>
              </a:rPr>
              <a:t>};</a:t>
            </a:r>
          </a:p>
          <a:p>
            <a:pPr marL="0" indent="0" algn="l">
              <a:lnSpc>
                <a:spcPct val="100000"/>
              </a:lnSpc>
              <a:buFont typeface="Arial" panose="020B0604020202020204" pitchFamily="34" charset="0"/>
              <a:buNone/>
            </a:pPr>
            <a:r>
              <a:rPr lang="en-US" sz="2000">
                <a:solidFill>
                  <a:srgbClr val="000000"/>
                </a:solidFill>
                <a:highlight>
                  <a:srgbClr val="FFFFFF"/>
                </a:highlight>
                <a:latin typeface="PragmataPro Mono Liga" panose="02000509040000020004" pitchFamily="49" charset="0"/>
              </a:rPr>
              <a:t>    cout &lt;&lt; </a:t>
            </a:r>
            <a:r>
              <a:rPr lang="en-US" sz="2000">
                <a:solidFill>
                  <a:srgbClr val="A31515"/>
                </a:solidFill>
                <a:highlight>
                  <a:srgbClr val="FFFFFF"/>
                </a:highlight>
                <a:latin typeface="PragmataPro Mono Liga" panose="02000509040000020004" pitchFamily="49" charset="0"/>
              </a:rPr>
              <a:t>"Kich thuoc mang: "</a:t>
            </a:r>
            <a:r>
              <a:rPr lang="en-US" sz="2000">
                <a:solidFill>
                  <a:srgbClr val="000000"/>
                </a:solidFill>
                <a:highlight>
                  <a:srgbClr val="FFFFFF"/>
                </a:highlight>
                <a:latin typeface="PragmataPro Mono Liga" panose="02000509040000020004" pitchFamily="49" charset="0"/>
              </a:rPr>
              <a:t> &lt;&lt; </a:t>
            </a:r>
            <a:r>
              <a:rPr lang="en-US" sz="2000">
                <a:solidFill>
                  <a:srgbClr val="0000FF"/>
                </a:solidFill>
                <a:highlight>
                  <a:srgbClr val="FFFFFF"/>
                </a:highlight>
                <a:latin typeface="PragmataPro Mono Liga" panose="02000509040000020004" pitchFamily="49" charset="0"/>
              </a:rPr>
              <a:t>sizeof</a:t>
            </a:r>
            <a:r>
              <a:rPr lang="en-US" sz="2000">
                <a:solidFill>
                  <a:srgbClr val="000000"/>
                </a:solidFill>
                <a:highlight>
                  <a:srgbClr val="FFFFFF"/>
                </a:highlight>
                <a:latin typeface="PragmataPro Mono Liga" panose="02000509040000020004" pitchFamily="49" charset="0"/>
              </a:rPr>
              <a:t>(A) &lt;&lt; </a:t>
            </a:r>
            <a:r>
              <a:rPr lang="en-US" sz="2000">
                <a:solidFill>
                  <a:srgbClr val="A31515"/>
                </a:solidFill>
                <a:highlight>
                  <a:srgbClr val="FFFFFF"/>
                </a:highlight>
                <a:latin typeface="PragmataPro Mono Liga" panose="02000509040000020004" pitchFamily="49" charset="0"/>
              </a:rPr>
              <a:t>" bytes."</a:t>
            </a:r>
            <a:r>
              <a:rPr lang="en-US" sz="2000">
                <a:solidFill>
                  <a:srgbClr val="000000"/>
                </a:solidFill>
                <a:highlight>
                  <a:srgbClr val="FFFFFF"/>
                </a:highlight>
                <a:latin typeface="PragmataPro Mono Liga" panose="02000509040000020004" pitchFamily="49" charset="0"/>
              </a:rPr>
              <a:t> &lt;&lt; endl;</a:t>
            </a:r>
          </a:p>
          <a:p>
            <a:pPr marL="0" indent="0" algn="l">
              <a:lnSpc>
                <a:spcPct val="100000"/>
              </a:lnSpc>
              <a:buFont typeface="Arial" panose="020B0604020202020204" pitchFamily="34" charset="0"/>
              <a:buNone/>
            </a:pPr>
            <a:r>
              <a:rPr lang="en-US" sz="2000">
                <a:solidFill>
                  <a:srgbClr val="000000"/>
                </a:solidFill>
                <a:highlight>
                  <a:srgbClr val="FFFFFF"/>
                </a:highlight>
                <a:latin typeface="PragmataPro Mono Liga" panose="02000509040000020004" pitchFamily="49" charset="0"/>
              </a:rPr>
              <a:t>    cout &lt;&lt; </a:t>
            </a:r>
            <a:r>
              <a:rPr lang="en-US" sz="2000">
                <a:solidFill>
                  <a:srgbClr val="A31515"/>
                </a:solidFill>
                <a:highlight>
                  <a:srgbClr val="FFFFFF"/>
                </a:highlight>
                <a:latin typeface="PragmataPro Mono Liga" panose="02000509040000020004" pitchFamily="49" charset="0"/>
              </a:rPr>
              <a:t>"Kich thuoc phan tu A[0]: "</a:t>
            </a:r>
            <a:r>
              <a:rPr lang="en-US" sz="2000">
                <a:solidFill>
                  <a:srgbClr val="000000"/>
                </a:solidFill>
                <a:highlight>
                  <a:srgbClr val="FFFFFF"/>
                </a:highlight>
                <a:latin typeface="PragmataPro Mono Liga" panose="02000509040000020004" pitchFamily="49" charset="0"/>
              </a:rPr>
              <a:t> &lt;&lt; </a:t>
            </a:r>
            <a:r>
              <a:rPr lang="en-US" sz="2000">
                <a:solidFill>
                  <a:srgbClr val="0000FF"/>
                </a:solidFill>
                <a:highlight>
                  <a:srgbClr val="FFFFFF"/>
                </a:highlight>
                <a:latin typeface="PragmataPro Mono Liga" panose="02000509040000020004" pitchFamily="49" charset="0"/>
              </a:rPr>
              <a:t>sizeof</a:t>
            </a:r>
            <a:r>
              <a:rPr lang="en-US" sz="2000">
                <a:solidFill>
                  <a:srgbClr val="000000"/>
                </a:solidFill>
                <a:highlight>
                  <a:srgbClr val="FFFFFF"/>
                </a:highlight>
                <a:latin typeface="PragmataPro Mono Liga" panose="02000509040000020004" pitchFamily="49" charset="0"/>
              </a:rPr>
              <a:t>(</a:t>
            </a:r>
            <a:r>
              <a:rPr lang="en-US" sz="2000">
                <a:solidFill>
                  <a:srgbClr val="001080"/>
                </a:solidFill>
                <a:highlight>
                  <a:srgbClr val="FFFFFF"/>
                </a:highlight>
                <a:latin typeface="PragmataPro Mono Liga" panose="02000509040000020004" pitchFamily="49" charset="0"/>
              </a:rPr>
              <a:t>A</a:t>
            </a:r>
            <a:r>
              <a:rPr lang="en-US" sz="2000">
                <a:solidFill>
                  <a:srgbClr val="000000"/>
                </a:solidFill>
                <a:highlight>
                  <a:srgbClr val="FFFFFF"/>
                </a:highlight>
                <a:latin typeface="PragmataPro Mono Liga" panose="02000509040000020004" pitchFamily="49" charset="0"/>
              </a:rPr>
              <a:t>[</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 &lt;&lt; </a:t>
            </a:r>
            <a:r>
              <a:rPr lang="en-US" sz="2000">
                <a:solidFill>
                  <a:srgbClr val="A31515"/>
                </a:solidFill>
                <a:highlight>
                  <a:srgbClr val="FFFFFF"/>
                </a:highlight>
                <a:latin typeface="PragmataPro Mono Liga" panose="02000509040000020004" pitchFamily="49" charset="0"/>
              </a:rPr>
              <a:t>" byte."</a:t>
            </a:r>
            <a:r>
              <a:rPr lang="en-US" sz="2000">
                <a:solidFill>
                  <a:srgbClr val="000000"/>
                </a:solidFill>
                <a:highlight>
                  <a:srgbClr val="FFFFFF"/>
                </a:highlight>
                <a:latin typeface="PragmataPro Mono Liga" panose="02000509040000020004" pitchFamily="49" charset="0"/>
              </a:rPr>
              <a:t> &lt;&lt; endl;</a:t>
            </a:r>
          </a:p>
          <a:p>
            <a:pPr marL="0" indent="0" algn="l">
              <a:lnSpc>
                <a:spcPct val="100000"/>
              </a:lnSpc>
              <a:buNone/>
            </a:pPr>
            <a:r>
              <a:rPr lang="en-US" sz="2000">
                <a:solidFill>
                  <a:srgbClr val="000000"/>
                </a:solidFill>
                <a:highlight>
                  <a:srgbClr val="FFFFFF"/>
                </a:highlight>
                <a:latin typeface="PragmataPro Mono Liga" panose="02000509040000020004" pitchFamily="49" charset="0"/>
              </a:rPr>
              <a:t>    cout &lt;&lt; </a:t>
            </a:r>
            <a:r>
              <a:rPr lang="en-US" sz="2000">
                <a:solidFill>
                  <a:srgbClr val="A31515"/>
                </a:solidFill>
                <a:highlight>
                  <a:srgbClr val="FFFFFF"/>
                </a:highlight>
                <a:latin typeface="PragmataPro Mono Liga" panose="02000509040000020004" pitchFamily="49" charset="0"/>
              </a:rPr>
              <a:t>"Mang co: "</a:t>
            </a:r>
            <a:r>
              <a:rPr lang="en-US" sz="2000">
                <a:solidFill>
                  <a:srgbClr val="000000"/>
                </a:solidFill>
                <a:highlight>
                  <a:srgbClr val="FFFFFF"/>
                </a:highlight>
                <a:latin typeface="PragmataPro Mono Liga" panose="02000509040000020004" pitchFamily="49" charset="0"/>
              </a:rPr>
              <a:t> &lt;&lt; </a:t>
            </a:r>
            <a:r>
              <a:rPr lang="en-US" sz="2000">
                <a:solidFill>
                  <a:srgbClr val="0000FF"/>
                </a:solidFill>
                <a:highlight>
                  <a:srgbClr val="FFFFFF"/>
                </a:highlight>
                <a:latin typeface="PragmataPro Mono Liga" panose="02000509040000020004" pitchFamily="49" charset="0"/>
              </a:rPr>
              <a:t>sizeof</a:t>
            </a:r>
            <a:r>
              <a:rPr lang="en-US" sz="2000">
                <a:solidFill>
                  <a:srgbClr val="000000"/>
                </a:solidFill>
                <a:highlight>
                  <a:srgbClr val="FFFFFF"/>
                </a:highlight>
                <a:latin typeface="PragmataPro Mono Liga" panose="02000509040000020004" pitchFamily="49" charset="0"/>
              </a:rPr>
              <a:t>(A)/</a:t>
            </a:r>
            <a:r>
              <a:rPr lang="en-US" sz="2000">
                <a:solidFill>
                  <a:srgbClr val="0000FF"/>
                </a:solidFill>
                <a:highlight>
                  <a:srgbClr val="FFFFFF"/>
                </a:highlight>
                <a:latin typeface="PragmataPro Mono Liga" panose="02000509040000020004" pitchFamily="49" charset="0"/>
              </a:rPr>
              <a:t>sizeof</a:t>
            </a:r>
            <a:r>
              <a:rPr lang="en-US" sz="2000">
                <a:solidFill>
                  <a:srgbClr val="000000"/>
                </a:solidFill>
                <a:highlight>
                  <a:srgbClr val="FFFFFF"/>
                </a:highlight>
                <a:latin typeface="PragmataPro Mono Liga" panose="02000509040000020004" pitchFamily="49" charset="0"/>
              </a:rPr>
              <a:t>(</a:t>
            </a:r>
            <a:r>
              <a:rPr lang="en-US" sz="2000">
                <a:solidFill>
                  <a:srgbClr val="0000FF"/>
                </a:solidFill>
                <a:highlight>
                  <a:srgbClr val="FFFFFF"/>
                </a:highlight>
                <a:latin typeface="PragmataPro Mono Liga" panose="02000509040000020004" pitchFamily="49" charset="0"/>
              </a:rPr>
              <a:t>int</a:t>
            </a:r>
            <a:r>
              <a:rPr lang="en-US" sz="2000">
                <a:solidFill>
                  <a:srgbClr val="000000"/>
                </a:solidFill>
                <a:highlight>
                  <a:srgbClr val="FFFFFF"/>
                </a:highlight>
                <a:latin typeface="PragmataPro Mono Liga" panose="02000509040000020004" pitchFamily="49" charset="0"/>
              </a:rPr>
              <a:t>) &lt;&lt; </a:t>
            </a:r>
            <a:r>
              <a:rPr lang="en-US" sz="2000">
                <a:solidFill>
                  <a:srgbClr val="A31515"/>
                </a:solidFill>
                <a:highlight>
                  <a:srgbClr val="FFFFFF"/>
                </a:highlight>
                <a:latin typeface="PragmataPro Mono Liga" panose="02000509040000020004" pitchFamily="49" charset="0"/>
              </a:rPr>
              <a:t>" phan tu."</a:t>
            </a:r>
            <a:r>
              <a:rPr lang="en-US" sz="2000">
                <a:solidFill>
                  <a:srgbClr val="000000"/>
                </a:solidFill>
                <a:highlight>
                  <a:srgbClr val="FFFFFF"/>
                </a:highlight>
                <a:latin typeface="PragmataPro Mono Liga" panose="02000509040000020004" pitchFamily="49" charset="0"/>
              </a:rPr>
              <a:t>;</a:t>
            </a:r>
          </a:p>
          <a:p>
            <a:pPr marL="0" indent="0" algn="l">
              <a:lnSpc>
                <a:spcPct val="100000"/>
              </a:lnSpc>
              <a:buFont typeface="Arial" panose="020B0604020202020204" pitchFamily="34" charset="0"/>
              <a:buNone/>
            </a:pPr>
            <a:r>
              <a:rPr lang="en-US" sz="2000">
                <a:solidFill>
                  <a:srgbClr val="000000"/>
                </a:solidFill>
                <a:highlight>
                  <a:srgbClr val="FFFFFF"/>
                </a:highlight>
                <a:latin typeface="PragmataPro Mono Liga" panose="02000509040000020004" pitchFamily="49" charset="0"/>
              </a:rPr>
              <a:t>    </a:t>
            </a:r>
            <a:r>
              <a:rPr lang="en-US" sz="2000">
                <a:solidFill>
                  <a:srgbClr val="AF00DB"/>
                </a:solidFill>
                <a:highlight>
                  <a:srgbClr val="FFFFFF"/>
                </a:highlight>
                <a:latin typeface="PragmataPro Mono Liga" panose="02000509040000020004" pitchFamily="49" charset="0"/>
              </a:rPr>
              <a:t>return</a:t>
            </a:r>
            <a:r>
              <a:rPr lang="en-US" sz="2000">
                <a:solidFill>
                  <a:srgbClr val="000000"/>
                </a:solidFill>
                <a:highlight>
                  <a:srgbClr val="FFFFFF"/>
                </a:highlight>
                <a:latin typeface="PragmataPro Mono Liga" panose="02000509040000020004" pitchFamily="49" charset="0"/>
              </a:rPr>
              <a:t> </a:t>
            </a:r>
            <a:r>
              <a:rPr lang="en-US" sz="2000">
                <a:solidFill>
                  <a:srgbClr val="098658"/>
                </a:solidFill>
                <a:highlight>
                  <a:srgbClr val="FFFFFF"/>
                </a:highlight>
                <a:latin typeface="PragmataPro Mono Liga" panose="02000509040000020004" pitchFamily="49" charset="0"/>
              </a:rPr>
              <a:t>0</a:t>
            </a:r>
            <a:r>
              <a:rPr lang="en-US" sz="2000">
                <a:solidFill>
                  <a:srgbClr val="000000"/>
                </a:solidFill>
                <a:highlight>
                  <a:srgbClr val="FFFFFF"/>
                </a:highlight>
                <a:latin typeface="PragmataPro Mono Liga" panose="02000509040000020004" pitchFamily="49" charset="0"/>
              </a:rPr>
              <a:t>;</a:t>
            </a:r>
          </a:p>
          <a:p>
            <a:pPr marL="0" indent="0" algn="l">
              <a:lnSpc>
                <a:spcPct val="100000"/>
              </a:lnSpc>
              <a:buFont typeface="Arial" panose="020B0604020202020204" pitchFamily="34" charset="0"/>
              <a:buNone/>
            </a:pPr>
            <a:r>
              <a:rPr lang="en-US" sz="2000">
                <a:solidFill>
                  <a:srgbClr val="000000"/>
                </a:solidFill>
                <a:highlight>
                  <a:srgbClr val="FFFFFF"/>
                </a:highlight>
                <a:latin typeface="PragmataPro Mono Liga" panose="02000509040000020004" pitchFamily="49" charset="0"/>
              </a:rPr>
              <a:t>}</a:t>
            </a:r>
          </a:p>
        </p:txBody>
      </p:sp>
      <p:sp>
        <p:nvSpPr>
          <p:cNvPr id="2" name="TextBox 1">
            <a:extLst>
              <a:ext uri="{FF2B5EF4-FFF2-40B4-BE49-F238E27FC236}">
                <a16:creationId xmlns:a16="http://schemas.microsoft.com/office/drawing/2014/main" id="{1A5B981A-D1E2-9AAC-EA07-57DE0A4600A9}"/>
              </a:ext>
            </a:extLst>
          </p:cNvPr>
          <p:cNvSpPr txBox="1"/>
          <p:nvPr/>
        </p:nvSpPr>
        <p:spPr>
          <a:xfrm>
            <a:off x="5487492" y="2705725"/>
            <a:ext cx="3791788" cy="1446550"/>
          </a:xfrm>
          <a:prstGeom prst="rect">
            <a:avLst/>
          </a:prstGeom>
          <a:noFill/>
          <a:ln>
            <a:solidFill>
              <a:schemeClr val="tx1">
                <a:lumMod val="50000"/>
              </a:schemeClr>
            </a:solidFill>
          </a:ln>
        </p:spPr>
        <p:txBody>
          <a:bodyPr wrap="square">
            <a:spAutoFit/>
          </a:bodyPr>
          <a:lstStyle/>
          <a:p>
            <a:r>
              <a:rPr lang="en-US" sz="2200" b="1">
                <a:solidFill>
                  <a:schemeClr val="tx1">
                    <a:lumMod val="50000"/>
                  </a:schemeClr>
                </a:solidFill>
              </a:rPr>
              <a:t>Kết quả thực thi:</a:t>
            </a:r>
            <a:endParaRPr lang="en-US" sz="2200">
              <a:solidFill>
                <a:schemeClr val="tx1">
                  <a:lumMod val="50000"/>
                </a:schemeClr>
              </a:solidFill>
            </a:endParaRPr>
          </a:p>
          <a:p>
            <a:r>
              <a:rPr lang="en-US" sz="2200">
                <a:solidFill>
                  <a:schemeClr val="tx1">
                    <a:lumMod val="50000"/>
                  </a:schemeClr>
                </a:solidFill>
              </a:rPr>
              <a:t>Kich thuoc mang: 24 bytes.</a:t>
            </a:r>
          </a:p>
          <a:p>
            <a:r>
              <a:rPr lang="en-US" sz="2200">
                <a:solidFill>
                  <a:schemeClr val="tx1">
                    <a:lumMod val="50000"/>
                  </a:schemeClr>
                </a:solidFill>
              </a:rPr>
              <a:t>Kich thuoc phan tu A[0]: 4 byte.</a:t>
            </a:r>
          </a:p>
          <a:p>
            <a:r>
              <a:rPr lang="en-US" sz="2200">
                <a:solidFill>
                  <a:schemeClr val="tx1">
                    <a:lumMod val="50000"/>
                  </a:schemeClr>
                </a:solidFill>
              </a:rPr>
              <a:t>Mang co: 6 phan tu.</a:t>
            </a:r>
          </a:p>
        </p:txBody>
      </p:sp>
      <p:sp>
        <p:nvSpPr>
          <p:cNvPr id="4" name="Slide Number Placeholder 3">
            <a:extLst>
              <a:ext uri="{FF2B5EF4-FFF2-40B4-BE49-F238E27FC236}">
                <a16:creationId xmlns:a16="http://schemas.microsoft.com/office/drawing/2014/main" id="{F73D29B8-EB28-D9E0-6BE9-004A6935DA3D}"/>
              </a:ext>
            </a:extLst>
          </p:cNvPr>
          <p:cNvSpPr>
            <a:spLocks noGrp="1"/>
          </p:cNvSpPr>
          <p:nvPr>
            <p:ph type="sldNum" sz="quarter" idx="12"/>
          </p:nvPr>
        </p:nvSpPr>
        <p:spPr/>
        <p:txBody>
          <a:bodyPr/>
          <a:lstStyle/>
          <a:p>
            <a:fld id="{D8B0B3AC-44A8-D142-AAF6-9A453466E1A4}" type="slidenum">
              <a:rPr lang="en-VN" smtClean="0"/>
              <a:pPr/>
              <a:t>28</a:t>
            </a:fld>
            <a:endParaRPr lang="en-VN" dirty="0"/>
          </a:p>
        </p:txBody>
      </p:sp>
    </p:spTree>
    <p:extLst>
      <p:ext uri="{BB962C8B-B14F-4D97-AF65-F5344CB8AC3E}">
        <p14:creationId xmlns:p14="http://schemas.microsoft.com/office/powerpoint/2010/main" val="3361700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anose="020B0604030504040204" pitchFamily="34" charset="0"/>
              </a:rPr>
              <a:t>7.4.4 Lấy địa chỉ các phần tử mảng </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B26308FB-3D75-8DE5-C3F9-2741C18B6761}"/>
              </a:ext>
            </a:extLst>
          </p:cNvPr>
          <p:cNvSpPr>
            <a:spLocks noGrp="1"/>
          </p:cNvSpPr>
          <p:nvPr>
            <p:ph type="sldNum" sz="quarter" idx="12"/>
          </p:nvPr>
        </p:nvSpPr>
        <p:spPr/>
        <p:txBody>
          <a:bodyPr/>
          <a:lstStyle/>
          <a:p>
            <a:fld id="{D8B0B3AC-44A8-D142-AAF6-9A453466E1A4}" type="slidenum">
              <a:rPr lang="en-VN" smtClean="0"/>
              <a:pPr/>
              <a:t>29</a:t>
            </a:fld>
            <a:endParaRPr lang="en-VN" dirty="0"/>
          </a:p>
        </p:txBody>
      </p:sp>
    </p:spTree>
    <p:extLst>
      <p:ext uri="{BB962C8B-B14F-4D97-AF65-F5344CB8AC3E}">
        <p14:creationId xmlns:p14="http://schemas.microsoft.com/office/powerpoint/2010/main" val="387302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A03BF388-B206-ABCF-6602-9A1AA70C90FD}"/>
              </a:ext>
            </a:extLst>
          </p:cNvPr>
          <p:cNvSpPr>
            <a:spLocks noGrp="1"/>
          </p:cNvSpPr>
          <p:nvPr>
            <p:ph type="body" sz="quarter" idx="13"/>
          </p:nvPr>
        </p:nvSpPr>
        <p:spPr/>
        <p:txBody>
          <a:bodyPr>
            <a:normAutofit lnSpcReduction="10000"/>
          </a:bodyPr>
          <a:lstStyle/>
          <a:p>
            <a:pPr marL="0" indent="0">
              <a:buNone/>
            </a:pPr>
            <a:r>
              <a:rPr lang="en-US" dirty="0">
                <a:solidFill>
                  <a:schemeClr val="tx1">
                    <a:lumMod val="50000"/>
                  </a:schemeClr>
                </a:solidFill>
              </a:rPr>
              <a:t>7.1 </a:t>
            </a:r>
            <a:r>
              <a:rPr lang="en-US" dirty="0" err="1">
                <a:solidFill>
                  <a:schemeClr val="tx1">
                    <a:lumMod val="50000"/>
                  </a:schemeClr>
                </a:solidFill>
              </a:rPr>
              <a:t>Đặt</a:t>
            </a:r>
            <a:r>
              <a:rPr lang="en-US" dirty="0">
                <a:solidFill>
                  <a:schemeClr val="tx1">
                    <a:lumMod val="50000"/>
                  </a:schemeClr>
                </a:solidFill>
              </a:rPr>
              <a:t> </a:t>
            </a:r>
            <a:r>
              <a:rPr lang="en-US" dirty="0" err="1">
                <a:solidFill>
                  <a:schemeClr val="tx1">
                    <a:lumMod val="50000"/>
                  </a:schemeClr>
                </a:solidFill>
              </a:rPr>
              <a:t>vấn</a:t>
            </a:r>
            <a:r>
              <a:rPr lang="en-US" dirty="0">
                <a:solidFill>
                  <a:schemeClr val="tx1">
                    <a:lumMod val="50000"/>
                  </a:schemeClr>
                </a:solidFill>
              </a:rPr>
              <a:t> </a:t>
            </a:r>
            <a:r>
              <a:rPr lang="en-US" dirty="0" err="1">
                <a:solidFill>
                  <a:schemeClr val="tx1">
                    <a:lumMod val="50000"/>
                  </a:schemeClr>
                </a:solidFill>
              </a:rPr>
              <a:t>đề</a:t>
            </a:r>
            <a:endParaRPr lang="en-VN" dirty="0">
              <a:solidFill>
                <a:schemeClr val="tx1">
                  <a:lumMod val="50000"/>
                </a:schemeClr>
              </a:solidFill>
            </a:endParaRPr>
          </a:p>
          <a:p>
            <a:pPr marL="0" indent="0">
              <a:buNone/>
            </a:pPr>
            <a:r>
              <a:rPr lang="en-US" dirty="0">
                <a:solidFill>
                  <a:schemeClr val="tx1">
                    <a:lumMod val="50000"/>
                  </a:schemeClr>
                </a:solidFill>
              </a:rPr>
              <a:t>7.2 </a:t>
            </a:r>
            <a:r>
              <a:rPr lang="en-VN" dirty="0">
                <a:solidFill>
                  <a:schemeClr val="tx1">
                    <a:lumMod val="50000"/>
                  </a:schemeClr>
                </a:solidFill>
              </a:rPr>
              <a:t>Khái niệm</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lợi</a:t>
            </a:r>
            <a:r>
              <a:rPr lang="en-US" dirty="0">
                <a:solidFill>
                  <a:schemeClr val="tx1">
                    <a:lumMod val="50000"/>
                  </a:schemeClr>
                </a:solidFill>
              </a:rPr>
              <a:t> </a:t>
            </a:r>
            <a:r>
              <a:rPr lang="en-US" dirty="0" err="1">
                <a:solidFill>
                  <a:schemeClr val="tx1">
                    <a:lumMod val="50000"/>
                  </a:schemeClr>
                </a:solidFill>
              </a:rPr>
              <a:t>ích</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mảng</a:t>
            </a:r>
            <a:endParaRPr lang="en-VN" dirty="0">
              <a:solidFill>
                <a:schemeClr val="tx1">
                  <a:lumMod val="50000"/>
                </a:schemeClr>
              </a:solidFill>
            </a:endParaRPr>
          </a:p>
          <a:p>
            <a:pPr marL="0" indent="0">
              <a:buNone/>
            </a:pPr>
            <a:r>
              <a:rPr lang="en-US" dirty="0">
                <a:solidFill>
                  <a:schemeClr val="tx1">
                    <a:lumMod val="50000"/>
                  </a:schemeClr>
                </a:solidFill>
              </a:rPr>
              <a:t>7.3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yếu</a:t>
            </a:r>
            <a:r>
              <a:rPr lang="en-US" dirty="0">
                <a:solidFill>
                  <a:schemeClr val="tx1">
                    <a:lumMod val="50000"/>
                  </a:schemeClr>
                </a:solidFill>
              </a:rPr>
              <a:t> </a:t>
            </a:r>
            <a:r>
              <a:rPr lang="en-US" dirty="0" err="1">
                <a:solidFill>
                  <a:schemeClr val="tx1">
                    <a:lumMod val="50000"/>
                  </a:schemeClr>
                </a:solidFill>
              </a:rPr>
              <a:t>tố</a:t>
            </a:r>
            <a:r>
              <a:rPr lang="en-US" dirty="0">
                <a:solidFill>
                  <a:schemeClr val="tx1">
                    <a:lumMod val="50000"/>
                  </a:schemeClr>
                </a:solidFill>
              </a:rPr>
              <a:t> </a:t>
            </a:r>
            <a:r>
              <a:rPr lang="en-US" dirty="0" err="1">
                <a:solidFill>
                  <a:schemeClr val="tx1">
                    <a:lumMod val="50000"/>
                  </a:schemeClr>
                </a:solidFill>
              </a:rPr>
              <a:t>xác</a:t>
            </a:r>
            <a:r>
              <a:rPr lang="en-US" dirty="0">
                <a:solidFill>
                  <a:schemeClr val="tx1">
                    <a:lumMod val="50000"/>
                  </a:schemeClr>
                </a:solidFill>
              </a:rPr>
              <a:t> </a:t>
            </a:r>
            <a:r>
              <a:rPr lang="en-US" dirty="0" err="1">
                <a:solidFill>
                  <a:schemeClr val="tx1">
                    <a:lumMod val="50000"/>
                  </a:schemeClr>
                </a:solidFill>
              </a:rPr>
              <a:t>định</a:t>
            </a:r>
            <a:r>
              <a:rPr lang="en-US" dirty="0">
                <a:solidFill>
                  <a:schemeClr val="tx1">
                    <a:lumMod val="50000"/>
                  </a:schemeClr>
                </a:solidFill>
              </a:rPr>
              <a:t> </a:t>
            </a:r>
            <a:r>
              <a:rPr lang="en-US" dirty="0" err="1">
                <a:solidFill>
                  <a:schemeClr val="tx1">
                    <a:lumMod val="50000"/>
                  </a:schemeClr>
                </a:solidFill>
              </a:rPr>
              <a:t>mảng</a:t>
            </a:r>
            <a:r>
              <a:rPr lang="en-VN" dirty="0">
                <a:solidFill>
                  <a:schemeClr val="tx1">
                    <a:lumMod val="50000"/>
                  </a:schemeClr>
                </a:solidFill>
              </a:rPr>
              <a:t> </a:t>
            </a:r>
          </a:p>
          <a:p>
            <a:pPr marL="0" indent="0">
              <a:buNone/>
            </a:pPr>
            <a:r>
              <a:rPr lang="en-US" dirty="0">
                <a:solidFill>
                  <a:schemeClr val="bg2">
                    <a:lumMod val="90000"/>
                  </a:schemeClr>
                </a:solidFill>
              </a:rPr>
              <a:t>7.4 </a:t>
            </a:r>
            <a:r>
              <a:rPr lang="en-US" dirty="0" err="1">
                <a:solidFill>
                  <a:schemeClr val="bg2">
                    <a:lumMod val="90000"/>
                  </a:schemeClr>
                </a:solidFill>
              </a:rPr>
              <a:t>Mảng</a:t>
            </a:r>
            <a:r>
              <a:rPr lang="en-US" dirty="0">
                <a:solidFill>
                  <a:schemeClr val="bg2">
                    <a:lumMod val="90000"/>
                  </a:schemeClr>
                </a:solidFill>
              </a:rPr>
              <a:t> </a:t>
            </a:r>
            <a:r>
              <a:rPr lang="en-US" dirty="0" err="1">
                <a:solidFill>
                  <a:schemeClr val="bg2">
                    <a:lumMod val="90000"/>
                  </a:schemeClr>
                </a:solidFill>
              </a:rPr>
              <a:t>một</a:t>
            </a:r>
            <a:r>
              <a:rPr lang="en-US" dirty="0">
                <a:solidFill>
                  <a:schemeClr val="bg2">
                    <a:lumMod val="90000"/>
                  </a:schemeClr>
                </a:solidFill>
              </a:rPr>
              <a:t> </a:t>
            </a:r>
            <a:r>
              <a:rPr lang="en-US" dirty="0" err="1">
                <a:solidFill>
                  <a:schemeClr val="bg2">
                    <a:lumMod val="90000"/>
                  </a:schemeClr>
                </a:solidFill>
              </a:rPr>
              <a:t>chiều</a:t>
            </a:r>
            <a:endParaRPr lang="en-US" dirty="0">
              <a:solidFill>
                <a:schemeClr val="bg2">
                  <a:lumMod val="90000"/>
                </a:schemeClr>
              </a:solidFill>
            </a:endParaRPr>
          </a:p>
          <a:p>
            <a:pPr marL="0" indent="0">
              <a:buNone/>
            </a:pPr>
            <a:r>
              <a:rPr lang="en-US" dirty="0">
                <a:solidFill>
                  <a:schemeClr val="bg2">
                    <a:lumMod val="90000"/>
                  </a:schemeClr>
                </a:solidFill>
              </a:rPr>
              <a:t>7.5. </a:t>
            </a:r>
            <a:r>
              <a:rPr lang="en-US" dirty="0" err="1">
                <a:solidFill>
                  <a:schemeClr val="bg2">
                    <a:lumMod val="90000"/>
                  </a:schemeClr>
                </a:solidFill>
              </a:rPr>
              <a:t>Mảng</a:t>
            </a:r>
            <a:r>
              <a:rPr lang="en-US" dirty="0">
                <a:solidFill>
                  <a:schemeClr val="bg2">
                    <a:lumMod val="90000"/>
                  </a:schemeClr>
                </a:solidFill>
              </a:rPr>
              <a:t> </a:t>
            </a:r>
            <a:r>
              <a:rPr lang="en-US" dirty="0" err="1">
                <a:solidFill>
                  <a:schemeClr val="bg2">
                    <a:lumMod val="90000"/>
                  </a:schemeClr>
                </a:solidFill>
              </a:rPr>
              <a:t>hai</a:t>
            </a:r>
            <a:r>
              <a:rPr lang="en-US" dirty="0">
                <a:solidFill>
                  <a:schemeClr val="bg2">
                    <a:lumMod val="90000"/>
                  </a:schemeClr>
                </a:solidFill>
              </a:rPr>
              <a:t> </a:t>
            </a:r>
            <a:r>
              <a:rPr lang="en-US" dirty="0" err="1">
                <a:solidFill>
                  <a:schemeClr val="bg2">
                    <a:lumMod val="90000"/>
                  </a:schemeClr>
                </a:solidFill>
              </a:rPr>
              <a:t>chiều</a:t>
            </a:r>
            <a:endParaRPr lang="en-US" dirty="0">
              <a:solidFill>
                <a:schemeClr val="bg2">
                  <a:lumMod val="90000"/>
                </a:schemeClr>
              </a:solidFill>
            </a:endParaRPr>
          </a:p>
          <a:p>
            <a:pPr marL="0" indent="0">
              <a:buNone/>
            </a:pPr>
            <a:r>
              <a:rPr lang="en-US" dirty="0">
                <a:solidFill>
                  <a:schemeClr val="bg2">
                    <a:lumMod val="90000"/>
                  </a:schemeClr>
                </a:solidFill>
              </a:rPr>
              <a:t>7.6 </a:t>
            </a:r>
            <a:r>
              <a:rPr lang="en-US" dirty="0" err="1">
                <a:solidFill>
                  <a:schemeClr val="bg2">
                    <a:lumMod val="90000"/>
                  </a:schemeClr>
                </a:solidFill>
              </a:rPr>
              <a:t>Mảng</a:t>
            </a:r>
            <a:r>
              <a:rPr lang="en-US" dirty="0">
                <a:solidFill>
                  <a:schemeClr val="bg2">
                    <a:lumMod val="90000"/>
                  </a:schemeClr>
                </a:solidFill>
              </a:rPr>
              <a:t> </a:t>
            </a:r>
            <a:r>
              <a:rPr lang="en-US" dirty="0" err="1">
                <a:solidFill>
                  <a:schemeClr val="bg2">
                    <a:lumMod val="90000"/>
                  </a:schemeClr>
                </a:solidFill>
              </a:rPr>
              <a:t>nhiều</a:t>
            </a:r>
            <a:r>
              <a:rPr lang="en-US" dirty="0">
                <a:solidFill>
                  <a:schemeClr val="bg2">
                    <a:lumMod val="90000"/>
                  </a:schemeClr>
                </a:solidFill>
              </a:rPr>
              <a:t> </a:t>
            </a:r>
            <a:r>
              <a:rPr lang="en-US" dirty="0" err="1">
                <a:solidFill>
                  <a:schemeClr val="bg2">
                    <a:lumMod val="90000"/>
                  </a:schemeClr>
                </a:solidFill>
              </a:rPr>
              <a:t>chiều</a:t>
            </a:r>
            <a:endParaRPr lang="en-US" dirty="0">
              <a:solidFill>
                <a:schemeClr val="bg2">
                  <a:lumMod val="90000"/>
                </a:schemeClr>
              </a:solidFill>
            </a:endParaRPr>
          </a:p>
          <a:p>
            <a:pPr marL="0" indent="0">
              <a:buNone/>
            </a:pPr>
            <a:r>
              <a:rPr lang="en-US" dirty="0">
                <a:solidFill>
                  <a:schemeClr val="bg2">
                    <a:lumMod val="90000"/>
                  </a:schemeClr>
                </a:solidFill>
              </a:rPr>
              <a:t>7.7 </a:t>
            </a:r>
            <a:r>
              <a:rPr lang="en-US" dirty="0" err="1">
                <a:solidFill>
                  <a:schemeClr val="bg2">
                    <a:lumMod val="90000"/>
                  </a:schemeClr>
                </a:solidFill>
              </a:rPr>
              <a:t>Chuỗi</a:t>
            </a:r>
            <a:r>
              <a:rPr lang="en-US" dirty="0">
                <a:solidFill>
                  <a:schemeClr val="bg2">
                    <a:lumMod val="90000"/>
                  </a:schemeClr>
                </a:solidFill>
              </a:rPr>
              <a:t> C-String</a:t>
            </a:r>
          </a:p>
        </p:txBody>
      </p:sp>
      <p:sp>
        <p:nvSpPr>
          <p:cNvPr id="6" name="Text Placeholder 5">
            <a:extLst>
              <a:ext uri="{FF2B5EF4-FFF2-40B4-BE49-F238E27FC236}">
                <a16:creationId xmlns:a16="http://schemas.microsoft.com/office/drawing/2014/main" id="{D0904001-0624-2412-9CA0-2D85F5124EDD}"/>
              </a:ext>
            </a:extLst>
          </p:cNvPr>
          <p:cNvSpPr>
            <a:spLocks noGrp="1"/>
          </p:cNvSpPr>
          <p:nvPr>
            <p:ph type="body" sz="quarter" idx="15"/>
          </p:nvPr>
        </p:nvSpPr>
        <p:spPr/>
        <p:txBody>
          <a:bodyPr/>
          <a:lstStyle/>
          <a:p>
            <a:r>
              <a:rPr lang="en-US"/>
              <a:t>NỘI DUNG</a:t>
            </a:r>
          </a:p>
        </p:txBody>
      </p:sp>
      <p:sp>
        <p:nvSpPr>
          <p:cNvPr id="5" name="Date Placeholder 4">
            <a:extLst>
              <a:ext uri="{FF2B5EF4-FFF2-40B4-BE49-F238E27FC236}">
                <a16:creationId xmlns:a16="http://schemas.microsoft.com/office/drawing/2014/main" id="{2011685F-0446-927F-1F7E-C1B4890579CD}"/>
              </a:ext>
            </a:extLst>
          </p:cNvPr>
          <p:cNvSpPr>
            <a:spLocks noGrp="1"/>
          </p:cNvSpPr>
          <p:nvPr>
            <p:ph type="dt" sz="half" idx="14"/>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F941021C-BD6C-174E-D7DE-B791B73DA753}"/>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799172C7-2E32-D9B7-ECE7-8D73EF5B147E}"/>
              </a:ext>
            </a:extLst>
          </p:cNvPr>
          <p:cNvSpPr>
            <a:spLocks noGrp="1"/>
          </p:cNvSpPr>
          <p:nvPr>
            <p:ph type="sldNum" sz="quarter" idx="12"/>
          </p:nvPr>
        </p:nvSpPr>
        <p:spPr/>
        <p:txBody>
          <a:bodyPr/>
          <a:lstStyle/>
          <a:p>
            <a:fld id="{D8B0B3AC-44A8-D142-AAF6-9A453466E1A4}" type="slidenum">
              <a:rPr lang="en-VN" smtClean="0"/>
              <a:pPr/>
              <a:t>3</a:t>
            </a:fld>
            <a:endParaRPr lang="en-VN" dirty="0"/>
          </a:p>
        </p:txBody>
      </p:sp>
    </p:spTree>
    <p:extLst>
      <p:ext uri="{BB962C8B-B14F-4D97-AF65-F5344CB8AC3E}">
        <p14:creationId xmlns:p14="http://schemas.microsoft.com/office/powerpoint/2010/main" val="420772759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87343A1C-D706-E790-12FB-075C7F5A9228}"/>
              </a:ext>
            </a:extLst>
          </p:cNvPr>
          <p:cNvSpPr/>
          <p:nvPr/>
        </p:nvSpPr>
        <p:spPr>
          <a:xfrm>
            <a:off x="838201" y="2804640"/>
            <a:ext cx="10276726" cy="3694318"/>
          </a:xfrm>
          <a:prstGeom prst="rect">
            <a:avLst/>
          </a:prstGeom>
          <a:ln>
            <a:solidFill>
              <a:schemeClr val="tx1">
                <a:lumMod val="50000"/>
              </a:schemeClr>
            </a:solidFill>
          </a:ln>
        </p:spPr>
        <p:style>
          <a:lnRef idx="2">
            <a:schemeClr val="accent3"/>
          </a:lnRef>
          <a:fillRef idx="1">
            <a:schemeClr val="lt1"/>
          </a:fillRef>
          <a:effectRef idx="0">
            <a:schemeClr val="accent3"/>
          </a:effectRef>
          <a:fontRef idx="minor">
            <a:schemeClr val="dk1"/>
          </a:fontRef>
        </p:style>
        <p:txBody>
          <a:bodyPr rtlCol="0" anchor="ctr"/>
          <a:lstStyle/>
          <a:p>
            <a:r>
              <a:rPr lang="en-US" sz="2400">
                <a:solidFill>
                  <a:srgbClr val="0000FF"/>
                </a:solidFill>
                <a:latin typeface="Fira Code" panose="020B0809050000020004" pitchFamily="49" charset="0"/>
              </a:rPr>
              <a:t>int</a:t>
            </a:r>
            <a:r>
              <a:rPr lang="en-US" sz="2400">
                <a:solidFill>
                  <a:srgbClr val="000000"/>
                </a:solidFill>
                <a:latin typeface="Fira Code" panose="020B0809050000020004" pitchFamily="49" charset="0"/>
              </a:rPr>
              <a:t> A[</a:t>
            </a:r>
            <a:r>
              <a:rPr lang="en-US" sz="2400" dirty="0">
                <a:solidFill>
                  <a:srgbClr val="09885A"/>
                </a:solidFill>
                <a:latin typeface="Fira Code" panose="020B0809050000020004" pitchFamily="49" charset="0"/>
              </a:rPr>
              <a:t>5</a:t>
            </a:r>
            <a:r>
              <a:rPr lang="en-US" sz="2400">
                <a:solidFill>
                  <a:srgbClr val="000000"/>
                </a:solidFill>
                <a:latin typeface="Fira Code" panose="020B0809050000020004" pitchFamily="49" charset="0"/>
              </a:rPr>
              <a:t>];</a:t>
            </a:r>
            <a:endParaRPr lang="en-US" sz="2400" dirty="0">
              <a:solidFill>
                <a:srgbClr val="000000"/>
              </a:solidFill>
              <a:latin typeface="Fira Code" panose="020B0809050000020004" pitchFamily="49" charset="0"/>
            </a:endParaRPr>
          </a:p>
          <a:p>
            <a:endParaRPr lang="en-US" sz="2400" dirty="0">
              <a:solidFill>
                <a:schemeClr val="tx1">
                  <a:lumMod val="50000"/>
                </a:schemeClr>
              </a:solidFill>
              <a:latin typeface="Fira Code" panose="020B0809050000020004" pitchFamily="49" charset="0"/>
            </a:endParaRP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của mảng: &amp;A</a:t>
            </a: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các phần tử mảng:</a:t>
            </a: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phần tử thứ 0: &amp;A[0] (&amp;A[0] = &amp;A)</a:t>
            </a: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phần tử thứ 1: &amp;A[1]</a:t>
            </a: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phần tử thứ 2: &amp;A[2]</a:t>
            </a: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phần tử thứ 3: &amp;A[3]</a:t>
            </a:r>
          </a:p>
          <a:p>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Địa chỉ phần tử thứ 4: &amp;A[4]</a:t>
            </a:r>
          </a:p>
          <a:p>
            <a:r>
              <a:rPr lang="en-US" sz="2200" i="1">
                <a:solidFill>
                  <a:schemeClr val="tx1">
                    <a:lumMod val="50000"/>
                  </a:schemeClr>
                </a:solidFill>
                <a:latin typeface="Arial" panose="020B0604020202020204" pitchFamily="34" charset="0"/>
                <a:ea typeface="Tahoma" panose="020B0604030504040204" charset="0"/>
                <a:cs typeface="Arial" panose="020B0604020202020204" pitchFamily="34" charset="0"/>
              </a:rPr>
              <a:t>Lưu ý: những giá trị 0x14, 0x18, 0x22, 0x26, 0x30 là các địa chỉ giả định</a:t>
            </a:r>
          </a:p>
        </p:txBody>
      </p:sp>
      <p:sp>
        <p:nvSpPr>
          <p:cNvPr id="2" name="Title 1"/>
          <p:cNvSpPr>
            <a:spLocks noGrp="1"/>
          </p:cNvSpPr>
          <p:nvPr>
            <p:ph type="title"/>
          </p:nvPr>
        </p:nvSpPr>
        <p:spPr/>
        <p:txBody>
          <a:bodyPr>
            <a:normAutofit/>
          </a:bodyPr>
          <a:lstStyle/>
          <a:p>
            <a:r>
              <a:rPr lang="en-US" sz="4000">
                <a:ea typeface="Tahoma" panose="020B0604030504040204" pitchFamily="34" charset="0"/>
              </a:rPr>
              <a:t>7.4.4 Lấy địa chỉ các phần tử mảng </a:t>
            </a:r>
            <a:endParaRPr lang="en-US" sz="4000" dirty="0">
              <a:ea typeface="Tahoma" panose="020B0604030504040204" pitchFamily="34" charset="0"/>
            </a:endParaRPr>
          </a:p>
        </p:txBody>
      </p:sp>
      <p:sp>
        <p:nvSpPr>
          <p:cNvPr id="6" name="Content Placeholder 5"/>
          <p:cNvSpPr>
            <a:spLocks noGrp="1"/>
          </p:cNvSpPr>
          <p:nvPr>
            <p:ph idx="1"/>
          </p:nvPr>
        </p:nvSpPr>
        <p:spPr>
          <a:xfrm>
            <a:off x="774145" y="1233825"/>
            <a:ext cx="10579654" cy="1547476"/>
          </a:xfrm>
        </p:spPr>
        <p:txBody>
          <a:bodyPr>
            <a:noAutofit/>
          </a:bodyPr>
          <a:lstStyle/>
          <a:p>
            <a:pPr algn="l">
              <a:lnSpc>
                <a:spcPct val="100000"/>
              </a:lnSpc>
            </a:pPr>
            <a:r>
              <a:rPr lang="en-US" sz="2400">
                <a:solidFill>
                  <a:schemeClr val="tx1">
                    <a:lumMod val="50000"/>
                  </a:schemeClr>
                </a:solidFill>
                <a:latin typeface="Tahoma" panose="020B0604030504040204" charset="0"/>
                <a:ea typeface="Tahoma" panose="020B0604030504040204" charset="0"/>
                <a:cs typeface="Tahoma" panose="020B0604030504040204" charset="0"/>
              </a:rPr>
              <a:t>Cú pháp: </a:t>
            </a:r>
          </a:p>
          <a:p>
            <a:pPr algn="l">
              <a:lnSpc>
                <a:spcPct val="100000"/>
              </a:lnSpc>
            </a:pPr>
            <a:endParaRPr lang="en-US" sz="2400">
              <a:solidFill>
                <a:schemeClr val="tx1">
                  <a:lumMod val="50000"/>
                </a:schemeClr>
              </a:solidFill>
              <a:latin typeface="Tahoma" panose="020B0604030504040204" charset="0"/>
              <a:ea typeface="Tahoma" panose="020B0604030504040204" charset="0"/>
              <a:cs typeface="Tahoma" panose="020B0604030504040204" charset="0"/>
            </a:endParaRPr>
          </a:p>
          <a:p>
            <a:pPr algn="l">
              <a:lnSpc>
                <a:spcPct val="100000"/>
              </a:lnSpc>
              <a:buFont typeface="Arial" panose="020B0604020202020204" pitchFamily="34" charset="0"/>
              <a:buChar char="•"/>
            </a:pPr>
            <a:r>
              <a:rPr lang="en-US" sz="2400">
                <a:solidFill>
                  <a:schemeClr val="tx1">
                    <a:lumMod val="50000"/>
                  </a:schemeClr>
                </a:solidFill>
                <a:latin typeface="Tahoma" panose="020B0604030504040204" charset="0"/>
                <a:ea typeface="Tahoma" panose="020B0604030504040204" charset="0"/>
                <a:cs typeface="Tahoma" panose="020B0604030504040204" charset="0"/>
              </a:rPr>
              <a:t>Ví dụ:</a:t>
            </a:r>
          </a:p>
          <a:p>
            <a:pPr marL="0" indent="0" algn="l">
              <a:lnSpc>
                <a:spcPct val="100000"/>
              </a:lnSpc>
              <a:buNone/>
            </a:pPr>
            <a:endParaRPr lang="en-US" sz="2400">
              <a:solidFill>
                <a:schemeClr val="tx2"/>
              </a:solidFill>
              <a:latin typeface="Tahoma" panose="020B0604030504040204" charset="0"/>
              <a:ea typeface="Tahoma" panose="020B0604030504040204" charset="0"/>
              <a:cs typeface="Tahoma" panose="020B0604030504040204" charset="0"/>
            </a:endParaRPr>
          </a:p>
          <a:p>
            <a:pPr marL="0" indent="0" algn="l">
              <a:lnSpc>
                <a:spcPct val="100000"/>
              </a:lnSpc>
              <a:buNone/>
            </a:pPr>
            <a:endParaRPr lang="en-US" sz="2400">
              <a:solidFill>
                <a:srgbClr val="000000"/>
              </a:solidFill>
              <a:latin typeface="Consolas" panose="020B0609020204030204" pitchFamily="49" charset="0"/>
            </a:endParaRPr>
          </a:p>
        </p:txBody>
      </p:sp>
      <p:sp>
        <p:nvSpPr>
          <p:cNvPr id="3" name="Date Placeholder 2">
            <a:extLst>
              <a:ext uri="{FF2B5EF4-FFF2-40B4-BE49-F238E27FC236}">
                <a16:creationId xmlns:a16="http://schemas.microsoft.com/office/drawing/2014/main" id="{F7492E29-8234-6C0C-4F7D-E124A7391CFF}"/>
              </a:ext>
            </a:extLst>
          </p:cNvPr>
          <p:cNvSpPr>
            <a:spLocks noGrp="1"/>
          </p:cNvSpPr>
          <p:nvPr>
            <p:ph type="dt" sz="half" idx="13"/>
          </p:nvPr>
        </p:nvSpPr>
        <p:spPr/>
        <p:txBody>
          <a:bodyPr/>
          <a:lstStyle/>
          <a:p>
            <a:r>
              <a:rPr lang="en-US"/>
              <a:t>June 2024</a:t>
            </a:r>
            <a:endParaRPr lang="en-US" dirty="0"/>
          </a:p>
        </p:txBody>
      </p:sp>
      <p:sp>
        <p:nvSpPr>
          <p:cNvPr id="8" name="Footer Placeholder 7">
            <a:extLst>
              <a:ext uri="{FF2B5EF4-FFF2-40B4-BE49-F238E27FC236}">
                <a16:creationId xmlns:a16="http://schemas.microsoft.com/office/drawing/2014/main" id="{81BF00B0-A285-A9C4-CC51-F67F9FABE84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10" name="Rectangle 9">
            <a:extLst>
              <a:ext uri="{FF2B5EF4-FFF2-40B4-BE49-F238E27FC236}">
                <a16:creationId xmlns:a16="http://schemas.microsoft.com/office/drawing/2014/main" id="{541EF0EF-0B72-8C3D-ED67-EF0ED7C82864}"/>
              </a:ext>
            </a:extLst>
          </p:cNvPr>
          <p:cNvSpPr/>
          <p:nvPr/>
        </p:nvSpPr>
        <p:spPr>
          <a:xfrm>
            <a:off x="3333750" y="1676400"/>
            <a:ext cx="5762625" cy="511642"/>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lgn="ctr">
              <a:buNone/>
            </a:pPr>
            <a:r>
              <a:rPr lang="en-US" sz="2400" b="0">
                <a:solidFill>
                  <a:srgbClr val="000000"/>
                </a:solidFill>
                <a:effectLst/>
                <a:highlight>
                  <a:srgbClr val="FFFFFF"/>
                </a:highlight>
                <a:latin typeface="PragmataPro Mono Liga" panose="02000509040000020004" pitchFamily="49" charset="0"/>
              </a:rPr>
              <a:t>&amp; &lt;Tên biến mảng&gt;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&lt;Chỉ số mảng&gt;</a:t>
            </a:r>
            <a:r>
              <a:rPr lang="en-US" sz="2400" b="0">
                <a:solidFill>
                  <a:srgbClr val="FF0000"/>
                </a:solidFill>
                <a:effectLst/>
                <a:highlight>
                  <a:srgbClr val="FFFFFF"/>
                </a:highlight>
                <a:latin typeface="PragmataPro Mono Liga" panose="02000509040000020004" pitchFamily="49" charset="0"/>
              </a:rPr>
              <a:t>]</a:t>
            </a:r>
            <a:r>
              <a:rPr lang="en-US" sz="2400" b="0">
                <a:solidFill>
                  <a:srgbClr val="000000"/>
                </a:solidFill>
                <a:effectLst/>
                <a:highlight>
                  <a:srgbClr val="FFFFFF"/>
                </a:highlight>
                <a:latin typeface="PragmataPro Mono Liga" panose="02000509040000020004" pitchFamily="49" charset="0"/>
              </a:rPr>
              <a:t>;</a:t>
            </a:r>
          </a:p>
        </p:txBody>
      </p:sp>
      <p:grpSp>
        <p:nvGrpSpPr>
          <p:cNvPr id="40" name="Group 39">
            <a:extLst>
              <a:ext uri="{FF2B5EF4-FFF2-40B4-BE49-F238E27FC236}">
                <a16:creationId xmlns:a16="http://schemas.microsoft.com/office/drawing/2014/main" id="{697DEF18-F27F-9643-F447-91D5A5730CDA}"/>
              </a:ext>
            </a:extLst>
          </p:cNvPr>
          <p:cNvGrpSpPr/>
          <p:nvPr/>
        </p:nvGrpSpPr>
        <p:grpSpPr>
          <a:xfrm>
            <a:off x="5358333" y="2898134"/>
            <a:ext cx="4760432" cy="1061731"/>
            <a:chOff x="6870145" y="4375283"/>
            <a:chExt cx="4760432" cy="1061731"/>
          </a:xfrm>
        </p:grpSpPr>
        <p:sp>
          <p:nvSpPr>
            <p:cNvPr id="41" name="Rectangle 3">
              <a:extLst>
                <a:ext uri="{FF2B5EF4-FFF2-40B4-BE49-F238E27FC236}">
                  <a16:creationId xmlns:a16="http://schemas.microsoft.com/office/drawing/2014/main" id="{9641B5DC-710B-E0DC-736D-6A43B259EAE7}"/>
                </a:ext>
              </a:extLst>
            </p:cNvPr>
            <p:cNvSpPr/>
            <p:nvPr/>
          </p:nvSpPr>
          <p:spPr>
            <a:xfrm>
              <a:off x="6916412" y="4634872"/>
              <a:ext cx="872221" cy="50291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99</a:t>
              </a:r>
            </a:p>
          </p:txBody>
        </p:sp>
        <p:sp>
          <p:nvSpPr>
            <p:cNvPr id="42" name="Rectangle 41">
              <a:extLst>
                <a:ext uri="{FF2B5EF4-FFF2-40B4-BE49-F238E27FC236}">
                  <a16:creationId xmlns:a16="http://schemas.microsoft.com/office/drawing/2014/main" id="{BB193AAC-48D0-6C44-515E-6EF0EEABFEB9}"/>
                </a:ext>
              </a:extLst>
            </p:cNvPr>
            <p:cNvSpPr/>
            <p:nvPr/>
          </p:nvSpPr>
          <p:spPr>
            <a:xfrm>
              <a:off x="7878860" y="4634865"/>
              <a:ext cx="872221" cy="502913"/>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17</a:t>
              </a:r>
            </a:p>
          </p:txBody>
        </p:sp>
        <p:sp>
          <p:nvSpPr>
            <p:cNvPr id="43" name="Rectangle 42">
              <a:extLst>
                <a:ext uri="{FF2B5EF4-FFF2-40B4-BE49-F238E27FC236}">
                  <a16:creationId xmlns:a16="http://schemas.microsoft.com/office/drawing/2014/main" id="{F7DCC5CA-B035-7629-D81D-F8BABFDF2BA8}"/>
                </a:ext>
              </a:extLst>
            </p:cNvPr>
            <p:cNvSpPr/>
            <p:nvPr/>
          </p:nvSpPr>
          <p:spPr>
            <a:xfrm>
              <a:off x="8841306" y="4634873"/>
              <a:ext cx="872221" cy="502917"/>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50</a:t>
              </a:r>
            </a:p>
          </p:txBody>
        </p:sp>
        <p:sp>
          <p:nvSpPr>
            <p:cNvPr id="44" name="Rectangle 43">
              <a:extLst>
                <a:ext uri="{FF2B5EF4-FFF2-40B4-BE49-F238E27FC236}">
                  <a16:creationId xmlns:a16="http://schemas.microsoft.com/office/drawing/2014/main" id="{2F01B7FE-C80C-65A8-82F1-9C72A4AD9F75}"/>
                </a:ext>
              </a:extLst>
            </p:cNvPr>
            <p:cNvSpPr/>
            <p:nvPr/>
          </p:nvSpPr>
          <p:spPr>
            <a:xfrm>
              <a:off x="9803754" y="4634878"/>
              <a:ext cx="872221" cy="502916"/>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43</a:t>
              </a:r>
            </a:p>
          </p:txBody>
        </p:sp>
        <p:sp>
          <p:nvSpPr>
            <p:cNvPr id="45" name="Rectangle 3">
              <a:extLst>
                <a:ext uri="{FF2B5EF4-FFF2-40B4-BE49-F238E27FC236}">
                  <a16:creationId xmlns:a16="http://schemas.microsoft.com/office/drawing/2014/main" id="{D78CB6C3-9CF4-4EDC-1058-E48BC46A36AE}"/>
                </a:ext>
              </a:extLst>
            </p:cNvPr>
            <p:cNvSpPr/>
            <p:nvPr/>
          </p:nvSpPr>
          <p:spPr>
            <a:xfrm>
              <a:off x="6870145" y="4378901"/>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0</a:t>
              </a:r>
            </a:p>
          </p:txBody>
        </p:sp>
        <p:sp>
          <p:nvSpPr>
            <p:cNvPr id="46" name="Rectangle 45">
              <a:extLst>
                <a:ext uri="{FF2B5EF4-FFF2-40B4-BE49-F238E27FC236}">
                  <a16:creationId xmlns:a16="http://schemas.microsoft.com/office/drawing/2014/main" id="{8195B706-135C-1CB5-AF14-432EEE05A572}"/>
                </a:ext>
              </a:extLst>
            </p:cNvPr>
            <p:cNvSpPr/>
            <p:nvPr/>
          </p:nvSpPr>
          <p:spPr>
            <a:xfrm>
              <a:off x="7832593" y="4378901"/>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1</a:t>
              </a:r>
            </a:p>
          </p:txBody>
        </p:sp>
        <p:sp>
          <p:nvSpPr>
            <p:cNvPr id="47" name="Rectangle 46">
              <a:extLst>
                <a:ext uri="{FF2B5EF4-FFF2-40B4-BE49-F238E27FC236}">
                  <a16:creationId xmlns:a16="http://schemas.microsoft.com/office/drawing/2014/main" id="{F526B544-EA62-820E-E373-B2FB4245E9AA}"/>
                </a:ext>
              </a:extLst>
            </p:cNvPr>
            <p:cNvSpPr/>
            <p:nvPr/>
          </p:nvSpPr>
          <p:spPr>
            <a:xfrm>
              <a:off x="8795039" y="4378901"/>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2</a:t>
              </a:r>
            </a:p>
          </p:txBody>
        </p:sp>
        <p:sp>
          <p:nvSpPr>
            <p:cNvPr id="48" name="Rectangle 47">
              <a:extLst>
                <a:ext uri="{FF2B5EF4-FFF2-40B4-BE49-F238E27FC236}">
                  <a16:creationId xmlns:a16="http://schemas.microsoft.com/office/drawing/2014/main" id="{2A596509-DA19-15C9-7DF0-8C54456700DD}"/>
                </a:ext>
              </a:extLst>
            </p:cNvPr>
            <p:cNvSpPr/>
            <p:nvPr/>
          </p:nvSpPr>
          <p:spPr>
            <a:xfrm>
              <a:off x="9757487" y="4378901"/>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3</a:t>
              </a:r>
            </a:p>
          </p:txBody>
        </p:sp>
        <p:sp>
          <p:nvSpPr>
            <p:cNvPr id="49" name="Rectangle 48">
              <a:extLst>
                <a:ext uri="{FF2B5EF4-FFF2-40B4-BE49-F238E27FC236}">
                  <a16:creationId xmlns:a16="http://schemas.microsoft.com/office/drawing/2014/main" id="{87356E9B-1049-3373-F297-4600AA2E1E75}"/>
                </a:ext>
              </a:extLst>
            </p:cNvPr>
            <p:cNvSpPr/>
            <p:nvPr/>
          </p:nvSpPr>
          <p:spPr>
            <a:xfrm>
              <a:off x="10758356" y="4631268"/>
              <a:ext cx="872221" cy="502917"/>
            </a:xfrm>
            <a:prstGeom prst="rect">
              <a:avLst/>
            </a:prstGeom>
            <a:noFill/>
            <a:ln>
              <a:solidFill>
                <a:schemeClr val="tx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72</a:t>
              </a:r>
            </a:p>
          </p:txBody>
        </p:sp>
        <p:sp>
          <p:nvSpPr>
            <p:cNvPr id="50" name="Rectangle 49">
              <a:extLst>
                <a:ext uri="{FF2B5EF4-FFF2-40B4-BE49-F238E27FC236}">
                  <a16:creationId xmlns:a16="http://schemas.microsoft.com/office/drawing/2014/main" id="{F622E66D-3989-1AA0-6DCB-788B17370C1C}"/>
                </a:ext>
              </a:extLst>
            </p:cNvPr>
            <p:cNvSpPr/>
            <p:nvPr/>
          </p:nvSpPr>
          <p:spPr>
            <a:xfrm>
              <a:off x="10712087" y="4375283"/>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dirty="0">
                  <a:solidFill>
                    <a:schemeClr val="tx1">
                      <a:lumMod val="50000"/>
                    </a:schemeClr>
                  </a:solidFill>
                  <a:latin typeface="Tahoma" panose="020B0604030504040204" charset="0"/>
                  <a:ea typeface="Tahoma" panose="020B0604030504040204" charset="0"/>
                  <a:cs typeface="Tahoma" panose="020B0604030504040204" charset="0"/>
                </a:rPr>
                <a:t>4</a:t>
              </a:r>
            </a:p>
          </p:txBody>
        </p:sp>
        <p:sp>
          <p:nvSpPr>
            <p:cNvPr id="51" name="Rectangle 3">
              <a:extLst>
                <a:ext uri="{FF2B5EF4-FFF2-40B4-BE49-F238E27FC236}">
                  <a16:creationId xmlns:a16="http://schemas.microsoft.com/office/drawing/2014/main" id="{ACE8AF6D-613B-A4BC-BEA1-A1967DD578ED}"/>
                </a:ext>
              </a:extLst>
            </p:cNvPr>
            <p:cNvSpPr/>
            <p:nvPr/>
          </p:nvSpPr>
          <p:spPr>
            <a:xfrm>
              <a:off x="6870145" y="5263596"/>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a:solidFill>
                    <a:schemeClr val="tx1">
                      <a:lumMod val="50000"/>
                    </a:schemeClr>
                  </a:solidFill>
                  <a:latin typeface="Tahoma" panose="020B0604030504040204" charset="0"/>
                  <a:ea typeface="Tahoma" panose="020B0604030504040204" charset="0"/>
                  <a:cs typeface="Tahoma" panose="020B0604030504040204" charset="0"/>
                </a:rPr>
                <a:t>0x1</a:t>
              </a:r>
              <a:r>
                <a:rPr lang="en-US" sz="2200" dirty="0">
                  <a:solidFill>
                    <a:schemeClr val="tx1">
                      <a:lumMod val="50000"/>
                    </a:schemeClr>
                  </a:solidFill>
                  <a:latin typeface="Tahoma" panose="020B0604030504040204" charset="0"/>
                  <a:ea typeface="Tahoma" panose="020B0604030504040204" charset="0"/>
                  <a:cs typeface="Tahoma" panose="020B0604030504040204" charset="0"/>
                </a:rPr>
                <a:t>4</a:t>
              </a:r>
            </a:p>
          </p:txBody>
        </p:sp>
        <p:sp>
          <p:nvSpPr>
            <p:cNvPr id="52" name="Rectangle 51">
              <a:extLst>
                <a:ext uri="{FF2B5EF4-FFF2-40B4-BE49-F238E27FC236}">
                  <a16:creationId xmlns:a16="http://schemas.microsoft.com/office/drawing/2014/main" id="{9819738A-2E81-3F51-5B80-751CA3B3B191}"/>
                </a:ext>
              </a:extLst>
            </p:cNvPr>
            <p:cNvSpPr/>
            <p:nvPr/>
          </p:nvSpPr>
          <p:spPr>
            <a:xfrm>
              <a:off x="7832593" y="5259978"/>
              <a:ext cx="872221" cy="177036"/>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a:solidFill>
                    <a:schemeClr val="tx1">
                      <a:lumMod val="50000"/>
                    </a:schemeClr>
                  </a:solidFill>
                  <a:latin typeface="Tahoma" panose="020B0604030504040204" charset="0"/>
                  <a:ea typeface="Tahoma" panose="020B0604030504040204" charset="0"/>
                  <a:cs typeface="Tahoma" panose="020B0604030504040204" charset="0"/>
                </a:rPr>
                <a:t>0x18</a:t>
              </a:r>
            </a:p>
          </p:txBody>
        </p:sp>
        <p:sp>
          <p:nvSpPr>
            <p:cNvPr id="53" name="Rectangle 52">
              <a:extLst>
                <a:ext uri="{FF2B5EF4-FFF2-40B4-BE49-F238E27FC236}">
                  <a16:creationId xmlns:a16="http://schemas.microsoft.com/office/drawing/2014/main" id="{C4EFEC19-9987-0CA9-587D-E222B7CF0B0E}"/>
                </a:ext>
              </a:extLst>
            </p:cNvPr>
            <p:cNvSpPr/>
            <p:nvPr/>
          </p:nvSpPr>
          <p:spPr>
            <a:xfrm>
              <a:off x="8795039" y="5263596"/>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a:solidFill>
                    <a:schemeClr val="tx1">
                      <a:lumMod val="50000"/>
                    </a:schemeClr>
                  </a:solidFill>
                  <a:latin typeface="Tahoma" panose="020B0604030504040204" charset="0"/>
                  <a:ea typeface="Tahoma" panose="020B0604030504040204" charset="0"/>
                  <a:cs typeface="Tahoma" panose="020B0604030504040204" charset="0"/>
                </a:rPr>
                <a:t>0x22</a:t>
              </a:r>
            </a:p>
          </p:txBody>
        </p:sp>
        <p:sp>
          <p:nvSpPr>
            <p:cNvPr id="54" name="Rectangle 53">
              <a:extLst>
                <a:ext uri="{FF2B5EF4-FFF2-40B4-BE49-F238E27FC236}">
                  <a16:creationId xmlns:a16="http://schemas.microsoft.com/office/drawing/2014/main" id="{F31D8418-B3AC-7055-D15E-3AD189BD216F}"/>
                </a:ext>
              </a:extLst>
            </p:cNvPr>
            <p:cNvSpPr/>
            <p:nvPr/>
          </p:nvSpPr>
          <p:spPr>
            <a:xfrm>
              <a:off x="9757487" y="5263596"/>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a:solidFill>
                    <a:schemeClr val="tx1">
                      <a:lumMod val="50000"/>
                    </a:schemeClr>
                  </a:solidFill>
                  <a:latin typeface="Tahoma" panose="020B0604030504040204" charset="0"/>
                  <a:ea typeface="Tahoma" panose="020B0604030504040204" charset="0"/>
                  <a:cs typeface="Tahoma" panose="020B0604030504040204" charset="0"/>
                </a:rPr>
                <a:t>0x26</a:t>
              </a:r>
            </a:p>
          </p:txBody>
        </p:sp>
        <p:sp>
          <p:nvSpPr>
            <p:cNvPr id="55" name="Rectangle 54">
              <a:extLst>
                <a:ext uri="{FF2B5EF4-FFF2-40B4-BE49-F238E27FC236}">
                  <a16:creationId xmlns:a16="http://schemas.microsoft.com/office/drawing/2014/main" id="{531FDD0B-81C0-1CDB-400C-0567EC19D24D}"/>
                </a:ext>
              </a:extLst>
            </p:cNvPr>
            <p:cNvSpPr/>
            <p:nvPr/>
          </p:nvSpPr>
          <p:spPr>
            <a:xfrm>
              <a:off x="10712087" y="5259978"/>
              <a:ext cx="872221" cy="173418"/>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200">
                  <a:solidFill>
                    <a:schemeClr val="tx1">
                      <a:lumMod val="50000"/>
                    </a:schemeClr>
                  </a:solidFill>
                  <a:latin typeface="Tahoma" panose="020B0604030504040204" charset="0"/>
                  <a:ea typeface="Tahoma" panose="020B0604030504040204" charset="0"/>
                  <a:cs typeface="Tahoma" panose="020B0604030504040204" charset="0"/>
                </a:rPr>
                <a:t>0x30</a:t>
              </a:r>
            </a:p>
          </p:txBody>
        </p:sp>
      </p:grpSp>
      <p:sp>
        <p:nvSpPr>
          <p:cNvPr id="5" name="Slide Number Placeholder 4">
            <a:extLst>
              <a:ext uri="{FF2B5EF4-FFF2-40B4-BE49-F238E27FC236}">
                <a16:creationId xmlns:a16="http://schemas.microsoft.com/office/drawing/2014/main" id="{5FDDD074-353E-7A46-DCCF-DA707500D562}"/>
              </a:ext>
            </a:extLst>
          </p:cNvPr>
          <p:cNvSpPr>
            <a:spLocks noGrp="1"/>
          </p:cNvSpPr>
          <p:nvPr>
            <p:ph type="sldNum" sz="quarter" idx="12"/>
          </p:nvPr>
        </p:nvSpPr>
        <p:spPr/>
        <p:txBody>
          <a:bodyPr/>
          <a:lstStyle/>
          <a:p>
            <a:fld id="{D8B0B3AC-44A8-D142-AAF6-9A453466E1A4}" type="slidenum">
              <a:rPr lang="en-VN" smtClean="0"/>
              <a:pPr/>
              <a:t>30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66BC1-4EF9-A5EB-9ABB-F3C9E38157BF}"/>
              </a:ext>
            </a:extLst>
          </p:cNvPr>
          <p:cNvSpPr>
            <a:spLocks noGrp="1"/>
          </p:cNvSpPr>
          <p:nvPr>
            <p:ph type="title"/>
          </p:nvPr>
        </p:nvSpPr>
        <p:spPr/>
        <p:txBody>
          <a:bodyPr>
            <a:normAutofit fontScale="90000"/>
          </a:bodyPr>
          <a:lstStyle/>
          <a:p>
            <a:r>
              <a:rPr lang="en-US" sz="4400">
                <a:ea typeface="Tahoma" panose="020B0604030504040204" pitchFamily="34" charset="0"/>
              </a:rPr>
              <a:t>7.4.4 Lấy địa chỉ các phần tử mảng </a:t>
            </a:r>
            <a:endParaRPr lang="en-US"/>
          </a:p>
        </p:txBody>
      </p:sp>
      <p:sp>
        <p:nvSpPr>
          <p:cNvPr id="4" name="Footer Placeholder 3">
            <a:extLst>
              <a:ext uri="{FF2B5EF4-FFF2-40B4-BE49-F238E27FC236}">
                <a16:creationId xmlns:a16="http://schemas.microsoft.com/office/drawing/2014/main" id="{D100ACA4-7CE8-53B0-6EEE-693E7CBC0F4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Date Placeholder 4">
            <a:extLst>
              <a:ext uri="{FF2B5EF4-FFF2-40B4-BE49-F238E27FC236}">
                <a16:creationId xmlns:a16="http://schemas.microsoft.com/office/drawing/2014/main" id="{5C04B829-F086-DF02-C262-1E27A4E78FF2}"/>
              </a:ext>
            </a:extLst>
          </p:cNvPr>
          <p:cNvSpPr>
            <a:spLocks noGrp="1"/>
          </p:cNvSpPr>
          <p:nvPr>
            <p:ph type="dt" sz="half" idx="13"/>
          </p:nvPr>
        </p:nvSpPr>
        <p:spPr/>
        <p:txBody>
          <a:bodyPr/>
          <a:lstStyle/>
          <a:p>
            <a:r>
              <a:rPr lang="en-US"/>
              <a:t>June 2024</a:t>
            </a:r>
            <a:endParaRPr lang="en-US" dirty="0"/>
          </a:p>
        </p:txBody>
      </p:sp>
      <p:sp>
        <p:nvSpPr>
          <p:cNvPr id="8" name="TextBox 7">
            <a:extLst>
              <a:ext uri="{FF2B5EF4-FFF2-40B4-BE49-F238E27FC236}">
                <a16:creationId xmlns:a16="http://schemas.microsoft.com/office/drawing/2014/main" id="{D8DE455E-7F8D-F8A9-CB25-E57E3691F470}"/>
              </a:ext>
            </a:extLst>
          </p:cNvPr>
          <p:cNvSpPr txBox="1"/>
          <p:nvPr/>
        </p:nvSpPr>
        <p:spPr>
          <a:xfrm>
            <a:off x="774145" y="1365667"/>
            <a:ext cx="5289827" cy="4832092"/>
          </a:xfrm>
          <a:prstGeom prst="rect">
            <a:avLst/>
          </a:prstGeom>
          <a:noFill/>
        </p:spPr>
        <p:txBody>
          <a:bodyPr wrap="square">
            <a:spAutoFit/>
          </a:bodyPr>
          <a:lstStyle/>
          <a:p>
            <a:pPr marL="342900" indent="-342900">
              <a:buFont typeface="Arial" panose="020B0604020202020204" pitchFamily="34" charset="0"/>
              <a:buChar char="•"/>
            </a:pPr>
            <a:r>
              <a:rPr lang="en-US" sz="2400" b="0">
                <a:solidFill>
                  <a:schemeClr val="tx1">
                    <a:lumMod val="50000"/>
                  </a:schemeClr>
                </a:solidFill>
                <a:effectLst/>
                <a:highlight>
                  <a:srgbClr val="FFFFFF"/>
                </a:highlight>
                <a:latin typeface="Arial" panose="020B0604020202020204" pitchFamily="34" charset="0"/>
                <a:cs typeface="Arial" panose="020B0604020202020204" pitchFamily="34" charset="0"/>
              </a:rPr>
              <a:t>Ví dụ:</a:t>
            </a:r>
          </a:p>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A31515"/>
                </a:solidFill>
                <a:effectLst/>
                <a:highlight>
                  <a:srgbClr val="FFFFFF"/>
                </a:highlight>
                <a:latin typeface="PragmataPro Mono Liga" panose="02000509040000020004" pitchFamily="49" charset="0"/>
              </a:rPr>
              <a:t>&lt;iostream&gt;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AF00DB"/>
                </a:solidFill>
                <a:effectLst/>
                <a:highlight>
                  <a:srgbClr val="FFFFFF"/>
                </a:highlight>
                <a:latin typeface="PragmataPro Mono Liga" panose="02000509040000020004" pitchFamily="49" charset="0"/>
              </a:rPr>
              <a:t>using</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namespace</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std</a:t>
            </a:r>
            <a:r>
              <a:rPr lang="en-US" sz="2200" b="0">
                <a:solidFill>
                  <a:srgbClr val="000000"/>
                </a:solidFill>
                <a:effectLst/>
                <a:highlight>
                  <a:srgbClr val="FFFFFF"/>
                </a:highlight>
                <a:latin typeface="PragmataPro Mono Liga" panose="02000509040000020004" pitchFamily="49" charset="0"/>
              </a:rPr>
              <a:t>;</a:t>
            </a:r>
          </a:p>
          <a:p>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40</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50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i&lt;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i++)</a:t>
            </a:r>
          </a:p>
          <a:p>
            <a:r>
              <a:rPr lang="en-US" sz="2200" b="0">
                <a:solidFill>
                  <a:srgbClr val="000000"/>
                </a:solidFill>
                <a:effectLst/>
                <a:highlight>
                  <a:srgbClr val="FFFFFF"/>
                </a:highlight>
                <a:latin typeface="PragmataPro Mono Liga" panose="02000509040000020004" pitchFamily="49" charset="0"/>
              </a:rPr>
              <a:t>        cout &lt;&lt;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[i]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cout &lt;&lt; endl;</a:t>
            </a:r>
          </a:p>
          <a:p>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cout &lt;&lt; a &lt;&lt; endl;</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i&lt;</a:t>
            </a:r>
            <a:r>
              <a:rPr lang="en-US" sz="2200" b="0">
                <a:solidFill>
                  <a:srgbClr val="098658"/>
                </a:solidFill>
                <a:effectLst/>
                <a:highlight>
                  <a:srgbClr val="FFFFFF"/>
                </a:highlight>
                <a:latin typeface="PragmataPro Mono Liga" panose="02000509040000020004" pitchFamily="49" charset="0"/>
              </a:rPr>
              <a:t>5</a:t>
            </a:r>
            <a:r>
              <a:rPr lang="en-US" sz="2200" b="0">
                <a:solidFill>
                  <a:srgbClr val="000000"/>
                </a:solidFill>
                <a:effectLst/>
                <a:highlight>
                  <a:srgbClr val="FFFFFF"/>
                </a:highlight>
                <a:latin typeface="PragmataPro Mono Liga" panose="02000509040000020004" pitchFamily="49" charset="0"/>
              </a:rPr>
              <a:t>; i++)</a:t>
            </a:r>
          </a:p>
          <a:p>
            <a:r>
              <a:rPr lang="en-US" sz="2200" b="0">
                <a:solidFill>
                  <a:srgbClr val="000000"/>
                </a:solidFill>
                <a:effectLst/>
                <a:highlight>
                  <a:srgbClr val="FFFFFF"/>
                </a:highlight>
                <a:latin typeface="PragmataPro Mono Liga" panose="02000509040000020004" pitchFamily="49" charset="0"/>
              </a:rPr>
              <a:t>        cout &lt;&lt; &amp;</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[i] &lt;&lt; </a:t>
            </a:r>
            <a:r>
              <a:rPr lang="en-US" sz="2200" b="0">
                <a:solidFill>
                  <a:srgbClr val="A31515"/>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29" name="TextBox 28">
            <a:extLst>
              <a:ext uri="{FF2B5EF4-FFF2-40B4-BE49-F238E27FC236}">
                <a16:creationId xmlns:a16="http://schemas.microsoft.com/office/drawing/2014/main" id="{7E2674D0-0B72-D82E-B1BF-81C7443787F3}"/>
              </a:ext>
            </a:extLst>
          </p:cNvPr>
          <p:cNvSpPr txBox="1"/>
          <p:nvPr/>
        </p:nvSpPr>
        <p:spPr>
          <a:xfrm>
            <a:off x="4993305" y="3582196"/>
            <a:ext cx="6519553" cy="1785104"/>
          </a:xfrm>
          <a:prstGeom prst="rect">
            <a:avLst/>
          </a:prstGeom>
          <a:noFill/>
          <a:ln>
            <a:solidFill>
              <a:schemeClr val="tx1">
                <a:lumMod val="50000"/>
              </a:schemeClr>
            </a:solidFill>
          </a:ln>
        </p:spPr>
        <p:txBody>
          <a:bodyPr wrap="square">
            <a:spAutoFit/>
          </a:bodyPr>
          <a:lstStyle/>
          <a:p>
            <a:r>
              <a:rPr lang="en-US" sz="2200" b="1">
                <a:solidFill>
                  <a:schemeClr val="tx1">
                    <a:lumMod val="50000"/>
                  </a:schemeClr>
                </a:solidFill>
              </a:rPr>
              <a:t>Kết quả thực thi:</a:t>
            </a:r>
          </a:p>
          <a:p>
            <a:endParaRPr lang="en-US" sz="2200">
              <a:solidFill>
                <a:schemeClr val="tx1">
                  <a:lumMod val="50000"/>
                </a:schemeClr>
              </a:solidFill>
            </a:endParaRPr>
          </a:p>
          <a:p>
            <a:r>
              <a:rPr lang="en-US" sz="2200">
                <a:solidFill>
                  <a:schemeClr val="tx1">
                    <a:lumMod val="50000"/>
                  </a:schemeClr>
                </a:solidFill>
              </a:rPr>
              <a:t>10 20 30 40 50</a:t>
            </a:r>
          </a:p>
          <a:p>
            <a:r>
              <a:rPr lang="en-US" sz="2200">
                <a:solidFill>
                  <a:schemeClr val="tx1">
                    <a:lumMod val="50000"/>
                  </a:schemeClr>
                </a:solidFill>
              </a:rPr>
              <a:t>0x61fe00</a:t>
            </a:r>
          </a:p>
          <a:p>
            <a:r>
              <a:rPr lang="en-US" sz="2200">
                <a:solidFill>
                  <a:schemeClr val="tx1">
                    <a:lumMod val="50000"/>
                  </a:schemeClr>
                </a:solidFill>
              </a:rPr>
              <a:t>0x61fe00 0x61fe04 0x61fe08 0x61fe0c 0x61fe10</a:t>
            </a:r>
          </a:p>
        </p:txBody>
      </p:sp>
      <p:graphicFrame>
        <p:nvGraphicFramePr>
          <p:cNvPr id="30" name="Table 29">
            <a:extLst>
              <a:ext uri="{FF2B5EF4-FFF2-40B4-BE49-F238E27FC236}">
                <a16:creationId xmlns:a16="http://schemas.microsoft.com/office/drawing/2014/main" id="{7454867B-9DBF-2774-1D3E-B76BCC4C749B}"/>
              </a:ext>
            </a:extLst>
          </p:cNvPr>
          <p:cNvGraphicFramePr>
            <a:graphicFrameLocks noGrp="1"/>
          </p:cNvGraphicFramePr>
          <p:nvPr>
            <p:extLst>
              <p:ext uri="{D42A27DB-BD31-4B8C-83A1-F6EECF244321}">
                <p14:modId xmlns:p14="http://schemas.microsoft.com/office/powerpoint/2010/main" val="709523579"/>
              </p:ext>
            </p:extLst>
          </p:nvPr>
        </p:nvGraphicFramePr>
        <p:xfrm>
          <a:off x="6128030" y="1949752"/>
          <a:ext cx="5680698" cy="1029034"/>
        </p:xfrm>
        <a:graphic>
          <a:graphicData uri="http://schemas.openxmlformats.org/drawingml/2006/table">
            <a:tbl>
              <a:tblPr firstRow="1" bandRow="1">
                <a:tableStyleId>{5C22544A-7EE6-4342-B048-85BDC9FD1C3A}</a:tableStyleId>
              </a:tblPr>
              <a:tblGrid>
                <a:gridCol w="1073642">
                  <a:extLst>
                    <a:ext uri="{9D8B030D-6E8A-4147-A177-3AD203B41FA5}">
                      <a16:colId xmlns:a16="http://schemas.microsoft.com/office/drawing/2014/main" val="1914609462"/>
                    </a:ext>
                  </a:extLst>
                </a:gridCol>
                <a:gridCol w="1151764">
                  <a:extLst>
                    <a:ext uri="{9D8B030D-6E8A-4147-A177-3AD203B41FA5}">
                      <a16:colId xmlns:a16="http://schemas.microsoft.com/office/drawing/2014/main" val="3600779663"/>
                    </a:ext>
                  </a:extLst>
                </a:gridCol>
                <a:gridCol w="1151764">
                  <a:extLst>
                    <a:ext uri="{9D8B030D-6E8A-4147-A177-3AD203B41FA5}">
                      <a16:colId xmlns:a16="http://schemas.microsoft.com/office/drawing/2014/main" val="339216733"/>
                    </a:ext>
                  </a:extLst>
                </a:gridCol>
                <a:gridCol w="1151764">
                  <a:extLst>
                    <a:ext uri="{9D8B030D-6E8A-4147-A177-3AD203B41FA5}">
                      <a16:colId xmlns:a16="http://schemas.microsoft.com/office/drawing/2014/main" val="1463967847"/>
                    </a:ext>
                  </a:extLst>
                </a:gridCol>
                <a:gridCol w="1151764">
                  <a:extLst>
                    <a:ext uri="{9D8B030D-6E8A-4147-A177-3AD203B41FA5}">
                      <a16:colId xmlns:a16="http://schemas.microsoft.com/office/drawing/2014/main" val="142751163"/>
                    </a:ext>
                  </a:extLst>
                </a:gridCol>
              </a:tblGrid>
              <a:tr h="514517">
                <a:tc>
                  <a:txBody>
                    <a:bodyPr/>
                    <a:lstStyle/>
                    <a:p>
                      <a:r>
                        <a:rPr lang="en-US" sz="1800">
                          <a:solidFill>
                            <a:schemeClr val="tx1">
                              <a:lumMod val="50000"/>
                            </a:schemeClr>
                          </a:solidFill>
                        </a:rPr>
                        <a:t>0x61fe00</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0x61fe04</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0x61fe08</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0x61fe0c</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1800">
                          <a:solidFill>
                            <a:schemeClr val="tx1">
                              <a:lumMod val="50000"/>
                            </a:schemeClr>
                          </a:solidFill>
                        </a:rPr>
                        <a:t>0x61fe10</a:t>
                      </a:r>
                      <a:endParaRPr lang="en-US" b="0">
                        <a:solidFill>
                          <a:schemeClr val="tx1">
                            <a:lumMod val="50000"/>
                          </a:schemeClr>
                        </a:solidFill>
                        <a:latin typeface="Arial" panose="020B0604020202020204" pitchFamily="34" charset="0"/>
                        <a:cs typeface="Arial" panose="020B0604020202020204" pitchFamily="34" charset="0"/>
                      </a:endParaRP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40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sp>
        <p:nvSpPr>
          <p:cNvPr id="3" name="Slide Number Placeholder 2">
            <a:extLst>
              <a:ext uri="{FF2B5EF4-FFF2-40B4-BE49-F238E27FC236}">
                <a16:creationId xmlns:a16="http://schemas.microsoft.com/office/drawing/2014/main" id="{DACD9A56-B90E-C2E6-F3C2-ADEC10751A07}"/>
              </a:ext>
            </a:extLst>
          </p:cNvPr>
          <p:cNvSpPr>
            <a:spLocks noGrp="1"/>
          </p:cNvSpPr>
          <p:nvPr>
            <p:ph type="sldNum" sz="quarter" idx="12"/>
          </p:nvPr>
        </p:nvSpPr>
        <p:spPr/>
        <p:txBody>
          <a:bodyPr/>
          <a:lstStyle/>
          <a:p>
            <a:fld id="{D8B0B3AC-44A8-D142-AAF6-9A453466E1A4}" type="slidenum">
              <a:rPr lang="en-VN" smtClean="0"/>
              <a:pPr/>
              <a:t>31</a:t>
            </a:fld>
            <a:endParaRPr lang="en-VN" dirty="0"/>
          </a:p>
        </p:txBody>
      </p:sp>
    </p:spTree>
    <p:extLst>
      <p:ext uri="{BB962C8B-B14F-4D97-AF65-F5344CB8AC3E}">
        <p14:creationId xmlns:p14="http://schemas.microsoft.com/office/powerpoint/2010/main" val="14058981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anose="020B0604030504040204" pitchFamily="34" charset="0"/>
              </a:rPr>
              <a:t>7.4.5</a:t>
            </a:r>
            <a:r>
              <a:rPr lang="en-US" altLang="en-US"/>
              <a:t> Phép Gán dữ liệu kiểu mảng</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DE7CBA0B-E855-91C2-C682-B11A86578F3C}"/>
              </a:ext>
            </a:extLst>
          </p:cNvPr>
          <p:cNvSpPr>
            <a:spLocks noGrp="1"/>
          </p:cNvSpPr>
          <p:nvPr>
            <p:ph type="sldNum" sz="quarter" idx="12"/>
          </p:nvPr>
        </p:nvSpPr>
        <p:spPr/>
        <p:txBody>
          <a:bodyPr/>
          <a:lstStyle/>
          <a:p>
            <a:fld id="{D8B0B3AC-44A8-D142-AAF6-9A453466E1A4}" type="slidenum">
              <a:rPr lang="en-VN" smtClean="0"/>
              <a:pPr/>
              <a:t>32</a:t>
            </a:fld>
            <a:endParaRPr lang="en-VN" dirty="0"/>
          </a:p>
        </p:txBody>
      </p:sp>
    </p:spTree>
    <p:extLst>
      <p:ext uri="{BB962C8B-B14F-4D97-AF65-F5344CB8AC3E}">
        <p14:creationId xmlns:p14="http://schemas.microsoft.com/office/powerpoint/2010/main" val="9763393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p:txBody>
          <a:bodyPr>
            <a:normAutofit fontScale="90000"/>
          </a:bodyPr>
          <a:lstStyle/>
          <a:p>
            <a:pPr eaLnBrk="1" hangingPunct="1"/>
            <a:r>
              <a:rPr lang="en-US" sz="4400">
                <a:ea typeface="Tahoma" panose="020B0604030504040204" pitchFamily="34" charset="0"/>
              </a:rPr>
              <a:t>7.4.5</a:t>
            </a:r>
            <a:r>
              <a:rPr lang="en-US" altLang="en-US"/>
              <a:t> Phép Gán </a:t>
            </a:r>
            <a:r>
              <a:rPr lang="en-US" altLang="en-US" dirty="0" err="1"/>
              <a:t>dữ</a:t>
            </a:r>
            <a:r>
              <a:rPr lang="en-US" altLang="en-US" dirty="0"/>
              <a:t> </a:t>
            </a:r>
            <a:r>
              <a:rPr lang="en-US" altLang="en-US" dirty="0" err="1"/>
              <a:t>liệu</a:t>
            </a:r>
            <a:r>
              <a:rPr lang="en-US" altLang="en-US" dirty="0"/>
              <a:t> </a:t>
            </a:r>
            <a:r>
              <a:rPr lang="en-US" altLang="en-US" dirty="0" err="1"/>
              <a:t>kiểu</a:t>
            </a:r>
            <a:r>
              <a:rPr lang="en-US" altLang="en-US" dirty="0"/>
              <a:t> </a:t>
            </a:r>
            <a:r>
              <a:rPr lang="en-US" altLang="en-US" dirty="0" err="1"/>
              <a:t>mảng</a:t>
            </a:r>
            <a:endParaRPr lang="en-US" altLang="en-US" dirty="0"/>
          </a:p>
        </p:txBody>
      </p:sp>
      <p:sp>
        <p:nvSpPr>
          <p:cNvPr id="3" name="Content Placeholder 2"/>
          <p:cNvSpPr>
            <a:spLocks noGrp="1"/>
          </p:cNvSpPr>
          <p:nvPr>
            <p:ph idx="1"/>
          </p:nvPr>
        </p:nvSpPr>
        <p:spPr>
          <a:ln>
            <a:noFill/>
          </a:ln>
        </p:spPr>
        <p:txBody>
          <a:bodyPr>
            <a:normAutofit/>
          </a:bodyPr>
          <a:lstStyle/>
          <a:p>
            <a:pPr eaLnBrk="1" hangingPunct="1">
              <a:lnSpc>
                <a:spcPct val="100000"/>
              </a:lnSpc>
              <a:defRPr/>
            </a:pPr>
            <a:r>
              <a:rPr lang="en-US" sz="2400" dirty="0" err="1">
                <a:solidFill>
                  <a:srgbClr val="FF0000"/>
                </a:solidFill>
              </a:rPr>
              <a:t>Không</a:t>
            </a:r>
            <a:r>
              <a:rPr lang="en-US" sz="2400" dirty="0"/>
              <a:t> </a:t>
            </a:r>
            <a:r>
              <a:rPr lang="vi-VN" sz="2400" dirty="0"/>
              <a:t>đượ</a:t>
            </a:r>
            <a:r>
              <a:rPr lang="en-US" sz="2400" dirty="0"/>
              <a:t>c </a:t>
            </a:r>
            <a:r>
              <a:rPr lang="en-US" sz="2400" dirty="0" err="1"/>
              <a:t>sử</a:t>
            </a:r>
            <a:r>
              <a:rPr lang="en-US" sz="2400" dirty="0"/>
              <a:t> </a:t>
            </a:r>
            <a:r>
              <a:rPr lang="en-US" sz="2400" dirty="0" err="1"/>
              <a:t>dụng</a:t>
            </a:r>
            <a:r>
              <a:rPr lang="en-US" sz="2400" dirty="0"/>
              <a:t> </a:t>
            </a:r>
            <a:r>
              <a:rPr lang="en-US" sz="2400" dirty="0" err="1"/>
              <a:t>phép</a:t>
            </a:r>
            <a:r>
              <a:rPr lang="en-US" sz="2400" dirty="0"/>
              <a:t> </a:t>
            </a:r>
            <a:r>
              <a:rPr lang="en-US" sz="2400" dirty="0" err="1"/>
              <a:t>gán</a:t>
            </a:r>
            <a:r>
              <a:rPr lang="en-US" sz="2400" dirty="0"/>
              <a:t> </a:t>
            </a:r>
            <a:r>
              <a:rPr lang="en-US" sz="2400" dirty="0" err="1"/>
              <a:t>thông</a:t>
            </a:r>
            <a:r>
              <a:rPr lang="en-US" sz="2400" dirty="0"/>
              <a:t> </a:t>
            </a:r>
            <a:r>
              <a:rPr lang="en-US" sz="2400" dirty="0" err="1"/>
              <a:t>th</a:t>
            </a:r>
            <a:r>
              <a:rPr lang="vi-VN" sz="2400" dirty="0"/>
              <a:t>ườ</a:t>
            </a:r>
            <a:r>
              <a:rPr lang="en-US" sz="2400" dirty="0"/>
              <a:t>ng </a:t>
            </a:r>
            <a:r>
              <a:rPr lang="en-US" sz="2400" dirty="0" err="1"/>
              <a:t>mà</a:t>
            </a:r>
            <a:r>
              <a:rPr lang="en-US" sz="2400" dirty="0"/>
              <a:t> </a:t>
            </a:r>
            <a:r>
              <a:rPr lang="en-US" sz="2400" dirty="0" err="1"/>
              <a:t>phải</a:t>
            </a:r>
            <a:r>
              <a:rPr lang="en-US" sz="2400" dirty="0"/>
              <a:t> </a:t>
            </a:r>
            <a:r>
              <a:rPr lang="en-US" sz="2400" dirty="0" err="1"/>
              <a:t>gán</a:t>
            </a:r>
            <a:r>
              <a:rPr lang="en-US" sz="2400" dirty="0"/>
              <a:t> </a:t>
            </a:r>
            <a:r>
              <a:rPr lang="en-US" sz="2400" dirty="0" err="1"/>
              <a:t>trực</a:t>
            </a:r>
            <a:r>
              <a:rPr lang="en-US" sz="2400" dirty="0"/>
              <a:t> </a:t>
            </a:r>
            <a:r>
              <a:rPr lang="en-US" sz="2400" dirty="0" err="1"/>
              <a:t>tiếp</a:t>
            </a:r>
            <a:r>
              <a:rPr lang="en-US" sz="2400" dirty="0"/>
              <a:t> </a:t>
            </a:r>
            <a:r>
              <a:rPr lang="en-US" sz="2400" dirty="0" err="1"/>
              <a:t>giữa</a:t>
            </a:r>
            <a:r>
              <a:rPr lang="en-US" sz="2400" dirty="0"/>
              <a:t> </a:t>
            </a:r>
            <a:r>
              <a:rPr lang="en-US" sz="2400" dirty="0" err="1"/>
              <a:t>các</a:t>
            </a:r>
            <a:r>
              <a:rPr lang="en-US" sz="2400" dirty="0"/>
              <a:t> </a:t>
            </a:r>
            <a:r>
              <a:rPr lang="en-US" sz="2400" dirty="0" err="1"/>
              <a:t>phần</a:t>
            </a:r>
            <a:r>
              <a:rPr lang="en-US" sz="2400" dirty="0"/>
              <a:t> </a:t>
            </a:r>
            <a:r>
              <a:rPr lang="en-US" sz="2400" dirty="0" err="1"/>
              <a:t>tử</a:t>
            </a:r>
            <a:r>
              <a:rPr lang="en-US" sz="2400" dirty="0"/>
              <a:t> t</a:t>
            </a:r>
            <a:r>
              <a:rPr lang="vi-VN" sz="2400" dirty="0"/>
              <a:t>ươ</a:t>
            </a:r>
            <a:r>
              <a:rPr lang="en-US" sz="2400"/>
              <a:t>ng ứng:</a:t>
            </a:r>
            <a:endParaRPr lang="en-US" sz="2400" dirty="0"/>
          </a:p>
          <a:p>
            <a:pPr eaLnBrk="1" hangingPunct="1">
              <a:lnSpc>
                <a:spcPct val="100000"/>
              </a:lnSpc>
              <a:defRPr/>
            </a:pPr>
            <a:endParaRPr lang="en-US" sz="2400" dirty="0"/>
          </a:p>
          <a:p>
            <a:pPr eaLnBrk="1" hangingPunct="1">
              <a:lnSpc>
                <a:spcPct val="100000"/>
              </a:lnSpc>
              <a:defRPr/>
            </a:pPr>
            <a:endParaRPr lang="en-US" sz="2400" dirty="0"/>
          </a:p>
          <a:p>
            <a:pPr eaLnBrk="1" hangingPunct="1">
              <a:lnSpc>
                <a:spcPct val="100000"/>
              </a:lnSpc>
              <a:defRPr/>
            </a:pPr>
            <a:endParaRPr lang="en-US" sz="2400" dirty="0"/>
          </a:p>
          <a:p>
            <a:pPr>
              <a:lnSpc>
                <a:spcPct val="100000"/>
              </a:lnSpc>
              <a:defRPr/>
            </a:pPr>
            <a:r>
              <a:rPr lang="en-US" sz="2400" dirty="0" err="1"/>
              <a:t>Ví</a:t>
            </a:r>
            <a:r>
              <a:rPr lang="en-US" sz="2400" dirty="0"/>
              <a:t> </a:t>
            </a:r>
            <a:r>
              <a:rPr lang="en-US" sz="2400" dirty="0" err="1"/>
              <a:t>dụ</a:t>
            </a:r>
            <a:r>
              <a:rPr lang="en-US" sz="2400" dirty="0"/>
              <a:t>:</a:t>
            </a:r>
          </a:p>
          <a:p>
            <a:pPr eaLnBrk="1" hangingPunct="1">
              <a:lnSpc>
                <a:spcPct val="100000"/>
              </a:lnSpc>
              <a:defRPr/>
            </a:pPr>
            <a:endParaRPr lang="en-US" sz="2400" dirty="0"/>
          </a:p>
        </p:txBody>
      </p:sp>
      <p:sp>
        <p:nvSpPr>
          <p:cNvPr id="6" name="TextBox 5"/>
          <p:cNvSpPr txBox="1"/>
          <p:nvPr/>
        </p:nvSpPr>
        <p:spPr>
          <a:xfrm>
            <a:off x="1889733" y="2113135"/>
            <a:ext cx="9064017" cy="1139158"/>
          </a:xfrm>
          <a:prstGeom prst="rect">
            <a:avLst/>
          </a:prstGeom>
          <a:noFill/>
          <a:ln>
            <a:solidFill>
              <a:schemeClr val="tx1">
                <a:lumMod val="50000"/>
              </a:schemeClr>
            </a:solidFill>
          </a:ln>
        </p:spPr>
        <p:txBody>
          <a:bodyPr wrap="square">
            <a:spAutoFit/>
          </a:bodyPr>
          <a:lstStyle/>
          <a:p>
            <a:pPr eaLnBrk="1" hangingPunct="1">
              <a:lnSpc>
                <a:spcPct val="150000"/>
              </a:lnSpc>
              <a:defRPr/>
            </a:pPr>
            <a:r>
              <a:rPr lang="en-US" sz="2400" strike="sngStrike">
                <a:latin typeface="Consolas" panose="020B0609020204030204" pitchFamily="49" charset="0"/>
                <a:cs typeface="Courier New" panose="02070309020205020404" pitchFamily="49" charset="0"/>
              </a:rPr>
              <a:t>&lt;Biến_mảng_</a:t>
            </a:r>
            <a:r>
              <a:rPr lang="vi-VN" sz="2400" strike="sngStrike">
                <a:latin typeface="Consolas" panose="020B0609020204030204" pitchFamily="49" charset="0"/>
                <a:cs typeface="Courier New" panose="02070309020205020404" pitchFamily="49" charset="0"/>
              </a:rPr>
              <a:t>đí</a:t>
            </a:r>
            <a:r>
              <a:rPr lang="en-US" sz="2400" strike="sngStrike" dirty="0" err="1">
                <a:latin typeface="Consolas" panose="020B0609020204030204" pitchFamily="49" charset="0"/>
                <a:cs typeface="Courier New" panose="02070309020205020404" pitchFamily="49" charset="0"/>
              </a:rPr>
              <a:t>ch</a:t>
            </a:r>
            <a:r>
              <a:rPr lang="en-US" sz="2400" strike="sngStrike" dirty="0">
                <a:latin typeface="Consolas" panose="020B0609020204030204" pitchFamily="49" charset="0"/>
                <a:cs typeface="Courier New" panose="02070309020205020404" pitchFamily="49" charset="0"/>
              </a:rPr>
              <a:t>&gt; = </a:t>
            </a:r>
            <a:r>
              <a:rPr lang="en-US" sz="2400" strike="sngStrike">
                <a:latin typeface="Consolas" panose="020B0609020204030204" pitchFamily="49" charset="0"/>
                <a:cs typeface="Courier New" panose="02070309020205020404" pitchFamily="49" charset="0"/>
              </a:rPr>
              <a:t>&lt;biến_mảng_nguồn&gt;;</a:t>
            </a:r>
            <a:r>
              <a:rPr lang="en-US" sz="2400">
                <a:latin typeface="Consolas" panose="020B0609020204030204" pitchFamily="49" charset="0"/>
                <a:cs typeface="Courier New" panose="02070309020205020404" pitchFamily="49" charset="0"/>
              </a:rPr>
              <a:t> </a:t>
            </a:r>
            <a:r>
              <a:rPr lang="en-US" sz="2400">
                <a:solidFill>
                  <a:srgbClr val="FF0000"/>
                </a:solidFill>
                <a:latin typeface="Consolas" panose="020B0609020204030204" pitchFamily="49" charset="0"/>
                <a:cs typeface="Courier New" panose="02070309020205020404" pitchFamily="49" charset="0"/>
                <a:sym typeface="Wingdings" panose="05000000000000000000" pitchFamily="2" charset="2"/>
              </a:rPr>
              <a:t></a:t>
            </a:r>
            <a:r>
              <a:rPr lang="en-US" sz="2400">
                <a:solidFill>
                  <a:srgbClr val="FF0000"/>
                </a:solidFill>
                <a:latin typeface="Consolas" panose="020B0609020204030204" pitchFamily="49" charset="0"/>
                <a:cs typeface="Courier New" panose="02070309020205020404" pitchFamily="49" charset="0"/>
              </a:rPr>
              <a:t> sai</a:t>
            </a:r>
            <a:endParaRPr lang="en-US" sz="2400" dirty="0">
              <a:solidFill>
                <a:srgbClr val="FF0000"/>
              </a:solidFill>
              <a:latin typeface="Consolas" panose="020B0609020204030204" pitchFamily="49" charset="0"/>
              <a:cs typeface="Courier New" panose="02070309020205020404" pitchFamily="49" charset="0"/>
            </a:endParaRPr>
          </a:p>
          <a:p>
            <a:pPr eaLnBrk="1" hangingPunct="1">
              <a:lnSpc>
                <a:spcPct val="150000"/>
              </a:lnSpc>
              <a:defRPr/>
            </a:pPr>
            <a:r>
              <a:rPr lang="en-US" sz="2400">
                <a:latin typeface="Consolas" panose="020B0609020204030204" pitchFamily="49" charset="0"/>
                <a:cs typeface="Courier New" panose="02070309020205020404" pitchFamily="49" charset="0"/>
              </a:rPr>
              <a:t>&lt;Tên_biến_mảng&gt;</a:t>
            </a:r>
            <a:r>
              <a:rPr lang="en-US" sz="2400">
                <a:solidFill>
                  <a:srgbClr val="FF0000"/>
                </a:solidFill>
                <a:latin typeface="Consolas" panose="020B0609020204030204" pitchFamily="49" charset="0"/>
                <a:cs typeface="Courier New" panose="02070309020205020404" pitchFamily="49" charset="0"/>
              </a:rPr>
              <a:t>[</a:t>
            </a:r>
            <a:r>
              <a:rPr lang="en-US" sz="2400">
                <a:latin typeface="Consolas" panose="020B0609020204030204" pitchFamily="49" charset="0"/>
                <a:cs typeface="Courier New" panose="02070309020205020404" pitchFamily="49" charset="0"/>
              </a:rPr>
              <a:t>&lt;Chỉ_số_thứ_i</a:t>
            </a:r>
            <a:r>
              <a:rPr lang="en-US" sz="2400" dirty="0">
                <a:latin typeface="Consolas" panose="020B0609020204030204" pitchFamily="49" charset="0"/>
                <a:cs typeface="Courier New" panose="02070309020205020404" pitchFamily="49" charset="0"/>
              </a:rPr>
              <a:t>&gt;</a:t>
            </a:r>
            <a:r>
              <a:rPr lang="en-US" sz="2400" dirty="0">
                <a:solidFill>
                  <a:srgbClr val="FF0000"/>
                </a:solidFill>
                <a:latin typeface="Consolas" panose="020B0609020204030204" pitchFamily="49" charset="0"/>
                <a:cs typeface="Courier New" panose="02070309020205020404" pitchFamily="49" charset="0"/>
              </a:rPr>
              <a:t>]</a:t>
            </a:r>
            <a:r>
              <a:rPr lang="en-US" sz="2400" dirty="0">
                <a:latin typeface="Consolas" panose="020B0609020204030204" pitchFamily="49" charset="0"/>
                <a:cs typeface="Courier New" panose="02070309020205020404" pitchFamily="49" charset="0"/>
              </a:rPr>
              <a:t> </a:t>
            </a:r>
            <a:r>
              <a:rPr lang="en-US" sz="2400">
                <a:latin typeface="Consolas" panose="020B0609020204030204" pitchFamily="49" charset="0"/>
                <a:cs typeface="Courier New" panose="02070309020205020404" pitchFamily="49" charset="0"/>
              </a:rPr>
              <a:t>=</a:t>
            </a:r>
            <a:r>
              <a:rPr lang="en-US" sz="2400">
                <a:solidFill>
                  <a:srgbClr val="FF0000"/>
                </a:solidFill>
                <a:latin typeface="Consolas" panose="020B0609020204030204" pitchFamily="49" charset="0"/>
                <a:cs typeface="Courier New" panose="02070309020205020404" pitchFamily="49" charset="0"/>
              </a:rPr>
              <a:t> </a:t>
            </a:r>
            <a:r>
              <a:rPr lang="en-US" sz="2400">
                <a:solidFill>
                  <a:schemeClr val="tx1">
                    <a:lumMod val="50000"/>
                  </a:schemeClr>
                </a:solidFill>
                <a:latin typeface="Consolas" panose="020B0609020204030204" pitchFamily="49" charset="0"/>
                <a:cs typeface="Courier New" panose="02070309020205020404" pitchFamily="49" charset="0"/>
              </a:rPr>
              <a:t>&lt;Giá</a:t>
            </a:r>
            <a:r>
              <a:rPr lang="en-US" sz="2400" dirty="0">
                <a:solidFill>
                  <a:schemeClr val="tx1">
                    <a:lumMod val="50000"/>
                  </a:schemeClr>
                </a:solidFill>
                <a:latin typeface="Consolas" panose="020B0609020204030204" pitchFamily="49" charset="0"/>
                <a:cs typeface="Courier New" panose="02070309020205020404" pitchFamily="49" charset="0"/>
              </a:rPr>
              <a:t>_</a:t>
            </a:r>
            <a:r>
              <a:rPr lang="en-US" sz="2400">
                <a:solidFill>
                  <a:schemeClr val="tx1">
                    <a:lumMod val="50000"/>
                  </a:schemeClr>
                </a:solidFill>
                <a:latin typeface="Consolas" panose="020B0609020204030204" pitchFamily="49" charset="0"/>
                <a:cs typeface="Courier New" panose="02070309020205020404" pitchFamily="49" charset="0"/>
              </a:rPr>
              <a:t>trị&gt;; </a:t>
            </a:r>
            <a:r>
              <a:rPr lang="en-US" sz="2400">
                <a:solidFill>
                  <a:srgbClr val="FF0000"/>
                </a:solidFill>
                <a:latin typeface="Consolas" panose="020B0609020204030204" pitchFamily="49" charset="0"/>
                <a:cs typeface="Courier New" panose="02070309020205020404" pitchFamily="49" charset="0"/>
                <a:sym typeface="Wingdings" panose="05000000000000000000" pitchFamily="2" charset="2"/>
              </a:rPr>
              <a:t> đúng</a:t>
            </a:r>
            <a:endParaRPr lang="en-US" sz="2400" dirty="0">
              <a:solidFill>
                <a:srgbClr val="FF0000"/>
              </a:solidFill>
              <a:latin typeface="Consolas" panose="020B0609020204030204" pitchFamily="49" charset="0"/>
              <a:cs typeface="Courier New" panose="02070309020205020404" pitchFamily="49" charset="0"/>
            </a:endParaRPr>
          </a:p>
        </p:txBody>
      </p:sp>
      <p:sp>
        <p:nvSpPr>
          <p:cNvPr id="8" name="TextBox 7"/>
          <p:cNvSpPr txBox="1">
            <a:spLocks noChangeArrowheads="1"/>
          </p:cNvSpPr>
          <p:nvPr/>
        </p:nvSpPr>
        <p:spPr bwMode="auto">
          <a:xfrm>
            <a:off x="2226151" y="3714750"/>
            <a:ext cx="4221295" cy="246221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a:spcBef>
                <a:spcPct val="20000"/>
              </a:spcBef>
              <a:buClr>
                <a:schemeClr val="hlink"/>
              </a:buClr>
              <a:buFont typeface="Wingdings" panose="05000000000000000000" pitchFamily="2" charset="2"/>
              <a:buChar char="v"/>
              <a:defRPr sz="2800" b="1">
                <a:solidFill>
                  <a:schemeClr val="tx1"/>
                </a:solidFill>
                <a:latin typeface="Tahoma" panose="020B0604030504040204" charset="0"/>
                <a:cs typeface="Tahoma" panose="020B060403050404020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Tahoma" panose="020B0604030504040204" charset="0"/>
                <a:cs typeface="Tahoma" panose="020B0604030504040204" charset="0"/>
              </a:defRPr>
            </a:lvl2pPr>
            <a:lvl3pPr marL="1143000" indent="-228600">
              <a:spcBef>
                <a:spcPct val="20000"/>
              </a:spcBef>
              <a:buClr>
                <a:schemeClr val="tx1"/>
              </a:buClr>
              <a:buChar char="•"/>
              <a:defRPr sz="2400">
                <a:solidFill>
                  <a:schemeClr val="tx1"/>
                </a:solidFill>
                <a:latin typeface="Tahoma" panose="020B0604030504040204" charset="0"/>
                <a:cs typeface="Tahoma" panose="020B0604030504040204" charset="0"/>
              </a:defRPr>
            </a:lvl3pPr>
            <a:lvl4pPr marL="1600200" indent="-228600">
              <a:spcBef>
                <a:spcPct val="20000"/>
              </a:spcBef>
              <a:buChar char="–"/>
              <a:defRPr sz="2000">
                <a:solidFill>
                  <a:schemeClr val="tx1"/>
                </a:solidFill>
                <a:latin typeface="Tahoma" panose="020B0604030504040204" charset="0"/>
                <a:cs typeface="Tahoma" panose="020B0604030504040204" charset="0"/>
              </a:defRPr>
            </a:lvl4pPr>
            <a:lvl5pPr marL="2057400" indent="-228600">
              <a:spcBef>
                <a:spcPct val="20000"/>
              </a:spcBef>
              <a:buChar char="»"/>
              <a:defRPr sz="2000">
                <a:solidFill>
                  <a:schemeClr val="tx1"/>
                </a:solidFill>
                <a:latin typeface="Tahoma" panose="020B0604030504040204" charset="0"/>
                <a:cs typeface="Tahoma" panose="020B0604030504040204" charset="0"/>
              </a:defRPr>
            </a:lvl5pPr>
            <a:lvl6pPr marL="25146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6pPr>
            <a:lvl7pPr marL="29718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7pPr>
            <a:lvl8pPr marL="34290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8pPr>
            <a:lvl9pPr marL="3886200" indent="-228600" eaLnBrk="0" fontAlgn="base" hangingPunct="0">
              <a:spcBef>
                <a:spcPct val="20000"/>
              </a:spcBef>
              <a:spcAft>
                <a:spcPct val="0"/>
              </a:spcAft>
              <a:buChar char="»"/>
              <a:defRPr sz="2000">
                <a:solidFill>
                  <a:schemeClr val="tx1"/>
                </a:solidFill>
                <a:latin typeface="Tahoma" panose="020B0604030504040204" charset="0"/>
                <a:cs typeface="Tahoma" panose="020B0604030504040204" charset="0"/>
              </a:defRPr>
            </a:lvl9pPr>
          </a:lstStyle>
          <a:p>
            <a:pPr>
              <a:buNone/>
            </a:pPr>
            <a:r>
              <a:rPr lang="en-US" sz="2200" b="0">
                <a:solidFill>
                  <a:srgbClr val="AF00DB"/>
                </a:solidFill>
                <a:effectLst/>
                <a:highlight>
                  <a:srgbClr val="FFFFFF"/>
                </a:highlight>
                <a:latin typeface="PragmataPro Mono Liga" panose="02000509040000020004" pitchFamily="49" charset="0"/>
              </a:rPr>
              <a:t>#define</a:t>
            </a:r>
            <a:r>
              <a:rPr lang="en-US" sz="2200" b="0">
                <a:solidFill>
                  <a:srgbClr val="0000FF"/>
                </a:solidFill>
                <a:effectLst/>
                <a:highlight>
                  <a:srgbClr val="FFFFFF"/>
                </a:highlight>
                <a:latin typeface="PragmataPro Mono Liga" panose="02000509040000020004" pitchFamily="49" charset="0"/>
              </a:rPr>
              <a:t> MAX </a:t>
            </a:r>
            <a:r>
              <a:rPr lang="en-US" sz="2200" b="0">
                <a:solidFill>
                  <a:srgbClr val="098658"/>
                </a:solidFill>
                <a:effectLst/>
                <a:highlight>
                  <a:srgbClr val="FFFFFF"/>
                </a:highlight>
                <a:latin typeface="PragmataPro Mono Liga" panose="02000509040000020004" pitchFamily="49" charset="0"/>
              </a:rPr>
              <a:t>3</a:t>
            </a:r>
            <a:endParaRPr lang="en-US" sz="2200" b="0">
              <a:solidFill>
                <a:srgbClr val="000000"/>
              </a:solidFill>
              <a:effectLst/>
              <a:highlight>
                <a:srgbClr val="FFFFFF"/>
              </a:highlight>
              <a:latin typeface="PragmataPro Mono Liga" panose="02000509040000020004" pitchFamily="49" charset="0"/>
            </a:endParaRPr>
          </a:p>
          <a:p>
            <a:pPr>
              <a:buNone/>
            </a:pPr>
            <a:r>
              <a:rPr lang="en-US" sz="2200" b="0">
                <a:solidFill>
                  <a:srgbClr val="0000FF"/>
                </a:solidFill>
                <a:effectLst/>
                <a:highlight>
                  <a:srgbClr val="FFFFFF"/>
                </a:highlight>
                <a:latin typeface="PragmataPro Mono Liga" panose="02000509040000020004" pitchFamily="49" charset="0"/>
              </a:rPr>
              <a:t>typedef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267F99"/>
                </a:solidFill>
                <a:effectLst/>
                <a:highlight>
                  <a:srgbClr val="FFFFFF"/>
                </a:highlight>
                <a:latin typeface="PragmataPro Mono Liga" panose="02000509040000020004" pitchFamily="49" charset="0"/>
              </a:rPr>
              <a:t>MangSo</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MAX</a:t>
            </a:r>
            <a:r>
              <a:rPr lang="en-US" sz="2200" b="0">
                <a:solidFill>
                  <a:srgbClr val="000000"/>
                </a:solidFill>
                <a:effectLst/>
                <a:highlight>
                  <a:srgbClr val="FFFFFF"/>
                </a:highlight>
                <a:latin typeface="PragmataPro Mono Liga" panose="02000509040000020004" pitchFamily="49" charset="0"/>
              </a:rPr>
              <a:t>];</a:t>
            </a:r>
          </a:p>
          <a:p>
            <a:pPr>
              <a:buNone/>
            </a:pPr>
            <a:r>
              <a:rPr lang="en-US" sz="2200" b="0">
                <a:solidFill>
                  <a:srgbClr val="267F99"/>
                </a:solidFill>
                <a:effectLst/>
                <a:highlight>
                  <a:srgbClr val="FFFFFF"/>
                </a:highlight>
                <a:latin typeface="PragmataPro Mono Liga" panose="02000509040000020004" pitchFamily="49" charset="0"/>
              </a:rPr>
              <a:t>MangSo</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a:t>
            </a:r>
          </a:p>
          <a:p>
            <a:pPr>
              <a:buNone/>
            </a:pPr>
            <a:r>
              <a:rPr lang="en-US" sz="2200" b="0" strike="sngStrike">
                <a:solidFill>
                  <a:srgbClr val="001080"/>
                </a:solidFill>
                <a:effectLst/>
                <a:highlight>
                  <a:srgbClr val="FFFFFF"/>
                </a:highlight>
                <a:latin typeface="PragmataPro Mono Liga" panose="02000509040000020004" pitchFamily="49" charset="0"/>
              </a:rPr>
              <a:t>b</a:t>
            </a:r>
            <a:r>
              <a:rPr lang="en-US" sz="2200" b="0" strike="sngStrike">
                <a:solidFill>
                  <a:srgbClr val="000000"/>
                </a:solidFill>
                <a:effectLst/>
                <a:highlight>
                  <a:srgbClr val="FFFFFF"/>
                </a:highlight>
                <a:latin typeface="PragmataPro Mono Liga" panose="02000509040000020004" pitchFamily="49" charset="0"/>
              </a:rPr>
              <a:t> = </a:t>
            </a:r>
            <a:r>
              <a:rPr lang="en-US" sz="2200" b="0" strike="sngStrike">
                <a:solidFill>
                  <a:srgbClr val="001080"/>
                </a:solidFill>
                <a:effectLst/>
                <a:highlight>
                  <a:srgbClr val="FFFFFF"/>
                </a:highlight>
                <a:latin typeface="PragmataPro Mono Liga" panose="02000509040000020004" pitchFamily="49" charset="0"/>
              </a:rPr>
              <a:t>a</a:t>
            </a:r>
            <a:r>
              <a:rPr lang="en-US" sz="2200" b="0" strike="sngStrike">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Sai</a:t>
            </a:r>
            <a:endParaRPr lang="en-US" sz="2200" b="0">
              <a:solidFill>
                <a:srgbClr val="000000"/>
              </a:solidFill>
              <a:effectLst/>
              <a:highlight>
                <a:srgbClr val="FFFFFF"/>
              </a:highlight>
              <a:latin typeface="PragmataPro Mono Liga" panose="02000509040000020004" pitchFamily="49" charset="0"/>
            </a:endParaRPr>
          </a:p>
          <a:p>
            <a:pPr>
              <a:buNone/>
            </a:pP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i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i &lt; </a:t>
            </a:r>
            <a:r>
              <a:rPr lang="en-US" sz="2200" b="0">
                <a:solidFill>
                  <a:srgbClr val="098658"/>
                </a:solidFill>
                <a:effectLst/>
                <a:highlight>
                  <a:srgbClr val="FFFFFF"/>
                </a:highlight>
                <a:latin typeface="PragmataPro Mono Liga" panose="02000509040000020004" pitchFamily="49" charset="0"/>
              </a:rPr>
              <a:t>3</a:t>
            </a:r>
            <a:r>
              <a:rPr lang="en-US" sz="2200" b="0">
                <a:solidFill>
                  <a:srgbClr val="000000"/>
                </a:solidFill>
                <a:effectLst/>
                <a:highlight>
                  <a:srgbClr val="FFFFFF"/>
                </a:highlight>
                <a:latin typeface="PragmataPro Mono Liga" panose="02000509040000020004" pitchFamily="49" charset="0"/>
              </a:rPr>
              <a:t>; i++) </a:t>
            </a:r>
          </a:p>
          <a:p>
            <a:pPr>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b</a:t>
            </a:r>
            <a:r>
              <a:rPr lang="en-US" sz="2200" b="0">
                <a:solidFill>
                  <a:srgbClr val="000000"/>
                </a:solidFill>
                <a:effectLst/>
                <a:highlight>
                  <a:srgbClr val="FFFFFF"/>
                </a:highlight>
                <a:latin typeface="PragmataPro Mono Liga" panose="02000509040000020004" pitchFamily="49" charset="0"/>
              </a:rPr>
              <a:t>[i] =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[i];</a:t>
            </a:r>
          </a:p>
        </p:txBody>
      </p:sp>
      <p:sp>
        <p:nvSpPr>
          <p:cNvPr id="2" name="Date Placeholder 1">
            <a:extLst>
              <a:ext uri="{FF2B5EF4-FFF2-40B4-BE49-F238E27FC236}">
                <a16:creationId xmlns:a16="http://schemas.microsoft.com/office/drawing/2014/main" id="{97308042-32D8-1366-86D4-2514C64489BA}"/>
              </a:ext>
            </a:extLst>
          </p:cNvPr>
          <p:cNvSpPr>
            <a:spLocks noGrp="1"/>
          </p:cNvSpPr>
          <p:nvPr>
            <p:ph type="dt" sz="half" idx="13"/>
          </p:nvPr>
        </p:nvSpPr>
        <p:spPr/>
        <p:txBody>
          <a:bodyPr/>
          <a:lstStyle/>
          <a:p>
            <a:r>
              <a:rPr lang="en-US"/>
              <a:t>June 2024</a:t>
            </a:r>
            <a:endParaRPr lang="en-US" dirty="0"/>
          </a:p>
        </p:txBody>
      </p:sp>
      <p:sp>
        <p:nvSpPr>
          <p:cNvPr id="5" name="Footer Placeholder 4">
            <a:extLst>
              <a:ext uri="{FF2B5EF4-FFF2-40B4-BE49-F238E27FC236}">
                <a16:creationId xmlns:a16="http://schemas.microsoft.com/office/drawing/2014/main" id="{FF20CF91-6AB8-A76D-825F-C5930957FF8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7" name="Slide Number Placeholder 6">
            <a:extLst>
              <a:ext uri="{FF2B5EF4-FFF2-40B4-BE49-F238E27FC236}">
                <a16:creationId xmlns:a16="http://schemas.microsoft.com/office/drawing/2014/main" id="{332E2D3F-C4F2-293D-D7AF-A6E3F9C23426}"/>
              </a:ext>
            </a:extLst>
          </p:cNvPr>
          <p:cNvSpPr>
            <a:spLocks noGrp="1"/>
          </p:cNvSpPr>
          <p:nvPr>
            <p:ph type="sldNum" sz="quarter" idx="12"/>
          </p:nvPr>
        </p:nvSpPr>
        <p:spPr/>
        <p:txBody>
          <a:bodyPr/>
          <a:lstStyle/>
          <a:p>
            <a:fld id="{D8B0B3AC-44A8-D142-AAF6-9A453466E1A4}" type="slidenum">
              <a:rPr lang="en-VN" smtClean="0"/>
              <a:pPr/>
              <a:t>33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a:t>Ví</a:t>
            </a:r>
            <a:r>
              <a:rPr lang="en-US" dirty="0"/>
              <a:t> </a:t>
            </a:r>
            <a:r>
              <a:rPr lang="en-US" dirty="0" err="1"/>
              <a:t>dụ</a:t>
            </a:r>
            <a:r>
              <a:rPr lang="en-US" dirty="0"/>
              <a:t>:</a:t>
            </a:r>
          </a:p>
        </p:txBody>
      </p:sp>
      <p:sp>
        <p:nvSpPr>
          <p:cNvPr id="3" name="Content Placeholder 2"/>
          <p:cNvSpPr>
            <a:spLocks noGrp="1"/>
          </p:cNvSpPr>
          <p:nvPr>
            <p:ph idx="1"/>
          </p:nvPr>
        </p:nvSpPr>
        <p:spPr/>
        <p:txBody>
          <a:bodyPr>
            <a:noAutofit/>
          </a:bodyPr>
          <a:lstStyle/>
          <a:p>
            <a:pPr marL="0" indent="0" algn="l">
              <a:lnSpc>
                <a:spcPct val="100000"/>
              </a:lnSpc>
              <a:spcBef>
                <a:spcPts val="0"/>
              </a:spcBef>
              <a:spcAft>
                <a:spcPts val="0"/>
              </a:spcAft>
              <a:buNone/>
            </a:pPr>
            <a:r>
              <a:rPr lang="en-US" sz="1800">
                <a:solidFill>
                  <a:srgbClr val="AF00DB"/>
                </a:solidFill>
                <a:highlight>
                  <a:srgbClr val="FFFFFF"/>
                </a:highlight>
                <a:latin typeface="PragmataPro Mono Liga" panose="02000509040000020004" pitchFamily="49" charset="0"/>
              </a:rPr>
              <a:t>#include</a:t>
            </a:r>
            <a:r>
              <a:rPr lang="en-US" sz="1800">
                <a:solidFill>
                  <a:srgbClr val="A31515"/>
                </a:solidFill>
                <a:highlight>
                  <a:srgbClr val="FFFFFF"/>
                </a:highlight>
                <a:latin typeface="PragmataPro Mono Liga" panose="02000509040000020004" pitchFamily="49" charset="0"/>
              </a:rPr>
              <a:t>&lt;iostream&gt;</a:t>
            </a:r>
            <a:endParaRPr lang="en-US" sz="1800">
              <a:solidFill>
                <a:srgbClr val="000000"/>
              </a:solidFill>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a:solidFill>
                  <a:srgbClr val="AF00DB"/>
                </a:solidFill>
                <a:highlight>
                  <a:srgbClr val="FFFFFF"/>
                </a:highlight>
                <a:latin typeface="PragmataPro Mono Liga" panose="02000509040000020004" pitchFamily="49" charset="0"/>
              </a:rPr>
              <a:t>using</a:t>
            </a: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namespace</a:t>
            </a:r>
            <a:r>
              <a:rPr lang="en-US" sz="1800">
                <a:solidFill>
                  <a:srgbClr val="000000"/>
                </a:solidFill>
                <a:highlight>
                  <a:srgbClr val="FFFFFF"/>
                </a:highlight>
                <a:latin typeface="PragmataPro Mono Liga" panose="02000509040000020004" pitchFamily="49" charset="0"/>
              </a:rPr>
              <a:t> </a:t>
            </a:r>
            <a:r>
              <a:rPr lang="en-US" sz="1800">
                <a:solidFill>
                  <a:srgbClr val="267F99"/>
                </a:solidFill>
                <a:highlight>
                  <a:srgbClr val="FFFFFF"/>
                </a:highlight>
                <a:latin typeface="PragmataPro Mono Liga" panose="02000509040000020004" pitchFamily="49" charset="0"/>
              </a:rPr>
              <a:t>std</a:t>
            </a:r>
            <a:r>
              <a:rPr lang="en-US" sz="1800">
                <a:solidFill>
                  <a:srgbClr val="000000"/>
                </a:solidFill>
                <a:highlight>
                  <a:srgbClr val="FFFFFF"/>
                </a:highlight>
                <a:latin typeface="PragmataPro Mono Liga" panose="02000509040000020004" pitchFamily="49" charset="0"/>
              </a:rPr>
              <a:t>;</a:t>
            </a:r>
          </a:p>
          <a:p>
            <a:pPr marL="0" indent="0" algn="l">
              <a:lnSpc>
                <a:spcPct val="100000"/>
              </a:lnSpc>
              <a:spcBef>
                <a:spcPts val="0"/>
              </a:spcBef>
              <a:spcAft>
                <a:spcPts val="0"/>
              </a:spcAft>
              <a:buNone/>
            </a:pPr>
            <a:r>
              <a:rPr lang="en-US" sz="1800">
                <a:solidFill>
                  <a:srgbClr val="AF00DB"/>
                </a:solidFill>
                <a:highlight>
                  <a:srgbClr val="FFFFFF"/>
                </a:highlight>
                <a:latin typeface="PragmataPro Mono Liga" panose="02000509040000020004" pitchFamily="49" charset="0"/>
              </a:rPr>
              <a:t>#define</a:t>
            </a:r>
            <a:r>
              <a:rPr lang="en-US" sz="1800">
                <a:solidFill>
                  <a:srgbClr val="0000FF"/>
                </a:solidFill>
                <a:highlight>
                  <a:srgbClr val="FFFFFF"/>
                </a:highlight>
                <a:latin typeface="PragmataPro Mono Liga" panose="02000509040000020004" pitchFamily="49" charset="0"/>
              </a:rPr>
              <a:t> MAX </a:t>
            </a:r>
            <a:r>
              <a:rPr lang="en-US" sz="1800">
                <a:solidFill>
                  <a:srgbClr val="098658"/>
                </a:solidFill>
                <a:highlight>
                  <a:srgbClr val="FFFFFF"/>
                </a:highlight>
                <a:latin typeface="PragmataPro Mono Liga" panose="02000509040000020004" pitchFamily="49" charset="0"/>
              </a:rPr>
              <a:t>3</a:t>
            </a:r>
            <a:endParaRPr lang="en-US" sz="1800">
              <a:solidFill>
                <a:srgbClr val="000000"/>
              </a:solidFill>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795E26"/>
                </a:solidFill>
                <a:highlight>
                  <a:srgbClr val="FFFFFF"/>
                </a:highlight>
                <a:latin typeface="PragmataPro Mono Liga" panose="02000509040000020004" pitchFamily="49" charset="0"/>
              </a:rPr>
              <a:t>main</a:t>
            </a:r>
            <a:r>
              <a:rPr lang="en-US" sz="1800">
                <a:solidFill>
                  <a:srgbClr val="000000"/>
                </a:solidFill>
                <a:highlight>
                  <a:srgbClr val="FFFFFF"/>
                </a:highlight>
                <a:latin typeface="PragmataPro Mono Liga" panose="02000509040000020004" pitchFamily="49" charset="0"/>
              </a:rPr>
              <a:t>() {</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typedef</a:t>
            </a: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MangSo</a:t>
            </a:r>
            <a:r>
              <a:rPr lang="en-US" sz="1800">
                <a:solidFill>
                  <a:srgbClr val="000000"/>
                </a:solidFill>
                <a:highlight>
                  <a:srgbClr val="FFFFFF"/>
                </a:highlight>
                <a:latin typeface="PragmataPro Mono Liga" panose="02000509040000020004" pitchFamily="49" charset="0"/>
              </a:rPr>
              <a:t>[MAX];</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MangSo a = {</a:t>
            </a:r>
            <a:r>
              <a:rPr lang="en-US" sz="1800">
                <a:solidFill>
                  <a:srgbClr val="098658"/>
                </a:solidFill>
                <a:highlight>
                  <a:srgbClr val="FFFFFF"/>
                </a:highlight>
                <a:latin typeface="PragmataPro Mono Liga" panose="02000509040000020004" pitchFamily="49" charset="0"/>
              </a:rPr>
              <a:t>1</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2</a:t>
            </a:r>
            <a:r>
              <a:rPr lang="en-US" sz="1800">
                <a:solidFill>
                  <a:srgbClr val="000000"/>
                </a:solidFill>
                <a:highlight>
                  <a:srgbClr val="FFFFFF"/>
                </a:highlight>
                <a:latin typeface="PragmataPro Mono Liga" panose="02000509040000020004" pitchFamily="49" charset="0"/>
              </a:rPr>
              <a:t>, </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 b;</a:t>
            </a:r>
            <a:r>
              <a:rPr lang="en-US" sz="1800">
                <a:solidFill>
                  <a:srgbClr val="008000"/>
                </a:solidFill>
                <a:highlight>
                  <a:srgbClr val="FFFFFF"/>
                </a:highlight>
                <a:latin typeface="PragmataPro Mono Liga" panose="02000509040000020004" pitchFamily="49" charset="0"/>
              </a:rPr>
              <a:t> // hay: int a[MAX], b[MAX];</a:t>
            </a:r>
            <a:endParaRPr lang="en-US" sz="1800">
              <a:solidFill>
                <a:srgbClr val="000000"/>
              </a:solidFill>
              <a:highlight>
                <a:srgbClr val="FFFFFF"/>
              </a:highlight>
              <a:latin typeface="PragmataPro Mono Liga" panose="02000509040000020004" pitchFamily="49" charset="0"/>
            </a:endParaRP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AF00DB"/>
                </a:solidFill>
                <a:highlight>
                  <a:srgbClr val="FFFFFF"/>
                </a:highlight>
                <a:latin typeface="PragmataPro Mono Liga" panose="02000509040000020004" pitchFamily="49" charset="0"/>
              </a:rPr>
              <a:t>for</a:t>
            </a: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i = </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 i &lt; </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 i++)</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001080"/>
                </a:solidFill>
                <a:highlight>
                  <a:srgbClr val="FFFFFF"/>
                </a:highlight>
                <a:latin typeface="PragmataPro Mono Liga" panose="02000509040000020004" pitchFamily="49" charset="0"/>
              </a:rPr>
              <a:t>b</a:t>
            </a:r>
            <a:r>
              <a:rPr lang="en-US" sz="1800">
                <a:solidFill>
                  <a:srgbClr val="000000"/>
                </a:solidFill>
                <a:highlight>
                  <a:srgbClr val="FFFFFF"/>
                </a:highlight>
                <a:latin typeface="PragmataPro Mono Liga" panose="02000509040000020004" pitchFamily="49" charset="0"/>
              </a:rPr>
              <a:t>[i] = </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[i];</a:t>
            </a:r>
          </a:p>
          <a:p>
            <a:pPr marL="0" indent="0" algn="l">
              <a:lnSpc>
                <a:spcPct val="100000"/>
              </a:lnSpc>
              <a:spcBef>
                <a:spcPts val="0"/>
              </a:spcBef>
              <a:spcAft>
                <a:spcPts val="0"/>
              </a:spcAft>
              <a:buNone/>
            </a:pPr>
            <a:br>
              <a:rPr lang="en-US" sz="1800">
                <a:solidFill>
                  <a:srgbClr val="000000"/>
                </a:solidFill>
                <a:highlight>
                  <a:srgbClr val="FFFFFF"/>
                </a:highlight>
                <a:latin typeface="PragmataPro Mono Liga" panose="02000509040000020004" pitchFamily="49" charset="0"/>
              </a:rPr>
            </a:br>
            <a:r>
              <a:rPr lang="en-US" sz="1800">
                <a:solidFill>
                  <a:srgbClr val="000000"/>
                </a:solidFill>
                <a:highlight>
                  <a:srgbClr val="FFFFFF"/>
                </a:highlight>
                <a:latin typeface="PragmataPro Mono Liga" panose="02000509040000020004" pitchFamily="49" charset="0"/>
              </a:rPr>
              <a:t>    cout &lt;&lt; </a:t>
            </a:r>
            <a:r>
              <a:rPr lang="en-US" sz="1800">
                <a:solidFill>
                  <a:srgbClr val="A31515"/>
                </a:solidFill>
                <a:highlight>
                  <a:srgbClr val="FFFFFF"/>
                </a:highlight>
                <a:latin typeface="PragmataPro Mono Liga" panose="02000509040000020004" pitchFamily="49" charset="0"/>
              </a:rPr>
              <a:t>"&amp;a= "</a:t>
            </a:r>
            <a:r>
              <a:rPr lang="en-US" sz="1800">
                <a:solidFill>
                  <a:srgbClr val="000000"/>
                </a:solidFill>
                <a:highlight>
                  <a:srgbClr val="FFFFFF"/>
                </a:highlight>
                <a:latin typeface="PragmataPro Mono Liga" panose="02000509040000020004" pitchFamily="49" charset="0"/>
              </a:rPr>
              <a:t> &lt;&lt; &amp;a &lt;&lt;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 &lt;&lt; endl;</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AF00DB"/>
                </a:solidFill>
                <a:highlight>
                  <a:srgbClr val="FFFFFF"/>
                </a:highlight>
                <a:latin typeface="PragmataPro Mono Liga" panose="02000509040000020004" pitchFamily="49" charset="0"/>
              </a:rPr>
              <a:t>for</a:t>
            </a: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i = </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 i &lt; </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 i++)</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cout &lt;&lt; </a:t>
            </a:r>
            <a:r>
              <a:rPr lang="en-US" sz="1800">
                <a:solidFill>
                  <a:srgbClr val="A31515"/>
                </a:solidFill>
                <a:highlight>
                  <a:srgbClr val="FFFFFF"/>
                </a:highlight>
                <a:latin typeface="PragmataPro Mono Liga" panose="02000509040000020004" pitchFamily="49" charset="0"/>
              </a:rPr>
              <a:t>"&amp;a["</a:t>
            </a:r>
            <a:r>
              <a:rPr lang="en-US" sz="1800">
                <a:solidFill>
                  <a:srgbClr val="000000"/>
                </a:solidFill>
                <a:highlight>
                  <a:srgbClr val="FFFFFF"/>
                </a:highlight>
                <a:latin typeface="PragmataPro Mono Liga" panose="02000509040000020004" pitchFamily="49" charset="0"/>
              </a:rPr>
              <a:t> &lt;&lt; i &lt;&lt;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 &lt;&lt; &amp;</a:t>
            </a:r>
            <a:r>
              <a:rPr lang="en-US" sz="1800">
                <a:solidFill>
                  <a:srgbClr val="001080"/>
                </a:solidFill>
                <a:highlight>
                  <a:srgbClr val="FFFFFF"/>
                </a:highlight>
                <a:latin typeface="PragmataPro Mono Liga" panose="02000509040000020004" pitchFamily="49" charset="0"/>
              </a:rPr>
              <a:t>a</a:t>
            </a:r>
            <a:r>
              <a:rPr lang="en-US" sz="1800">
                <a:solidFill>
                  <a:srgbClr val="000000"/>
                </a:solidFill>
                <a:highlight>
                  <a:srgbClr val="FFFFFF"/>
                </a:highlight>
                <a:latin typeface="PragmataPro Mono Liga" panose="02000509040000020004" pitchFamily="49" charset="0"/>
              </a:rPr>
              <a:t>[i] &lt;&lt;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 &lt;&lt; endl;</a:t>
            </a:r>
          </a:p>
          <a:p>
            <a:pPr marL="0" indent="0" algn="l">
              <a:lnSpc>
                <a:spcPct val="100000"/>
              </a:lnSpc>
              <a:spcBef>
                <a:spcPts val="0"/>
              </a:spcBef>
              <a:spcAft>
                <a:spcPts val="0"/>
              </a:spcAft>
              <a:buNone/>
            </a:pPr>
            <a:br>
              <a:rPr lang="en-US" sz="1800">
                <a:solidFill>
                  <a:srgbClr val="000000"/>
                </a:solidFill>
                <a:highlight>
                  <a:srgbClr val="FFFFFF"/>
                </a:highlight>
                <a:latin typeface="PragmataPro Mono Liga" panose="02000509040000020004" pitchFamily="49" charset="0"/>
              </a:rPr>
            </a:br>
            <a:r>
              <a:rPr lang="en-US" sz="1800">
                <a:solidFill>
                  <a:srgbClr val="000000"/>
                </a:solidFill>
                <a:highlight>
                  <a:srgbClr val="FFFFFF"/>
                </a:highlight>
                <a:latin typeface="PragmataPro Mono Liga" panose="02000509040000020004" pitchFamily="49" charset="0"/>
              </a:rPr>
              <a:t>    cout &lt;&lt; </a:t>
            </a:r>
            <a:r>
              <a:rPr lang="en-US" sz="1800">
                <a:solidFill>
                  <a:srgbClr val="A31515"/>
                </a:solidFill>
                <a:highlight>
                  <a:srgbClr val="FFFFFF"/>
                </a:highlight>
                <a:latin typeface="PragmataPro Mono Liga" panose="02000509040000020004" pitchFamily="49" charset="0"/>
              </a:rPr>
              <a:t>"&amp;b= "</a:t>
            </a:r>
            <a:r>
              <a:rPr lang="en-US" sz="1800">
                <a:solidFill>
                  <a:srgbClr val="000000"/>
                </a:solidFill>
                <a:highlight>
                  <a:srgbClr val="FFFFFF"/>
                </a:highlight>
                <a:latin typeface="PragmataPro Mono Liga" panose="02000509040000020004" pitchFamily="49" charset="0"/>
              </a:rPr>
              <a:t> &lt;&lt; &amp;b &lt;&lt;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 &lt;&lt; endl;</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a:t>
            </a:r>
            <a:r>
              <a:rPr lang="en-US" sz="1800">
                <a:solidFill>
                  <a:srgbClr val="AF00DB"/>
                </a:solidFill>
                <a:highlight>
                  <a:srgbClr val="FFFFFF"/>
                </a:highlight>
                <a:latin typeface="PragmataPro Mono Liga" panose="02000509040000020004" pitchFamily="49" charset="0"/>
              </a:rPr>
              <a:t>for</a:t>
            </a:r>
            <a:r>
              <a:rPr lang="en-US" sz="1800">
                <a:solidFill>
                  <a:srgbClr val="000000"/>
                </a:solidFill>
                <a:highlight>
                  <a:srgbClr val="FFFFFF"/>
                </a:highlight>
                <a:latin typeface="PragmataPro Mono Liga" panose="02000509040000020004" pitchFamily="49" charset="0"/>
              </a:rPr>
              <a:t> (</a:t>
            </a:r>
            <a:r>
              <a:rPr lang="en-US" sz="1800">
                <a:solidFill>
                  <a:srgbClr val="0000FF"/>
                </a:solidFill>
                <a:highlight>
                  <a:srgbClr val="FFFFFF"/>
                </a:highlight>
                <a:latin typeface="PragmataPro Mono Liga" panose="02000509040000020004" pitchFamily="49" charset="0"/>
              </a:rPr>
              <a:t>int</a:t>
            </a:r>
            <a:r>
              <a:rPr lang="en-US" sz="1800">
                <a:solidFill>
                  <a:srgbClr val="000000"/>
                </a:solidFill>
                <a:highlight>
                  <a:srgbClr val="FFFFFF"/>
                </a:highlight>
                <a:latin typeface="PragmataPro Mono Liga" panose="02000509040000020004" pitchFamily="49" charset="0"/>
              </a:rPr>
              <a:t> i = </a:t>
            </a:r>
            <a:r>
              <a:rPr lang="en-US" sz="1800">
                <a:solidFill>
                  <a:srgbClr val="098658"/>
                </a:solidFill>
                <a:highlight>
                  <a:srgbClr val="FFFFFF"/>
                </a:highlight>
                <a:latin typeface="PragmataPro Mono Liga" panose="02000509040000020004" pitchFamily="49" charset="0"/>
              </a:rPr>
              <a:t>0</a:t>
            </a:r>
            <a:r>
              <a:rPr lang="en-US" sz="1800">
                <a:solidFill>
                  <a:srgbClr val="000000"/>
                </a:solidFill>
                <a:highlight>
                  <a:srgbClr val="FFFFFF"/>
                </a:highlight>
                <a:latin typeface="PragmataPro Mono Liga" panose="02000509040000020004" pitchFamily="49" charset="0"/>
              </a:rPr>
              <a:t>; i &lt; </a:t>
            </a:r>
            <a:r>
              <a:rPr lang="en-US" sz="1800">
                <a:solidFill>
                  <a:srgbClr val="098658"/>
                </a:solidFill>
                <a:highlight>
                  <a:srgbClr val="FFFFFF"/>
                </a:highlight>
                <a:latin typeface="PragmataPro Mono Liga" panose="02000509040000020004" pitchFamily="49" charset="0"/>
              </a:rPr>
              <a:t>3</a:t>
            </a:r>
            <a:r>
              <a:rPr lang="en-US" sz="1800">
                <a:solidFill>
                  <a:srgbClr val="000000"/>
                </a:solidFill>
                <a:highlight>
                  <a:srgbClr val="FFFFFF"/>
                </a:highlight>
                <a:latin typeface="PragmataPro Mono Liga" panose="02000509040000020004" pitchFamily="49" charset="0"/>
              </a:rPr>
              <a:t>; i++)</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        cout &lt;&lt; </a:t>
            </a:r>
            <a:r>
              <a:rPr lang="en-US" sz="1800">
                <a:solidFill>
                  <a:srgbClr val="A31515"/>
                </a:solidFill>
                <a:highlight>
                  <a:srgbClr val="FFFFFF"/>
                </a:highlight>
                <a:latin typeface="PragmataPro Mono Liga" panose="02000509040000020004" pitchFamily="49" charset="0"/>
              </a:rPr>
              <a:t>"&amp;b["</a:t>
            </a:r>
            <a:r>
              <a:rPr lang="en-US" sz="1800">
                <a:solidFill>
                  <a:srgbClr val="000000"/>
                </a:solidFill>
                <a:highlight>
                  <a:srgbClr val="FFFFFF"/>
                </a:highlight>
                <a:latin typeface="PragmataPro Mono Liga" panose="02000509040000020004" pitchFamily="49" charset="0"/>
              </a:rPr>
              <a:t> &lt;&lt; i &lt;&lt;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 &lt;&lt; &amp;</a:t>
            </a:r>
            <a:r>
              <a:rPr lang="en-US" sz="1800">
                <a:solidFill>
                  <a:srgbClr val="001080"/>
                </a:solidFill>
                <a:highlight>
                  <a:srgbClr val="FFFFFF"/>
                </a:highlight>
                <a:latin typeface="PragmataPro Mono Liga" panose="02000509040000020004" pitchFamily="49" charset="0"/>
              </a:rPr>
              <a:t>b</a:t>
            </a:r>
            <a:r>
              <a:rPr lang="en-US" sz="1800">
                <a:solidFill>
                  <a:srgbClr val="000000"/>
                </a:solidFill>
                <a:highlight>
                  <a:srgbClr val="FFFFFF"/>
                </a:highlight>
                <a:latin typeface="PragmataPro Mono Liga" panose="02000509040000020004" pitchFamily="49" charset="0"/>
              </a:rPr>
              <a:t>[i] &lt;&lt; </a:t>
            </a:r>
            <a:r>
              <a:rPr lang="en-US" sz="1800">
                <a:solidFill>
                  <a:srgbClr val="A31515"/>
                </a:solidFill>
                <a:highlight>
                  <a:srgbClr val="FFFFFF"/>
                </a:highlight>
                <a:latin typeface="PragmataPro Mono Liga" panose="02000509040000020004" pitchFamily="49" charset="0"/>
              </a:rPr>
              <a:t>" "</a:t>
            </a:r>
            <a:r>
              <a:rPr lang="en-US" sz="1800">
                <a:solidFill>
                  <a:srgbClr val="000000"/>
                </a:solidFill>
                <a:highlight>
                  <a:srgbClr val="FFFFFF"/>
                </a:highlight>
                <a:latin typeface="PragmataPro Mono Liga" panose="02000509040000020004" pitchFamily="49" charset="0"/>
              </a:rPr>
              <a:t> &lt;&lt; endl;</a:t>
            </a:r>
          </a:p>
          <a:p>
            <a:pPr marL="0" indent="0" algn="l">
              <a:lnSpc>
                <a:spcPct val="100000"/>
              </a:lnSpc>
              <a:spcBef>
                <a:spcPts val="0"/>
              </a:spcBef>
              <a:spcAft>
                <a:spcPts val="0"/>
              </a:spcAft>
              <a:buNone/>
            </a:pPr>
            <a:r>
              <a:rPr lang="en-US" sz="1800">
                <a:solidFill>
                  <a:srgbClr val="000000"/>
                </a:solidFill>
                <a:highlight>
                  <a:srgbClr val="FFFFFF"/>
                </a:highlight>
                <a:latin typeface="PragmataPro Mono Liga" panose="02000509040000020004" pitchFamily="49" charset="0"/>
              </a:rPr>
              <a:t>}</a:t>
            </a:r>
          </a:p>
        </p:txBody>
      </p:sp>
      <p:sp>
        <p:nvSpPr>
          <p:cNvPr id="8" name="TextBox 7">
            <a:extLst>
              <a:ext uri="{FF2B5EF4-FFF2-40B4-BE49-F238E27FC236}">
                <a16:creationId xmlns:a16="http://schemas.microsoft.com/office/drawing/2014/main" id="{9898323F-ACAC-B89D-F673-71B3E11098C5}"/>
              </a:ext>
            </a:extLst>
          </p:cNvPr>
          <p:cNvSpPr txBox="1"/>
          <p:nvPr/>
        </p:nvSpPr>
        <p:spPr>
          <a:xfrm>
            <a:off x="8321973" y="3260855"/>
            <a:ext cx="2628900" cy="3477875"/>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a:p>
          <a:p>
            <a:r>
              <a:rPr lang="en-US" sz="2200"/>
              <a:t>&amp;a= 0x61fe08</a:t>
            </a:r>
          </a:p>
          <a:p>
            <a:r>
              <a:rPr lang="en-US" sz="2200"/>
              <a:t>&amp;a[0]= 0x61fe08</a:t>
            </a:r>
          </a:p>
          <a:p>
            <a:r>
              <a:rPr lang="en-US" sz="2200"/>
              <a:t>&amp;a[1]= 0x61fe0c</a:t>
            </a:r>
          </a:p>
          <a:p>
            <a:r>
              <a:rPr lang="en-US" sz="2200"/>
              <a:t>&amp;a[2]= 0x61fe10</a:t>
            </a:r>
          </a:p>
          <a:p>
            <a:r>
              <a:rPr lang="en-US" sz="2200"/>
              <a:t>&amp;b= 0x61fdfc</a:t>
            </a:r>
          </a:p>
          <a:p>
            <a:r>
              <a:rPr lang="en-US" sz="2200"/>
              <a:t>&amp;b[0]= 0x61fdfc</a:t>
            </a:r>
          </a:p>
          <a:p>
            <a:r>
              <a:rPr lang="en-US" sz="2200"/>
              <a:t>&amp;b[1]= 0x61fe00</a:t>
            </a:r>
          </a:p>
          <a:p>
            <a:r>
              <a:rPr lang="en-US" sz="2200"/>
              <a:t>&amp;b[2]= 0x61fe04</a:t>
            </a:r>
          </a:p>
        </p:txBody>
      </p:sp>
      <p:sp>
        <p:nvSpPr>
          <p:cNvPr id="9" name="Date Placeholder 8">
            <a:extLst>
              <a:ext uri="{FF2B5EF4-FFF2-40B4-BE49-F238E27FC236}">
                <a16:creationId xmlns:a16="http://schemas.microsoft.com/office/drawing/2014/main" id="{3A5B1AC6-C895-EB8C-189E-20346DBF336D}"/>
              </a:ext>
            </a:extLst>
          </p:cNvPr>
          <p:cNvSpPr>
            <a:spLocks noGrp="1"/>
          </p:cNvSpPr>
          <p:nvPr>
            <p:ph type="dt" sz="half" idx="13"/>
          </p:nvPr>
        </p:nvSpPr>
        <p:spPr/>
        <p:txBody>
          <a:bodyPr/>
          <a:lstStyle/>
          <a:p>
            <a:r>
              <a:rPr lang="en-US"/>
              <a:t>June 2024</a:t>
            </a:r>
            <a:endParaRPr lang="en-US" dirty="0"/>
          </a:p>
        </p:txBody>
      </p:sp>
      <p:sp>
        <p:nvSpPr>
          <p:cNvPr id="4" name="Footer Placeholder 3">
            <a:extLst>
              <a:ext uri="{FF2B5EF4-FFF2-40B4-BE49-F238E27FC236}">
                <a16:creationId xmlns:a16="http://schemas.microsoft.com/office/drawing/2014/main" id="{75A8AAD1-CD6F-11BA-0B51-F8713E50161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graphicFrame>
        <p:nvGraphicFramePr>
          <p:cNvPr id="5" name="Table 4">
            <a:extLst>
              <a:ext uri="{FF2B5EF4-FFF2-40B4-BE49-F238E27FC236}">
                <a16:creationId xmlns:a16="http://schemas.microsoft.com/office/drawing/2014/main" id="{FFF648D4-FA81-01F7-277F-D8005A21AAF4}"/>
              </a:ext>
            </a:extLst>
          </p:cNvPr>
          <p:cNvGraphicFramePr>
            <a:graphicFrameLocks noGrp="1"/>
          </p:cNvGraphicFramePr>
          <p:nvPr>
            <p:extLst>
              <p:ext uri="{D42A27DB-BD31-4B8C-83A1-F6EECF244321}">
                <p14:modId xmlns:p14="http://schemas.microsoft.com/office/powerpoint/2010/main" val="3063559364"/>
              </p:ext>
            </p:extLst>
          </p:nvPr>
        </p:nvGraphicFramePr>
        <p:xfrm>
          <a:off x="7588332" y="392241"/>
          <a:ext cx="3556883" cy="1543551"/>
        </p:xfrm>
        <a:graphic>
          <a:graphicData uri="http://schemas.openxmlformats.org/drawingml/2006/table">
            <a:tbl>
              <a:tblPr firstRow="1" bandRow="1">
                <a:tableStyleId>{5C22544A-7EE6-4342-B048-85BDC9FD1C3A}</a:tableStyleId>
              </a:tblPr>
              <a:tblGrid>
                <a:gridCol w="1130775">
                  <a:extLst>
                    <a:ext uri="{9D8B030D-6E8A-4147-A177-3AD203B41FA5}">
                      <a16:colId xmlns:a16="http://schemas.microsoft.com/office/drawing/2014/main" val="1914609462"/>
                    </a:ext>
                  </a:extLst>
                </a:gridCol>
                <a:gridCol w="1213054">
                  <a:extLst>
                    <a:ext uri="{9D8B030D-6E8A-4147-A177-3AD203B41FA5}">
                      <a16:colId xmlns:a16="http://schemas.microsoft.com/office/drawing/2014/main" val="3600779663"/>
                    </a:ext>
                  </a:extLst>
                </a:gridCol>
                <a:gridCol w="1213054">
                  <a:extLst>
                    <a:ext uri="{9D8B030D-6E8A-4147-A177-3AD203B41FA5}">
                      <a16:colId xmlns:a16="http://schemas.microsoft.com/office/drawing/2014/main" val="339216733"/>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0x61fe08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0x61fe10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7103239"/>
                  </a:ext>
                </a:extLst>
              </a:tr>
            </a:tbl>
          </a:graphicData>
        </a:graphic>
      </p:graphicFrame>
      <p:graphicFrame>
        <p:nvGraphicFramePr>
          <p:cNvPr id="11" name="Table 10">
            <a:extLst>
              <a:ext uri="{FF2B5EF4-FFF2-40B4-BE49-F238E27FC236}">
                <a16:creationId xmlns:a16="http://schemas.microsoft.com/office/drawing/2014/main" id="{7CA6F663-1F80-0D47-6D87-C5244968B317}"/>
              </a:ext>
            </a:extLst>
          </p:cNvPr>
          <p:cNvGraphicFramePr>
            <a:graphicFrameLocks noGrp="1"/>
          </p:cNvGraphicFramePr>
          <p:nvPr>
            <p:extLst>
              <p:ext uri="{D42A27DB-BD31-4B8C-83A1-F6EECF244321}">
                <p14:modId xmlns:p14="http://schemas.microsoft.com/office/powerpoint/2010/main" val="111543023"/>
              </p:ext>
            </p:extLst>
          </p:nvPr>
        </p:nvGraphicFramePr>
        <p:xfrm>
          <a:off x="7588332" y="1847571"/>
          <a:ext cx="3556883" cy="1543551"/>
        </p:xfrm>
        <a:graphic>
          <a:graphicData uri="http://schemas.openxmlformats.org/drawingml/2006/table">
            <a:tbl>
              <a:tblPr firstRow="1" bandRow="1">
                <a:tableStyleId>{5C22544A-7EE6-4342-B048-85BDC9FD1C3A}</a:tableStyleId>
              </a:tblPr>
              <a:tblGrid>
                <a:gridCol w="1130775">
                  <a:extLst>
                    <a:ext uri="{9D8B030D-6E8A-4147-A177-3AD203B41FA5}">
                      <a16:colId xmlns:a16="http://schemas.microsoft.com/office/drawing/2014/main" val="1914609462"/>
                    </a:ext>
                  </a:extLst>
                </a:gridCol>
                <a:gridCol w="1213054">
                  <a:extLst>
                    <a:ext uri="{9D8B030D-6E8A-4147-A177-3AD203B41FA5}">
                      <a16:colId xmlns:a16="http://schemas.microsoft.com/office/drawing/2014/main" val="3600779663"/>
                    </a:ext>
                  </a:extLst>
                </a:gridCol>
                <a:gridCol w="1213054">
                  <a:extLst>
                    <a:ext uri="{9D8B030D-6E8A-4147-A177-3AD203B41FA5}">
                      <a16:colId xmlns:a16="http://schemas.microsoft.com/office/drawing/2014/main" val="339216733"/>
                    </a:ext>
                  </a:extLst>
                </a:gridCol>
              </a:tblGrid>
              <a:tr h="514517">
                <a:tc>
                  <a:txBody>
                    <a:bodyPr/>
                    <a:lstStyle/>
                    <a:p>
                      <a:r>
                        <a:rPr lang="en-US" sz="1800" b="0" kern="1200">
                          <a:solidFill>
                            <a:schemeClr val="tx1">
                              <a:lumMod val="50000"/>
                            </a:schemeClr>
                          </a:solidFill>
                          <a:latin typeface="Arial" panose="020B0604020202020204" pitchFamily="34" charset="0"/>
                          <a:ea typeface="+mn-ea"/>
                          <a:cs typeface="Arial" panose="020B0604020202020204" pitchFamily="34" charset="0"/>
                        </a:rPr>
                        <a:t>0x61fdfc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b</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2200" b="0">
                        <a:solidFill>
                          <a:schemeClr val="tx1">
                            <a:lumMod val="50000"/>
                          </a:schemeClr>
                        </a:solidFill>
                        <a:latin typeface="Arial" panose="020B0604020202020204" pitchFamily="34" charset="0"/>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047103239"/>
                  </a:ext>
                </a:extLst>
              </a:tr>
            </a:tbl>
          </a:graphicData>
        </a:graphic>
      </p:graphicFrame>
      <p:sp>
        <p:nvSpPr>
          <p:cNvPr id="7" name="Slide Number Placeholder 6">
            <a:extLst>
              <a:ext uri="{FF2B5EF4-FFF2-40B4-BE49-F238E27FC236}">
                <a16:creationId xmlns:a16="http://schemas.microsoft.com/office/drawing/2014/main" id="{B228AC73-E2DA-6204-07C8-B45968260B8E}"/>
              </a:ext>
            </a:extLst>
          </p:cNvPr>
          <p:cNvSpPr>
            <a:spLocks noGrp="1"/>
          </p:cNvSpPr>
          <p:nvPr>
            <p:ph type="sldNum" sz="quarter" idx="12"/>
          </p:nvPr>
        </p:nvSpPr>
        <p:spPr/>
        <p:txBody>
          <a:bodyPr/>
          <a:lstStyle/>
          <a:p>
            <a:fld id="{D8B0B3AC-44A8-D142-AAF6-9A453466E1A4}" type="slidenum">
              <a:rPr lang="en-VN" smtClean="0"/>
              <a:pPr/>
              <a:t>34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Bài tập: Hãy cho biết các khai báo nào sau sai?</a:t>
            </a:r>
            <a:endParaRPr lang="en-US" dirty="0"/>
          </a:p>
        </p:txBody>
      </p:sp>
      <p:sp>
        <p:nvSpPr>
          <p:cNvPr id="3" name="Content Placeholder 2"/>
          <p:cNvSpPr>
            <a:spLocks noGrp="1"/>
          </p:cNvSpPr>
          <p:nvPr>
            <p:ph idx="1"/>
          </p:nvPr>
        </p:nvSpPr>
        <p:spPr>
          <a:xfrm>
            <a:off x="774145" y="1009860"/>
            <a:ext cx="10579654" cy="4943139"/>
          </a:xfrm>
        </p:spPr>
        <p:txBody>
          <a:bodyPr>
            <a:noAutofit/>
          </a:bodyPr>
          <a:lstStyle/>
          <a:p>
            <a:pPr marL="342900" indent="-342900" fontAlgn="base">
              <a:lnSpc>
                <a:spcPct val="100000"/>
              </a:lnSpc>
              <a:buClr>
                <a:srgbClr val="4C59D2"/>
              </a:buClr>
              <a:defRPr/>
            </a:pPr>
            <a:r>
              <a:rPr lang="en-US" sz="2200" kern="0" dirty="0" err="1"/>
              <a:t>Khai</a:t>
            </a:r>
            <a:r>
              <a:rPr lang="en-US" sz="2200" kern="0" dirty="0"/>
              <a:t> </a:t>
            </a:r>
            <a:r>
              <a:rPr lang="en-US" sz="2200" kern="0" dirty="0" err="1"/>
              <a:t>báo</a:t>
            </a:r>
            <a:r>
              <a:rPr lang="en-US" sz="2200" kern="0" dirty="0"/>
              <a:t> </a:t>
            </a:r>
            <a:r>
              <a:rPr lang="en-US" sz="2200" kern="0" dirty="0" err="1"/>
              <a:t>không</a:t>
            </a:r>
            <a:r>
              <a:rPr lang="en-US" sz="2200" kern="0" dirty="0"/>
              <a:t> </a:t>
            </a:r>
            <a:r>
              <a:rPr lang="en-US" sz="2200" kern="0" dirty="0" err="1"/>
              <a:t>chỉ</a:t>
            </a:r>
            <a:r>
              <a:rPr lang="en-US" sz="2200" kern="0" dirty="0"/>
              <a:t> </a:t>
            </a:r>
            <a:r>
              <a:rPr lang="en-US" sz="2200" kern="0" dirty="0" err="1"/>
              <a:t>rõ</a:t>
            </a:r>
            <a:r>
              <a:rPr lang="en-US" sz="2200" kern="0" dirty="0"/>
              <a:t> </a:t>
            </a:r>
            <a:r>
              <a:rPr lang="en-US" sz="2200" kern="0" err="1"/>
              <a:t>số</a:t>
            </a:r>
            <a:r>
              <a:rPr lang="en-US" sz="2200" kern="0"/>
              <a:t> l</a:t>
            </a:r>
            <a:r>
              <a:rPr lang="vi-VN" sz="2200" kern="0" dirty="0"/>
              <a:t>ượ</a:t>
            </a:r>
            <a:r>
              <a:rPr lang="en-US" sz="2200" kern="0" dirty="0"/>
              <a:t>ng </a:t>
            </a:r>
            <a:r>
              <a:rPr lang="en-US" sz="2200" kern="0" dirty="0" err="1"/>
              <a:t>phần</a:t>
            </a:r>
            <a:r>
              <a:rPr lang="en-US" sz="2200" kern="0" dirty="0"/>
              <a:t> </a:t>
            </a:r>
            <a:r>
              <a:rPr lang="en-US" sz="2200" kern="0" dirty="0" err="1"/>
              <a:t>tử</a:t>
            </a:r>
            <a:endParaRPr lang="en-US" sz="2200" kern="0" dirty="0"/>
          </a:p>
          <a:p>
            <a:pPr marL="205740" lvl="1" indent="0">
              <a:lnSpc>
                <a:spcPct val="100000"/>
              </a:lnSpc>
              <a:buNone/>
            </a:pPr>
            <a:r>
              <a:rPr lang="en-US">
                <a:solidFill>
                  <a:srgbClr val="0000FF"/>
                </a:solidFill>
                <a:latin typeface="Fira Code" panose="020B0809050000020004" pitchFamily="49" charset="0"/>
              </a:rPr>
              <a:t>int</a:t>
            </a:r>
            <a:r>
              <a:rPr lang="en-US">
                <a:solidFill>
                  <a:srgbClr val="000000"/>
                </a:solidFill>
                <a:latin typeface="Fira Code" panose="020B0809050000020004" pitchFamily="49" charset="0"/>
              </a:rPr>
              <a:t> </a:t>
            </a:r>
            <a:r>
              <a:rPr lang="en-US" dirty="0">
                <a:solidFill>
                  <a:srgbClr val="000000"/>
                </a:solidFill>
                <a:latin typeface="Fira Code" panose="020B0809050000020004" pitchFamily="49" charset="0"/>
              </a:rPr>
              <a:t>a</a:t>
            </a:r>
            <a:r>
              <a:rPr lang="en-US">
                <a:solidFill>
                  <a:srgbClr val="000000"/>
                </a:solidFill>
                <a:latin typeface="Fira Code" panose="020B0809050000020004" pitchFamily="49" charset="0"/>
              </a:rPr>
              <a:t>[]; </a:t>
            </a:r>
            <a:endParaRPr lang="en-US" kern="0">
              <a:solidFill>
                <a:srgbClr val="FF0000"/>
              </a:solidFill>
              <a:latin typeface="Arial" panose="020B0604020202020204" pitchFamily="34" charset="0"/>
              <a:cs typeface="Arial" panose="020B0604020202020204" pitchFamily="34" charset="0"/>
            </a:endParaRPr>
          </a:p>
          <a:p>
            <a:pPr marL="228600" lvl="1" indent="0">
              <a:lnSpc>
                <a:spcPct val="100000"/>
              </a:lnSpc>
              <a:buNone/>
            </a:pPr>
            <a:r>
              <a:rPr lang="en-US" sz="2200">
                <a:solidFill>
                  <a:srgbClr val="0000FF"/>
                </a:solidFill>
                <a:latin typeface="Fira Code" panose="020B0809050000020004" pitchFamily="49" charset="0"/>
              </a:rPr>
              <a:t>int</a:t>
            </a:r>
            <a:r>
              <a:rPr lang="en-US" sz="2200">
                <a:solidFill>
                  <a:srgbClr val="000000"/>
                </a:solidFill>
                <a:latin typeface="Fira Code" panose="020B0809050000020004" pitchFamily="49" charset="0"/>
              </a:rPr>
              <a:t> a[</a:t>
            </a:r>
            <a:r>
              <a:rPr lang="en-US" sz="2200">
                <a:solidFill>
                  <a:srgbClr val="09885A"/>
                </a:solidFill>
                <a:latin typeface="Fira Code" panose="020B0809050000020004" pitchFamily="49" charset="0"/>
              </a:rPr>
              <a:t>100</a:t>
            </a:r>
            <a:r>
              <a:rPr lang="en-US" sz="2200">
                <a:solidFill>
                  <a:srgbClr val="000000"/>
                </a:solidFill>
                <a:latin typeface="Fira Code" panose="020B0809050000020004" pitchFamily="49" charset="0"/>
              </a:rPr>
              <a:t>]; </a:t>
            </a:r>
          </a:p>
          <a:p>
            <a:pPr marL="342900" indent="-342900" fontAlgn="base">
              <a:lnSpc>
                <a:spcPct val="100000"/>
              </a:lnSpc>
              <a:buClr>
                <a:srgbClr val="4C59D2"/>
              </a:buClr>
              <a:defRPr/>
            </a:pPr>
            <a:r>
              <a:rPr lang="en-US" sz="2200" kern="0"/>
              <a:t>Số l</a:t>
            </a:r>
            <a:r>
              <a:rPr lang="vi-VN" sz="2200" kern="0"/>
              <a:t>ượ</a:t>
            </a:r>
            <a:r>
              <a:rPr lang="en-US" sz="2200" kern="0"/>
              <a:t>ng phần tử liên quan </a:t>
            </a:r>
            <a:r>
              <a:rPr lang="vi-VN" sz="2200" kern="0"/>
              <a:t>đế</a:t>
            </a:r>
            <a:r>
              <a:rPr lang="en-US" sz="2200" kern="0"/>
              <a:t>n biến hoặc hằng</a:t>
            </a:r>
          </a:p>
          <a:p>
            <a:pPr indent="0">
              <a:lnSpc>
                <a:spcPct val="100000"/>
              </a:lnSpc>
              <a:buNone/>
            </a:pPr>
            <a:r>
              <a:rPr lang="pt-BR" sz="2200">
                <a:solidFill>
                  <a:srgbClr val="0000FF"/>
                </a:solidFill>
                <a:latin typeface="Fira Code" panose="020B0809050000020004" pitchFamily="49" charset="0"/>
              </a:rPr>
              <a:t>int</a:t>
            </a:r>
            <a:r>
              <a:rPr lang="pt-BR" sz="2200">
                <a:solidFill>
                  <a:srgbClr val="000000"/>
                </a:solidFill>
                <a:latin typeface="Fira Code" panose="020B0809050000020004" pitchFamily="49" charset="0"/>
              </a:rPr>
              <a:t> </a:t>
            </a:r>
            <a:r>
              <a:rPr lang="pt-BR" sz="2200" dirty="0">
                <a:solidFill>
                  <a:srgbClr val="000000"/>
                </a:solidFill>
                <a:latin typeface="Fira Code" panose="020B0809050000020004" pitchFamily="49" charset="0"/>
              </a:rPr>
              <a:t>n1 = </a:t>
            </a:r>
            <a:r>
              <a:rPr lang="pt-BR" sz="2200" dirty="0">
                <a:solidFill>
                  <a:srgbClr val="09885A"/>
                </a:solidFill>
                <a:latin typeface="Fira Code" panose="020B0809050000020004" pitchFamily="49" charset="0"/>
              </a:rPr>
              <a:t>10</a:t>
            </a:r>
            <a:r>
              <a:rPr lang="pt-BR" sz="2200" dirty="0">
                <a:solidFill>
                  <a:srgbClr val="000000"/>
                </a:solidFill>
                <a:latin typeface="Fira Code" panose="020B0809050000020004" pitchFamily="49" charset="0"/>
              </a:rPr>
              <a:t>; </a:t>
            </a:r>
            <a:r>
              <a:rPr lang="pt-BR" sz="2200" dirty="0">
                <a:solidFill>
                  <a:srgbClr val="0000FF"/>
                </a:solidFill>
                <a:latin typeface="Fira Code" panose="020B0809050000020004" pitchFamily="49" charset="0"/>
              </a:rPr>
              <a:t>int</a:t>
            </a:r>
            <a:r>
              <a:rPr lang="pt-BR" sz="2200" dirty="0">
                <a:solidFill>
                  <a:srgbClr val="000000"/>
                </a:solidFill>
                <a:latin typeface="Fira Code" panose="020B0809050000020004" pitchFamily="49" charset="0"/>
              </a:rPr>
              <a:t> a[n1</a:t>
            </a:r>
            <a:r>
              <a:rPr lang="pt-BR" sz="2200">
                <a:solidFill>
                  <a:srgbClr val="000000"/>
                </a:solidFill>
                <a:latin typeface="Fira Code" panose="020B0809050000020004" pitchFamily="49" charset="0"/>
              </a:rPr>
              <a:t>]; </a:t>
            </a:r>
            <a:endParaRPr lang="pt-BR" sz="2200" dirty="0">
              <a:solidFill>
                <a:srgbClr val="000000"/>
              </a:solidFill>
              <a:latin typeface="Fira Code" panose="020B0809050000020004" pitchFamily="49" charset="0"/>
            </a:endParaRPr>
          </a:p>
          <a:p>
            <a:pPr indent="0">
              <a:lnSpc>
                <a:spcPct val="100000"/>
              </a:lnSpc>
              <a:buNone/>
            </a:pPr>
            <a:r>
              <a:rPr lang="pt-BR" sz="2200">
                <a:solidFill>
                  <a:srgbClr val="0000FF"/>
                </a:solidFill>
                <a:latin typeface="Fira Code" panose="020B0809050000020004" pitchFamily="49" charset="0"/>
              </a:rPr>
              <a:t>int</a:t>
            </a:r>
            <a:r>
              <a:rPr lang="pt-BR" sz="2200">
                <a:solidFill>
                  <a:srgbClr val="000000"/>
                </a:solidFill>
                <a:latin typeface="Fira Code" panose="020B0809050000020004" pitchFamily="49" charset="0"/>
              </a:rPr>
              <a:t> </a:t>
            </a:r>
            <a:r>
              <a:rPr lang="pt-BR" sz="2200" dirty="0">
                <a:solidFill>
                  <a:srgbClr val="000000"/>
                </a:solidFill>
                <a:latin typeface="Fira Code" panose="020B0809050000020004" pitchFamily="49" charset="0"/>
              </a:rPr>
              <a:t>a[</a:t>
            </a:r>
            <a:r>
              <a:rPr lang="pt-BR" sz="2200">
                <a:solidFill>
                  <a:srgbClr val="09885A"/>
                </a:solidFill>
                <a:latin typeface="Fira Code" panose="020B0809050000020004" pitchFamily="49" charset="0"/>
              </a:rPr>
              <a:t>10</a:t>
            </a:r>
            <a:r>
              <a:rPr lang="pt-BR" sz="2200">
                <a:solidFill>
                  <a:srgbClr val="000000"/>
                </a:solidFill>
                <a:latin typeface="Fira Code" panose="020B0809050000020004" pitchFamily="49" charset="0"/>
              </a:rPr>
              <a:t>];</a:t>
            </a:r>
            <a:endParaRPr lang="pt-BR" sz="2200" b="1" dirty="0">
              <a:solidFill>
                <a:srgbClr val="FF0000"/>
              </a:solidFill>
              <a:latin typeface="Fira Code" panose="020B0809050000020004" pitchFamily="49" charset="0"/>
            </a:endParaRPr>
          </a:p>
          <a:p>
            <a:pPr indent="0">
              <a:lnSpc>
                <a:spcPct val="100000"/>
              </a:lnSpc>
              <a:buNone/>
            </a:pPr>
            <a:r>
              <a:rPr lang="pt-BR" sz="2200">
                <a:solidFill>
                  <a:srgbClr val="0000FF"/>
                </a:solidFill>
                <a:latin typeface="Fira Code" panose="020B0809050000020004" pitchFamily="49" charset="0"/>
              </a:rPr>
              <a:t>const</a:t>
            </a:r>
            <a:r>
              <a:rPr lang="pt-BR" sz="2200">
                <a:solidFill>
                  <a:srgbClr val="000000"/>
                </a:solidFill>
                <a:latin typeface="Fira Code" panose="020B0809050000020004" pitchFamily="49" charset="0"/>
              </a:rPr>
              <a:t> </a:t>
            </a:r>
            <a:r>
              <a:rPr lang="pt-BR" sz="2200" dirty="0">
                <a:solidFill>
                  <a:srgbClr val="0000FF"/>
                </a:solidFill>
                <a:latin typeface="Fira Code" panose="020B0809050000020004" pitchFamily="49" charset="0"/>
              </a:rPr>
              <a:t>int</a:t>
            </a:r>
            <a:r>
              <a:rPr lang="pt-BR" sz="2200" dirty="0">
                <a:solidFill>
                  <a:srgbClr val="000000"/>
                </a:solidFill>
                <a:latin typeface="Fira Code" panose="020B0809050000020004" pitchFamily="49" charset="0"/>
              </a:rPr>
              <a:t> n2 = </a:t>
            </a:r>
            <a:r>
              <a:rPr lang="pt-BR" sz="2200" dirty="0">
                <a:solidFill>
                  <a:srgbClr val="09885A"/>
                </a:solidFill>
                <a:latin typeface="Fira Code" panose="020B0809050000020004" pitchFamily="49" charset="0"/>
              </a:rPr>
              <a:t>10</a:t>
            </a:r>
            <a:r>
              <a:rPr lang="pt-BR" sz="2200" dirty="0">
                <a:solidFill>
                  <a:srgbClr val="000000"/>
                </a:solidFill>
                <a:latin typeface="Fira Code" panose="020B0809050000020004" pitchFamily="49" charset="0"/>
              </a:rPr>
              <a:t>; </a:t>
            </a:r>
            <a:r>
              <a:rPr lang="pt-BR" sz="2200" dirty="0">
                <a:solidFill>
                  <a:srgbClr val="0000FF"/>
                </a:solidFill>
                <a:latin typeface="Fira Code" panose="020B0809050000020004" pitchFamily="49" charset="0"/>
              </a:rPr>
              <a:t>int</a:t>
            </a:r>
            <a:r>
              <a:rPr lang="pt-BR" sz="2200" dirty="0">
                <a:solidFill>
                  <a:srgbClr val="000000"/>
                </a:solidFill>
                <a:latin typeface="Fira Code" panose="020B0809050000020004" pitchFamily="49" charset="0"/>
              </a:rPr>
              <a:t> a[n2</a:t>
            </a:r>
            <a:r>
              <a:rPr lang="pt-BR" sz="2200">
                <a:solidFill>
                  <a:srgbClr val="000000"/>
                </a:solidFill>
                <a:latin typeface="Fira Code" panose="020B0809050000020004" pitchFamily="49" charset="0"/>
              </a:rPr>
              <a:t>]; </a:t>
            </a:r>
            <a:endParaRPr lang="pt-BR" sz="2200" dirty="0">
              <a:solidFill>
                <a:srgbClr val="FF0000"/>
              </a:solidFill>
              <a:latin typeface="Fira Code" panose="020B0809050000020004" pitchFamily="49" charset="0"/>
            </a:endParaRPr>
          </a:p>
          <a:p>
            <a:pPr marL="342900" indent="-342900" fontAlgn="base">
              <a:lnSpc>
                <a:spcPct val="100000"/>
              </a:lnSpc>
              <a:buClr>
                <a:srgbClr val="4C59D2"/>
              </a:buClr>
              <a:defRPr/>
            </a:pPr>
            <a:r>
              <a:rPr lang="en-US" sz="2200" kern="0" dirty="0" err="1"/>
              <a:t>Khởi</a:t>
            </a:r>
            <a:r>
              <a:rPr lang="en-US" sz="2200" kern="0" dirty="0"/>
              <a:t> </a:t>
            </a:r>
            <a:r>
              <a:rPr lang="en-US" sz="2200" kern="0" dirty="0" err="1"/>
              <a:t>tạo</a:t>
            </a:r>
            <a:r>
              <a:rPr lang="en-US" sz="2200" kern="0" dirty="0"/>
              <a:t> </a:t>
            </a:r>
            <a:r>
              <a:rPr lang="en-US" sz="2200" kern="0" dirty="0" err="1"/>
              <a:t>cách</a:t>
            </a:r>
            <a:r>
              <a:rPr lang="en-US" sz="2200" kern="0" dirty="0"/>
              <a:t> </a:t>
            </a:r>
            <a:r>
              <a:rPr lang="en-US" sz="2200" kern="0" dirty="0" err="1"/>
              <a:t>biệt</a:t>
            </a:r>
            <a:r>
              <a:rPr lang="en-US" sz="2200" kern="0" dirty="0"/>
              <a:t> </a:t>
            </a:r>
            <a:r>
              <a:rPr lang="en-US" sz="2200" kern="0" dirty="0" err="1"/>
              <a:t>với</a:t>
            </a:r>
            <a:r>
              <a:rPr lang="en-US" sz="2200" kern="0" dirty="0"/>
              <a:t> </a:t>
            </a:r>
            <a:r>
              <a:rPr lang="en-US" sz="2200" kern="0" err="1"/>
              <a:t>khai</a:t>
            </a:r>
            <a:r>
              <a:rPr lang="en-US" sz="2200" kern="0"/>
              <a:t> báo</a:t>
            </a:r>
          </a:p>
          <a:p>
            <a:pPr marL="228600" lvl="3" indent="0">
              <a:lnSpc>
                <a:spcPct val="100000"/>
              </a:lnSpc>
              <a:buNone/>
            </a:pPr>
            <a:r>
              <a:rPr lang="en-US" sz="2200">
                <a:solidFill>
                  <a:srgbClr val="0000FF"/>
                </a:solidFill>
                <a:latin typeface="Fira Code" panose="020B0809050000020004" pitchFamily="49" charset="0"/>
              </a:rPr>
              <a:t>int</a:t>
            </a:r>
            <a:r>
              <a:rPr lang="en-US" sz="2200">
                <a:solidFill>
                  <a:srgbClr val="000000"/>
                </a:solidFill>
                <a:latin typeface="Fira Code" panose="020B0809050000020004" pitchFamily="49" charset="0"/>
              </a:rPr>
              <a:t> a[</a:t>
            </a:r>
            <a:r>
              <a:rPr lang="en-US" sz="2200">
                <a:solidFill>
                  <a:srgbClr val="09885A"/>
                </a:solidFill>
                <a:latin typeface="Fira Code" panose="020B0809050000020004" pitchFamily="49" charset="0"/>
              </a:rPr>
              <a:t>4</a:t>
            </a:r>
            <a:r>
              <a:rPr lang="en-US" sz="2200">
                <a:solidFill>
                  <a:srgbClr val="000000"/>
                </a:solidFill>
                <a:latin typeface="Fira Code" panose="020B0809050000020004" pitchFamily="49" charset="0"/>
              </a:rPr>
              <a:t>]; a = {</a:t>
            </a:r>
            <a:r>
              <a:rPr lang="en-US" sz="2200">
                <a:solidFill>
                  <a:srgbClr val="09885A"/>
                </a:solidFill>
                <a:latin typeface="Fira Code" panose="020B0809050000020004" pitchFamily="49" charset="0"/>
              </a:rPr>
              <a:t>2912</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1706</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1506</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1904</a:t>
            </a:r>
            <a:r>
              <a:rPr lang="en-US" sz="2200">
                <a:solidFill>
                  <a:srgbClr val="000000"/>
                </a:solidFill>
                <a:latin typeface="Fira Code" panose="020B0809050000020004" pitchFamily="49" charset="0"/>
              </a:rPr>
              <a:t>};</a:t>
            </a:r>
            <a:endParaRPr lang="en-US" sz="2200">
              <a:solidFill>
                <a:srgbClr val="FF0000"/>
              </a:solidFill>
              <a:latin typeface="Fira Code" panose="020B0809050000020004" pitchFamily="49" charset="0"/>
            </a:endParaRPr>
          </a:p>
          <a:p>
            <a:pPr marL="228600" lvl="3" indent="0">
              <a:lnSpc>
                <a:spcPct val="100000"/>
              </a:lnSpc>
              <a:buNone/>
            </a:pPr>
            <a:r>
              <a:rPr lang="en-US" sz="2200">
                <a:solidFill>
                  <a:srgbClr val="0000FF"/>
                </a:solidFill>
                <a:latin typeface="Fira Code" panose="020B0809050000020004" pitchFamily="49" charset="0"/>
              </a:rPr>
              <a:t>int</a:t>
            </a:r>
            <a:r>
              <a:rPr lang="en-US" sz="2200">
                <a:solidFill>
                  <a:srgbClr val="000000"/>
                </a:solidFill>
                <a:latin typeface="Fira Code" panose="020B0809050000020004" pitchFamily="49" charset="0"/>
              </a:rPr>
              <a:t> </a:t>
            </a:r>
            <a:r>
              <a:rPr lang="en-US" sz="2200" dirty="0">
                <a:solidFill>
                  <a:srgbClr val="000000"/>
                </a:solidFill>
                <a:latin typeface="Fira Code" panose="020B0809050000020004" pitchFamily="49" charset="0"/>
              </a:rPr>
              <a:t>a[</a:t>
            </a:r>
            <a:r>
              <a:rPr lang="en-US" sz="2200" dirty="0">
                <a:solidFill>
                  <a:srgbClr val="09885A"/>
                </a:solidFill>
                <a:latin typeface="Fira Code" panose="020B0809050000020004" pitchFamily="49" charset="0"/>
              </a:rPr>
              <a:t>4</a:t>
            </a:r>
            <a:r>
              <a:rPr lang="en-US" sz="2200" dirty="0">
                <a:solidFill>
                  <a:srgbClr val="000000"/>
                </a:solidFill>
                <a:latin typeface="Fira Code" panose="020B0809050000020004" pitchFamily="49" charset="0"/>
              </a:rPr>
              <a:t>] = {</a:t>
            </a:r>
            <a:r>
              <a:rPr lang="en-US" sz="2200" dirty="0">
                <a:solidFill>
                  <a:srgbClr val="09885A"/>
                </a:solidFill>
                <a:latin typeface="Fira Code" panose="020B0809050000020004" pitchFamily="49" charset="0"/>
              </a:rPr>
              <a:t>2912</a:t>
            </a:r>
            <a:r>
              <a:rPr lang="en-US" sz="2200" dirty="0">
                <a:solidFill>
                  <a:srgbClr val="000000"/>
                </a:solidFill>
                <a:latin typeface="Fira Code" panose="020B0809050000020004" pitchFamily="49" charset="0"/>
              </a:rPr>
              <a:t>, </a:t>
            </a:r>
            <a:r>
              <a:rPr lang="en-US" sz="2200" dirty="0">
                <a:solidFill>
                  <a:srgbClr val="09885A"/>
                </a:solidFill>
                <a:latin typeface="Fira Code" panose="020B0809050000020004" pitchFamily="49" charset="0"/>
              </a:rPr>
              <a:t>1706</a:t>
            </a:r>
            <a:r>
              <a:rPr lang="en-US" sz="2200" dirty="0">
                <a:solidFill>
                  <a:srgbClr val="000000"/>
                </a:solidFill>
                <a:latin typeface="Fira Code" panose="020B0809050000020004" pitchFamily="49" charset="0"/>
              </a:rPr>
              <a:t>, </a:t>
            </a:r>
            <a:r>
              <a:rPr lang="en-US" sz="2200" dirty="0">
                <a:solidFill>
                  <a:srgbClr val="09885A"/>
                </a:solidFill>
                <a:latin typeface="Fira Code" panose="020B0809050000020004" pitchFamily="49" charset="0"/>
              </a:rPr>
              <a:t>1506</a:t>
            </a:r>
            <a:r>
              <a:rPr lang="en-US" sz="2200" dirty="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1904</a:t>
            </a:r>
            <a:r>
              <a:rPr lang="en-US" sz="2200">
                <a:solidFill>
                  <a:srgbClr val="000000"/>
                </a:solidFill>
                <a:latin typeface="Fira Code" panose="020B0809050000020004" pitchFamily="49" charset="0"/>
              </a:rPr>
              <a:t>};</a:t>
            </a:r>
            <a:endParaRPr lang="pt-BR" sz="2200" dirty="0">
              <a:solidFill>
                <a:srgbClr val="FF0000"/>
              </a:solidFill>
              <a:latin typeface="Fira Code" panose="020B0809050000020004" pitchFamily="49" charset="0"/>
            </a:endParaRPr>
          </a:p>
          <a:p>
            <a:pPr marL="342900" indent="-342900" fontAlgn="base">
              <a:lnSpc>
                <a:spcPct val="100000"/>
              </a:lnSpc>
              <a:buClr>
                <a:srgbClr val="4C59D2"/>
              </a:buClr>
              <a:defRPr/>
            </a:pPr>
            <a:r>
              <a:rPr lang="en-US" sz="2200" kern="0" dirty="0" err="1"/>
              <a:t>Chỉ</a:t>
            </a:r>
            <a:r>
              <a:rPr lang="en-US" sz="2200" kern="0" dirty="0"/>
              <a:t> </a:t>
            </a:r>
            <a:r>
              <a:rPr lang="en-US" sz="2200" kern="0" dirty="0" err="1"/>
              <a:t>số</a:t>
            </a:r>
            <a:r>
              <a:rPr lang="en-US" sz="2200" kern="0" dirty="0"/>
              <a:t> </a:t>
            </a:r>
            <a:r>
              <a:rPr lang="en-US" sz="2200" kern="0" dirty="0" err="1"/>
              <a:t>mảng</a:t>
            </a:r>
            <a:r>
              <a:rPr lang="en-US" sz="2200" kern="0" dirty="0"/>
              <a:t> </a:t>
            </a:r>
            <a:r>
              <a:rPr lang="en-US" sz="2200" kern="0" dirty="0" err="1"/>
              <a:t>không</a:t>
            </a:r>
            <a:r>
              <a:rPr lang="en-US" sz="2200" kern="0" dirty="0"/>
              <a:t> </a:t>
            </a:r>
            <a:r>
              <a:rPr lang="en-US" sz="2200" kern="0" err="1"/>
              <a:t>hợp</a:t>
            </a:r>
            <a:r>
              <a:rPr lang="en-US" sz="2200" kern="0"/>
              <a:t> lệ</a:t>
            </a:r>
            <a:endParaRPr lang="en-US" sz="2200" kern="0" dirty="0"/>
          </a:p>
          <a:p>
            <a:pPr marL="285750" indent="-285750" fontAlgn="base">
              <a:lnSpc>
                <a:spcPct val="100000"/>
              </a:lnSpc>
              <a:buClr>
                <a:srgbClr val="4C59D2"/>
              </a:buClr>
              <a:buNone/>
              <a:defRPr/>
            </a:pPr>
            <a:r>
              <a:rPr lang="pt-BR" sz="2200">
                <a:solidFill>
                  <a:srgbClr val="000000"/>
                </a:solidFill>
                <a:latin typeface="Fira Code" panose="020B0809050000020004" pitchFamily="49" charset="0"/>
              </a:rPr>
              <a:t>	a[1] </a:t>
            </a:r>
            <a:r>
              <a:rPr lang="pt-BR" sz="2200" dirty="0">
                <a:solidFill>
                  <a:srgbClr val="000000"/>
                </a:solidFill>
                <a:latin typeface="Fira Code" panose="020B0809050000020004" pitchFamily="49" charset="0"/>
              </a:rPr>
              <a:t>= </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r>
              <a:rPr lang="pt-BR" sz="2200">
                <a:solidFill>
                  <a:srgbClr val="000000"/>
                </a:solidFill>
              </a:rPr>
              <a:t> (truy xuất trong mảng có nhiều hơn 1 phần tử)</a:t>
            </a:r>
            <a:r>
              <a:rPr lang="en-US" sz="2200">
                <a:solidFill>
                  <a:srgbClr val="FF0000"/>
                </a:solidFill>
                <a:latin typeface="Fira Code" panose="020B0809050000020004" pitchFamily="49" charset="0"/>
              </a:rPr>
              <a:t> </a:t>
            </a:r>
          </a:p>
          <a:p>
            <a:pPr marL="285750" indent="0" fontAlgn="base">
              <a:lnSpc>
                <a:spcPct val="100000"/>
              </a:lnSpc>
              <a:buClr>
                <a:srgbClr val="4C59D2"/>
              </a:buClr>
              <a:buNone/>
              <a:defRPr/>
            </a:pPr>
            <a:r>
              <a:rPr lang="pt-BR" sz="2200">
                <a:solidFill>
                  <a:srgbClr val="000000"/>
                </a:solidFill>
                <a:latin typeface="Fira Code" panose="020B0809050000020004" pitchFamily="49" charset="0"/>
              </a:rPr>
              <a:t>a[-</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 = </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endParaRPr lang="pt-BR" sz="2200" dirty="0">
              <a:solidFill>
                <a:srgbClr val="000000"/>
              </a:solidFill>
              <a:latin typeface="Fira Code" panose="020B0809050000020004" pitchFamily="49" charset="0"/>
            </a:endParaRPr>
          </a:p>
        </p:txBody>
      </p:sp>
      <p:sp>
        <p:nvSpPr>
          <p:cNvPr id="4" name="Date Placeholder 3">
            <a:extLst>
              <a:ext uri="{FF2B5EF4-FFF2-40B4-BE49-F238E27FC236}">
                <a16:creationId xmlns:a16="http://schemas.microsoft.com/office/drawing/2014/main" id="{F7213549-944C-4C42-402D-D5096C44008B}"/>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04D61183-5DF4-35D7-495A-9201E11D21E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B7E677B5-3E2F-BF1D-9328-174003015616}"/>
              </a:ext>
            </a:extLst>
          </p:cNvPr>
          <p:cNvSpPr>
            <a:spLocks noGrp="1"/>
          </p:cNvSpPr>
          <p:nvPr>
            <p:ph type="sldNum" sz="quarter" idx="12"/>
          </p:nvPr>
        </p:nvSpPr>
        <p:spPr/>
        <p:txBody>
          <a:bodyPr/>
          <a:lstStyle/>
          <a:p>
            <a:fld id="{D8B0B3AC-44A8-D142-AAF6-9A453466E1A4}" type="slidenum">
              <a:rPr lang="en-VN" smtClean="0"/>
              <a:pPr/>
              <a:t>35</a:t>
            </a:fld>
            <a:endParaRPr lang="en-VN" dirty="0"/>
          </a:p>
        </p:txBody>
      </p:sp>
    </p:spTree>
    <p:extLst>
      <p:ext uri="{BB962C8B-B14F-4D97-AF65-F5344CB8AC3E}">
        <p14:creationId xmlns:p14="http://schemas.microsoft.com/office/powerpoint/2010/main" val="1253121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tLang="en-US"/>
              <a:t>Bài tập: Hãy cho biết các khai báo nào sau sai?</a:t>
            </a:r>
            <a:endParaRPr lang="en-US" dirty="0"/>
          </a:p>
        </p:txBody>
      </p:sp>
      <p:sp>
        <p:nvSpPr>
          <p:cNvPr id="3" name="Content Placeholder 2"/>
          <p:cNvSpPr>
            <a:spLocks noGrp="1"/>
          </p:cNvSpPr>
          <p:nvPr>
            <p:ph idx="1"/>
          </p:nvPr>
        </p:nvSpPr>
        <p:spPr>
          <a:xfrm>
            <a:off x="774145" y="1009860"/>
            <a:ext cx="10579654" cy="5728870"/>
          </a:xfrm>
        </p:spPr>
        <p:txBody>
          <a:bodyPr>
            <a:noAutofit/>
          </a:bodyPr>
          <a:lstStyle/>
          <a:p>
            <a:pPr marL="342900" indent="-342900" fontAlgn="base">
              <a:lnSpc>
                <a:spcPct val="100000"/>
              </a:lnSpc>
              <a:buClr>
                <a:srgbClr val="4C59D2"/>
              </a:buClr>
              <a:defRPr/>
            </a:pPr>
            <a:r>
              <a:rPr lang="en-US" sz="2200" kern="0" dirty="0" err="1"/>
              <a:t>Khai</a:t>
            </a:r>
            <a:r>
              <a:rPr lang="en-US" sz="2200" kern="0" dirty="0"/>
              <a:t> </a:t>
            </a:r>
            <a:r>
              <a:rPr lang="en-US" sz="2200" kern="0" dirty="0" err="1"/>
              <a:t>báo</a:t>
            </a:r>
            <a:r>
              <a:rPr lang="en-US" sz="2200" kern="0" dirty="0"/>
              <a:t> </a:t>
            </a:r>
            <a:r>
              <a:rPr lang="en-US" sz="2200" kern="0" dirty="0" err="1"/>
              <a:t>không</a:t>
            </a:r>
            <a:r>
              <a:rPr lang="en-US" sz="2200" kern="0" dirty="0"/>
              <a:t> </a:t>
            </a:r>
            <a:r>
              <a:rPr lang="en-US" sz="2200" kern="0" dirty="0" err="1"/>
              <a:t>chỉ</a:t>
            </a:r>
            <a:r>
              <a:rPr lang="en-US" sz="2200" kern="0" dirty="0"/>
              <a:t> </a:t>
            </a:r>
            <a:r>
              <a:rPr lang="en-US" sz="2200" kern="0" dirty="0" err="1"/>
              <a:t>rõ</a:t>
            </a:r>
            <a:r>
              <a:rPr lang="en-US" sz="2200" kern="0" dirty="0"/>
              <a:t> </a:t>
            </a:r>
            <a:r>
              <a:rPr lang="en-US" sz="2200" kern="0" err="1"/>
              <a:t>số</a:t>
            </a:r>
            <a:r>
              <a:rPr lang="en-US" sz="2200" kern="0"/>
              <a:t> l</a:t>
            </a:r>
            <a:r>
              <a:rPr lang="vi-VN" sz="2200" kern="0" dirty="0"/>
              <a:t>ượ</a:t>
            </a:r>
            <a:r>
              <a:rPr lang="en-US" sz="2200" kern="0" dirty="0"/>
              <a:t>ng </a:t>
            </a:r>
            <a:r>
              <a:rPr lang="en-US" sz="2200" kern="0" dirty="0" err="1"/>
              <a:t>phần</a:t>
            </a:r>
            <a:r>
              <a:rPr lang="en-US" sz="2200" kern="0" dirty="0"/>
              <a:t> </a:t>
            </a:r>
            <a:r>
              <a:rPr lang="en-US" sz="2200" kern="0" dirty="0" err="1"/>
              <a:t>tử</a:t>
            </a:r>
            <a:endParaRPr lang="en-US" sz="2200" kern="0" dirty="0"/>
          </a:p>
          <a:p>
            <a:pPr marL="205740" lvl="1" indent="0">
              <a:lnSpc>
                <a:spcPct val="100000"/>
              </a:lnSpc>
              <a:buNone/>
            </a:pPr>
            <a:r>
              <a:rPr lang="en-US">
                <a:solidFill>
                  <a:srgbClr val="0000FF"/>
                </a:solidFill>
                <a:latin typeface="Fira Code" panose="020B0809050000020004" pitchFamily="49" charset="0"/>
              </a:rPr>
              <a:t>int</a:t>
            </a:r>
            <a:r>
              <a:rPr lang="en-US">
                <a:solidFill>
                  <a:srgbClr val="000000"/>
                </a:solidFill>
                <a:latin typeface="Fira Code" panose="020B0809050000020004" pitchFamily="49" charset="0"/>
              </a:rPr>
              <a:t> </a:t>
            </a:r>
            <a:r>
              <a:rPr lang="en-US" dirty="0">
                <a:solidFill>
                  <a:srgbClr val="000000"/>
                </a:solidFill>
                <a:latin typeface="Fira Code" panose="020B0809050000020004" pitchFamily="49" charset="0"/>
              </a:rPr>
              <a:t>a</a:t>
            </a:r>
            <a:r>
              <a:rPr lang="en-US">
                <a:solidFill>
                  <a:srgbClr val="000000"/>
                </a:solidFill>
                <a:latin typeface="Fira Code" panose="020B0809050000020004" pitchFamily="49" charset="0"/>
              </a:rPr>
              <a:t>[];   </a:t>
            </a:r>
            <a:r>
              <a:rPr lang="en-US">
                <a:solidFill>
                  <a:srgbClr val="FF0000"/>
                </a:solidFill>
                <a:latin typeface="Fira Code" panose="020B0809050000020004" pitchFamily="49" charset="0"/>
              </a:rPr>
              <a:t>=&gt; LỖI</a:t>
            </a:r>
            <a:endParaRPr lang="en-US" kern="0">
              <a:solidFill>
                <a:srgbClr val="FF0000"/>
              </a:solidFill>
              <a:latin typeface="Arial" panose="020B0604020202020204" pitchFamily="34" charset="0"/>
              <a:cs typeface="Arial" panose="020B0604020202020204" pitchFamily="34" charset="0"/>
            </a:endParaRPr>
          </a:p>
          <a:p>
            <a:pPr marL="228600" lvl="1" indent="0">
              <a:lnSpc>
                <a:spcPct val="100000"/>
              </a:lnSpc>
              <a:buNone/>
            </a:pPr>
            <a:r>
              <a:rPr lang="en-US" sz="2200">
                <a:solidFill>
                  <a:srgbClr val="0000FF"/>
                </a:solidFill>
                <a:latin typeface="Fira Code" panose="020B0809050000020004" pitchFamily="49" charset="0"/>
              </a:rPr>
              <a:t>int</a:t>
            </a:r>
            <a:r>
              <a:rPr lang="en-US" sz="2200">
                <a:solidFill>
                  <a:srgbClr val="000000"/>
                </a:solidFill>
                <a:latin typeface="Fira Code" panose="020B0809050000020004" pitchFamily="49" charset="0"/>
              </a:rPr>
              <a:t> a[</a:t>
            </a:r>
            <a:r>
              <a:rPr lang="en-US" sz="2200">
                <a:solidFill>
                  <a:srgbClr val="09885A"/>
                </a:solidFill>
                <a:latin typeface="Fira Code" panose="020B0809050000020004" pitchFamily="49" charset="0"/>
              </a:rPr>
              <a:t>100</a:t>
            </a:r>
            <a:r>
              <a:rPr lang="en-US" sz="2200">
                <a:solidFill>
                  <a:srgbClr val="000000"/>
                </a:solidFill>
                <a:latin typeface="Fira Code" panose="020B0809050000020004" pitchFamily="49" charset="0"/>
              </a:rPr>
              <a:t>]; </a:t>
            </a:r>
            <a:r>
              <a:rPr lang="en-US">
                <a:solidFill>
                  <a:schemeClr val="tx1">
                    <a:lumMod val="50000"/>
                  </a:schemeClr>
                </a:solidFill>
                <a:latin typeface="Fira Code" panose="020B0809050000020004" pitchFamily="49" charset="0"/>
              </a:rPr>
              <a:t>=&gt; OK</a:t>
            </a:r>
          </a:p>
          <a:p>
            <a:pPr marL="342900" indent="-342900" fontAlgn="base">
              <a:lnSpc>
                <a:spcPct val="100000"/>
              </a:lnSpc>
              <a:buClr>
                <a:srgbClr val="4C59D2"/>
              </a:buClr>
              <a:defRPr/>
            </a:pPr>
            <a:r>
              <a:rPr lang="en-US" sz="2200" kern="0"/>
              <a:t>Số l</a:t>
            </a:r>
            <a:r>
              <a:rPr lang="vi-VN" sz="2200" kern="0"/>
              <a:t>ượ</a:t>
            </a:r>
            <a:r>
              <a:rPr lang="en-US" sz="2200" kern="0"/>
              <a:t>ng phần tử liên quan </a:t>
            </a:r>
            <a:r>
              <a:rPr lang="vi-VN" sz="2200" kern="0"/>
              <a:t>đế</a:t>
            </a:r>
            <a:r>
              <a:rPr lang="en-US" sz="2200" kern="0"/>
              <a:t>n biến hoặc hằng</a:t>
            </a:r>
          </a:p>
          <a:p>
            <a:pPr indent="0">
              <a:lnSpc>
                <a:spcPct val="100000"/>
              </a:lnSpc>
              <a:buNone/>
            </a:pPr>
            <a:r>
              <a:rPr lang="pt-BR" sz="2200">
                <a:solidFill>
                  <a:srgbClr val="0000FF"/>
                </a:solidFill>
                <a:latin typeface="Fira Code" panose="020B0809050000020004" pitchFamily="49" charset="0"/>
              </a:rPr>
              <a:t>int</a:t>
            </a:r>
            <a:r>
              <a:rPr lang="pt-BR" sz="2200">
                <a:solidFill>
                  <a:srgbClr val="000000"/>
                </a:solidFill>
                <a:latin typeface="Fira Code" panose="020B0809050000020004" pitchFamily="49" charset="0"/>
              </a:rPr>
              <a:t> </a:t>
            </a:r>
            <a:r>
              <a:rPr lang="pt-BR" sz="2200" dirty="0">
                <a:solidFill>
                  <a:srgbClr val="000000"/>
                </a:solidFill>
                <a:latin typeface="Fira Code" panose="020B0809050000020004" pitchFamily="49" charset="0"/>
              </a:rPr>
              <a:t>n1 = </a:t>
            </a:r>
            <a:r>
              <a:rPr lang="pt-BR" sz="2200" dirty="0">
                <a:solidFill>
                  <a:srgbClr val="09885A"/>
                </a:solidFill>
                <a:latin typeface="Fira Code" panose="020B0809050000020004" pitchFamily="49" charset="0"/>
              </a:rPr>
              <a:t>10</a:t>
            </a:r>
            <a:r>
              <a:rPr lang="pt-BR" sz="2200" dirty="0">
                <a:solidFill>
                  <a:srgbClr val="000000"/>
                </a:solidFill>
                <a:latin typeface="Fira Code" panose="020B0809050000020004" pitchFamily="49" charset="0"/>
              </a:rPr>
              <a:t>; </a:t>
            </a:r>
            <a:r>
              <a:rPr lang="pt-BR" sz="2200" dirty="0">
                <a:solidFill>
                  <a:srgbClr val="0000FF"/>
                </a:solidFill>
                <a:latin typeface="Fira Code" panose="020B0809050000020004" pitchFamily="49" charset="0"/>
              </a:rPr>
              <a:t>int</a:t>
            </a:r>
            <a:r>
              <a:rPr lang="pt-BR" sz="2200" dirty="0">
                <a:solidFill>
                  <a:srgbClr val="000000"/>
                </a:solidFill>
                <a:latin typeface="Fira Code" panose="020B0809050000020004" pitchFamily="49" charset="0"/>
              </a:rPr>
              <a:t> a[n1</a:t>
            </a:r>
            <a:r>
              <a:rPr lang="pt-BR" sz="2200">
                <a:solidFill>
                  <a:srgbClr val="000000"/>
                </a:solidFill>
                <a:latin typeface="Fira Code" panose="020B0809050000020004" pitchFamily="49" charset="0"/>
              </a:rPr>
              <a:t>]; </a:t>
            </a:r>
            <a:r>
              <a:rPr lang="en-US" sz="2400">
                <a:solidFill>
                  <a:srgbClr val="FF0000"/>
                </a:solidFill>
                <a:latin typeface="Fira Code" panose="020B0809050000020004" pitchFamily="49" charset="0"/>
              </a:rPr>
              <a:t>=&gt; LỖI</a:t>
            </a:r>
            <a:endParaRPr lang="pt-BR" sz="2200" dirty="0">
              <a:solidFill>
                <a:srgbClr val="000000"/>
              </a:solidFill>
              <a:latin typeface="Fira Code" panose="020B0809050000020004" pitchFamily="49" charset="0"/>
            </a:endParaRPr>
          </a:p>
          <a:p>
            <a:pPr marL="228600" marR="0" lvl="1" indent="0" algn="just"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pt-BR" sz="2200">
                <a:solidFill>
                  <a:srgbClr val="0000FF"/>
                </a:solidFill>
                <a:latin typeface="Fira Code" panose="020B0809050000020004" pitchFamily="49" charset="0"/>
              </a:rPr>
              <a:t>int</a:t>
            </a:r>
            <a:r>
              <a:rPr lang="pt-BR" sz="2200">
                <a:solidFill>
                  <a:srgbClr val="000000"/>
                </a:solidFill>
                <a:latin typeface="Fira Code" panose="020B0809050000020004" pitchFamily="49" charset="0"/>
              </a:rPr>
              <a:t> a[</a:t>
            </a:r>
            <a:r>
              <a:rPr lang="pt-BR" sz="2200">
                <a:solidFill>
                  <a:srgbClr val="09885A"/>
                </a:solidFill>
                <a:latin typeface="Fira Code" panose="020B0809050000020004" pitchFamily="49" charset="0"/>
              </a:rPr>
              <a:t>10</a:t>
            </a:r>
            <a:r>
              <a:rPr lang="pt-BR" sz="2200">
                <a:solidFill>
                  <a:srgbClr val="000000"/>
                </a:solidFill>
                <a:latin typeface="Fira Code" panose="020B0809050000020004" pitchFamily="49" charset="0"/>
              </a:rPr>
              <a:t>]; </a:t>
            </a:r>
            <a:r>
              <a:rPr kumimoji="0" lang="en-US" sz="2400" b="0" i="0" u="none" strike="noStrike" kern="1200" cap="none" spc="0" normalizeH="0" baseline="0" noProof="0">
                <a:ln>
                  <a:noFill/>
                </a:ln>
                <a:solidFill>
                  <a:srgbClr val="2A2F4F">
                    <a:lumMod val="50000"/>
                  </a:srgbClr>
                </a:solidFill>
                <a:effectLst/>
                <a:uLnTx/>
                <a:uFillTx/>
                <a:latin typeface="Fira Code" panose="020B0809050000020004" pitchFamily="49" charset="0"/>
                <a:ea typeface="+mn-ea"/>
                <a:cs typeface="Arial" panose="020B0604020202020204" pitchFamily="34" charset="0"/>
              </a:rPr>
              <a:t>=&gt; OK</a:t>
            </a:r>
            <a:endParaRPr lang="pt-BR" sz="2200" b="1">
              <a:solidFill>
                <a:srgbClr val="FF0000"/>
              </a:solidFill>
              <a:latin typeface="Fira Code" panose="020B0809050000020004" pitchFamily="49" charset="0"/>
            </a:endParaRPr>
          </a:p>
          <a:p>
            <a:pPr marL="228600" marR="0" lvl="1" indent="0" algn="just"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pt-BR" sz="2200">
                <a:solidFill>
                  <a:srgbClr val="0000FF"/>
                </a:solidFill>
                <a:latin typeface="Fira Code" panose="020B0809050000020004" pitchFamily="49" charset="0"/>
              </a:rPr>
              <a:t>const</a:t>
            </a:r>
            <a:r>
              <a:rPr lang="pt-BR" sz="2200">
                <a:solidFill>
                  <a:srgbClr val="000000"/>
                </a:solidFill>
                <a:latin typeface="Fira Code" panose="020B0809050000020004" pitchFamily="49" charset="0"/>
              </a:rPr>
              <a:t> </a:t>
            </a:r>
            <a:r>
              <a:rPr lang="pt-BR" sz="2200">
                <a:solidFill>
                  <a:srgbClr val="0000FF"/>
                </a:solidFill>
                <a:latin typeface="Fira Code" panose="020B0809050000020004" pitchFamily="49" charset="0"/>
              </a:rPr>
              <a:t>int</a:t>
            </a:r>
            <a:r>
              <a:rPr lang="pt-BR" sz="2200">
                <a:solidFill>
                  <a:srgbClr val="000000"/>
                </a:solidFill>
                <a:latin typeface="Fira Code" panose="020B0809050000020004" pitchFamily="49" charset="0"/>
              </a:rPr>
              <a:t> n2 = </a:t>
            </a:r>
            <a:r>
              <a:rPr lang="pt-BR" sz="2200">
                <a:solidFill>
                  <a:srgbClr val="09885A"/>
                </a:solidFill>
                <a:latin typeface="Fira Code" panose="020B0809050000020004" pitchFamily="49" charset="0"/>
              </a:rPr>
              <a:t>10</a:t>
            </a:r>
            <a:r>
              <a:rPr lang="pt-BR" sz="2200">
                <a:solidFill>
                  <a:srgbClr val="000000"/>
                </a:solidFill>
                <a:latin typeface="Fira Code" panose="020B0809050000020004" pitchFamily="49" charset="0"/>
              </a:rPr>
              <a:t>; </a:t>
            </a:r>
            <a:r>
              <a:rPr lang="pt-BR" sz="2200">
                <a:solidFill>
                  <a:srgbClr val="0000FF"/>
                </a:solidFill>
                <a:latin typeface="Fira Code" panose="020B0809050000020004" pitchFamily="49" charset="0"/>
              </a:rPr>
              <a:t>int</a:t>
            </a:r>
            <a:r>
              <a:rPr lang="pt-BR" sz="2200">
                <a:solidFill>
                  <a:srgbClr val="000000"/>
                </a:solidFill>
                <a:latin typeface="Fira Code" panose="020B0809050000020004" pitchFamily="49" charset="0"/>
              </a:rPr>
              <a:t> a[n2]; </a:t>
            </a:r>
            <a:r>
              <a:rPr kumimoji="0" lang="en-US" sz="2400" b="0" i="0" u="none" strike="noStrike" kern="1200" cap="none" spc="0" normalizeH="0" baseline="0" noProof="0">
                <a:ln>
                  <a:noFill/>
                </a:ln>
                <a:solidFill>
                  <a:srgbClr val="2A2F4F">
                    <a:lumMod val="50000"/>
                  </a:srgbClr>
                </a:solidFill>
                <a:effectLst/>
                <a:uLnTx/>
                <a:uFillTx/>
                <a:latin typeface="Fira Code" panose="020B0809050000020004" pitchFamily="49" charset="0"/>
                <a:ea typeface="+mn-ea"/>
                <a:cs typeface="Arial" panose="020B0604020202020204" pitchFamily="34" charset="0"/>
              </a:rPr>
              <a:t>=&gt; OK</a:t>
            </a:r>
            <a:endParaRPr lang="pt-BR" sz="2200">
              <a:solidFill>
                <a:srgbClr val="FF0000"/>
              </a:solidFill>
              <a:latin typeface="Fira Code" panose="020B0809050000020004" pitchFamily="49" charset="0"/>
            </a:endParaRPr>
          </a:p>
          <a:p>
            <a:pPr marL="342900" indent="-342900" fontAlgn="base">
              <a:lnSpc>
                <a:spcPct val="100000"/>
              </a:lnSpc>
              <a:buClr>
                <a:srgbClr val="4C59D2"/>
              </a:buClr>
              <a:defRPr/>
            </a:pPr>
            <a:r>
              <a:rPr lang="en-US" sz="2200" kern="0"/>
              <a:t>Khởi </a:t>
            </a:r>
            <a:r>
              <a:rPr lang="en-US" sz="2200" kern="0" dirty="0" err="1"/>
              <a:t>tạo</a:t>
            </a:r>
            <a:r>
              <a:rPr lang="en-US" sz="2200" kern="0" dirty="0"/>
              <a:t> </a:t>
            </a:r>
            <a:r>
              <a:rPr lang="en-US" sz="2200" kern="0" dirty="0" err="1"/>
              <a:t>cách</a:t>
            </a:r>
            <a:r>
              <a:rPr lang="en-US" sz="2200" kern="0" dirty="0"/>
              <a:t> </a:t>
            </a:r>
            <a:r>
              <a:rPr lang="en-US" sz="2200" kern="0" dirty="0" err="1"/>
              <a:t>biệt</a:t>
            </a:r>
            <a:r>
              <a:rPr lang="en-US" sz="2200" kern="0" dirty="0"/>
              <a:t> </a:t>
            </a:r>
            <a:r>
              <a:rPr lang="en-US" sz="2200" kern="0" dirty="0" err="1"/>
              <a:t>với</a:t>
            </a:r>
            <a:r>
              <a:rPr lang="en-US" sz="2200" kern="0" dirty="0"/>
              <a:t> </a:t>
            </a:r>
            <a:r>
              <a:rPr lang="en-US" sz="2200" kern="0" err="1"/>
              <a:t>khai</a:t>
            </a:r>
            <a:r>
              <a:rPr lang="en-US" sz="2200" kern="0"/>
              <a:t> báo</a:t>
            </a:r>
          </a:p>
          <a:p>
            <a:pPr marL="228600" lvl="3" indent="0">
              <a:lnSpc>
                <a:spcPct val="100000"/>
              </a:lnSpc>
              <a:buNone/>
            </a:pPr>
            <a:r>
              <a:rPr lang="en-US" sz="2200">
                <a:solidFill>
                  <a:srgbClr val="0000FF"/>
                </a:solidFill>
                <a:latin typeface="Fira Code" panose="020B0809050000020004" pitchFamily="49" charset="0"/>
              </a:rPr>
              <a:t>int</a:t>
            </a:r>
            <a:r>
              <a:rPr lang="en-US" sz="2200">
                <a:solidFill>
                  <a:srgbClr val="000000"/>
                </a:solidFill>
                <a:latin typeface="Fira Code" panose="020B0809050000020004" pitchFamily="49" charset="0"/>
              </a:rPr>
              <a:t> a[</a:t>
            </a:r>
            <a:r>
              <a:rPr lang="en-US" sz="2200">
                <a:solidFill>
                  <a:srgbClr val="09885A"/>
                </a:solidFill>
                <a:latin typeface="Fira Code" panose="020B0809050000020004" pitchFamily="49" charset="0"/>
              </a:rPr>
              <a:t>4</a:t>
            </a:r>
            <a:r>
              <a:rPr lang="en-US" sz="2200">
                <a:solidFill>
                  <a:srgbClr val="000000"/>
                </a:solidFill>
                <a:latin typeface="Fira Code" panose="020B0809050000020004" pitchFamily="49" charset="0"/>
              </a:rPr>
              <a:t>]; a = {</a:t>
            </a:r>
            <a:r>
              <a:rPr lang="en-US" sz="2200">
                <a:solidFill>
                  <a:srgbClr val="09885A"/>
                </a:solidFill>
                <a:latin typeface="Fira Code" panose="020B0809050000020004" pitchFamily="49" charset="0"/>
              </a:rPr>
              <a:t>2912</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1706</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1506</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1904</a:t>
            </a:r>
            <a:r>
              <a:rPr lang="en-US" sz="2200">
                <a:solidFill>
                  <a:srgbClr val="000000"/>
                </a:solidFill>
                <a:latin typeface="Fira Code" panose="020B0809050000020004" pitchFamily="49" charset="0"/>
              </a:rPr>
              <a:t>}; </a:t>
            </a:r>
            <a:r>
              <a:rPr lang="en-US" sz="2400">
                <a:solidFill>
                  <a:srgbClr val="FF0000"/>
                </a:solidFill>
                <a:latin typeface="Fira Code" panose="020B0809050000020004" pitchFamily="49" charset="0"/>
              </a:rPr>
              <a:t>=&gt; LỖI</a:t>
            </a:r>
          </a:p>
          <a:p>
            <a:pPr marL="228600" marR="0" lvl="1" indent="0" algn="just"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en-US" sz="2200">
                <a:solidFill>
                  <a:srgbClr val="0000FF"/>
                </a:solidFill>
                <a:latin typeface="Fira Code" panose="020B0809050000020004" pitchFamily="49" charset="0"/>
              </a:rPr>
              <a:t>int</a:t>
            </a:r>
            <a:r>
              <a:rPr lang="en-US" sz="2200">
                <a:solidFill>
                  <a:srgbClr val="000000"/>
                </a:solidFill>
                <a:latin typeface="Fira Code" panose="020B0809050000020004" pitchFamily="49" charset="0"/>
              </a:rPr>
              <a:t> a[</a:t>
            </a:r>
            <a:r>
              <a:rPr lang="en-US" sz="2200">
                <a:solidFill>
                  <a:srgbClr val="09885A"/>
                </a:solidFill>
                <a:latin typeface="Fira Code" panose="020B0809050000020004" pitchFamily="49" charset="0"/>
              </a:rPr>
              <a:t>4</a:t>
            </a:r>
            <a:r>
              <a:rPr lang="en-US" sz="2200">
                <a:solidFill>
                  <a:srgbClr val="000000"/>
                </a:solidFill>
                <a:latin typeface="Fira Code" panose="020B0809050000020004" pitchFamily="49" charset="0"/>
              </a:rPr>
              <a:t>] = {</a:t>
            </a:r>
            <a:r>
              <a:rPr lang="en-US" sz="2200">
                <a:solidFill>
                  <a:srgbClr val="09885A"/>
                </a:solidFill>
                <a:latin typeface="Fira Code" panose="020B0809050000020004" pitchFamily="49" charset="0"/>
              </a:rPr>
              <a:t>2912</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1706</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1506</a:t>
            </a:r>
            <a:r>
              <a:rPr lang="en-US" sz="2200">
                <a:solidFill>
                  <a:srgbClr val="000000"/>
                </a:solidFill>
                <a:latin typeface="Fira Code" panose="020B0809050000020004" pitchFamily="49" charset="0"/>
              </a:rPr>
              <a:t>, </a:t>
            </a:r>
            <a:r>
              <a:rPr lang="en-US" sz="2200">
                <a:solidFill>
                  <a:srgbClr val="09885A"/>
                </a:solidFill>
                <a:latin typeface="Fira Code" panose="020B0809050000020004" pitchFamily="49" charset="0"/>
              </a:rPr>
              <a:t>1904</a:t>
            </a:r>
            <a:r>
              <a:rPr lang="en-US" sz="2200">
                <a:solidFill>
                  <a:srgbClr val="000000"/>
                </a:solidFill>
                <a:latin typeface="Fira Code" panose="020B0809050000020004" pitchFamily="49" charset="0"/>
              </a:rPr>
              <a:t>}; </a:t>
            </a:r>
            <a:r>
              <a:rPr kumimoji="0" lang="en-US" sz="2400" b="0" i="0" u="none" strike="noStrike" kern="1200" cap="none" spc="0" normalizeH="0" baseline="0" noProof="0">
                <a:ln>
                  <a:noFill/>
                </a:ln>
                <a:solidFill>
                  <a:srgbClr val="2A2F4F">
                    <a:lumMod val="50000"/>
                  </a:srgbClr>
                </a:solidFill>
                <a:effectLst/>
                <a:uLnTx/>
                <a:uFillTx/>
                <a:latin typeface="Fira Code" panose="020B0809050000020004" pitchFamily="49" charset="0"/>
                <a:ea typeface="+mn-ea"/>
                <a:cs typeface="Arial" panose="020B0604020202020204" pitchFamily="34" charset="0"/>
              </a:rPr>
              <a:t>=&gt; OK</a:t>
            </a:r>
            <a:endParaRPr lang="pt-BR" sz="2200">
              <a:solidFill>
                <a:srgbClr val="FF0000"/>
              </a:solidFill>
              <a:latin typeface="Fira Code" panose="020B0809050000020004" pitchFamily="49" charset="0"/>
            </a:endParaRPr>
          </a:p>
          <a:p>
            <a:pPr marL="342900" indent="-342900" fontAlgn="base">
              <a:lnSpc>
                <a:spcPct val="100000"/>
              </a:lnSpc>
              <a:buClr>
                <a:srgbClr val="4C59D2"/>
              </a:buClr>
              <a:defRPr/>
            </a:pPr>
            <a:r>
              <a:rPr lang="en-US" sz="2200" kern="0"/>
              <a:t>Chỉ </a:t>
            </a:r>
            <a:r>
              <a:rPr lang="en-US" sz="2200" kern="0" dirty="0" err="1"/>
              <a:t>số</a:t>
            </a:r>
            <a:r>
              <a:rPr lang="en-US" sz="2200" kern="0" dirty="0"/>
              <a:t> </a:t>
            </a:r>
            <a:r>
              <a:rPr lang="en-US" sz="2200" kern="0" dirty="0" err="1"/>
              <a:t>mảng</a:t>
            </a:r>
            <a:r>
              <a:rPr lang="en-US" sz="2200" kern="0" dirty="0"/>
              <a:t> </a:t>
            </a:r>
            <a:r>
              <a:rPr lang="en-US" sz="2200" kern="0" dirty="0" err="1"/>
              <a:t>không</a:t>
            </a:r>
            <a:r>
              <a:rPr lang="en-US" sz="2200" kern="0" dirty="0"/>
              <a:t> </a:t>
            </a:r>
            <a:r>
              <a:rPr lang="en-US" sz="2200" kern="0" err="1"/>
              <a:t>hợp</a:t>
            </a:r>
            <a:r>
              <a:rPr lang="en-US" sz="2200" kern="0"/>
              <a:t> lệ</a:t>
            </a:r>
          </a:p>
          <a:p>
            <a:pPr marL="228600" marR="0" lvl="1" indent="0" algn="just" defTabSz="914400" rtl="0" eaLnBrk="1" fontAlgn="auto" latinLnBrk="0" hangingPunct="1">
              <a:lnSpc>
                <a:spcPct val="100000"/>
              </a:lnSpc>
              <a:spcBef>
                <a:spcPts val="300"/>
              </a:spcBef>
              <a:spcAft>
                <a:spcPts val="300"/>
              </a:spcAft>
              <a:buClrTx/>
              <a:buSzTx/>
              <a:buFont typeface="Arial" panose="020B0604020202020204" pitchFamily="34" charset="0"/>
              <a:buNone/>
              <a:tabLst/>
              <a:defRPr/>
            </a:pPr>
            <a:r>
              <a:rPr lang="pt-BR" sz="2200">
                <a:solidFill>
                  <a:srgbClr val="000000"/>
                </a:solidFill>
                <a:latin typeface="Fira Code" panose="020B0809050000020004" pitchFamily="49" charset="0"/>
              </a:rPr>
              <a:t>a[1] = </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r>
              <a:rPr lang="pt-BR" sz="2200">
                <a:solidFill>
                  <a:srgbClr val="000000"/>
                </a:solidFill>
              </a:rPr>
              <a:t> (truy xuất trong mảng có nhiều hơn 1 phần tử) </a:t>
            </a:r>
            <a:r>
              <a:rPr kumimoji="0" lang="en-US" sz="2400" b="0" i="0" u="none" strike="noStrike" kern="1200" cap="none" spc="0" normalizeH="0" baseline="0" noProof="0">
                <a:ln>
                  <a:noFill/>
                </a:ln>
                <a:solidFill>
                  <a:srgbClr val="2A2F4F">
                    <a:lumMod val="50000"/>
                  </a:srgbClr>
                </a:solidFill>
                <a:effectLst/>
                <a:uLnTx/>
                <a:uFillTx/>
                <a:latin typeface="Fira Code" panose="020B0809050000020004" pitchFamily="49" charset="0"/>
                <a:ea typeface="+mn-ea"/>
                <a:cs typeface="Arial" panose="020B0604020202020204" pitchFamily="34" charset="0"/>
              </a:rPr>
              <a:t>=&gt; OK</a:t>
            </a:r>
            <a:r>
              <a:rPr lang="en-US" sz="2200">
                <a:solidFill>
                  <a:srgbClr val="FF0000"/>
                </a:solidFill>
                <a:latin typeface="Fira Code" panose="020B0809050000020004" pitchFamily="49" charset="0"/>
              </a:rPr>
              <a:t> </a:t>
            </a:r>
            <a:endParaRPr lang="en-US" sz="2200" kern="0"/>
          </a:p>
          <a:p>
            <a:pPr indent="0" fontAlgn="base">
              <a:lnSpc>
                <a:spcPct val="100000"/>
              </a:lnSpc>
              <a:buClr>
                <a:srgbClr val="4C59D2"/>
              </a:buClr>
              <a:buNone/>
              <a:defRPr/>
            </a:pPr>
            <a:r>
              <a:rPr lang="pt-BR" sz="2200">
                <a:solidFill>
                  <a:srgbClr val="000000"/>
                </a:solidFill>
                <a:latin typeface="Fira Code" panose="020B0809050000020004" pitchFamily="49" charset="0"/>
              </a:rPr>
              <a:t>a[-</a:t>
            </a:r>
            <a:r>
              <a:rPr lang="pt-BR" sz="2200" dirty="0">
                <a:solidFill>
                  <a:srgbClr val="09885A"/>
                </a:solidFill>
                <a:latin typeface="Fira Code" panose="020B0809050000020004" pitchFamily="49" charset="0"/>
              </a:rPr>
              <a:t>1</a:t>
            </a:r>
            <a:r>
              <a:rPr lang="pt-BR" sz="2200" dirty="0">
                <a:solidFill>
                  <a:srgbClr val="000000"/>
                </a:solidFill>
                <a:latin typeface="Fira Code" panose="020B0809050000020004" pitchFamily="49" charset="0"/>
              </a:rPr>
              <a:t>] = </a:t>
            </a:r>
            <a:r>
              <a:rPr lang="pt-BR" sz="2200">
                <a:solidFill>
                  <a:srgbClr val="09885A"/>
                </a:solidFill>
                <a:latin typeface="Fira Code" panose="020B0809050000020004" pitchFamily="49" charset="0"/>
              </a:rPr>
              <a:t>1</a:t>
            </a:r>
            <a:r>
              <a:rPr lang="pt-BR" sz="2200">
                <a:solidFill>
                  <a:srgbClr val="000000"/>
                </a:solidFill>
                <a:latin typeface="Fira Code" panose="020B0809050000020004" pitchFamily="49" charset="0"/>
              </a:rPr>
              <a:t>;</a:t>
            </a:r>
            <a:r>
              <a:rPr lang="en-US" sz="2200">
                <a:solidFill>
                  <a:srgbClr val="FF0000"/>
                </a:solidFill>
                <a:latin typeface="Fira Code" panose="020B0809050000020004" pitchFamily="49" charset="0"/>
              </a:rPr>
              <a:t> </a:t>
            </a:r>
            <a:r>
              <a:rPr lang="en-US" sz="2400">
                <a:solidFill>
                  <a:srgbClr val="FF0000"/>
                </a:solidFill>
                <a:latin typeface="Fira Code" panose="020B0809050000020004" pitchFamily="49" charset="0"/>
              </a:rPr>
              <a:t>=&gt; LỖI</a:t>
            </a:r>
            <a:endParaRPr lang="pt-BR" sz="2400" dirty="0">
              <a:solidFill>
                <a:srgbClr val="FF0000"/>
              </a:solidFill>
              <a:latin typeface="Fira Code" panose="020B0809050000020004" pitchFamily="49" charset="0"/>
            </a:endParaRPr>
          </a:p>
        </p:txBody>
      </p:sp>
      <p:sp>
        <p:nvSpPr>
          <p:cNvPr id="4" name="Date Placeholder 3">
            <a:extLst>
              <a:ext uri="{FF2B5EF4-FFF2-40B4-BE49-F238E27FC236}">
                <a16:creationId xmlns:a16="http://schemas.microsoft.com/office/drawing/2014/main" id="{F7213549-944C-4C42-402D-D5096C44008B}"/>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04D61183-5DF4-35D7-495A-9201E11D21E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894242B1-1DE1-2508-3C73-C69635BD0D6D}"/>
              </a:ext>
            </a:extLst>
          </p:cNvPr>
          <p:cNvSpPr>
            <a:spLocks noGrp="1"/>
          </p:cNvSpPr>
          <p:nvPr>
            <p:ph type="sldNum" sz="quarter" idx="12"/>
          </p:nvPr>
        </p:nvSpPr>
        <p:spPr/>
        <p:txBody>
          <a:bodyPr/>
          <a:lstStyle/>
          <a:p>
            <a:fld id="{D8B0B3AC-44A8-D142-AAF6-9A453466E1A4}" type="slidenum">
              <a:rPr lang="en-VN" smtClean="0"/>
              <a:pPr/>
              <a:t>36</a:t>
            </a:fld>
            <a:endParaRPr lang="en-VN" dirty="0"/>
          </a:p>
        </p:txBody>
      </p:sp>
    </p:spTree>
    <p:extLst>
      <p:ext uri="{BB962C8B-B14F-4D97-AF65-F5344CB8AC3E}">
        <p14:creationId xmlns:p14="http://schemas.microsoft.com/office/powerpoint/2010/main" val="40493914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US" sz="2800">
                <a:ea typeface="Tahoma" panose="020B0604030504040204" charset="0"/>
              </a:rPr>
              <a:t>7.4.6 Truyền mảng cho hàm và lời gọi hàm</a:t>
            </a:r>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7183677C-64DC-1EC3-ABB6-472A006636DC}"/>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8C76BEB3-CEBB-E699-8D48-AF26A3ADD044}"/>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BBAC9345-064F-7ACA-AF3D-410D5F6D72F1}"/>
              </a:ext>
            </a:extLst>
          </p:cNvPr>
          <p:cNvSpPr>
            <a:spLocks noGrp="1"/>
          </p:cNvSpPr>
          <p:nvPr>
            <p:ph type="sldNum" sz="quarter" idx="12"/>
          </p:nvPr>
        </p:nvSpPr>
        <p:spPr/>
        <p:txBody>
          <a:bodyPr/>
          <a:lstStyle/>
          <a:p>
            <a:fld id="{D8B0B3AC-44A8-D142-AAF6-9A453466E1A4}" type="slidenum">
              <a:rPr lang="en-VN" smtClean="0"/>
              <a:pPr/>
              <a:t>37</a:t>
            </a:fld>
            <a:endParaRPr lang="en-VN" dirty="0"/>
          </a:p>
        </p:txBody>
      </p:sp>
    </p:spTree>
    <p:extLst>
      <p:ext uri="{BB962C8B-B14F-4D97-AF65-F5344CB8AC3E}">
        <p14:creationId xmlns:p14="http://schemas.microsoft.com/office/powerpoint/2010/main" val="37271583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7.4.6 Truyền mảng cho hàm và lời gọi hàm</a:t>
            </a:r>
            <a:endParaRPr lang="en-US" sz="4000" dirty="0"/>
          </a:p>
        </p:txBody>
      </p:sp>
      <p:sp>
        <p:nvSpPr>
          <p:cNvPr id="6" name="Content Placeholder 5"/>
          <p:cNvSpPr>
            <a:spLocks noGrp="1"/>
          </p:cNvSpPr>
          <p:nvPr>
            <p:ph idx="1"/>
          </p:nvPr>
        </p:nvSpPr>
        <p:spPr/>
        <p:txBody>
          <a:bodyPr>
            <a:noAutofit/>
          </a:bodyPr>
          <a:lstStyle/>
          <a:p>
            <a:r>
              <a:rPr lang="en-US" sz="2400">
                <a:solidFill>
                  <a:schemeClr val="tx1">
                    <a:lumMod val="50000"/>
                  </a:schemeClr>
                </a:solidFill>
                <a:ea typeface="Tahoma" panose="020B0604030504040204" pitchFamily="34" charset="0"/>
              </a:rPr>
              <a:t>Cú pháp khai báo tham biến mảng:</a:t>
            </a:r>
            <a:endParaRPr lang="en-US" sz="2400">
              <a:solidFill>
                <a:schemeClr val="tx1">
                  <a:lumMod val="50000"/>
                </a:schemeClr>
              </a:solidFill>
            </a:endParaRPr>
          </a:p>
          <a:p>
            <a:endParaRPr lang="en-US" sz="2400">
              <a:solidFill>
                <a:schemeClr val="tx1">
                  <a:lumMod val="50000"/>
                </a:schemeClr>
              </a:solidFill>
            </a:endParaRPr>
          </a:p>
          <a:p>
            <a:endParaRPr lang="en-US" sz="2400">
              <a:solidFill>
                <a:schemeClr val="tx1">
                  <a:lumMod val="50000"/>
                </a:schemeClr>
              </a:solidFill>
            </a:endParaRPr>
          </a:p>
          <a:p>
            <a:r>
              <a:rPr lang="vi-VN" sz="2400">
                <a:solidFill>
                  <a:schemeClr val="tx1">
                    <a:lumMod val="50000"/>
                  </a:schemeClr>
                </a:solidFill>
              </a:rPr>
              <a:t>Mảng </a:t>
            </a:r>
            <a:r>
              <a:rPr lang="vi-VN" sz="2400" dirty="0">
                <a:solidFill>
                  <a:schemeClr val="tx1">
                    <a:lumMod val="50000"/>
                  </a:schemeClr>
                </a:solidFill>
              </a:rPr>
              <a:t>có thể thay đổi nội dung sau khi thực hiện hàm.</a:t>
            </a:r>
            <a:endParaRPr lang="en-US" sz="2400" dirty="0">
              <a:solidFill>
                <a:schemeClr val="tx1">
                  <a:lumMod val="50000"/>
                </a:schemeClr>
              </a:solidFill>
            </a:endParaRPr>
          </a:p>
          <a:p>
            <a:r>
              <a:rPr lang="vi-VN" sz="2400" dirty="0">
                <a:solidFill>
                  <a:schemeClr val="tx1">
                    <a:lumMod val="50000"/>
                  </a:schemeClr>
                </a:solidFill>
              </a:rPr>
              <a:t>Có thể bỏ số lượng phần tử hoặc sử dụng con </a:t>
            </a:r>
            <a:r>
              <a:rPr lang="vi-VN" sz="2400">
                <a:solidFill>
                  <a:schemeClr val="tx1">
                    <a:lumMod val="50000"/>
                  </a:schemeClr>
                </a:solidFill>
              </a:rPr>
              <a:t>trỏ.</a:t>
            </a:r>
            <a:endParaRPr lang="en-US" sz="2400">
              <a:solidFill>
                <a:schemeClr val="tx1">
                  <a:lumMod val="50000"/>
                </a:schemeClr>
              </a:solidFill>
            </a:endParaRPr>
          </a:p>
          <a:p>
            <a:r>
              <a:rPr lang="en-US" sz="2400">
                <a:solidFill>
                  <a:schemeClr val="tx1">
                    <a:lumMod val="50000"/>
                  </a:schemeClr>
                </a:solidFill>
              </a:rPr>
              <a:t>Ví dụ:</a:t>
            </a:r>
            <a:endParaRPr lang="en-US" sz="2400" dirty="0">
              <a:solidFill>
                <a:schemeClr val="tx1">
                  <a:lumMod val="50000"/>
                </a:schemeClr>
              </a:solidFill>
            </a:endParaRPr>
          </a:p>
        </p:txBody>
      </p:sp>
      <p:sp>
        <p:nvSpPr>
          <p:cNvPr id="7" name="TextBox 6"/>
          <p:cNvSpPr txBox="1"/>
          <p:nvPr/>
        </p:nvSpPr>
        <p:spPr>
          <a:xfrm>
            <a:off x="2380468" y="4481947"/>
            <a:ext cx="5953907" cy="1695016"/>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NhapMang</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t>
            </a:r>
            <a:r>
              <a:rPr lang="en-US" sz="2400">
                <a:solidFill>
                  <a:srgbClr val="000000"/>
                </a:solidFill>
                <a:latin typeface="Consolas" panose="020B0609020204030204" pitchFamily="49" charset="0"/>
              </a:rPr>
              <a:t>A[MAXN],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n);</a:t>
            </a:r>
          </a:p>
          <a:p>
            <a:pPr>
              <a:lnSpc>
                <a:spcPct val="150000"/>
              </a:lnSpc>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NhapMang</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n);</a:t>
            </a:r>
          </a:p>
          <a:p>
            <a:pPr>
              <a:lnSpc>
                <a:spcPct val="150000"/>
              </a:lnSpc>
            </a:pP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a:t>
            </a:r>
            <a:r>
              <a:rPr lang="en-US" sz="2400" dirty="0" err="1">
                <a:solidFill>
                  <a:srgbClr val="795E26"/>
                </a:solidFill>
                <a:latin typeface="Consolas" panose="020B0609020204030204" pitchFamily="49" charset="0"/>
              </a:rPr>
              <a:t>NhapMang</a:t>
            </a:r>
            <a:r>
              <a:rPr lang="en-US" sz="2400" dirty="0">
                <a:solidFill>
                  <a:srgbClr val="000000"/>
                </a:solidFill>
                <a:latin typeface="Consolas" panose="020B0609020204030204" pitchFamily="49" charset="0"/>
              </a:rPr>
              <a:t>(</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*A, </a:t>
            </a:r>
            <a:r>
              <a:rPr lang="en-US" sz="2400" dirty="0" err="1">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n);</a:t>
            </a:r>
          </a:p>
        </p:txBody>
      </p:sp>
      <p:sp>
        <p:nvSpPr>
          <p:cNvPr id="3" name="Date Placeholder 2">
            <a:extLst>
              <a:ext uri="{FF2B5EF4-FFF2-40B4-BE49-F238E27FC236}">
                <a16:creationId xmlns:a16="http://schemas.microsoft.com/office/drawing/2014/main" id="{D357B1FB-B4B8-D358-149C-10654F491CD5}"/>
              </a:ext>
            </a:extLst>
          </p:cNvPr>
          <p:cNvSpPr>
            <a:spLocks noGrp="1"/>
          </p:cNvSpPr>
          <p:nvPr>
            <p:ph type="dt" sz="half" idx="13"/>
          </p:nvPr>
        </p:nvSpPr>
        <p:spPr/>
        <p:txBody>
          <a:bodyPr/>
          <a:lstStyle/>
          <a:p>
            <a:r>
              <a:rPr lang="en-US"/>
              <a:t>June 2024</a:t>
            </a:r>
            <a:endParaRPr lang="en-US" dirty="0"/>
          </a:p>
        </p:txBody>
      </p:sp>
      <p:sp>
        <p:nvSpPr>
          <p:cNvPr id="8" name="Footer Placeholder 7">
            <a:extLst>
              <a:ext uri="{FF2B5EF4-FFF2-40B4-BE49-F238E27FC236}">
                <a16:creationId xmlns:a16="http://schemas.microsoft.com/office/drawing/2014/main" id="{08244E0B-8CD4-EA59-B889-8F60FDCC1AE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TextBox 4">
            <a:extLst>
              <a:ext uri="{FF2B5EF4-FFF2-40B4-BE49-F238E27FC236}">
                <a16:creationId xmlns:a16="http://schemas.microsoft.com/office/drawing/2014/main" id="{041EABE2-2CEA-1D88-D151-E366BC4A0644}"/>
              </a:ext>
            </a:extLst>
          </p:cNvPr>
          <p:cNvSpPr txBox="1"/>
          <p:nvPr/>
        </p:nvSpPr>
        <p:spPr>
          <a:xfrm>
            <a:off x="1566700" y="1822280"/>
            <a:ext cx="9968075" cy="1035605"/>
          </a:xfrm>
          <a:prstGeom prst="rect">
            <a:avLst/>
          </a:prstGeom>
          <a:solidFill>
            <a:schemeClr val="bg1"/>
          </a:solid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nSpc>
                <a:spcPct val="150000"/>
              </a:lnSpc>
            </a:pPr>
            <a:r>
              <a:rPr lang="en-US" sz="2200" b="0">
                <a:solidFill>
                  <a:srgbClr val="000000"/>
                </a:solidFill>
                <a:effectLst/>
                <a:highlight>
                  <a:srgbClr val="FFFFFF"/>
                </a:highlight>
                <a:latin typeface="PragmataPro Mono Liga" panose="02000509040000020004" pitchFamily="49" charset="0"/>
              </a:rPr>
              <a:t>&lt;Giá_Trị_Trả_Về&gt; &lt;Tên_Hàm&gt; </a:t>
            </a:r>
            <a:r>
              <a:rPr lang="en-US" sz="2200" b="0">
                <a:solidFill>
                  <a:srgbClr val="FF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&lt;Kiểu_Dữ liệu&gt; &lt;Tên_Mảng&gt;</a:t>
            </a:r>
            <a:r>
              <a:rPr lang="en-US" sz="2200" b="0">
                <a:solidFill>
                  <a:srgbClr val="FF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&lt;Số _phần_tử&gt;</a:t>
            </a:r>
            <a:r>
              <a:rPr lang="en-US" sz="2200" b="0">
                <a:solidFill>
                  <a:srgbClr val="FF0000"/>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p>
          <a:p>
            <a:pPr>
              <a:lnSpc>
                <a:spcPct val="150000"/>
              </a:lnSpc>
            </a:pPr>
            <a:r>
              <a:rPr lang="en-US" sz="2200">
                <a:solidFill>
                  <a:srgbClr val="000000"/>
                </a:solidFill>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&lt;Tham số khác&gt;, …</a:t>
            </a:r>
            <a:r>
              <a:rPr lang="en-US" sz="2200" b="0">
                <a:solidFill>
                  <a:srgbClr val="FF0000"/>
                </a:solidFill>
                <a:effectLst/>
                <a:highlight>
                  <a:srgbClr val="FFFFFF"/>
                </a:highlight>
                <a:latin typeface="PragmataPro Mono Liga" panose="02000509040000020004" pitchFamily="49" charset="0"/>
              </a:rPr>
              <a:t>) </a:t>
            </a:r>
            <a:r>
              <a:rPr lang="en-US" sz="2200" b="0">
                <a:solidFill>
                  <a:srgbClr val="000000"/>
                </a:solidFill>
                <a:effectLst/>
                <a:highlight>
                  <a:srgbClr val="FFFFFF"/>
                </a:highlight>
                <a:latin typeface="PragmataPro Mono Liga" panose="02000509040000020004" pitchFamily="49" charset="0"/>
              </a:rPr>
              <a:t>;</a:t>
            </a:r>
          </a:p>
        </p:txBody>
      </p:sp>
      <p:sp>
        <p:nvSpPr>
          <p:cNvPr id="9" name="Slide Number Placeholder 8">
            <a:extLst>
              <a:ext uri="{FF2B5EF4-FFF2-40B4-BE49-F238E27FC236}">
                <a16:creationId xmlns:a16="http://schemas.microsoft.com/office/drawing/2014/main" id="{181140C3-7565-091F-AC16-BC96F3DEACDC}"/>
              </a:ext>
            </a:extLst>
          </p:cNvPr>
          <p:cNvSpPr>
            <a:spLocks noGrp="1"/>
          </p:cNvSpPr>
          <p:nvPr>
            <p:ph type="sldNum" sz="quarter" idx="12"/>
          </p:nvPr>
        </p:nvSpPr>
        <p:spPr/>
        <p:txBody>
          <a:bodyPr/>
          <a:lstStyle/>
          <a:p>
            <a:fld id="{D8B0B3AC-44A8-D142-AAF6-9A453466E1A4}" type="slidenum">
              <a:rPr lang="en-VN" smtClean="0"/>
              <a:pPr/>
              <a:t>38</a:t>
            </a:fld>
            <a:endParaRPr lang="en-VN" dirty="0"/>
          </a:p>
        </p:txBody>
      </p:sp>
    </p:spTree>
    <p:extLst>
      <p:ext uri="{BB962C8B-B14F-4D97-AF65-F5344CB8AC3E}">
        <p14:creationId xmlns:p14="http://schemas.microsoft.com/office/powerpoint/2010/main" val="12039184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7.4.6 Truyền mảng cho hàm và lời gọi hàm</a:t>
            </a:r>
            <a:endParaRPr lang="en-US" sz="4000" dirty="0"/>
          </a:p>
        </p:txBody>
      </p:sp>
      <p:sp>
        <p:nvSpPr>
          <p:cNvPr id="6" name="Content Placeholder 5"/>
          <p:cNvSpPr>
            <a:spLocks noGrp="1"/>
          </p:cNvSpPr>
          <p:nvPr>
            <p:ph idx="1"/>
          </p:nvPr>
        </p:nvSpPr>
        <p:spPr/>
        <p:txBody>
          <a:bodyPr>
            <a:noAutofit/>
          </a:bodyPr>
          <a:lstStyle/>
          <a:p>
            <a:pPr>
              <a:lnSpc>
                <a:spcPct val="150000"/>
              </a:lnSpc>
              <a:spcBef>
                <a:spcPts val="0"/>
              </a:spcBef>
            </a:pPr>
            <a:r>
              <a:rPr lang="en-US" sz="2400">
                <a:solidFill>
                  <a:schemeClr val="tx2"/>
                </a:solidFill>
              </a:rPr>
              <a:t>Ví dụ:</a:t>
            </a:r>
            <a:endParaRPr lang="en-US" sz="2400" dirty="0">
              <a:solidFill>
                <a:schemeClr val="tx2"/>
              </a:solidFill>
            </a:endParaRPr>
          </a:p>
        </p:txBody>
      </p:sp>
      <p:sp>
        <p:nvSpPr>
          <p:cNvPr id="5" name="TextBox 4"/>
          <p:cNvSpPr txBox="1"/>
          <p:nvPr/>
        </p:nvSpPr>
        <p:spPr>
          <a:xfrm>
            <a:off x="2011971" y="1685571"/>
            <a:ext cx="8870949" cy="3899914"/>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wrap="square" rtlCol="0">
            <a:spAutoFit/>
          </a:bodyPr>
          <a:lstStyle/>
          <a:p>
            <a:pPr algn="ct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a:t>
            </a:r>
            <a:r>
              <a:rPr lang="en-US" sz="2400" b="0">
                <a:solidFill>
                  <a:srgbClr val="098658"/>
                </a:solidFill>
                <a:effectLst/>
                <a:highlight>
                  <a:srgbClr val="FFFFFF"/>
                </a:highlight>
                <a:latin typeface="PragmataPro Mono Liga" panose="02000509040000020004" pitchFamily="49" charset="0"/>
              </a:rPr>
              <a:t>MAXN</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pPr algn="ct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pPr algn="ctr">
              <a:lnSpc>
                <a:spcPct val="150000"/>
              </a:lnSpc>
            </a:pPr>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a:t>
            </a:r>
          </a:p>
          <a:p>
            <a:pPr>
              <a:lnSpc>
                <a:spcPct val="150000"/>
              </a:lnSpc>
            </a:pPr>
            <a:r>
              <a:rPr lang="en-US" sz="2400" b="1">
                <a:solidFill>
                  <a:srgbClr val="000000"/>
                </a:solidFill>
                <a:effectLst/>
                <a:highlight>
                  <a:srgbClr val="FFFFFF"/>
                </a:highlight>
                <a:latin typeface="Arial" panose="020B0604020202020204" pitchFamily="34" charset="0"/>
                <a:cs typeface="Arial" panose="020B0604020202020204" pitchFamily="34" charset="0"/>
              </a:rPr>
              <a:t>Trong đó:</a:t>
            </a:r>
          </a:p>
          <a:p>
            <a:pPr marL="342900" indent="-342900">
              <a:lnSpc>
                <a:spcPct val="150000"/>
              </a:lnSpc>
              <a:buFont typeface="Arial" panose="020B0604020202020204" pitchFamily="34" charset="0"/>
              <a:buChar char="•"/>
            </a:pP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Tên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hàm</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b="0">
                <a:solidFill>
                  <a:srgbClr val="795E26"/>
                </a:solidFill>
                <a:effectLst/>
                <a:highlight>
                  <a:srgbClr val="FFFFFF"/>
                </a:highlight>
                <a:latin typeface="PragmataPro Mono Liga" panose="02000509040000020004" pitchFamily="49" charset="0"/>
              </a:rPr>
              <a:t>NhapMang</a:t>
            </a:r>
            <a:endParaRPr lang="pt-BR" sz="2400" dirty="0">
              <a:solidFill>
                <a:schemeClr val="tx2"/>
              </a:solidFill>
              <a:latin typeface="Arial" panose="020B0604020202020204" pitchFamily="34" charset="0"/>
              <a:ea typeface="Tahoma" panose="020B0604030504040204" charset="0"/>
              <a:cs typeface="Arial" panose="020B0604020202020204" pitchFamily="34" charset="0"/>
            </a:endParaRPr>
          </a:p>
          <a:p>
            <a:pPr marL="342900" indent="-342900">
              <a:lnSpc>
                <a:spcPct val="150000"/>
              </a:lnSpc>
              <a:buFont typeface="Arial" panose="020B0604020202020204" pitchFamily="34" charset="0"/>
              <a:buChar char="•"/>
            </a:pP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Tham</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số</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mảng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số</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err="1">
                <a:solidFill>
                  <a:schemeClr val="tx1">
                    <a:lumMod val="50000"/>
                  </a:schemeClr>
                </a:solidFill>
                <a:latin typeface="Arial" panose="020B0604020202020204" pitchFamily="34" charset="0"/>
                <a:ea typeface="Tahoma" panose="020B0604030504040204" charset="0"/>
                <a:cs typeface="Arial" panose="020B0604020202020204" pitchFamily="34" charset="0"/>
              </a:rPr>
              <a:t>nguyên</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a:solidFill>
                  <a:schemeClr val="tx1">
                    <a:lumMod val="50000"/>
                  </a:schemeClr>
                </a:solidFill>
                <a:latin typeface="Consolas" panose="020B0609020204030204" pitchFamily="49" charset="0"/>
              </a:rPr>
              <a:t>A</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err="1">
                <a:solidFill>
                  <a:schemeClr val="tx1">
                    <a:lumMod val="50000"/>
                  </a:schemeClr>
                </a:solidFill>
                <a:latin typeface="Arial" panose="020B0604020202020204" pitchFamily="34" charset="0"/>
                <a:ea typeface="Tahoma" panose="020B0604030504040204" charset="0"/>
                <a:cs typeface="Arial" panose="020B0604020202020204" pitchFamily="34" charset="0"/>
              </a:rPr>
              <a:t>và</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số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lượng</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phần</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tử</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err="1">
                <a:solidFill>
                  <a:schemeClr val="tx1">
                    <a:lumMod val="50000"/>
                  </a:schemeClr>
                </a:solidFill>
                <a:latin typeface="Arial" panose="020B0604020202020204" pitchFamily="34" charset="0"/>
                <a:ea typeface="Tahoma" panose="020B0604030504040204" charset="0"/>
                <a:cs typeface="Arial" panose="020B0604020202020204" pitchFamily="34" charset="0"/>
              </a:rPr>
              <a:t>mảng</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a:solidFill>
                  <a:schemeClr val="tx1">
                    <a:lumMod val="50000"/>
                  </a:schemeClr>
                </a:solidFill>
                <a:latin typeface="Consolas" panose="020B0609020204030204" pitchFamily="49" charset="0"/>
              </a:rPr>
              <a:t>n</a:t>
            </a:r>
            <a:endPar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endParaRPr>
          </a:p>
          <a:p>
            <a:pPr marL="342900" indent="-342900">
              <a:lnSpc>
                <a:spcPct val="150000"/>
              </a:lnSpc>
              <a:buFont typeface="Arial" panose="020B0604020202020204" pitchFamily="34" charset="0"/>
              <a:buChar char="•"/>
            </a:pP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Giá</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trị</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trả</a:t>
            </a:r>
            <a:r>
              <a:rPr lang="en-US" sz="2400" dirty="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dirty="0" err="1">
                <a:solidFill>
                  <a:schemeClr val="tx1">
                    <a:lumMod val="50000"/>
                  </a:schemeClr>
                </a:solidFill>
                <a:latin typeface="Arial" panose="020B0604020202020204" pitchFamily="34" charset="0"/>
                <a:ea typeface="Tahoma" panose="020B0604030504040204" charset="0"/>
                <a:cs typeface="Arial" panose="020B0604020202020204" pitchFamily="34" charset="0"/>
              </a:rPr>
              <a:t>về</a:t>
            </a:r>
            <a:r>
              <a:rPr lang="en-US" sz="2400">
                <a:solidFill>
                  <a:schemeClr val="tx1">
                    <a:lumMod val="50000"/>
                  </a:schemeClr>
                </a:solidFill>
                <a:latin typeface="Arial" panose="020B0604020202020204" pitchFamily="34" charset="0"/>
                <a:ea typeface="Tahoma" panose="020B0604030504040204" charset="0"/>
                <a:cs typeface="Arial" panose="020B0604020202020204" pitchFamily="34" charset="0"/>
              </a:rPr>
              <a:t>: </a:t>
            </a:r>
            <a:r>
              <a:rPr lang="en-US" sz="2400" b="0">
                <a:solidFill>
                  <a:srgbClr val="0000FF"/>
                </a:solidFill>
                <a:effectLst/>
                <a:highlight>
                  <a:srgbClr val="FFFFFF"/>
                </a:highlight>
                <a:latin typeface="PragmataPro Mono Liga" panose="02000509040000020004" pitchFamily="49" charset="0"/>
              </a:rPr>
              <a:t>void</a:t>
            </a:r>
            <a:endParaRPr lang="en-US" sz="2400" dirty="0">
              <a:solidFill>
                <a:schemeClr val="tx2"/>
              </a:solidFill>
              <a:latin typeface="Arial" panose="020B0604020202020204" pitchFamily="34" charset="0"/>
              <a:ea typeface="Tahoma" panose="020B0604030504040204" charset="0"/>
              <a:cs typeface="Arial" panose="020B0604020202020204" pitchFamily="34" charset="0"/>
            </a:endParaRPr>
          </a:p>
        </p:txBody>
      </p:sp>
      <p:sp>
        <p:nvSpPr>
          <p:cNvPr id="3" name="Date Placeholder 2">
            <a:extLst>
              <a:ext uri="{FF2B5EF4-FFF2-40B4-BE49-F238E27FC236}">
                <a16:creationId xmlns:a16="http://schemas.microsoft.com/office/drawing/2014/main" id="{00AFDE8A-BC84-9293-4F92-431231B5780A}"/>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17B810E7-516A-BD6B-06CD-C712442D730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7" name="Slide Number Placeholder 6">
            <a:extLst>
              <a:ext uri="{FF2B5EF4-FFF2-40B4-BE49-F238E27FC236}">
                <a16:creationId xmlns:a16="http://schemas.microsoft.com/office/drawing/2014/main" id="{EB927E51-14DA-3113-6667-E6DBE16A27EF}"/>
              </a:ext>
            </a:extLst>
          </p:cNvPr>
          <p:cNvSpPr>
            <a:spLocks noGrp="1"/>
          </p:cNvSpPr>
          <p:nvPr>
            <p:ph type="sldNum" sz="quarter" idx="12"/>
          </p:nvPr>
        </p:nvSpPr>
        <p:spPr/>
        <p:txBody>
          <a:bodyPr/>
          <a:lstStyle/>
          <a:p>
            <a:fld id="{D8B0B3AC-44A8-D142-AAF6-9A453466E1A4}" type="slidenum">
              <a:rPr lang="en-VN" smtClean="0"/>
              <a:pPr/>
              <a:t>39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lstStyle/>
          <a:p>
            <a:r>
              <a:rPr lang="en-US"/>
              <a:t>7.1 Đặt vấn đề</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97EF4BA5-4236-381C-1988-C48104B19AC7}"/>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C4F6EB42-9854-62A8-12A6-62220E4AC89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13BBFAEF-5A7A-4FE9-B347-881B02578A26}"/>
              </a:ext>
            </a:extLst>
          </p:cNvPr>
          <p:cNvSpPr>
            <a:spLocks noGrp="1"/>
          </p:cNvSpPr>
          <p:nvPr>
            <p:ph type="sldNum" sz="quarter" idx="12"/>
          </p:nvPr>
        </p:nvSpPr>
        <p:spPr/>
        <p:txBody>
          <a:bodyPr/>
          <a:lstStyle/>
          <a:p>
            <a:fld id="{D8B0B3AC-44A8-D142-AAF6-9A453466E1A4}" type="slidenum">
              <a:rPr lang="en-VN" smtClean="0"/>
              <a:pPr/>
              <a:t>4</a:t>
            </a:fld>
            <a:endParaRPr lang="en-VN" dirty="0"/>
          </a:p>
        </p:txBody>
      </p:sp>
    </p:spTree>
    <p:extLst>
      <p:ext uri="{BB962C8B-B14F-4D97-AF65-F5344CB8AC3E}">
        <p14:creationId xmlns:p14="http://schemas.microsoft.com/office/powerpoint/2010/main" val="214459064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7.4.6 Truyền mảng cho hàm và lời gọi hàm</a:t>
            </a:r>
            <a:endParaRPr lang="en-US" sz="4000" dirty="0"/>
          </a:p>
        </p:txBody>
      </p:sp>
      <p:sp>
        <p:nvSpPr>
          <p:cNvPr id="6" name="Content Placeholder 5"/>
          <p:cNvSpPr>
            <a:spLocks noGrp="1"/>
          </p:cNvSpPr>
          <p:nvPr>
            <p:ph idx="1"/>
          </p:nvPr>
        </p:nvSpPr>
        <p:spPr>
          <a:ln>
            <a:noFill/>
          </a:ln>
        </p:spPr>
        <p:style>
          <a:lnRef idx="2">
            <a:schemeClr val="accent3"/>
          </a:lnRef>
          <a:fillRef idx="1">
            <a:schemeClr val="lt1"/>
          </a:fillRef>
          <a:effectRef idx="0">
            <a:schemeClr val="accent3"/>
          </a:effectRef>
          <a:fontRef idx="minor">
            <a:schemeClr val="dk1"/>
          </a:fontRef>
        </p:style>
        <p:txBody>
          <a:bodyPr>
            <a:noAutofit/>
          </a:bodyPr>
          <a:lstStyle/>
          <a:p>
            <a:pPr>
              <a:lnSpc>
                <a:spcPct val="100000"/>
              </a:lnSpc>
              <a:spcBef>
                <a:spcPts val="600"/>
              </a:spcBef>
              <a:spcAft>
                <a:spcPts val="0"/>
              </a:spcAft>
            </a:pPr>
            <a:r>
              <a:rPr lang="en-US" sz="2400">
                <a:solidFill>
                  <a:schemeClr val="tx1">
                    <a:lumMod val="50000"/>
                  </a:schemeClr>
                </a:solidFill>
                <a:ea typeface="Times New Roman" panose="02020603050405020304" pitchFamily="18" charset="0"/>
              </a:rPr>
              <a:t>Ví dụ:</a:t>
            </a:r>
          </a:p>
          <a:p>
            <a:pPr marL="0" indent="0">
              <a:lnSpc>
                <a:spcPct val="100000"/>
              </a:lnSpc>
              <a:spcAft>
                <a:spcPts val="0"/>
              </a:spcAft>
              <a:buNone/>
            </a:pPr>
            <a:r>
              <a:rPr lang="en-US" sz="2000">
                <a:solidFill>
                  <a:srgbClr val="AF00DB"/>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solidFill>
                  <a:srgbClr val="AF00DB"/>
                </a:solidFill>
                <a:latin typeface="Consolas" panose="020B0609020204030204" pitchFamily="49" charset="0"/>
                <a:ea typeface="Times New Roman" panose="02020603050405020304" pitchFamily="18" charset="0"/>
                <a:cs typeface="Times New Roman" panose="02020603050405020304" pitchFamily="18" charset="0"/>
              </a:rPr>
              <a:t>include</a:t>
            </a: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&lt;</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iostream</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&gt;</a:t>
            </a:r>
          </a:p>
          <a:p>
            <a:pPr marL="0" indent="0">
              <a:lnSpc>
                <a:spcPct val="100000"/>
              </a:lnSpc>
              <a:spcAft>
                <a:spcPts val="0"/>
              </a:spcAft>
              <a:buNone/>
            </a:pPr>
            <a:r>
              <a:rPr lang="en-US" sz="2000" dirty="0">
                <a:solidFill>
                  <a:srgbClr val="AF00DB"/>
                </a:solidFill>
                <a:latin typeface="Consolas" panose="020B0609020204030204" pitchFamily="49" charset="0"/>
              </a:rPr>
              <a:t>#</a:t>
            </a:r>
            <a:r>
              <a:rPr lang="en-US" sz="2000">
                <a:solidFill>
                  <a:srgbClr val="AF00DB"/>
                </a:solidFill>
                <a:latin typeface="Consolas" panose="020B0609020204030204" pitchFamily="49" charset="0"/>
              </a:rPr>
              <a:t>define</a:t>
            </a:r>
            <a:r>
              <a:rPr lang="en-US" sz="2000">
                <a:solidFill>
                  <a:srgbClr val="0000FF"/>
                </a:solidFill>
                <a:latin typeface="Consolas" panose="020B0609020204030204" pitchFamily="49" charset="0"/>
              </a:rPr>
              <a:t> </a:t>
            </a:r>
            <a:r>
              <a:rPr lang="en-US" sz="2000">
                <a:solidFill>
                  <a:srgbClr val="795E26"/>
                </a:solidFill>
                <a:latin typeface="Consolas" panose="020B0609020204030204" pitchFamily="49" charset="0"/>
              </a:rPr>
              <a:t>MAXN</a:t>
            </a:r>
            <a:r>
              <a:rPr lang="en-US" sz="2000">
                <a:solidFill>
                  <a:srgbClr val="0000FF"/>
                </a:solidFill>
                <a:latin typeface="Consolas" panose="020B0609020204030204" pitchFamily="49" charset="0"/>
              </a:rPr>
              <a:t> </a:t>
            </a:r>
            <a:r>
              <a:rPr lang="en-US" sz="2000" dirty="0">
                <a:solidFill>
                  <a:srgbClr val="09885A"/>
                </a:solidFill>
                <a:latin typeface="Consolas" panose="020B0609020204030204" pitchFamily="49" charset="0"/>
              </a:rPr>
              <a:t>100</a:t>
            </a:r>
            <a:endParaRPr lang="en-US" sz="2000" dirty="0">
              <a:solidFill>
                <a:srgbClr val="000000"/>
              </a:solidFill>
              <a:latin typeface="Consolas" panose="020B0609020204030204" pitchFamily="49" charset="0"/>
            </a:endParaRPr>
          </a:p>
          <a:p>
            <a:pPr marL="0" indent="0">
              <a:lnSpc>
                <a:spcPct val="100000"/>
              </a:lnSpc>
              <a:spcAft>
                <a:spcPts val="0"/>
              </a:spcAft>
              <a:buNone/>
            </a:pPr>
            <a:r>
              <a:rPr lang="en-US" sz="200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795E26"/>
                </a:solidFill>
                <a:latin typeface="Consolas" panose="020B0609020204030204" pitchFamily="49" charset="0"/>
                <a:ea typeface="Times New Roman" panose="02020603050405020304" pitchFamily="18" charset="0"/>
                <a:cs typeface="Times New Roman" panose="02020603050405020304" pitchFamily="18" charset="0"/>
              </a:rPr>
              <a:t>NhapMang</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&amp;); </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void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795E26"/>
                </a:solidFill>
                <a:latin typeface="Consolas" panose="020B0609020204030204" pitchFamily="49" charset="0"/>
                <a:ea typeface="Times New Roman" panose="02020603050405020304" pitchFamily="18" charset="0"/>
                <a:cs typeface="Times New Roman" panose="02020603050405020304" pitchFamily="18" charset="0"/>
              </a:rPr>
              <a:t>XuatMang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a:solidFill>
                  <a:srgbClr val="0000FF"/>
                </a:solidFill>
                <a:latin typeface="Consolas" panose="020B0609020204030204" pitchFamily="49" charset="0"/>
                <a:cs typeface="Times New Roman" panose="02020603050405020304" pitchFamily="18" charset="0"/>
              </a:rPr>
              <a:t>const int </a:t>
            </a:r>
            <a:r>
              <a:rPr lang="en-US" sz="200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&amp;</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a:solidFill>
                  <a:srgbClr val="0000FF"/>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solidFill>
                <a:srgbClr val="0000FF"/>
              </a:solidFill>
              <a:latin typeface="Consolas" panose="020B0609020204030204" pitchFamily="49" charset="0"/>
            </a:endParaRPr>
          </a:p>
          <a:p>
            <a:pPr marL="0" indent="0">
              <a:lnSpc>
                <a:spcPct val="100000"/>
              </a:lnSpc>
              <a:spcAft>
                <a:spcPts val="0"/>
              </a:spcAft>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TinhTong</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a:solidFill>
                  <a:srgbClr val="000000"/>
                </a:solidFill>
                <a:latin typeface="Consolas" panose="020B0609020204030204" pitchFamily="49" charset="0"/>
              </a:rPr>
              <a:t>A[MAXN],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795E26"/>
                </a:solidFill>
                <a:latin typeface="Consolas" panose="020B0609020204030204" pitchFamily="49" charset="0"/>
                <a:ea typeface="Times New Roman" panose="02020603050405020304" pitchFamily="18" charset="0"/>
                <a:cs typeface="Times New Roman" panose="02020603050405020304" pitchFamily="18" charset="0"/>
              </a:rPr>
              <a:t>main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FF"/>
                </a:solidFill>
                <a:latin typeface="Consolas" panose="020B0609020204030204" pitchFamily="49" charset="0"/>
                <a:ea typeface="Times New Roman" panose="02020603050405020304" pitchFamily="18" charset="0"/>
                <a:cs typeface="Times New Roman" panose="02020603050405020304" pitchFamily="18" charset="0"/>
              </a:rPr>
              <a:t>int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MAXN</a:t>
            </a: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n, S;</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795E26"/>
                </a:solidFill>
                <a:latin typeface="Consolas" panose="020B0609020204030204" pitchFamily="49" charset="0"/>
                <a:ea typeface="Times New Roman" panose="02020603050405020304" pitchFamily="18" charset="0"/>
                <a:cs typeface="Times New Roman" panose="02020603050405020304" pitchFamily="18" charset="0"/>
              </a:rPr>
              <a:t>NhapMang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n);</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795E26"/>
                </a:solidFill>
                <a:latin typeface="Consolas" panose="020B0609020204030204" pitchFamily="49" charset="0"/>
                <a:ea typeface="Times New Roman" panose="02020603050405020304" pitchFamily="18" charset="0"/>
                <a:cs typeface="Times New Roman" panose="02020603050405020304" pitchFamily="18" charset="0"/>
              </a:rPr>
              <a:t>XuatMang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n);</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 = </a:t>
            </a:r>
            <a:r>
              <a:rPr lang="en-US" sz="2000" dirty="0" err="1">
                <a:solidFill>
                  <a:srgbClr val="795E26"/>
                </a:solidFill>
                <a:latin typeface="Consolas" panose="020B0609020204030204" pitchFamily="49" charset="0"/>
                <a:ea typeface="Times New Roman" panose="02020603050405020304" pitchFamily="18" charset="0"/>
                <a:cs typeface="Times New Roman" panose="02020603050405020304" pitchFamily="18" charset="0"/>
              </a:rPr>
              <a:t>TinhTong</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 n);</a:t>
            </a:r>
          </a:p>
          <a:p>
            <a:pPr marL="0" indent="0">
              <a:lnSpc>
                <a:spcPct val="100000"/>
              </a:lnSpc>
              <a:spcAft>
                <a:spcPts val="0"/>
              </a:spcAft>
              <a:buNone/>
            </a:pPr>
            <a:r>
              <a:rPr lang="en-US" sz="200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std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endl</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std</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err="1">
                <a:solidFill>
                  <a:srgbClr val="000000"/>
                </a:solidFill>
                <a:latin typeface="Consolas" panose="020B0609020204030204" pitchFamily="49" charset="0"/>
                <a:ea typeface="Times New Roman" panose="02020603050405020304" pitchFamily="18" charset="0"/>
                <a:cs typeface="Times New Roman" panose="02020603050405020304" pitchFamily="18" charset="0"/>
              </a:rPr>
              <a:t>cout</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"Tong </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cac</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phan </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tu</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trong</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err="1">
                <a:solidFill>
                  <a:srgbClr val="A31515"/>
                </a:solidFill>
                <a:latin typeface="Consolas" panose="020B0609020204030204" pitchFamily="49" charset="0"/>
                <a:ea typeface="Times New Roman" panose="02020603050405020304" pitchFamily="18" charset="0"/>
                <a:cs typeface="Times New Roman" panose="02020603050405020304" pitchFamily="18" charset="0"/>
              </a:rPr>
              <a:t>mang</a:t>
            </a:r>
            <a:r>
              <a:rPr lang="en-US" sz="2000" dirty="0">
                <a:solidFill>
                  <a:srgbClr val="A31515"/>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&lt;&lt; S;</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AF00DB"/>
                </a:solidFill>
                <a:latin typeface="Consolas" panose="020B0609020204030204" pitchFamily="49" charset="0"/>
                <a:ea typeface="Times New Roman" panose="02020603050405020304" pitchFamily="18" charset="0"/>
                <a:cs typeface="Times New Roman" panose="02020603050405020304" pitchFamily="18" charset="0"/>
              </a:rPr>
              <a:t>return</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 </a:t>
            </a:r>
            <a:r>
              <a:rPr lang="en-US" sz="2000" dirty="0">
                <a:solidFill>
                  <a:srgbClr val="09885A"/>
                </a:solidFill>
                <a:latin typeface="Consolas" panose="020B0609020204030204" pitchFamily="49" charset="0"/>
                <a:ea typeface="Times New Roman" panose="02020603050405020304" pitchFamily="18" charset="0"/>
                <a:cs typeface="Times New Roman" panose="02020603050405020304" pitchFamily="18" charset="0"/>
              </a:rPr>
              <a:t>0</a:t>
            </a: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endParaRPr lang="en-US" sz="2000" dirty="0">
              <a:latin typeface="Consolas" panose="020B0609020204030204" pitchFamily="49" charset="0"/>
              <a:ea typeface="Calibri" panose="020F0502020204030204" charset="0"/>
              <a:cs typeface="Times New Roman" panose="02020603050405020304" pitchFamily="18" charset="0"/>
            </a:endParaRPr>
          </a:p>
          <a:p>
            <a:pPr marL="0" indent="0">
              <a:lnSpc>
                <a:spcPct val="100000"/>
              </a:lnSpc>
              <a:spcAft>
                <a:spcPts val="0"/>
              </a:spcAft>
              <a:buNone/>
            </a:pPr>
            <a:r>
              <a:rPr lang="en-US" sz="2000" dirty="0">
                <a:solidFill>
                  <a:srgbClr val="000000"/>
                </a:solidFill>
                <a:latin typeface="Consolas" panose="020B0609020204030204" pitchFamily="49" charset="0"/>
                <a:ea typeface="Times New Roman" panose="02020603050405020304" pitchFamily="18" charset="0"/>
                <a:cs typeface="Times New Roman" panose="02020603050405020304" pitchFamily="18" charset="0"/>
              </a:rPr>
              <a:t>}</a:t>
            </a:r>
            <a:r>
              <a:rPr lang="en-US" sz="2000" dirty="0">
                <a:latin typeface="Consolas" panose="020B0609020204030204" pitchFamily="49" charset="0"/>
                <a:ea typeface="Calibri" panose="020F0502020204030204" charset="0"/>
                <a:cs typeface="Times New Roman" panose="02020603050405020304" pitchFamily="18" charset="0"/>
              </a:rPr>
              <a:t> </a:t>
            </a:r>
          </a:p>
        </p:txBody>
      </p:sp>
      <p:sp>
        <p:nvSpPr>
          <p:cNvPr id="5" name="Content Placeholder 5"/>
          <p:cNvSpPr txBox="1"/>
          <p:nvPr/>
        </p:nvSpPr>
        <p:spPr>
          <a:xfrm>
            <a:off x="5679278" y="879971"/>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7" name="Content Placeholder 5"/>
          <p:cNvSpPr txBox="1"/>
          <p:nvPr/>
        </p:nvSpPr>
        <p:spPr>
          <a:xfrm>
            <a:off x="5692925"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8" name="Content Placeholder 5"/>
          <p:cNvSpPr txBox="1"/>
          <p:nvPr/>
        </p:nvSpPr>
        <p:spPr>
          <a:xfrm>
            <a:off x="5761164"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9" name="Content Placeholder 5"/>
          <p:cNvSpPr txBox="1"/>
          <p:nvPr/>
        </p:nvSpPr>
        <p:spPr>
          <a:xfrm>
            <a:off x="5665630"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3" name="Date Placeholder 2">
            <a:extLst>
              <a:ext uri="{FF2B5EF4-FFF2-40B4-BE49-F238E27FC236}">
                <a16:creationId xmlns:a16="http://schemas.microsoft.com/office/drawing/2014/main" id="{4BE160FC-5D62-40CC-DD33-8DC1DD175E30}"/>
              </a:ext>
            </a:extLst>
          </p:cNvPr>
          <p:cNvSpPr>
            <a:spLocks noGrp="1"/>
          </p:cNvSpPr>
          <p:nvPr>
            <p:ph type="dt" sz="half" idx="13"/>
          </p:nvPr>
        </p:nvSpPr>
        <p:spPr/>
        <p:txBody>
          <a:bodyPr/>
          <a:lstStyle/>
          <a:p>
            <a:r>
              <a:rPr lang="en-US"/>
              <a:t>June 2024</a:t>
            </a:r>
            <a:endParaRPr lang="en-US" dirty="0"/>
          </a:p>
        </p:txBody>
      </p:sp>
      <p:sp>
        <p:nvSpPr>
          <p:cNvPr id="11" name="Footer Placeholder 10">
            <a:extLst>
              <a:ext uri="{FF2B5EF4-FFF2-40B4-BE49-F238E27FC236}">
                <a16:creationId xmlns:a16="http://schemas.microsoft.com/office/drawing/2014/main" id="{FF23A5ED-6029-D8A3-01F6-7E2C881FF4E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10" name="Slide Number Placeholder 9">
            <a:extLst>
              <a:ext uri="{FF2B5EF4-FFF2-40B4-BE49-F238E27FC236}">
                <a16:creationId xmlns:a16="http://schemas.microsoft.com/office/drawing/2014/main" id="{64339884-D664-7222-DB8C-83AB280EE3B9}"/>
              </a:ext>
            </a:extLst>
          </p:cNvPr>
          <p:cNvSpPr>
            <a:spLocks noGrp="1"/>
          </p:cNvSpPr>
          <p:nvPr>
            <p:ph type="sldNum" sz="quarter" idx="12"/>
          </p:nvPr>
        </p:nvSpPr>
        <p:spPr/>
        <p:txBody>
          <a:bodyPr/>
          <a:lstStyle/>
          <a:p>
            <a:fld id="{D8B0B3AC-44A8-D142-AAF6-9A453466E1A4}" type="slidenum">
              <a:rPr lang="en-VN" smtClean="0"/>
              <a:pPr/>
              <a:t>40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7.4.6 Truyền mảng cho hàm và lời gọi hàm</a:t>
            </a:r>
            <a:endParaRPr lang="en-US" sz="4000" dirty="0">
              <a:latin typeface="+mj-lt"/>
            </a:endParaRPr>
          </a:p>
        </p:txBody>
      </p:sp>
      <p:sp>
        <p:nvSpPr>
          <p:cNvPr id="6" name="Content Placeholder 5"/>
          <p:cNvSpPr>
            <a:spLocks noGrp="1"/>
          </p:cNvSpPr>
          <p:nvPr>
            <p:ph idx="1"/>
          </p:nvPr>
        </p:nvSpPr>
        <p:spPr>
          <a:xfrm>
            <a:off x="774145" y="1233824"/>
            <a:ext cx="10579654" cy="535599"/>
          </a:xfrm>
          <a:ln>
            <a:noFill/>
          </a:ln>
        </p:spPr>
        <p:style>
          <a:lnRef idx="2">
            <a:schemeClr val="accent3"/>
          </a:lnRef>
          <a:fillRef idx="1">
            <a:schemeClr val="lt1"/>
          </a:fillRef>
          <a:effectRef idx="0">
            <a:schemeClr val="accent3"/>
          </a:effectRef>
          <a:fontRef idx="minor">
            <a:schemeClr val="dk1"/>
          </a:fontRef>
        </p:style>
        <p:txBody>
          <a:bodyPr>
            <a:noAutofit/>
          </a:bodyPr>
          <a:lstStyle/>
          <a:p>
            <a:pPr marL="368300" indent="-342900">
              <a:lnSpc>
                <a:spcPct val="100000"/>
              </a:lnSpc>
              <a:spcBef>
                <a:spcPts val="0"/>
              </a:spcBef>
              <a:spcAft>
                <a:spcPts val="0"/>
              </a:spcAft>
            </a:pPr>
            <a:r>
              <a:rPr lang="en-US" sz="2400">
                <a:solidFill>
                  <a:schemeClr val="tx1">
                    <a:lumMod val="50000"/>
                  </a:schemeClr>
                </a:solidFill>
                <a:ea typeface="Times New Roman" panose="02020603050405020304" pitchFamily="18" charset="0"/>
              </a:rPr>
              <a:t>Ví dụ:</a:t>
            </a:r>
          </a:p>
        </p:txBody>
      </p:sp>
      <p:sp>
        <p:nvSpPr>
          <p:cNvPr id="5" name="Content Placeholder 5"/>
          <p:cNvSpPr txBox="1"/>
          <p:nvPr/>
        </p:nvSpPr>
        <p:spPr>
          <a:xfrm>
            <a:off x="5679278" y="879971"/>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7" name="Content Placeholder 5"/>
          <p:cNvSpPr txBox="1"/>
          <p:nvPr/>
        </p:nvSpPr>
        <p:spPr>
          <a:xfrm>
            <a:off x="5692925"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8" name="Content Placeholder 5"/>
          <p:cNvSpPr txBox="1"/>
          <p:nvPr/>
        </p:nvSpPr>
        <p:spPr>
          <a:xfrm>
            <a:off x="5761164" y="893619"/>
            <a:ext cx="3719480" cy="5527964"/>
          </a:xfrm>
          <a:prstGeom prst="rect">
            <a:avLst/>
          </a:prstGeom>
        </p:spPr>
        <p:txBody>
          <a:bodyPr vert="horz" lIns="91440" tIns="45720" rIns="91440" bIns="45720" rtlCol="0">
            <a:noAutofit/>
          </a:bodyPr>
          <a:lstStyle/>
          <a:p>
            <a:pPr marL="205740" indent="-171450" defTabSz="685800">
              <a:lnSpc>
                <a:spcPct val="90000"/>
              </a:lnSpc>
              <a:spcBef>
                <a:spcPts val="1350"/>
              </a:spcBef>
              <a:buSzPct val="80000"/>
              <a:buFont typeface="Arial" panose="020B0604020202020204" pitchFamily="34" charset="0"/>
              <a:buChar char="•"/>
              <a:defRPr/>
            </a:pPr>
            <a:endParaRPr lang="en-US" sz="2400" dirty="0">
              <a:solidFill>
                <a:schemeClr val="tx2"/>
              </a:solidFill>
            </a:endParaRPr>
          </a:p>
        </p:txBody>
      </p:sp>
      <p:sp>
        <p:nvSpPr>
          <p:cNvPr id="3" name="Date Placeholder 2">
            <a:extLst>
              <a:ext uri="{FF2B5EF4-FFF2-40B4-BE49-F238E27FC236}">
                <a16:creationId xmlns:a16="http://schemas.microsoft.com/office/drawing/2014/main" id="{049C91BE-07FE-8010-30F2-9261C2A3F7B7}"/>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C17272CE-9550-B14E-D6B0-8C9155E2FC96}"/>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11" name="TextBox 10">
            <a:extLst>
              <a:ext uri="{FF2B5EF4-FFF2-40B4-BE49-F238E27FC236}">
                <a16:creationId xmlns:a16="http://schemas.microsoft.com/office/drawing/2014/main" id="{20B2AE43-1784-463E-FC8E-DF9ADEBEBBC2}"/>
              </a:ext>
            </a:extLst>
          </p:cNvPr>
          <p:cNvSpPr txBox="1"/>
          <p:nvPr/>
        </p:nvSpPr>
        <p:spPr>
          <a:xfrm>
            <a:off x="6501605" y="4294082"/>
            <a:ext cx="5035000" cy="1938992"/>
          </a:xfrm>
          <a:prstGeom prst="rect">
            <a:avLst/>
          </a:prstGeom>
          <a:noFill/>
          <a:ln>
            <a:solidFill>
              <a:schemeClr val="tx1">
                <a:lumMod val="50000"/>
              </a:schemeClr>
            </a:solidFill>
          </a:ln>
        </p:spPr>
        <p:txBody>
          <a:bodyPr wrap="square">
            <a:spAutoFit/>
          </a:bodyPr>
          <a:lstStyle/>
          <a:p>
            <a:pPr marL="25400" indent="0">
              <a:lnSpc>
                <a:spcPct val="100000"/>
              </a:lnSpc>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t>
            </a:r>
            <a:r>
              <a:rPr lang="en-US" sz="2000">
                <a:solidFill>
                  <a:srgbClr val="795E26"/>
                </a:solidFill>
                <a:latin typeface="Consolas" panose="020B0609020204030204" pitchFamily="49" charset="0"/>
              </a:rPr>
              <a:t>TinhTong</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A[MAXN],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N) {</a:t>
            </a:r>
          </a:p>
          <a:p>
            <a:pPr marL="385445" lvl="2" indent="0">
              <a:lnSpc>
                <a:spcPct val="100000"/>
              </a:lnSpc>
              <a:buNone/>
            </a:pP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S = </a:t>
            </a:r>
            <a:r>
              <a:rPr lang="en-US" sz="2000">
                <a:solidFill>
                  <a:srgbClr val="09885A"/>
                </a:solidFill>
                <a:latin typeface="Consolas" panose="020B0609020204030204" pitchFamily="49" charset="0"/>
              </a:rPr>
              <a:t>0</a:t>
            </a:r>
            <a:r>
              <a:rPr lang="en-US" sz="2000">
                <a:solidFill>
                  <a:srgbClr val="000000"/>
                </a:solidFill>
                <a:latin typeface="Consolas" panose="020B0609020204030204" pitchFamily="49" charset="0"/>
              </a:rPr>
              <a:t>;</a:t>
            </a:r>
          </a:p>
          <a:p>
            <a:pPr marL="385445" lvl="2" indent="0">
              <a:lnSpc>
                <a:spcPct val="100000"/>
              </a:lnSpc>
              <a:buNone/>
            </a:pPr>
            <a:r>
              <a:rPr lang="en-US" sz="2000">
                <a:solidFill>
                  <a:srgbClr val="AF00DB"/>
                </a:solidFill>
                <a:latin typeface="Consolas" panose="020B0609020204030204" pitchFamily="49" charset="0"/>
              </a:rPr>
              <a:t>for</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i = </a:t>
            </a:r>
            <a:r>
              <a:rPr lang="en-US" sz="2000">
                <a:solidFill>
                  <a:srgbClr val="09885A"/>
                </a:solidFill>
                <a:latin typeface="Consolas" panose="020B0609020204030204" pitchFamily="49" charset="0"/>
              </a:rPr>
              <a:t>0</a:t>
            </a:r>
            <a:r>
              <a:rPr lang="en-US" sz="2000">
                <a:solidFill>
                  <a:srgbClr val="000000"/>
                </a:solidFill>
                <a:latin typeface="Consolas" panose="020B0609020204030204" pitchFamily="49" charset="0"/>
              </a:rPr>
              <a:t>; i &lt; N; i++) </a:t>
            </a:r>
          </a:p>
          <a:p>
            <a:pPr marL="385445" lvl="2" indent="0">
              <a:lnSpc>
                <a:spcPct val="100000"/>
              </a:lnSpc>
              <a:buNone/>
            </a:pPr>
            <a:r>
              <a:rPr lang="en-US" sz="2000">
                <a:solidFill>
                  <a:srgbClr val="000000"/>
                </a:solidFill>
                <a:latin typeface="Consolas" panose="020B0609020204030204" pitchFamily="49" charset="0"/>
              </a:rPr>
              <a:t>	S += A[i];</a:t>
            </a:r>
          </a:p>
          <a:p>
            <a:pPr marL="385445" lvl="2" indent="0">
              <a:lnSpc>
                <a:spcPct val="100000"/>
              </a:lnSpc>
              <a:buNone/>
            </a:pPr>
            <a:r>
              <a:rPr lang="en-US" sz="2000">
                <a:solidFill>
                  <a:srgbClr val="AF00DB"/>
                </a:solidFill>
                <a:latin typeface="Consolas" panose="020B0609020204030204" pitchFamily="49" charset="0"/>
              </a:rPr>
              <a:t>return</a:t>
            </a:r>
            <a:r>
              <a:rPr lang="en-US" sz="2000">
                <a:solidFill>
                  <a:srgbClr val="000000"/>
                </a:solidFill>
                <a:latin typeface="Consolas" panose="020B0609020204030204" pitchFamily="49" charset="0"/>
              </a:rPr>
              <a:t> S;</a:t>
            </a:r>
          </a:p>
          <a:p>
            <a:pPr marL="25400" indent="0">
              <a:lnSpc>
                <a:spcPct val="100000"/>
              </a:lnSpc>
              <a:buNone/>
            </a:pPr>
            <a:r>
              <a:rPr lang="en-US" sz="2000">
                <a:solidFill>
                  <a:srgbClr val="000000"/>
                </a:solidFill>
                <a:latin typeface="Consolas" panose="020B0609020204030204" pitchFamily="49" charset="0"/>
              </a:rPr>
              <a:t>}</a:t>
            </a:r>
            <a:endParaRPr lang="en-US" sz="2000"/>
          </a:p>
        </p:txBody>
      </p:sp>
      <p:sp>
        <p:nvSpPr>
          <p:cNvPr id="13" name="TextBox 12">
            <a:extLst>
              <a:ext uri="{FF2B5EF4-FFF2-40B4-BE49-F238E27FC236}">
                <a16:creationId xmlns:a16="http://schemas.microsoft.com/office/drawing/2014/main" id="{6CBCFC26-64A3-E70C-D561-9B8CFAD5A9EA}"/>
              </a:ext>
            </a:extLst>
          </p:cNvPr>
          <p:cNvSpPr txBox="1"/>
          <p:nvPr/>
        </p:nvSpPr>
        <p:spPr>
          <a:xfrm>
            <a:off x="1090684" y="1645449"/>
            <a:ext cx="5915758" cy="2554545"/>
          </a:xfrm>
          <a:prstGeom prst="rect">
            <a:avLst/>
          </a:prstGeom>
          <a:noFill/>
          <a:ln>
            <a:solidFill>
              <a:schemeClr val="tx1">
                <a:lumMod val="50000"/>
              </a:schemeClr>
            </a:solidFill>
          </a:ln>
        </p:spPr>
        <p:txBody>
          <a:bodyPr wrap="square">
            <a:spAutoFit/>
          </a:bodyPr>
          <a:lstStyle/>
          <a:p>
            <a:pPr marL="25400" indent="0">
              <a:lnSpc>
                <a:spcPct val="100000"/>
              </a:lnSpc>
              <a:spcBef>
                <a:spcPts val="0"/>
              </a:spcBef>
              <a:spcAft>
                <a:spcPts val="0"/>
              </a:spcAft>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795E26"/>
                </a:solidFill>
                <a:latin typeface="Consolas" panose="020B0609020204030204" pitchFamily="49" charset="0"/>
              </a:rPr>
              <a:t>NhapMang</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&amp;N) {</a:t>
            </a:r>
          </a:p>
          <a:p>
            <a:pPr marL="385445" lvl="2" indent="0">
              <a:lnSpc>
                <a:spcPct val="100000"/>
              </a:lnSpc>
              <a:spcBef>
                <a:spcPts val="0"/>
              </a:spcBef>
              <a:spcAft>
                <a:spcPts val="0"/>
              </a:spcAft>
              <a:buNone/>
            </a:pPr>
            <a:r>
              <a:rPr lang="en-US" sz="2000">
                <a:solidFill>
                  <a:srgbClr val="000000"/>
                </a:solidFill>
                <a:latin typeface="Consolas" panose="020B0609020204030204" pitchFamily="49" charset="0"/>
              </a:rPr>
              <a:t>std::cout &lt;&lt; </a:t>
            </a:r>
            <a:r>
              <a:rPr lang="en-US" sz="2000">
                <a:solidFill>
                  <a:srgbClr val="A31515"/>
                </a:solidFill>
                <a:latin typeface="Consolas" panose="020B0609020204030204" pitchFamily="49" charset="0"/>
              </a:rPr>
              <a:t>"Nhap N (0 ≤ N ≤ 100): "</a:t>
            </a:r>
            <a:r>
              <a:rPr lang="en-US" sz="2000">
                <a:solidFill>
                  <a:srgbClr val="000000"/>
                </a:solidFill>
                <a:latin typeface="Consolas" panose="020B0609020204030204" pitchFamily="49" charset="0"/>
              </a:rPr>
              <a:t>;</a:t>
            </a:r>
          </a:p>
          <a:p>
            <a:pPr marL="385445" lvl="2" indent="0">
              <a:lnSpc>
                <a:spcPct val="100000"/>
              </a:lnSpc>
              <a:spcBef>
                <a:spcPts val="0"/>
              </a:spcBef>
              <a:spcAft>
                <a:spcPts val="0"/>
              </a:spcAft>
              <a:buNone/>
            </a:pPr>
            <a:r>
              <a:rPr lang="en-US" sz="2000">
                <a:solidFill>
                  <a:srgbClr val="000000"/>
                </a:solidFill>
                <a:latin typeface="Consolas" panose="020B0609020204030204" pitchFamily="49" charset="0"/>
              </a:rPr>
              <a:t>std::cin &gt;&gt; N;</a:t>
            </a:r>
          </a:p>
          <a:p>
            <a:pPr marL="385445" lvl="2" indent="0">
              <a:lnSpc>
                <a:spcPct val="100000"/>
              </a:lnSpc>
              <a:spcBef>
                <a:spcPts val="0"/>
              </a:spcBef>
              <a:spcAft>
                <a:spcPts val="0"/>
              </a:spcAft>
              <a:buNone/>
            </a:pPr>
            <a:r>
              <a:rPr lang="en-US" sz="2000">
                <a:solidFill>
                  <a:srgbClr val="AF00DB"/>
                </a:solidFill>
                <a:latin typeface="Consolas" panose="020B0609020204030204" pitchFamily="49" charset="0"/>
              </a:rPr>
              <a:t>for</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i = </a:t>
            </a:r>
            <a:r>
              <a:rPr lang="en-US" sz="2000">
                <a:solidFill>
                  <a:srgbClr val="09885A"/>
                </a:solidFill>
                <a:latin typeface="Consolas" panose="020B0609020204030204" pitchFamily="49" charset="0"/>
              </a:rPr>
              <a:t>0</a:t>
            </a:r>
            <a:r>
              <a:rPr lang="en-US" sz="2000">
                <a:solidFill>
                  <a:srgbClr val="000000"/>
                </a:solidFill>
                <a:latin typeface="Consolas" panose="020B0609020204030204" pitchFamily="49" charset="0"/>
              </a:rPr>
              <a:t>; i &lt; N; i++) {</a:t>
            </a:r>
          </a:p>
          <a:p>
            <a:pPr marL="745490" lvl="4" indent="0">
              <a:lnSpc>
                <a:spcPct val="100000"/>
              </a:lnSpc>
              <a:spcBef>
                <a:spcPts val="0"/>
              </a:spcBef>
              <a:spcAft>
                <a:spcPts val="0"/>
              </a:spcAft>
              <a:buNone/>
            </a:pPr>
            <a:r>
              <a:rPr lang="en-US" sz="2000">
                <a:solidFill>
                  <a:srgbClr val="000000"/>
                </a:solidFill>
                <a:latin typeface="Consolas" panose="020B0609020204030204" pitchFamily="49" charset="0"/>
              </a:rPr>
              <a:t>  std::cout &lt;&lt; </a:t>
            </a:r>
            <a:r>
              <a:rPr lang="en-US" sz="2000">
                <a:solidFill>
                  <a:srgbClr val="A31515"/>
                </a:solidFill>
                <a:latin typeface="Consolas" panose="020B0609020204030204" pitchFamily="49" charset="0"/>
              </a:rPr>
              <a:t>"a["</a:t>
            </a:r>
            <a:r>
              <a:rPr lang="en-US" sz="2000">
                <a:solidFill>
                  <a:srgbClr val="000000"/>
                </a:solidFill>
                <a:latin typeface="Consolas" panose="020B0609020204030204" pitchFamily="49" charset="0"/>
              </a:rPr>
              <a:t> &lt;&lt; i &lt;&lt; </a:t>
            </a:r>
            <a:r>
              <a:rPr lang="en-US" sz="2000">
                <a:solidFill>
                  <a:srgbClr val="A31515"/>
                </a:solidFill>
                <a:latin typeface="Consolas" panose="020B0609020204030204" pitchFamily="49" charset="0"/>
              </a:rPr>
              <a:t>"]= "</a:t>
            </a:r>
            <a:r>
              <a:rPr lang="en-US" sz="2000">
                <a:solidFill>
                  <a:srgbClr val="000000"/>
                </a:solidFill>
                <a:latin typeface="Consolas" panose="020B0609020204030204" pitchFamily="49" charset="0"/>
              </a:rPr>
              <a:t>;</a:t>
            </a:r>
          </a:p>
          <a:p>
            <a:pPr marL="745490" lvl="4" indent="0">
              <a:lnSpc>
                <a:spcPct val="100000"/>
              </a:lnSpc>
              <a:spcBef>
                <a:spcPts val="0"/>
              </a:spcBef>
              <a:spcAft>
                <a:spcPts val="0"/>
              </a:spcAft>
              <a:buNone/>
            </a:pPr>
            <a:r>
              <a:rPr lang="en-US" sz="2000">
                <a:solidFill>
                  <a:srgbClr val="000000"/>
                </a:solidFill>
                <a:latin typeface="Consolas" panose="020B0609020204030204" pitchFamily="49" charset="0"/>
              </a:rPr>
              <a:t>  std::cin &gt;&gt; A[i];</a:t>
            </a:r>
          </a:p>
          <a:p>
            <a:pPr marL="25400" indent="0">
              <a:lnSpc>
                <a:spcPct val="100000"/>
              </a:lnSpc>
              <a:spcBef>
                <a:spcPts val="0"/>
              </a:spcBef>
              <a:spcAft>
                <a:spcPts val="0"/>
              </a:spcAft>
              <a:buNone/>
            </a:pPr>
            <a:r>
              <a:rPr lang="en-US" sz="2000">
                <a:solidFill>
                  <a:srgbClr val="000000"/>
                </a:solidFill>
                <a:latin typeface="Consolas" panose="020B0609020204030204" pitchFamily="49" charset="0"/>
              </a:rPr>
              <a:t>   }</a:t>
            </a:r>
          </a:p>
          <a:p>
            <a:pPr marL="25400" indent="0">
              <a:lnSpc>
                <a:spcPct val="100000"/>
              </a:lnSpc>
              <a:spcBef>
                <a:spcPts val="0"/>
              </a:spcBef>
              <a:spcAft>
                <a:spcPts val="0"/>
              </a:spcAft>
              <a:buNone/>
            </a:pPr>
            <a:r>
              <a:rPr lang="en-US" sz="200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p:txBody>
      </p:sp>
      <p:sp>
        <p:nvSpPr>
          <p:cNvPr id="15" name="TextBox 14">
            <a:extLst>
              <a:ext uri="{FF2B5EF4-FFF2-40B4-BE49-F238E27FC236}">
                <a16:creationId xmlns:a16="http://schemas.microsoft.com/office/drawing/2014/main" id="{1EBC87AC-7783-20DC-5E9B-30845C26E04C}"/>
              </a:ext>
            </a:extLst>
          </p:cNvPr>
          <p:cNvSpPr txBox="1"/>
          <p:nvPr/>
        </p:nvSpPr>
        <p:spPr>
          <a:xfrm>
            <a:off x="1093947" y="4277269"/>
            <a:ext cx="5285259" cy="2246769"/>
          </a:xfrm>
          <a:prstGeom prst="rect">
            <a:avLst/>
          </a:prstGeom>
          <a:noFill/>
          <a:ln>
            <a:solidFill>
              <a:schemeClr val="tx1">
                <a:lumMod val="50000"/>
              </a:schemeClr>
            </a:solidFill>
          </a:ln>
        </p:spPr>
        <p:txBody>
          <a:bodyPr wrap="square">
            <a:spAutoFit/>
          </a:bodyPr>
          <a:lstStyle/>
          <a:p>
            <a:pPr marL="25400" indent="0">
              <a:lnSpc>
                <a:spcPct val="100000"/>
              </a:lnSpc>
              <a:spcBef>
                <a:spcPts val="0"/>
              </a:spcBef>
              <a:spcAft>
                <a:spcPts val="0"/>
              </a:spcAft>
              <a:buNone/>
            </a:pPr>
            <a:r>
              <a:rPr lang="en-US" sz="2000">
                <a:solidFill>
                  <a:srgbClr val="0000FF"/>
                </a:solidFill>
                <a:latin typeface="Consolas" panose="020B0609020204030204" pitchFamily="49" charset="0"/>
              </a:rPr>
              <a:t>void</a:t>
            </a:r>
            <a:r>
              <a:rPr lang="en-US" sz="2000">
                <a:solidFill>
                  <a:srgbClr val="000000"/>
                </a:solidFill>
                <a:latin typeface="Consolas" panose="020B0609020204030204" pitchFamily="49" charset="0"/>
              </a:rPr>
              <a:t> </a:t>
            </a:r>
            <a:r>
              <a:rPr lang="en-US" sz="2000">
                <a:solidFill>
                  <a:srgbClr val="795E26"/>
                </a:solidFill>
                <a:latin typeface="Consolas" panose="020B0609020204030204" pitchFamily="49" charset="0"/>
              </a:rPr>
              <a:t>XuatMang</a:t>
            </a:r>
            <a:r>
              <a:rPr lang="en-US" sz="2000">
                <a:solidFill>
                  <a:srgbClr val="000000"/>
                </a:solidFill>
                <a:latin typeface="Consolas" panose="020B0609020204030204" pitchFamily="49" charset="0"/>
              </a:rPr>
              <a:t>(</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A[], </a:t>
            </a:r>
            <a:r>
              <a:rPr lang="en-US" sz="2000">
                <a:solidFill>
                  <a:srgbClr val="0000FF"/>
                </a:solidFill>
                <a:latin typeface="Consolas" panose="020B0609020204030204" pitchFamily="49" charset="0"/>
              </a:rPr>
              <a:t>const int &amp;</a:t>
            </a:r>
            <a:r>
              <a:rPr lang="en-US" sz="2000">
                <a:solidFill>
                  <a:srgbClr val="000000"/>
                </a:solidFill>
                <a:latin typeface="Consolas" panose="020B0609020204030204" pitchFamily="49" charset="0"/>
              </a:rPr>
              <a:t>N) {</a:t>
            </a:r>
          </a:p>
          <a:p>
            <a:pPr marL="385445" lvl="2" indent="0">
              <a:lnSpc>
                <a:spcPct val="100000"/>
              </a:lnSpc>
              <a:spcBef>
                <a:spcPts val="0"/>
              </a:spcBef>
              <a:spcAft>
                <a:spcPts val="0"/>
              </a:spcAft>
              <a:buNone/>
            </a:pPr>
            <a:r>
              <a:rPr lang="en-US" sz="2000">
                <a:solidFill>
                  <a:srgbClr val="000000"/>
                </a:solidFill>
                <a:latin typeface="Consolas" panose="020B0609020204030204" pitchFamily="49" charset="0"/>
              </a:rPr>
              <a:t>std::cout &lt;&lt; </a:t>
            </a:r>
            <a:r>
              <a:rPr lang="en-US" sz="2000">
                <a:solidFill>
                  <a:srgbClr val="A31515"/>
                </a:solidFill>
                <a:latin typeface="Consolas" panose="020B0609020204030204" pitchFamily="49" charset="0"/>
              </a:rPr>
              <a:t>"Mang gom: "</a:t>
            </a:r>
            <a:r>
              <a:rPr lang="en-US" sz="2000">
                <a:solidFill>
                  <a:srgbClr val="000000"/>
                </a:solidFill>
                <a:latin typeface="Consolas" panose="020B0609020204030204" pitchFamily="49" charset="0"/>
              </a:rPr>
              <a:t>;</a:t>
            </a:r>
          </a:p>
          <a:p>
            <a:pPr marL="385445" lvl="2" indent="0">
              <a:lnSpc>
                <a:spcPct val="100000"/>
              </a:lnSpc>
              <a:spcBef>
                <a:spcPts val="0"/>
              </a:spcBef>
              <a:spcAft>
                <a:spcPts val="0"/>
              </a:spcAft>
              <a:buNone/>
            </a:pPr>
            <a:r>
              <a:rPr lang="en-US" sz="2000">
                <a:solidFill>
                  <a:srgbClr val="AF00DB"/>
                </a:solidFill>
                <a:latin typeface="Consolas" panose="020B0609020204030204" pitchFamily="49" charset="0"/>
              </a:rPr>
              <a:t>for</a:t>
            </a:r>
            <a:r>
              <a:rPr lang="en-US" sz="2000">
                <a:solidFill>
                  <a:srgbClr val="000000"/>
                </a:solidFill>
                <a:latin typeface="Consolas" panose="020B0609020204030204" pitchFamily="49" charset="0"/>
              </a:rPr>
              <a:t> (</a:t>
            </a:r>
            <a:r>
              <a:rPr lang="en-US" sz="2000">
                <a:solidFill>
                  <a:srgbClr val="0000FF"/>
                </a:solidFill>
                <a:latin typeface="Consolas" panose="020B0609020204030204" pitchFamily="49" charset="0"/>
              </a:rPr>
              <a:t>int</a:t>
            </a:r>
            <a:r>
              <a:rPr lang="en-US" sz="2000">
                <a:solidFill>
                  <a:srgbClr val="000000"/>
                </a:solidFill>
                <a:latin typeface="Consolas" panose="020B0609020204030204" pitchFamily="49" charset="0"/>
              </a:rPr>
              <a:t> i = </a:t>
            </a:r>
            <a:r>
              <a:rPr lang="en-US" sz="2000">
                <a:solidFill>
                  <a:srgbClr val="09885A"/>
                </a:solidFill>
                <a:latin typeface="Consolas" panose="020B0609020204030204" pitchFamily="49" charset="0"/>
              </a:rPr>
              <a:t>0</a:t>
            </a:r>
            <a:r>
              <a:rPr lang="en-US" sz="2000">
                <a:solidFill>
                  <a:srgbClr val="000000"/>
                </a:solidFill>
                <a:latin typeface="Consolas" panose="020B0609020204030204" pitchFamily="49" charset="0"/>
              </a:rPr>
              <a:t>; i &lt; N - </a:t>
            </a:r>
            <a:r>
              <a:rPr lang="en-US" sz="2000">
                <a:solidFill>
                  <a:srgbClr val="09885A"/>
                </a:solidFill>
                <a:latin typeface="Consolas" panose="020B0609020204030204" pitchFamily="49" charset="0"/>
              </a:rPr>
              <a:t>1</a:t>
            </a:r>
            <a:r>
              <a:rPr lang="en-US" sz="2000">
                <a:solidFill>
                  <a:srgbClr val="000000"/>
                </a:solidFill>
                <a:latin typeface="Consolas" panose="020B0609020204030204" pitchFamily="49" charset="0"/>
              </a:rPr>
              <a:t>; i++)</a:t>
            </a:r>
          </a:p>
          <a:p>
            <a:pPr marL="385445" lvl="2" indent="0">
              <a:lnSpc>
                <a:spcPct val="100000"/>
              </a:lnSpc>
              <a:spcBef>
                <a:spcPts val="0"/>
              </a:spcBef>
              <a:spcAft>
                <a:spcPts val="0"/>
              </a:spcAft>
              <a:buNone/>
            </a:pPr>
            <a:r>
              <a:rPr lang="en-US" sz="2000">
                <a:solidFill>
                  <a:srgbClr val="000000"/>
                </a:solidFill>
                <a:latin typeface="Consolas" panose="020B0609020204030204" pitchFamily="49" charset="0"/>
              </a:rPr>
              <a:t>	std::cout &lt;&lt; A[i] &lt;&lt; </a:t>
            </a:r>
            <a:r>
              <a:rPr lang="en-US" sz="2000">
                <a:solidFill>
                  <a:srgbClr val="A31515"/>
                </a:solidFill>
                <a:latin typeface="Consolas" panose="020B0609020204030204" pitchFamily="49" charset="0"/>
              </a:rPr>
              <a:t>", "</a:t>
            </a:r>
            <a:r>
              <a:rPr lang="en-US" sz="2000">
                <a:solidFill>
                  <a:srgbClr val="000000"/>
                </a:solidFill>
                <a:latin typeface="Consolas" panose="020B0609020204030204" pitchFamily="49" charset="0"/>
              </a:rPr>
              <a:t>;</a:t>
            </a:r>
          </a:p>
          <a:p>
            <a:pPr marL="385445" lvl="2" indent="0">
              <a:lnSpc>
                <a:spcPct val="100000"/>
              </a:lnSpc>
              <a:spcBef>
                <a:spcPts val="0"/>
              </a:spcBef>
              <a:spcAft>
                <a:spcPts val="0"/>
              </a:spcAft>
              <a:buNone/>
            </a:pPr>
            <a:r>
              <a:rPr lang="en-US" sz="2000">
                <a:solidFill>
                  <a:srgbClr val="000000"/>
                </a:solidFill>
                <a:latin typeface="Consolas" panose="020B0609020204030204" pitchFamily="49" charset="0"/>
              </a:rPr>
              <a:t>std::cout &lt;&lt; A[N - </a:t>
            </a:r>
            <a:r>
              <a:rPr lang="en-US" sz="2000">
                <a:solidFill>
                  <a:srgbClr val="09885A"/>
                </a:solidFill>
                <a:latin typeface="Consolas" panose="020B0609020204030204" pitchFamily="49" charset="0"/>
              </a:rPr>
              <a:t>1</a:t>
            </a:r>
            <a:r>
              <a:rPr lang="en-US" sz="2000">
                <a:solidFill>
                  <a:srgbClr val="000000"/>
                </a:solidFill>
                <a:latin typeface="Consolas" panose="020B0609020204030204" pitchFamily="49" charset="0"/>
              </a:rPr>
              <a:t>] &lt;&lt; </a:t>
            </a:r>
            <a:r>
              <a:rPr lang="en-US" sz="2000">
                <a:solidFill>
                  <a:srgbClr val="A31515"/>
                </a:solidFill>
                <a:latin typeface="Consolas" panose="020B0609020204030204" pitchFamily="49" charset="0"/>
              </a:rPr>
              <a:t>". "</a:t>
            </a:r>
            <a:r>
              <a:rPr lang="en-US" sz="2000">
                <a:solidFill>
                  <a:srgbClr val="000000"/>
                </a:solidFill>
                <a:latin typeface="Consolas" panose="020B0609020204030204" pitchFamily="49" charset="0"/>
              </a:rPr>
              <a:t>;</a:t>
            </a:r>
          </a:p>
          <a:p>
            <a:pPr marL="25400" indent="0">
              <a:lnSpc>
                <a:spcPct val="100000"/>
              </a:lnSpc>
              <a:spcBef>
                <a:spcPts val="0"/>
              </a:spcBef>
              <a:spcAft>
                <a:spcPts val="0"/>
              </a:spcAft>
              <a:buNone/>
            </a:pPr>
            <a:r>
              <a:rPr lang="en-US" sz="2000">
                <a:solidFill>
                  <a:srgbClr val="000000"/>
                </a:solidFill>
                <a:latin typeface="Consolas" panose="020B0609020204030204" pitchFamily="49" charset="0"/>
              </a:rPr>
              <a:t>}</a:t>
            </a:r>
            <a:endParaRPr lang="en-US" sz="2000" dirty="0">
              <a:solidFill>
                <a:srgbClr val="000000"/>
              </a:solidFill>
              <a:latin typeface="Consolas" panose="020B0609020204030204" pitchFamily="49" charset="0"/>
            </a:endParaRPr>
          </a:p>
        </p:txBody>
      </p:sp>
      <p:sp>
        <p:nvSpPr>
          <p:cNvPr id="17" name="TextBox 16">
            <a:extLst>
              <a:ext uri="{FF2B5EF4-FFF2-40B4-BE49-F238E27FC236}">
                <a16:creationId xmlns:a16="http://schemas.microsoft.com/office/drawing/2014/main" id="{A7026E9B-28A2-A478-B8F3-6183D1E3BAEE}"/>
              </a:ext>
            </a:extLst>
          </p:cNvPr>
          <p:cNvSpPr txBox="1"/>
          <p:nvPr/>
        </p:nvSpPr>
        <p:spPr>
          <a:xfrm>
            <a:off x="7250556" y="1293867"/>
            <a:ext cx="4460175" cy="2800767"/>
          </a:xfrm>
          <a:prstGeom prst="rect">
            <a:avLst/>
          </a:prstGeom>
          <a:noFill/>
          <a:ln>
            <a:solidFill>
              <a:schemeClr val="tx1">
                <a:lumMod val="50000"/>
              </a:schemeClr>
            </a:solidFill>
          </a:ln>
        </p:spPr>
        <p:txBody>
          <a:bodyPr wrap="square">
            <a:spAutoFit/>
          </a:bodyPr>
          <a:lstStyle/>
          <a:p>
            <a:r>
              <a:rPr lang="en-US" sz="2200" b="1"/>
              <a:t>Kết quả thực thi:</a:t>
            </a:r>
          </a:p>
          <a:p>
            <a:endParaRPr lang="en-US" sz="2200" b="1"/>
          </a:p>
          <a:p>
            <a:r>
              <a:rPr lang="en-US" sz="2200"/>
              <a:t>Nhap N (0 ≤ N ≤ 100): 3</a:t>
            </a:r>
          </a:p>
          <a:p>
            <a:r>
              <a:rPr lang="en-US" sz="2200"/>
              <a:t>a[0]= 5</a:t>
            </a:r>
          </a:p>
          <a:p>
            <a:r>
              <a:rPr lang="en-US" sz="2200"/>
              <a:t>a[1]= 4</a:t>
            </a:r>
          </a:p>
          <a:p>
            <a:r>
              <a:rPr lang="en-US" sz="2200"/>
              <a:t>a[2]= 9</a:t>
            </a:r>
          </a:p>
          <a:p>
            <a:r>
              <a:rPr lang="en-US" sz="2200"/>
              <a:t>Mang gom: 5, 4, 9.</a:t>
            </a:r>
          </a:p>
          <a:p>
            <a:r>
              <a:rPr lang="en-US" sz="2200"/>
              <a:t>Tong cac phan tu trong mang: 18 </a:t>
            </a:r>
          </a:p>
        </p:txBody>
      </p:sp>
      <p:sp>
        <p:nvSpPr>
          <p:cNvPr id="10" name="Slide Number Placeholder 9">
            <a:extLst>
              <a:ext uri="{FF2B5EF4-FFF2-40B4-BE49-F238E27FC236}">
                <a16:creationId xmlns:a16="http://schemas.microsoft.com/office/drawing/2014/main" id="{DB731627-7F3D-3D2F-5688-A2B08FB808C1}"/>
              </a:ext>
            </a:extLst>
          </p:cNvPr>
          <p:cNvSpPr>
            <a:spLocks noGrp="1"/>
          </p:cNvSpPr>
          <p:nvPr>
            <p:ph type="sldNum" sz="quarter" idx="12"/>
          </p:nvPr>
        </p:nvSpPr>
        <p:spPr/>
        <p:txBody>
          <a:bodyPr/>
          <a:lstStyle/>
          <a:p>
            <a:fld id="{D8B0B3AC-44A8-D142-AAF6-9A453466E1A4}" type="slidenum">
              <a:rPr lang="en-VN" smtClean="0"/>
              <a:pPr/>
              <a:t>41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
                                            <p:txEl>
                                              <p:pRg st="2" end="2"/>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5">
                                            <p:txEl>
                                              <p:pRg st="3" end="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1">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11">
                                            <p:txEl>
                                              <p:pRg st="1" end="1"/>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xEl>
                                              <p:pRg st="2" end="2"/>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15" grpId="0" animBg="1"/>
      <p:bldP spid="17"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a:bodyPr>
          <a:lstStyle/>
          <a:p>
            <a:r>
              <a:rPr lang="en-US"/>
              <a:t>7.4 Mảng 1 chiều</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r>
              <a:rPr lang="en-VN"/>
              <a:t>7.4.</a:t>
            </a:r>
            <a:r>
              <a:rPr lang="en-US"/>
              <a:t>7</a:t>
            </a:r>
            <a:r>
              <a:rPr lang="en-VN"/>
              <a:t> Một số tác vụ trên mảng 1 chiều</a:t>
            </a:r>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38123FDD-386E-E872-EC86-4E6DC41CBBC1}"/>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B6075CC6-148B-52FD-CEAD-AFFBCF2CDFC6}"/>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941F2054-43FF-D7F3-1A0B-7F01C335F223}"/>
              </a:ext>
            </a:extLst>
          </p:cNvPr>
          <p:cNvSpPr>
            <a:spLocks noGrp="1"/>
          </p:cNvSpPr>
          <p:nvPr>
            <p:ph type="sldNum" sz="quarter" idx="12"/>
          </p:nvPr>
        </p:nvSpPr>
        <p:spPr/>
        <p:txBody>
          <a:bodyPr/>
          <a:lstStyle/>
          <a:p>
            <a:fld id="{D8B0B3AC-44A8-D142-AAF6-9A453466E1A4}" type="slidenum">
              <a:rPr lang="en-VN" smtClean="0"/>
              <a:pPr/>
              <a:t>42</a:t>
            </a:fld>
            <a:endParaRPr lang="en-VN" dirty="0"/>
          </a:p>
        </p:txBody>
      </p:sp>
    </p:spTree>
    <p:extLst>
      <p:ext uri="{BB962C8B-B14F-4D97-AF65-F5344CB8AC3E}">
        <p14:creationId xmlns:p14="http://schemas.microsoft.com/office/powerpoint/2010/main" val="15065664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7.4.7 Một số tác vụ trên mảng 1 chiều</a:t>
            </a:r>
            <a:endParaRPr lang="en-US" sz="4000" dirty="0">
              <a:ea typeface="Tahoma" panose="020B0604030504040204" charset="0"/>
            </a:endParaRPr>
          </a:p>
        </p:txBody>
      </p:sp>
      <p:sp>
        <p:nvSpPr>
          <p:cNvPr id="6" name="Content Placeholder 5"/>
          <p:cNvSpPr>
            <a:spLocks noGrp="1"/>
          </p:cNvSpPr>
          <p:nvPr>
            <p:ph idx="1"/>
          </p:nvPr>
        </p:nvSpPr>
        <p:spPr/>
        <p:txBody>
          <a:bodyPr>
            <a:noAutofit/>
          </a:bodyPr>
          <a:lstStyle/>
          <a:p>
            <a:pPr>
              <a:lnSpc>
                <a:spcPct val="150000"/>
              </a:lnSpc>
              <a:spcBef>
                <a:spcPts val="0"/>
              </a:spcBef>
              <a:buNone/>
            </a:pPr>
            <a:r>
              <a:rPr lang="en-US" sz="2400">
                <a:solidFill>
                  <a:schemeClr val="tx2"/>
                </a:solidFill>
                <a:ea typeface="Tahoma" panose="020B0604030504040204" charset="0"/>
              </a:rPr>
              <a:t>1. Nhập mảng </a:t>
            </a:r>
          </a:p>
          <a:p>
            <a:pPr>
              <a:lnSpc>
                <a:spcPct val="150000"/>
              </a:lnSpc>
              <a:spcBef>
                <a:spcPts val="0"/>
              </a:spcBef>
              <a:buNone/>
            </a:pPr>
            <a:r>
              <a:rPr lang="en-US" sz="2400">
                <a:solidFill>
                  <a:schemeClr val="tx2"/>
                </a:solidFill>
                <a:ea typeface="Tahoma" panose="020B0604030504040204" charset="0"/>
              </a:rPr>
              <a:t>2. Xuất mảng </a:t>
            </a:r>
          </a:p>
          <a:p>
            <a:pPr>
              <a:lnSpc>
                <a:spcPct val="150000"/>
              </a:lnSpc>
              <a:spcBef>
                <a:spcPts val="0"/>
              </a:spcBef>
              <a:buNone/>
            </a:pPr>
            <a:r>
              <a:rPr lang="en-US" sz="2400">
                <a:solidFill>
                  <a:schemeClr val="tx2"/>
                </a:solidFill>
                <a:ea typeface="Tahoma" panose="020B0604030504040204" charset="0"/>
              </a:rPr>
              <a:t>3. Tìm kiếm một phần tử trong mảng </a:t>
            </a:r>
          </a:p>
          <a:p>
            <a:pPr>
              <a:lnSpc>
                <a:spcPct val="150000"/>
              </a:lnSpc>
              <a:spcBef>
                <a:spcPts val="0"/>
              </a:spcBef>
              <a:buNone/>
            </a:pPr>
            <a:r>
              <a:rPr lang="en-US" sz="2400">
                <a:solidFill>
                  <a:schemeClr val="tx2"/>
                </a:solidFill>
                <a:ea typeface="Tahoma" panose="020B0604030504040204" charset="0"/>
              </a:rPr>
              <a:t>4. Tìm giá trị nhỏ nhất/lớn nhất của mảng </a:t>
            </a:r>
          </a:p>
          <a:p>
            <a:pPr>
              <a:lnSpc>
                <a:spcPct val="150000"/>
              </a:lnSpc>
              <a:spcBef>
                <a:spcPts val="0"/>
              </a:spcBef>
              <a:buNone/>
            </a:pPr>
            <a:r>
              <a:rPr lang="en-US" sz="2400">
                <a:solidFill>
                  <a:schemeClr val="tx2"/>
                </a:solidFill>
                <a:ea typeface="Tahoma" panose="020B0604030504040204" charset="0"/>
              </a:rPr>
              <a:t>5. Kiểm tra tính chất của mảng </a:t>
            </a:r>
          </a:p>
          <a:p>
            <a:pPr>
              <a:lnSpc>
                <a:spcPct val="150000"/>
              </a:lnSpc>
              <a:spcBef>
                <a:spcPts val="0"/>
              </a:spcBef>
              <a:buNone/>
            </a:pPr>
            <a:r>
              <a:rPr lang="en-US" sz="2400">
                <a:solidFill>
                  <a:schemeClr val="tx2"/>
                </a:solidFill>
                <a:ea typeface="Tahoma" panose="020B0604030504040204" charset="0"/>
              </a:rPr>
              <a:t>6. Đếm số lượng các phần tử có giá trị chẵn trong mảng</a:t>
            </a:r>
          </a:p>
          <a:p>
            <a:pPr>
              <a:lnSpc>
                <a:spcPct val="150000"/>
              </a:lnSpc>
              <a:spcBef>
                <a:spcPts val="0"/>
              </a:spcBef>
              <a:buNone/>
            </a:pPr>
            <a:r>
              <a:rPr lang="en-US" sz="2400">
                <a:solidFill>
                  <a:schemeClr val="tx2"/>
                </a:solidFill>
                <a:ea typeface="Tahoma" panose="020B0604030504040204" charset="0"/>
              </a:rPr>
              <a:t>7. Tách mảng / Gộp mảng </a:t>
            </a:r>
          </a:p>
          <a:p>
            <a:pPr>
              <a:lnSpc>
                <a:spcPct val="150000"/>
              </a:lnSpc>
              <a:spcBef>
                <a:spcPts val="0"/>
              </a:spcBef>
              <a:buNone/>
            </a:pPr>
            <a:r>
              <a:rPr lang="en-US" sz="2400">
                <a:solidFill>
                  <a:schemeClr val="tx2"/>
                </a:solidFill>
                <a:ea typeface="Tahoma" panose="020B0604030504040204" charset="0"/>
              </a:rPr>
              <a:t>8. </a:t>
            </a:r>
            <a:r>
              <a:rPr lang="vi-VN" sz="2400">
                <a:solidFill>
                  <a:schemeClr val="tx2"/>
                </a:solidFill>
                <a:ea typeface="Tahoma" panose="020B0604030504040204" charset="0"/>
              </a:rPr>
              <a:t>Sắp xếp mảng giảm dần/tăng dần </a:t>
            </a:r>
          </a:p>
          <a:p>
            <a:pPr>
              <a:lnSpc>
                <a:spcPct val="150000"/>
              </a:lnSpc>
              <a:spcBef>
                <a:spcPts val="0"/>
              </a:spcBef>
              <a:buNone/>
            </a:pPr>
            <a:r>
              <a:rPr lang="en-US" sz="2400">
                <a:solidFill>
                  <a:schemeClr val="tx2"/>
                </a:solidFill>
                <a:ea typeface="Tahoma" panose="020B0604030504040204" charset="0"/>
              </a:rPr>
              <a:t>9. Thêm/Xóa/Sửa một phần tử vào mảng </a:t>
            </a:r>
            <a:endParaRPr lang="en-US" sz="2400" dirty="0">
              <a:solidFill>
                <a:schemeClr val="tx2"/>
              </a:solidFill>
              <a:ea typeface="Tahoma" panose="020B0604030504040204" charset="0"/>
            </a:endParaRPr>
          </a:p>
        </p:txBody>
      </p:sp>
      <p:sp>
        <p:nvSpPr>
          <p:cNvPr id="3" name="Date Placeholder 2">
            <a:extLst>
              <a:ext uri="{FF2B5EF4-FFF2-40B4-BE49-F238E27FC236}">
                <a16:creationId xmlns:a16="http://schemas.microsoft.com/office/drawing/2014/main" id="{60715173-E5C2-4297-087A-AB55A381F774}"/>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E9F2AAAB-B4C7-D9B4-6E55-5B1874DC536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362C8C99-ECD9-AD04-AA69-2E515244CB71}"/>
              </a:ext>
            </a:extLst>
          </p:cNvPr>
          <p:cNvSpPr>
            <a:spLocks noGrp="1"/>
          </p:cNvSpPr>
          <p:nvPr>
            <p:ph type="sldNum" sz="quarter" idx="12"/>
          </p:nvPr>
        </p:nvSpPr>
        <p:spPr/>
        <p:txBody>
          <a:bodyPr/>
          <a:lstStyle/>
          <a:p>
            <a:fld id="{D8B0B3AC-44A8-D142-AAF6-9A453466E1A4}" type="slidenum">
              <a:rPr lang="en-VN" smtClean="0"/>
              <a:pPr/>
              <a:t>43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1. </a:t>
            </a:r>
            <a:r>
              <a:rPr lang="en-US" sz="4000" dirty="0" err="1">
                <a:ea typeface="Tahoma" panose="020B0604030504040204" charset="0"/>
              </a:rPr>
              <a:t>Nhập</a:t>
            </a:r>
            <a:r>
              <a:rPr lang="en-US" sz="4000" dirty="0">
                <a:ea typeface="Tahoma" panose="020B0604030504040204" charset="0"/>
              </a:rPr>
              <a:t> </a:t>
            </a:r>
            <a:r>
              <a:rPr lang="en-US" sz="4000" dirty="0" err="1">
                <a:ea typeface="Tahoma" panose="020B0604030504040204" charset="0"/>
              </a:rPr>
              <a:t>mảng</a:t>
            </a:r>
            <a:endParaRPr lang="en-US" sz="4000" dirty="0">
              <a:ea typeface="Tahoma" panose="020B0604030504040204" charset="0"/>
            </a:endParaRPr>
          </a:p>
        </p:txBody>
      </p:sp>
      <p:sp>
        <p:nvSpPr>
          <p:cNvPr id="5" name="Content Placeholder 4"/>
          <p:cNvSpPr>
            <a:spLocks noGrp="1"/>
          </p:cNvSpPr>
          <p:nvPr>
            <p:ph idx="1"/>
          </p:nvPr>
        </p:nvSpPr>
        <p:spPr/>
        <p:txBody>
          <a:bodyPr>
            <a:normAutofit/>
          </a:bodyPr>
          <a:lstStyle/>
          <a:p>
            <a:r>
              <a:rPr lang="en-US" sz="2400" b="1" dirty="0" err="1">
                <a:solidFill>
                  <a:schemeClr val="tx1">
                    <a:lumMod val="50000"/>
                  </a:schemeClr>
                </a:solidFill>
                <a:ea typeface="Tahoma" panose="020B0604030504040204" charset="0"/>
              </a:rPr>
              <a:t>Yêu</a:t>
            </a:r>
            <a:r>
              <a:rPr lang="en-US" sz="2400" b="1" dirty="0">
                <a:solidFill>
                  <a:schemeClr val="tx1">
                    <a:lumMod val="50000"/>
                  </a:schemeClr>
                </a:solidFill>
                <a:ea typeface="Tahoma" panose="020B0604030504040204" charset="0"/>
              </a:rPr>
              <a:t> </a:t>
            </a:r>
            <a:r>
              <a:rPr lang="en-US" sz="2400" b="1" dirty="0" err="1">
                <a:solidFill>
                  <a:schemeClr val="tx1">
                    <a:lumMod val="50000"/>
                  </a:schemeClr>
                </a:solidFill>
                <a:ea typeface="Tahoma" panose="020B0604030504040204" charset="0"/>
              </a:rPr>
              <a:t>cầu</a:t>
            </a:r>
            <a:r>
              <a:rPr lang="en-US" sz="2400" b="1" dirty="0">
                <a:solidFill>
                  <a:schemeClr val="tx1">
                    <a:lumMod val="50000"/>
                  </a:schemeClr>
                </a:solidFill>
                <a:ea typeface="Tahoma" panose="020B0604030504040204" charset="0"/>
              </a:rPr>
              <a:t>: </a:t>
            </a:r>
            <a:r>
              <a:rPr lang="vi-VN" sz="2400" dirty="0">
                <a:solidFill>
                  <a:schemeClr val="tx1">
                    <a:lumMod val="50000"/>
                  </a:schemeClr>
                </a:solidFill>
                <a:ea typeface="Tahoma" panose="020B0604030504040204" charset="0"/>
              </a:rPr>
              <a:t>Cho phép nhập mảng a, số lượng phần tử n</a:t>
            </a:r>
            <a:endParaRPr lang="en-US" sz="2400" dirty="0">
              <a:solidFill>
                <a:schemeClr val="tx1">
                  <a:lumMod val="50000"/>
                </a:schemeClr>
              </a:solidFill>
            </a:endParaRPr>
          </a:p>
          <a:p>
            <a:endParaRPr lang="en-US" sz="2400" dirty="0">
              <a:solidFill>
                <a:schemeClr val="tx1">
                  <a:lumMod val="50000"/>
                </a:schemeClr>
              </a:solidFill>
            </a:endParaRPr>
          </a:p>
        </p:txBody>
      </p:sp>
      <p:sp>
        <p:nvSpPr>
          <p:cNvPr id="6" name="Rectangle 5"/>
          <p:cNvSpPr/>
          <p:nvPr/>
        </p:nvSpPr>
        <p:spPr>
          <a:xfrm>
            <a:off x="1133424" y="2311506"/>
            <a:ext cx="6077001" cy="2428874"/>
          </a:xfrm>
          <a:prstGeom prst="rect">
            <a:avLst/>
          </a:prstGeom>
          <a:noFill/>
          <a:ln>
            <a:solidFill>
              <a:schemeClr val="accent6"/>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sz="2400" b="0">
                <a:solidFill>
                  <a:srgbClr val="0000FF"/>
                </a:solidFill>
                <a:effectLst/>
                <a:highlight>
                  <a:srgbClr val="FFFFFF"/>
                </a:highlight>
                <a:latin typeface="PragmataPro Mono Liga" panose="02000509040000020004" pitchFamily="49" charset="0"/>
              </a:rPr>
              <a:t>void</a:t>
            </a:r>
            <a:r>
              <a:rPr lang="en-US" sz="2400" b="0">
                <a:solidFill>
                  <a:srgbClr val="000000"/>
                </a:solidFill>
                <a:effectLst/>
                <a:highlight>
                  <a:srgbClr val="FFFFFF"/>
                </a:highlight>
                <a:latin typeface="PragmataPro Mono Liga" panose="02000509040000020004" pitchFamily="49" charset="0"/>
              </a:rPr>
              <a:t> </a:t>
            </a:r>
            <a:r>
              <a:rPr lang="en-US" sz="2400" b="0">
                <a:solidFill>
                  <a:srgbClr val="795E26"/>
                </a:solidFill>
                <a:effectLst/>
                <a:highlight>
                  <a:srgbClr val="FFFFFF"/>
                </a:highlight>
                <a:latin typeface="PragmataPro Mono Liga" panose="02000509040000020004" pitchFamily="49" charset="0"/>
              </a:rPr>
              <a:t>NhapMang</a:t>
            </a:r>
            <a:r>
              <a:rPr lang="en-US" sz="2400" b="0">
                <a:solidFill>
                  <a:srgbClr val="000000"/>
                </a:solidFill>
                <a:effectLst/>
                <a:highlight>
                  <a:srgbClr val="FFFFFF"/>
                </a:highlight>
                <a:latin typeface="PragmataPro Mono Liga" panose="02000509040000020004" pitchFamily="49" charset="0"/>
              </a:rPr>
              <a:t>(</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a:t>
            </a:r>
            <a:r>
              <a:rPr lang="en-US" sz="2400" b="0">
                <a:solidFill>
                  <a:srgbClr val="001080"/>
                </a:solidFill>
                <a:effectLst/>
                <a:highlight>
                  <a:srgbClr val="FFFFFF"/>
                </a:highlight>
                <a:latin typeface="PragmataPro Mono Liga" panose="02000509040000020004" pitchFamily="49" charset="0"/>
              </a:rPr>
              <a:t>N</a:t>
            </a:r>
            <a:r>
              <a:rPr lang="en-US" sz="2400" b="0">
                <a:solidFill>
                  <a:srgbClr val="000000"/>
                </a:solidFill>
                <a:effectLst/>
                <a:highlight>
                  <a:srgbClr val="FFFFFF"/>
                </a:highlight>
                <a:latin typeface="PragmataPro Mono Liga" panose="02000509040000020004" pitchFamily="49" charset="0"/>
              </a:rPr>
              <a:t>) {</a:t>
            </a:r>
          </a:p>
          <a:p>
            <a:pPr lvl="1"/>
            <a:r>
              <a:rPr lang="en-US" sz="2400" b="0">
                <a:solidFill>
                  <a:srgbClr val="AF00DB"/>
                </a:solidFill>
                <a:effectLst/>
                <a:highlight>
                  <a:srgbClr val="FFFFFF"/>
                </a:highlight>
                <a:latin typeface="PragmataPro Mono Liga" panose="02000509040000020004" pitchFamily="49" charset="0"/>
              </a:rPr>
              <a:t>for</a:t>
            </a:r>
            <a:r>
              <a:rPr lang="en-US" sz="2400" b="0">
                <a:solidFill>
                  <a:srgbClr val="000000"/>
                </a:solidFill>
                <a:effectLst/>
                <a:highlight>
                  <a:srgbClr val="FFFFFF"/>
                </a:highlight>
                <a:latin typeface="PragmataPro Mono Liga" panose="02000509040000020004" pitchFamily="49" charset="0"/>
              </a:rPr>
              <a:t> (</a:t>
            </a:r>
            <a:r>
              <a:rPr lang="en-US" sz="2400" b="0">
                <a:solidFill>
                  <a:srgbClr val="0000FF"/>
                </a:solidFill>
                <a:effectLst/>
                <a:highlight>
                  <a:srgbClr val="FFFFFF"/>
                </a:highlight>
                <a:latin typeface="PragmataPro Mono Liga" panose="02000509040000020004" pitchFamily="49" charset="0"/>
              </a:rPr>
              <a:t>int</a:t>
            </a:r>
            <a:r>
              <a:rPr lang="en-US" sz="2400" b="0">
                <a:solidFill>
                  <a:srgbClr val="000000"/>
                </a:solidFill>
                <a:effectLst/>
                <a:highlight>
                  <a:srgbClr val="FFFFFF"/>
                </a:highlight>
                <a:latin typeface="PragmataPro Mono Liga" panose="02000509040000020004" pitchFamily="49" charset="0"/>
              </a:rPr>
              <a:t> i = </a:t>
            </a:r>
            <a:r>
              <a:rPr lang="en-US" sz="2400" b="0">
                <a:solidFill>
                  <a:srgbClr val="098658"/>
                </a:solidFill>
                <a:effectLst/>
                <a:highlight>
                  <a:srgbClr val="FFFFFF"/>
                </a:highlight>
                <a:latin typeface="PragmataPro Mono Liga" panose="02000509040000020004" pitchFamily="49" charset="0"/>
              </a:rPr>
              <a:t>0</a:t>
            </a:r>
            <a:r>
              <a:rPr lang="en-US" sz="2400" b="0">
                <a:solidFill>
                  <a:srgbClr val="000000"/>
                </a:solidFill>
                <a:effectLst/>
                <a:highlight>
                  <a:srgbClr val="FFFFFF"/>
                </a:highlight>
                <a:latin typeface="PragmataPro Mono Liga" panose="02000509040000020004" pitchFamily="49" charset="0"/>
              </a:rPr>
              <a:t>; i &lt; N; i++) {</a:t>
            </a:r>
          </a:p>
          <a:p>
            <a:pPr lvl="2"/>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::cout &lt;&lt; </a:t>
            </a:r>
            <a:r>
              <a:rPr lang="en-US" sz="2400" b="0">
                <a:solidFill>
                  <a:srgbClr val="A31515"/>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 &lt;&lt; i &lt;&lt; </a:t>
            </a:r>
            <a:r>
              <a:rPr lang="en-US" sz="2400" b="0">
                <a:solidFill>
                  <a:srgbClr val="A31515"/>
                </a:solidFill>
                <a:effectLst/>
                <a:highlight>
                  <a:srgbClr val="FFFFFF"/>
                </a:highlight>
                <a:latin typeface="PragmataPro Mono Liga" panose="02000509040000020004" pitchFamily="49" charset="0"/>
              </a:rPr>
              <a:t>"]= "</a:t>
            </a:r>
            <a:r>
              <a:rPr lang="en-US" sz="2400" b="0">
                <a:solidFill>
                  <a:srgbClr val="000000"/>
                </a:solidFill>
                <a:effectLst/>
                <a:highlight>
                  <a:srgbClr val="FFFFFF"/>
                </a:highlight>
                <a:latin typeface="PragmataPro Mono Liga" panose="02000509040000020004" pitchFamily="49" charset="0"/>
              </a:rPr>
              <a:t>;</a:t>
            </a:r>
          </a:p>
          <a:p>
            <a:pPr lvl="2"/>
            <a:r>
              <a:rPr lang="en-US" sz="2400" b="0">
                <a:solidFill>
                  <a:srgbClr val="267F99"/>
                </a:solidFill>
                <a:effectLst/>
                <a:highlight>
                  <a:srgbClr val="FFFFFF"/>
                </a:highlight>
                <a:latin typeface="PragmataPro Mono Liga" panose="02000509040000020004" pitchFamily="49" charset="0"/>
              </a:rPr>
              <a:t>std</a:t>
            </a:r>
            <a:r>
              <a:rPr lang="en-US" sz="2400" b="0">
                <a:solidFill>
                  <a:srgbClr val="000000"/>
                </a:solidFill>
                <a:effectLst/>
                <a:highlight>
                  <a:srgbClr val="FFFFFF"/>
                </a:highlight>
                <a:latin typeface="PragmataPro Mono Liga" panose="02000509040000020004" pitchFamily="49" charset="0"/>
              </a:rPr>
              <a:t>::cin  &gt;&gt; </a:t>
            </a:r>
            <a:r>
              <a:rPr lang="en-US" sz="2400" b="0">
                <a:solidFill>
                  <a:srgbClr val="001080"/>
                </a:solidFill>
                <a:effectLst/>
                <a:highlight>
                  <a:srgbClr val="FFFFFF"/>
                </a:highlight>
                <a:latin typeface="PragmataPro Mono Liga" panose="02000509040000020004" pitchFamily="49" charset="0"/>
              </a:rPr>
              <a:t>A</a:t>
            </a:r>
            <a:r>
              <a:rPr lang="en-US" sz="2400" b="0">
                <a:solidFill>
                  <a:srgbClr val="000000"/>
                </a:solidFill>
                <a:effectLst/>
                <a:highlight>
                  <a:srgbClr val="FFFFFF"/>
                </a:highlight>
                <a:latin typeface="PragmataPro Mono Liga" panose="02000509040000020004" pitchFamily="49" charset="0"/>
              </a:rPr>
              <a:t>[i];</a:t>
            </a:r>
          </a:p>
          <a:p>
            <a:pPr lvl="1"/>
            <a:r>
              <a:rPr lang="en-US" sz="2400" b="0">
                <a:solidFill>
                  <a:srgbClr val="000000"/>
                </a:solidFill>
                <a:effectLst/>
                <a:highlight>
                  <a:srgbClr val="FFFFFF"/>
                </a:highlight>
                <a:latin typeface="PragmataPro Mono Liga" panose="02000509040000020004" pitchFamily="49" charset="0"/>
              </a:rPr>
              <a:t>}</a:t>
            </a:r>
          </a:p>
          <a:p>
            <a:r>
              <a:rPr lang="en-US" sz="2400" b="0">
                <a:solidFill>
                  <a:srgbClr val="000000"/>
                </a:solidFill>
                <a:effectLst/>
                <a:highlight>
                  <a:srgbClr val="FFFFFF"/>
                </a:highlight>
                <a:latin typeface="PragmataPro Mono Liga" panose="02000509040000020004" pitchFamily="49" charset="0"/>
              </a:rPr>
              <a:t>}</a:t>
            </a:r>
          </a:p>
        </p:txBody>
      </p:sp>
      <p:sp>
        <p:nvSpPr>
          <p:cNvPr id="3" name="Date Placeholder 2">
            <a:extLst>
              <a:ext uri="{FF2B5EF4-FFF2-40B4-BE49-F238E27FC236}">
                <a16:creationId xmlns:a16="http://schemas.microsoft.com/office/drawing/2014/main" id="{D48A750B-DD0B-DDDE-5137-7F05BCDDC266}"/>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693CE892-345E-1AB8-64FF-45E60990A1B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8" name="Slide Number Placeholder 7">
            <a:extLst>
              <a:ext uri="{FF2B5EF4-FFF2-40B4-BE49-F238E27FC236}">
                <a16:creationId xmlns:a16="http://schemas.microsoft.com/office/drawing/2014/main" id="{AC874C5D-D464-B051-6F63-6097EC1C4427}"/>
              </a:ext>
            </a:extLst>
          </p:cNvPr>
          <p:cNvSpPr>
            <a:spLocks noGrp="1"/>
          </p:cNvSpPr>
          <p:nvPr>
            <p:ph type="sldNum" sz="quarter" idx="12"/>
          </p:nvPr>
        </p:nvSpPr>
        <p:spPr/>
        <p:txBody>
          <a:bodyPr/>
          <a:lstStyle/>
          <a:p>
            <a:fld id="{D8B0B3AC-44A8-D142-AAF6-9A453466E1A4}" type="slidenum">
              <a:rPr lang="en-VN" smtClean="0"/>
              <a:pPr/>
              <a:t>44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2. </a:t>
            </a:r>
            <a:r>
              <a:rPr lang="en-US" sz="4000" dirty="0" err="1">
                <a:ea typeface="Tahoma" panose="020B0604030504040204" charset="0"/>
              </a:rPr>
              <a:t>Xuất</a:t>
            </a:r>
            <a:r>
              <a:rPr lang="en-US" sz="4000" dirty="0">
                <a:ea typeface="Tahoma" panose="020B0604030504040204" charset="0"/>
              </a:rPr>
              <a:t> </a:t>
            </a:r>
            <a:r>
              <a:rPr lang="en-US" sz="4000" dirty="0" err="1">
                <a:ea typeface="Tahoma" panose="020B0604030504040204" charset="0"/>
              </a:rPr>
              <a:t>mảng</a:t>
            </a:r>
            <a:endParaRPr lang="en-US" sz="4000" dirty="0">
              <a:ea typeface="Tahoma" panose="020B0604030504040204" charset="0"/>
            </a:endParaRPr>
          </a:p>
        </p:txBody>
      </p:sp>
      <p:sp>
        <p:nvSpPr>
          <p:cNvPr id="3" name="Content Placeholder 2"/>
          <p:cNvSpPr>
            <a:spLocks noGrp="1"/>
          </p:cNvSpPr>
          <p:nvPr>
            <p:ph idx="1"/>
          </p:nvPr>
        </p:nvSpPr>
        <p:spPr/>
        <p:txBody>
          <a:bodyPr>
            <a:normAutofit/>
          </a:bodyPr>
          <a:lstStyle/>
          <a:p>
            <a:r>
              <a:rPr lang="en-US" sz="2400" b="1" dirty="0" err="1">
                <a:solidFill>
                  <a:schemeClr val="tx1">
                    <a:lumMod val="50000"/>
                  </a:schemeClr>
                </a:solidFill>
                <a:ea typeface="Tahoma" panose="020B0604030504040204" charset="0"/>
              </a:rPr>
              <a:t>Yêu</a:t>
            </a:r>
            <a:r>
              <a:rPr lang="en-US" sz="2400" b="1" dirty="0">
                <a:solidFill>
                  <a:schemeClr val="tx1">
                    <a:lumMod val="50000"/>
                  </a:schemeClr>
                </a:solidFill>
                <a:ea typeface="Tahoma" panose="020B0604030504040204" charset="0"/>
              </a:rPr>
              <a:t> </a:t>
            </a:r>
            <a:r>
              <a:rPr lang="en-US" sz="2400" b="1" dirty="0" err="1">
                <a:solidFill>
                  <a:schemeClr val="tx1">
                    <a:lumMod val="50000"/>
                  </a:schemeClr>
                </a:solidFill>
                <a:ea typeface="Tahoma" panose="020B0604030504040204" charset="0"/>
              </a:rPr>
              <a:t>cầu</a:t>
            </a:r>
            <a:r>
              <a:rPr lang="en-US" sz="2400" b="1" dirty="0">
                <a:solidFill>
                  <a:schemeClr val="tx1">
                    <a:lumMod val="50000"/>
                  </a:schemeClr>
                </a:solidFill>
                <a:ea typeface="Tahoma" panose="020B0604030504040204" charset="0"/>
              </a:rPr>
              <a:t>: </a:t>
            </a:r>
            <a:r>
              <a:rPr lang="vi-VN" sz="2400" dirty="0">
                <a:solidFill>
                  <a:schemeClr val="tx1">
                    <a:lumMod val="50000"/>
                  </a:schemeClr>
                </a:solidFill>
                <a:ea typeface="Tahoma" panose="020B0604030504040204" charset="0"/>
              </a:rPr>
              <a:t>Cho trước mảng a, số lượng phần tử n. Hãy xuất nội dung mảng a ra màn hình. </a:t>
            </a:r>
          </a:p>
          <a:p>
            <a:endParaRPr lang="en-US" sz="2400" dirty="0">
              <a:solidFill>
                <a:schemeClr val="tx1">
                  <a:lumMod val="50000"/>
                </a:schemeClr>
              </a:solidFill>
            </a:endParaRPr>
          </a:p>
        </p:txBody>
      </p:sp>
      <p:sp>
        <p:nvSpPr>
          <p:cNvPr id="5" name="Content Placeholder 5"/>
          <p:cNvSpPr txBox="1"/>
          <p:nvPr/>
        </p:nvSpPr>
        <p:spPr>
          <a:xfrm>
            <a:off x="2570999" y="2551117"/>
            <a:ext cx="6905510" cy="1620833"/>
          </a:xfrm>
          <a:prstGeom prst="rect">
            <a:avLst/>
          </a:prstGeom>
          <a:noFill/>
          <a:ln>
            <a:solidFill>
              <a:schemeClr val="accent6"/>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r>
              <a:rPr lang="en-US" sz="2400" dirty="0">
                <a:solidFill>
                  <a:srgbClr val="0000FF"/>
                </a:solidFill>
                <a:latin typeface="Fira Code" panose="020B0809050000020004" pitchFamily="49" charset="0"/>
              </a:rPr>
              <a:t>void</a:t>
            </a:r>
            <a:r>
              <a:rPr lang="en-US" sz="2400" dirty="0">
                <a:solidFill>
                  <a:srgbClr val="000000"/>
                </a:solidFill>
                <a:latin typeface="Fira Code" panose="020B0809050000020004" pitchFamily="49" charset="0"/>
              </a:rPr>
              <a:t> </a:t>
            </a:r>
            <a:r>
              <a:rPr lang="en-US" sz="2400" dirty="0" err="1">
                <a:solidFill>
                  <a:srgbClr val="795E26"/>
                </a:solidFill>
                <a:latin typeface="Fira Code" panose="020B0809050000020004" pitchFamily="49" charset="0"/>
              </a:rPr>
              <a:t>XuatMang</a:t>
            </a:r>
            <a:r>
              <a:rPr lang="en-US" sz="2400" dirty="0">
                <a:solidFill>
                  <a:srgbClr val="000000"/>
                </a:solidFill>
                <a:latin typeface="Fira Code" panose="020B0809050000020004" pitchFamily="49" charset="0"/>
              </a:rPr>
              <a:t>(</a:t>
            </a:r>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a:t>
            </a:r>
            <a:r>
              <a:rPr lang="en-US" sz="2400">
                <a:solidFill>
                  <a:srgbClr val="000000"/>
                </a:solidFill>
                <a:latin typeface="Fira Code" panose="020B0809050000020004" pitchFamily="49" charset="0"/>
              </a:rPr>
              <a:t>A[MAXN], </a:t>
            </a:r>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N) {</a:t>
            </a:r>
          </a:p>
          <a:p>
            <a:pPr lvl="1"/>
            <a:r>
              <a:rPr lang="en-US" sz="2400" dirty="0">
                <a:solidFill>
                  <a:srgbClr val="AF00DB"/>
                </a:solidFill>
                <a:latin typeface="Fira Code" panose="020B0809050000020004" pitchFamily="49" charset="0"/>
              </a:rPr>
              <a:t>for</a:t>
            </a:r>
            <a:r>
              <a:rPr lang="en-US" sz="2400" dirty="0">
                <a:solidFill>
                  <a:srgbClr val="000000"/>
                </a:solidFill>
                <a:latin typeface="Fira Code" panose="020B0809050000020004" pitchFamily="49" charset="0"/>
              </a:rPr>
              <a:t> (</a:t>
            </a:r>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a:t>
            </a:r>
            <a:r>
              <a:rPr lang="en-US" sz="2400" dirty="0" err="1">
                <a:solidFill>
                  <a:srgbClr val="000000"/>
                </a:solidFill>
                <a:latin typeface="Fira Code" panose="020B0809050000020004" pitchFamily="49" charset="0"/>
              </a:rPr>
              <a:t>i</a:t>
            </a:r>
            <a:r>
              <a:rPr lang="en-US" sz="2400" dirty="0">
                <a:solidFill>
                  <a:srgbClr val="000000"/>
                </a:solidFill>
                <a:latin typeface="Fira Code" panose="020B0809050000020004" pitchFamily="49" charset="0"/>
              </a:rPr>
              <a:t> = </a:t>
            </a:r>
            <a:r>
              <a:rPr lang="en-US" sz="2400" dirty="0">
                <a:solidFill>
                  <a:srgbClr val="09885A"/>
                </a:solidFill>
                <a:latin typeface="Fira Code" panose="020B0809050000020004" pitchFamily="49" charset="0"/>
              </a:rPr>
              <a:t>0</a:t>
            </a:r>
            <a:r>
              <a:rPr lang="en-US" sz="2400" dirty="0">
                <a:solidFill>
                  <a:srgbClr val="000000"/>
                </a:solidFill>
                <a:latin typeface="Fira Code" panose="020B0809050000020004" pitchFamily="49" charset="0"/>
              </a:rPr>
              <a:t>; </a:t>
            </a:r>
            <a:r>
              <a:rPr lang="en-US" sz="2400" dirty="0" err="1">
                <a:solidFill>
                  <a:srgbClr val="000000"/>
                </a:solidFill>
                <a:latin typeface="Fira Code" panose="020B0809050000020004" pitchFamily="49" charset="0"/>
              </a:rPr>
              <a:t>i</a:t>
            </a:r>
            <a:r>
              <a:rPr lang="en-US" sz="2400" dirty="0">
                <a:solidFill>
                  <a:srgbClr val="000000"/>
                </a:solidFill>
                <a:latin typeface="Fira Code" panose="020B0809050000020004" pitchFamily="49" charset="0"/>
              </a:rPr>
              <a:t> &lt; N; </a:t>
            </a:r>
            <a:r>
              <a:rPr lang="en-US" sz="2400" dirty="0" err="1">
                <a:solidFill>
                  <a:srgbClr val="000000"/>
                </a:solidFill>
                <a:latin typeface="Fira Code" panose="020B0809050000020004" pitchFamily="49" charset="0"/>
              </a:rPr>
              <a:t>i</a:t>
            </a:r>
            <a:r>
              <a:rPr lang="en-US" sz="2400" dirty="0">
                <a:solidFill>
                  <a:srgbClr val="000000"/>
                </a:solidFill>
                <a:latin typeface="Fira Code" panose="020B0809050000020004" pitchFamily="49" charset="0"/>
              </a:rPr>
              <a:t>++)</a:t>
            </a:r>
          </a:p>
          <a:p>
            <a:pPr lvl="1"/>
            <a:r>
              <a:rPr lang="en-US" sz="2400" dirty="0">
                <a:solidFill>
                  <a:srgbClr val="000000"/>
                </a:solidFill>
                <a:latin typeface="Fira Code" panose="020B0809050000020004" pitchFamily="49" charset="0"/>
              </a:rPr>
              <a:t>	</a:t>
            </a:r>
            <a:r>
              <a:rPr lang="en-US" sz="2400" dirty="0" err="1">
                <a:solidFill>
                  <a:srgbClr val="000000"/>
                </a:solidFill>
                <a:latin typeface="Fira Code" panose="020B0809050000020004" pitchFamily="49" charset="0"/>
              </a:rPr>
              <a:t>std</a:t>
            </a:r>
            <a:r>
              <a:rPr lang="en-US" sz="2400" dirty="0">
                <a:solidFill>
                  <a:srgbClr val="000000"/>
                </a:solidFill>
                <a:latin typeface="Fira Code" panose="020B0809050000020004" pitchFamily="49" charset="0"/>
              </a:rPr>
              <a:t>::</a:t>
            </a:r>
            <a:r>
              <a:rPr lang="en-US" sz="2400" dirty="0" err="1">
                <a:solidFill>
                  <a:srgbClr val="000000"/>
                </a:solidFill>
                <a:latin typeface="Fira Code" panose="020B0809050000020004" pitchFamily="49" charset="0"/>
              </a:rPr>
              <a:t>cout</a:t>
            </a:r>
            <a:r>
              <a:rPr lang="en-US" sz="2400" dirty="0">
                <a:solidFill>
                  <a:srgbClr val="000000"/>
                </a:solidFill>
                <a:latin typeface="Fira Code" panose="020B0809050000020004" pitchFamily="49" charset="0"/>
              </a:rPr>
              <a:t> &lt;&lt; A[</a:t>
            </a:r>
            <a:r>
              <a:rPr lang="en-US" sz="2400" dirty="0" err="1">
                <a:solidFill>
                  <a:srgbClr val="000000"/>
                </a:solidFill>
                <a:latin typeface="Fira Code" panose="020B0809050000020004" pitchFamily="49" charset="0"/>
              </a:rPr>
              <a:t>i</a:t>
            </a:r>
            <a:r>
              <a:rPr lang="en-US" sz="2400" dirty="0">
                <a:solidFill>
                  <a:srgbClr val="000000"/>
                </a:solidFill>
                <a:latin typeface="Fira Code" panose="020B0809050000020004" pitchFamily="49" charset="0"/>
              </a:rPr>
              <a:t>];</a:t>
            </a:r>
          </a:p>
          <a:p>
            <a:r>
              <a:rPr lang="en-US" sz="2400" dirty="0">
                <a:solidFill>
                  <a:srgbClr val="000000"/>
                </a:solidFill>
                <a:latin typeface="Fira Code" panose="020B0809050000020004" pitchFamily="49" charset="0"/>
              </a:rPr>
              <a:t>}</a:t>
            </a:r>
          </a:p>
        </p:txBody>
      </p:sp>
      <p:sp>
        <p:nvSpPr>
          <p:cNvPr id="6" name="Date Placeholder 5">
            <a:extLst>
              <a:ext uri="{FF2B5EF4-FFF2-40B4-BE49-F238E27FC236}">
                <a16:creationId xmlns:a16="http://schemas.microsoft.com/office/drawing/2014/main" id="{A75CBDD6-4105-A2B1-BACD-8D805EE54705}"/>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4F5A17FD-8565-90CC-BF5E-425742DCF3C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8" name="Slide Number Placeholder 7">
            <a:extLst>
              <a:ext uri="{FF2B5EF4-FFF2-40B4-BE49-F238E27FC236}">
                <a16:creationId xmlns:a16="http://schemas.microsoft.com/office/drawing/2014/main" id="{F4144F5A-A478-7D1C-6DD6-6083C17BE8F8}"/>
              </a:ext>
            </a:extLst>
          </p:cNvPr>
          <p:cNvSpPr>
            <a:spLocks noGrp="1"/>
          </p:cNvSpPr>
          <p:nvPr>
            <p:ph type="sldNum" sz="quarter" idx="12"/>
          </p:nvPr>
        </p:nvSpPr>
        <p:spPr/>
        <p:txBody>
          <a:bodyPr/>
          <a:lstStyle/>
          <a:p>
            <a:fld id="{D8B0B3AC-44A8-D142-AAF6-9A453466E1A4}" type="slidenum">
              <a:rPr lang="en-VN" smtClean="0"/>
              <a:pPr/>
              <a:t>45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3. </a:t>
            </a:r>
            <a:r>
              <a:rPr lang="en-US" sz="4000" dirty="0" err="1"/>
              <a:t>Tìm</a:t>
            </a:r>
            <a:r>
              <a:rPr lang="en-US" sz="4000" dirty="0"/>
              <a:t> </a:t>
            </a:r>
            <a:r>
              <a:rPr lang="en-US" sz="4000" dirty="0" err="1"/>
              <a:t>kiếm</a:t>
            </a:r>
            <a:r>
              <a:rPr lang="en-US" sz="4000" dirty="0"/>
              <a:t> 1 </a:t>
            </a:r>
            <a:r>
              <a:rPr lang="en-US" sz="4000" dirty="0" err="1"/>
              <a:t>phần</a:t>
            </a:r>
            <a:r>
              <a:rPr lang="en-US" sz="4000" dirty="0"/>
              <a:t> </a:t>
            </a:r>
            <a:r>
              <a:rPr lang="en-US" sz="4000" dirty="0" err="1"/>
              <a:t>tử</a:t>
            </a:r>
            <a:r>
              <a:rPr lang="en-US" sz="4000" dirty="0"/>
              <a:t> </a:t>
            </a:r>
            <a:r>
              <a:rPr lang="en-US" sz="4000" dirty="0" err="1"/>
              <a:t>trong</a:t>
            </a:r>
            <a:r>
              <a:rPr lang="en-US" sz="4000" dirty="0"/>
              <a:t> </a:t>
            </a:r>
            <a:r>
              <a:rPr lang="en-US" sz="4000" dirty="0" err="1"/>
              <a:t>mảng</a:t>
            </a:r>
            <a:endParaRPr lang="en-US" sz="4000" dirty="0"/>
          </a:p>
        </p:txBody>
      </p:sp>
      <p:sp>
        <p:nvSpPr>
          <p:cNvPr id="3" name="Content Placeholder 2"/>
          <p:cNvSpPr>
            <a:spLocks noGrp="1"/>
          </p:cNvSpPr>
          <p:nvPr>
            <p:ph idx="1"/>
          </p:nvPr>
        </p:nvSpPr>
        <p:spPr/>
        <p:txBody>
          <a:bodyPr>
            <a:normAutofit/>
          </a:bodyPr>
          <a:lstStyle/>
          <a:p>
            <a:r>
              <a:rPr lang="en-US" sz="2400" b="1" dirty="0" err="1">
                <a:solidFill>
                  <a:schemeClr val="tx1">
                    <a:lumMod val="50000"/>
                  </a:schemeClr>
                </a:solidFill>
                <a:latin typeface="Tahoma" panose="020B0604030504040204" charset="0"/>
                <a:ea typeface="Tahoma" panose="020B0604030504040204" charset="0"/>
                <a:cs typeface="Tahoma" panose="020B0604030504040204" charset="0"/>
              </a:rPr>
              <a:t>Yêu</a:t>
            </a:r>
            <a:r>
              <a:rPr lang="en-US" sz="2400" b="1" dirty="0">
                <a:solidFill>
                  <a:schemeClr val="tx1">
                    <a:lumMod val="50000"/>
                  </a:schemeClr>
                </a:solidFill>
                <a:latin typeface="Tahoma" panose="020B0604030504040204" charset="0"/>
                <a:ea typeface="Tahoma" panose="020B0604030504040204" charset="0"/>
                <a:cs typeface="Tahoma" panose="020B0604030504040204" charset="0"/>
              </a:rPr>
              <a:t> </a:t>
            </a:r>
            <a:r>
              <a:rPr lang="en-US" sz="2400" b="1" dirty="0" err="1">
                <a:solidFill>
                  <a:schemeClr val="tx1">
                    <a:lumMod val="50000"/>
                  </a:schemeClr>
                </a:solidFill>
                <a:latin typeface="Tahoma" panose="020B0604030504040204" charset="0"/>
                <a:ea typeface="Tahoma" panose="020B0604030504040204" charset="0"/>
                <a:cs typeface="Tahoma" panose="020B0604030504040204" charset="0"/>
              </a:rPr>
              <a:t>cầu</a:t>
            </a:r>
            <a:r>
              <a:rPr lang="en-US" sz="2400" b="1" dirty="0">
                <a:solidFill>
                  <a:schemeClr val="tx1">
                    <a:lumMod val="50000"/>
                  </a:schemeClr>
                </a:solidFill>
                <a:latin typeface="Tahoma" panose="020B0604030504040204" charset="0"/>
                <a:ea typeface="Tahoma" panose="020B0604030504040204" charset="0"/>
                <a:cs typeface="Tahoma" panose="020B0604030504040204" charset="0"/>
              </a:rPr>
              <a:t>: </a:t>
            </a:r>
            <a:r>
              <a:rPr lang="vi-VN" sz="2400" dirty="0">
                <a:solidFill>
                  <a:schemeClr val="tx1">
                    <a:lumMod val="50000"/>
                  </a:schemeClr>
                </a:solidFill>
                <a:ea typeface="Tahoma" panose="020B0604030504040204" charset="0"/>
                <a:cs typeface="Tahoma" panose="020B0604030504040204" charset="0"/>
              </a:rPr>
              <a:t>Tìm xem phần tử x có nằm trong mảng a kích thước n hay không?</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 </a:t>
            </a:r>
            <a:r>
              <a:rPr lang="vi-VN" sz="2400" dirty="0">
                <a:solidFill>
                  <a:schemeClr val="tx1">
                    <a:lumMod val="50000"/>
                  </a:schemeClr>
                </a:solidFill>
                <a:ea typeface="Tahoma" panose="020B0604030504040204" charset="0"/>
                <a:cs typeface="Tahoma" panose="020B0604030504040204" charset="0"/>
              </a:rPr>
              <a:t>Nếu có thì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xuất</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ra</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màn</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hình</a:t>
            </a:r>
            <a:r>
              <a:rPr lang="vi-VN" sz="2400" dirty="0">
                <a:solidFill>
                  <a:schemeClr val="tx1">
                    <a:lumMod val="50000"/>
                  </a:schemeClr>
                </a:solidFill>
                <a:ea typeface="Tahoma" panose="020B0604030504040204" charset="0"/>
                <a:cs typeface="Tahoma" panose="020B0604030504040204" charset="0"/>
              </a:rPr>
              <a:t> vị trí đầu tiên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tìm</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thấy</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 </a:t>
            </a:r>
            <a:r>
              <a:rPr lang="en-US" sz="2400" dirty="0" err="1">
                <a:solidFill>
                  <a:schemeClr val="tx1">
                    <a:lumMod val="50000"/>
                  </a:schemeClr>
                </a:solidFill>
                <a:latin typeface="Tahoma" panose="020B0604030504040204" charset="0"/>
                <a:ea typeface="Tahoma" panose="020B0604030504040204" charset="0"/>
                <a:cs typeface="Tahoma" panose="020B0604030504040204" charset="0"/>
              </a:rPr>
              <a:t>được</a:t>
            </a:r>
            <a:r>
              <a:rPr lang="en-US" sz="2400" dirty="0">
                <a:solidFill>
                  <a:schemeClr val="tx1">
                    <a:lumMod val="50000"/>
                  </a:schemeClr>
                </a:solidFill>
                <a:latin typeface="Tahoma" panose="020B0604030504040204" charset="0"/>
                <a:ea typeface="Tahoma" panose="020B0604030504040204" charset="0"/>
                <a:cs typeface="Tahoma" panose="020B0604030504040204" charset="0"/>
              </a:rPr>
              <a:t>.</a:t>
            </a:r>
            <a:r>
              <a:rPr lang="vi-VN" sz="2400" dirty="0">
                <a:solidFill>
                  <a:schemeClr val="tx1">
                    <a:lumMod val="50000"/>
                  </a:schemeClr>
                </a:solidFill>
                <a:ea typeface="Tahoma" panose="020B0604030504040204" charset="0"/>
                <a:cs typeface="Tahoma" panose="020B0604030504040204" charset="0"/>
              </a:rPr>
              <a:t> </a:t>
            </a:r>
          </a:p>
          <a:p>
            <a:endParaRPr lang="en-US" sz="2400" dirty="0">
              <a:solidFill>
                <a:schemeClr val="tx1">
                  <a:lumMod val="50000"/>
                </a:schemeClr>
              </a:solidFill>
            </a:endParaRPr>
          </a:p>
        </p:txBody>
      </p:sp>
      <p:sp>
        <p:nvSpPr>
          <p:cNvPr id="5" name="Content Placeholder 5"/>
          <p:cNvSpPr txBox="1"/>
          <p:nvPr/>
        </p:nvSpPr>
        <p:spPr>
          <a:xfrm>
            <a:off x="2200224" y="2657264"/>
            <a:ext cx="6819951" cy="2096257"/>
          </a:xfrm>
          <a:prstGeom prst="rect">
            <a:avLst/>
          </a:prstGeom>
          <a:noFill/>
          <a:ln>
            <a:solidFill>
              <a:schemeClr val="accent6"/>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a:t>
            </a:r>
            <a:r>
              <a:rPr lang="en-US" sz="2400" dirty="0" err="1">
                <a:solidFill>
                  <a:srgbClr val="795E26"/>
                </a:solidFill>
                <a:latin typeface="Fira Code" panose="020B0809050000020004" pitchFamily="49" charset="0"/>
              </a:rPr>
              <a:t>TimKiem</a:t>
            </a:r>
            <a:r>
              <a:rPr lang="en-US" sz="2400" dirty="0">
                <a:solidFill>
                  <a:srgbClr val="000000"/>
                </a:solidFill>
                <a:latin typeface="Fira Code" panose="020B0809050000020004" pitchFamily="49" charset="0"/>
              </a:rPr>
              <a:t>(</a:t>
            </a:r>
            <a:r>
              <a:rPr lang="en-US" sz="2400" err="1">
                <a:solidFill>
                  <a:srgbClr val="0000FF"/>
                </a:solidFill>
                <a:latin typeface="Fira Code" panose="020B0809050000020004" pitchFamily="49" charset="0"/>
              </a:rPr>
              <a:t>int</a:t>
            </a:r>
            <a:r>
              <a:rPr lang="en-US" sz="2400">
                <a:solidFill>
                  <a:srgbClr val="000000"/>
                </a:solidFill>
                <a:latin typeface="Fira Code" panose="020B0809050000020004" pitchFamily="49" charset="0"/>
              </a:rPr>
              <a:t> *a, </a:t>
            </a:r>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n, </a:t>
            </a:r>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x) {</a:t>
            </a:r>
          </a:p>
          <a:p>
            <a:pPr lvl="1"/>
            <a:r>
              <a:rPr lang="en-US" sz="2400">
                <a:solidFill>
                  <a:srgbClr val="AF00DB"/>
                </a:solidFill>
                <a:latin typeface="Fira Code" panose="020B0809050000020004" pitchFamily="49" charset="0"/>
              </a:rPr>
              <a:t>  for</a:t>
            </a:r>
            <a:r>
              <a:rPr lang="en-US" sz="2400">
                <a:solidFill>
                  <a:srgbClr val="000000"/>
                </a:solidFill>
                <a:latin typeface="Fira Code" panose="020B0809050000020004" pitchFamily="49" charset="0"/>
              </a:rPr>
              <a:t> </a:t>
            </a:r>
            <a:r>
              <a:rPr lang="en-US" sz="2400" dirty="0">
                <a:solidFill>
                  <a:srgbClr val="000000"/>
                </a:solidFill>
                <a:latin typeface="Fira Code" panose="020B0809050000020004" pitchFamily="49" charset="0"/>
              </a:rPr>
              <a:t>(</a:t>
            </a:r>
            <a:r>
              <a:rPr lang="en-US" sz="2400" dirty="0" err="1">
                <a:solidFill>
                  <a:srgbClr val="0000FF"/>
                </a:solidFill>
                <a:latin typeface="Fira Code" panose="020B0809050000020004" pitchFamily="49" charset="0"/>
              </a:rPr>
              <a:t>int</a:t>
            </a:r>
            <a:r>
              <a:rPr lang="en-US" sz="2400" dirty="0">
                <a:solidFill>
                  <a:srgbClr val="000000"/>
                </a:solidFill>
                <a:latin typeface="Fira Code" panose="020B0809050000020004" pitchFamily="49" charset="0"/>
              </a:rPr>
              <a:t> </a:t>
            </a:r>
            <a:r>
              <a:rPr lang="en-US" sz="2400" dirty="0" err="1">
                <a:solidFill>
                  <a:srgbClr val="000000"/>
                </a:solidFill>
                <a:latin typeface="Fira Code" panose="020B0809050000020004" pitchFamily="49" charset="0"/>
              </a:rPr>
              <a:t>vt</a:t>
            </a:r>
            <a:r>
              <a:rPr lang="en-US" sz="2400" dirty="0">
                <a:solidFill>
                  <a:srgbClr val="000000"/>
                </a:solidFill>
                <a:latin typeface="Fira Code" panose="020B0809050000020004" pitchFamily="49" charset="0"/>
              </a:rPr>
              <a:t> = </a:t>
            </a:r>
            <a:r>
              <a:rPr lang="en-US" sz="2400" dirty="0">
                <a:solidFill>
                  <a:srgbClr val="09885A"/>
                </a:solidFill>
                <a:latin typeface="Fira Code" panose="020B0809050000020004" pitchFamily="49" charset="0"/>
              </a:rPr>
              <a:t>0</a:t>
            </a:r>
            <a:r>
              <a:rPr lang="en-US" sz="2400" dirty="0">
                <a:solidFill>
                  <a:srgbClr val="000000"/>
                </a:solidFill>
                <a:latin typeface="Fira Code" panose="020B0809050000020004" pitchFamily="49" charset="0"/>
              </a:rPr>
              <a:t>; </a:t>
            </a:r>
            <a:r>
              <a:rPr lang="en-US" sz="2400" dirty="0" err="1">
                <a:solidFill>
                  <a:srgbClr val="000000"/>
                </a:solidFill>
                <a:latin typeface="Fira Code" panose="020B0809050000020004" pitchFamily="49" charset="0"/>
              </a:rPr>
              <a:t>vt</a:t>
            </a:r>
            <a:r>
              <a:rPr lang="en-US" sz="2400" dirty="0">
                <a:solidFill>
                  <a:srgbClr val="000000"/>
                </a:solidFill>
                <a:latin typeface="Fira Code" panose="020B0809050000020004" pitchFamily="49" charset="0"/>
              </a:rPr>
              <a:t> &lt; n; </a:t>
            </a:r>
            <a:r>
              <a:rPr lang="en-US" sz="2400" dirty="0" err="1">
                <a:solidFill>
                  <a:srgbClr val="000000"/>
                </a:solidFill>
                <a:latin typeface="Fira Code" panose="020B0809050000020004" pitchFamily="49" charset="0"/>
              </a:rPr>
              <a:t>vt</a:t>
            </a:r>
            <a:r>
              <a:rPr lang="en-US" sz="2400" dirty="0">
                <a:solidFill>
                  <a:srgbClr val="000000"/>
                </a:solidFill>
                <a:latin typeface="Fira Code" panose="020B0809050000020004" pitchFamily="49" charset="0"/>
              </a:rPr>
              <a:t>++)</a:t>
            </a:r>
          </a:p>
          <a:p>
            <a:pPr lvl="2"/>
            <a:r>
              <a:rPr lang="en-US" sz="2400">
                <a:solidFill>
                  <a:srgbClr val="AF00DB"/>
                </a:solidFill>
                <a:latin typeface="Fira Code" panose="020B0809050000020004" pitchFamily="49" charset="0"/>
              </a:rPr>
              <a:t>    if</a:t>
            </a:r>
            <a:r>
              <a:rPr lang="en-US" sz="2400">
                <a:solidFill>
                  <a:srgbClr val="000000"/>
                </a:solidFill>
                <a:latin typeface="Fira Code" panose="020B0809050000020004" pitchFamily="49" charset="0"/>
              </a:rPr>
              <a:t> </a:t>
            </a:r>
            <a:r>
              <a:rPr lang="en-US" sz="2400" dirty="0">
                <a:solidFill>
                  <a:srgbClr val="000000"/>
                </a:solidFill>
                <a:latin typeface="Fira Code" panose="020B0809050000020004" pitchFamily="49" charset="0"/>
              </a:rPr>
              <a:t>(a[</a:t>
            </a:r>
            <a:r>
              <a:rPr lang="en-US" sz="2400" dirty="0" err="1">
                <a:solidFill>
                  <a:srgbClr val="000000"/>
                </a:solidFill>
                <a:latin typeface="Fira Code" panose="020B0809050000020004" pitchFamily="49" charset="0"/>
              </a:rPr>
              <a:t>vt</a:t>
            </a:r>
            <a:r>
              <a:rPr lang="en-US" sz="2400" dirty="0">
                <a:solidFill>
                  <a:srgbClr val="000000"/>
                </a:solidFill>
                <a:latin typeface="Fira Code" panose="020B0809050000020004" pitchFamily="49" charset="0"/>
              </a:rPr>
              <a:t>] == x) </a:t>
            </a:r>
            <a:r>
              <a:rPr lang="en-US" sz="2400" dirty="0">
                <a:solidFill>
                  <a:srgbClr val="AF00DB"/>
                </a:solidFill>
                <a:latin typeface="Fira Code" panose="020B0809050000020004" pitchFamily="49" charset="0"/>
              </a:rPr>
              <a:t>return</a:t>
            </a:r>
            <a:r>
              <a:rPr lang="en-US" sz="2400" dirty="0">
                <a:solidFill>
                  <a:srgbClr val="000000"/>
                </a:solidFill>
                <a:latin typeface="Fira Code" panose="020B0809050000020004" pitchFamily="49" charset="0"/>
              </a:rPr>
              <a:t> </a:t>
            </a:r>
            <a:r>
              <a:rPr lang="en-US" sz="2400" dirty="0" err="1">
                <a:solidFill>
                  <a:srgbClr val="000000"/>
                </a:solidFill>
                <a:latin typeface="Fira Code" panose="020B0809050000020004" pitchFamily="49" charset="0"/>
              </a:rPr>
              <a:t>vt</a:t>
            </a:r>
            <a:r>
              <a:rPr lang="en-US" sz="2400" dirty="0">
                <a:solidFill>
                  <a:srgbClr val="000000"/>
                </a:solidFill>
                <a:latin typeface="Fira Code" panose="020B0809050000020004" pitchFamily="49" charset="0"/>
              </a:rPr>
              <a:t>;</a:t>
            </a:r>
          </a:p>
          <a:p>
            <a:pPr lvl="1"/>
            <a:r>
              <a:rPr lang="en-US" sz="2400">
                <a:solidFill>
                  <a:srgbClr val="AF00DB"/>
                </a:solidFill>
                <a:latin typeface="Fira Code" panose="020B0809050000020004" pitchFamily="49" charset="0"/>
              </a:rPr>
              <a:t>  return</a:t>
            </a:r>
            <a:r>
              <a:rPr lang="en-US" sz="2400">
                <a:solidFill>
                  <a:srgbClr val="000000"/>
                </a:solidFill>
                <a:latin typeface="Fira Code" panose="020B0809050000020004" pitchFamily="49" charset="0"/>
              </a:rPr>
              <a:t> </a:t>
            </a:r>
            <a:r>
              <a:rPr lang="en-US" sz="2400" dirty="0">
                <a:solidFill>
                  <a:srgbClr val="000000"/>
                </a:solidFill>
                <a:latin typeface="Fira Code" panose="020B0809050000020004" pitchFamily="49" charset="0"/>
              </a:rPr>
              <a:t>-</a:t>
            </a:r>
            <a:r>
              <a:rPr lang="en-US" sz="2400" dirty="0">
                <a:solidFill>
                  <a:srgbClr val="09885A"/>
                </a:solidFill>
                <a:latin typeface="Fira Code" panose="020B0809050000020004" pitchFamily="49" charset="0"/>
              </a:rPr>
              <a:t>1</a:t>
            </a:r>
            <a:r>
              <a:rPr lang="en-US" sz="2400" dirty="0">
                <a:solidFill>
                  <a:srgbClr val="000000"/>
                </a:solidFill>
                <a:latin typeface="Fira Code" panose="020B0809050000020004" pitchFamily="49" charset="0"/>
              </a:rPr>
              <a:t>;</a:t>
            </a:r>
          </a:p>
          <a:p>
            <a:r>
              <a:rPr lang="en-US" sz="2400" dirty="0">
                <a:solidFill>
                  <a:srgbClr val="000000"/>
                </a:solidFill>
                <a:latin typeface="Fira Code" panose="020B0809050000020004" pitchFamily="49" charset="0"/>
              </a:rPr>
              <a:t>}</a:t>
            </a:r>
          </a:p>
          <a:p>
            <a:br>
              <a:rPr lang="en-US" sz="2400" dirty="0">
                <a:solidFill>
                  <a:srgbClr val="000000"/>
                </a:solidFill>
                <a:latin typeface="Fira Code" panose="020B0809050000020004" pitchFamily="49" charset="0"/>
              </a:rPr>
            </a:br>
            <a:endParaRPr lang="en-US" sz="2400" dirty="0">
              <a:solidFill>
                <a:srgbClr val="000000"/>
              </a:solidFill>
              <a:latin typeface="Fira Code" panose="020B0809050000020004" pitchFamily="49" charset="0"/>
            </a:endParaRPr>
          </a:p>
          <a:p>
            <a:pPr algn="just">
              <a:lnSpc>
                <a:spcPct val="150000"/>
              </a:lnSpc>
            </a:pPr>
            <a:endParaRPr lang="en-US" sz="2400" dirty="0">
              <a:solidFill>
                <a:schemeClr val="tx2"/>
              </a:solidFill>
              <a:latin typeface="Tahoma" panose="020B0604030504040204" charset="0"/>
              <a:ea typeface="Tahoma" panose="020B0604030504040204" charset="0"/>
              <a:cs typeface="Tahoma" panose="020B0604030504040204" charset="0"/>
            </a:endParaRPr>
          </a:p>
        </p:txBody>
      </p:sp>
      <p:sp>
        <p:nvSpPr>
          <p:cNvPr id="6" name="Date Placeholder 5">
            <a:extLst>
              <a:ext uri="{FF2B5EF4-FFF2-40B4-BE49-F238E27FC236}">
                <a16:creationId xmlns:a16="http://schemas.microsoft.com/office/drawing/2014/main" id="{C3576364-C7FA-2B38-3343-51F9F6480735}"/>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A0CD6E1C-5AC2-D46A-0A6E-1110ED5FEFAF}"/>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8" name="Slide Number Placeholder 7">
            <a:extLst>
              <a:ext uri="{FF2B5EF4-FFF2-40B4-BE49-F238E27FC236}">
                <a16:creationId xmlns:a16="http://schemas.microsoft.com/office/drawing/2014/main" id="{DB37A90D-2F62-4F33-D806-D6F1D516CF5B}"/>
              </a:ext>
            </a:extLst>
          </p:cNvPr>
          <p:cNvSpPr>
            <a:spLocks noGrp="1"/>
          </p:cNvSpPr>
          <p:nvPr>
            <p:ph type="sldNum" sz="quarter" idx="12"/>
          </p:nvPr>
        </p:nvSpPr>
        <p:spPr/>
        <p:txBody>
          <a:bodyPr/>
          <a:lstStyle/>
          <a:p>
            <a:fld id="{D8B0B3AC-44A8-D142-AAF6-9A453466E1A4}" type="slidenum">
              <a:rPr lang="en-VN" smtClean="0"/>
              <a:pPr/>
              <a:t>46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4. </a:t>
            </a:r>
            <a:r>
              <a:rPr lang="en-US" sz="4000" dirty="0" err="1"/>
              <a:t>Tìm</a:t>
            </a:r>
            <a:r>
              <a:rPr lang="en-US" sz="4000" dirty="0"/>
              <a:t> </a:t>
            </a:r>
            <a:r>
              <a:rPr lang="en-US" sz="4000" dirty="0" err="1"/>
              <a:t>giá</a:t>
            </a:r>
            <a:r>
              <a:rPr lang="en-US" sz="4000" dirty="0"/>
              <a:t> </a:t>
            </a:r>
            <a:r>
              <a:rPr lang="en-US" sz="4000" dirty="0" err="1"/>
              <a:t>trị</a:t>
            </a:r>
            <a:r>
              <a:rPr lang="en-US" sz="4000" dirty="0"/>
              <a:t> </a:t>
            </a:r>
            <a:r>
              <a:rPr lang="en-US" sz="4000" dirty="0" err="1"/>
              <a:t>nhỏ</a:t>
            </a:r>
            <a:r>
              <a:rPr lang="en-US" sz="4000" dirty="0"/>
              <a:t> </a:t>
            </a:r>
            <a:r>
              <a:rPr lang="en-US" sz="4000" dirty="0" err="1"/>
              <a:t>nhất</a:t>
            </a:r>
            <a:r>
              <a:rPr lang="en-US" sz="4000" dirty="0"/>
              <a:t>/</a:t>
            </a:r>
            <a:r>
              <a:rPr lang="en-US" sz="4000" dirty="0" err="1"/>
              <a:t>lớn</a:t>
            </a:r>
            <a:r>
              <a:rPr lang="en-US" sz="4000" dirty="0"/>
              <a:t> </a:t>
            </a:r>
            <a:r>
              <a:rPr lang="en-US" sz="4000" dirty="0" err="1"/>
              <a:t>nhất</a:t>
            </a:r>
            <a:r>
              <a:rPr lang="en-US" sz="4000" dirty="0"/>
              <a:t> </a:t>
            </a:r>
            <a:r>
              <a:rPr lang="en-US" sz="4000" dirty="0" err="1"/>
              <a:t>của</a:t>
            </a:r>
            <a:r>
              <a:rPr lang="en-US" sz="4000" dirty="0"/>
              <a:t> </a:t>
            </a:r>
            <a:r>
              <a:rPr lang="en-US" sz="4000" dirty="0" err="1"/>
              <a:t>mảng</a:t>
            </a:r>
            <a:r>
              <a:rPr lang="en-US" sz="4000" dirty="0"/>
              <a:t> </a:t>
            </a:r>
          </a:p>
        </p:txBody>
      </p:sp>
      <p:sp>
        <p:nvSpPr>
          <p:cNvPr id="3" name="Content Placeholder 2"/>
          <p:cNvSpPr>
            <a:spLocks noGrp="1"/>
          </p:cNvSpPr>
          <p:nvPr>
            <p:ph idx="1"/>
          </p:nvPr>
        </p:nvSpPr>
        <p:spPr>
          <a:xfrm>
            <a:off x="774145" y="1129049"/>
            <a:ext cx="10579654" cy="4943139"/>
          </a:xfrm>
        </p:spPr>
        <p:txBody>
          <a:bodyPr>
            <a:noAutofit/>
          </a:bodyPr>
          <a:lstStyle/>
          <a:p>
            <a:pPr marL="25400" indent="0">
              <a:lnSpc>
                <a:spcPct val="100000"/>
              </a:lnSpc>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Max</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 {</a:t>
            </a:r>
          </a:p>
          <a:p>
            <a:pPr marL="385445" lvl="2" indent="0">
              <a:lnSpc>
                <a:spcPct val="100000"/>
              </a:lnSpc>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Max = a[</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385445" lvl="2" indent="0">
              <a:lnSpc>
                <a:spcPct val="100000"/>
              </a:lnSpc>
              <a:buNone/>
            </a:pPr>
            <a:r>
              <a:rPr lang="en-US" dirty="0">
                <a:solidFill>
                  <a:srgbClr val="AF00DB"/>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n;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745490" lvl="4" indent="0">
              <a:lnSpc>
                <a:spcPct val="100000"/>
              </a:lnSpc>
              <a:buNone/>
            </a:pPr>
            <a:r>
              <a:rPr lang="en-US" sz="2000" dirty="0">
                <a:solidFill>
                  <a:srgbClr val="AF00DB"/>
                </a:solidFill>
                <a:latin typeface="Consolas" panose="020B0609020204030204" pitchFamily="49" charset="0"/>
              </a:rPr>
              <a:t>	if</a:t>
            </a:r>
            <a:r>
              <a:rPr lang="en-US" sz="2000" dirty="0">
                <a:solidFill>
                  <a:srgbClr val="000000"/>
                </a:solidFill>
                <a:latin typeface="Consolas" panose="020B0609020204030204" pitchFamily="49" charset="0"/>
              </a:rPr>
              <a:t> (Max &lt; 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áp</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dụng</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kỹ</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thuật</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lính</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canh</a:t>
            </a:r>
            <a:endParaRPr lang="en-US" sz="2000" dirty="0">
              <a:solidFill>
                <a:srgbClr val="000000"/>
              </a:solidFill>
              <a:latin typeface="Consolas" panose="020B0609020204030204" pitchFamily="49" charset="0"/>
            </a:endParaRPr>
          </a:p>
          <a:p>
            <a:pPr marL="745490" lvl="4" indent="0">
              <a:lnSpc>
                <a:spcPct val="100000"/>
              </a:lnSpc>
              <a:buNone/>
            </a:pPr>
            <a:r>
              <a:rPr lang="en-US" sz="2000" dirty="0">
                <a:solidFill>
                  <a:srgbClr val="000000"/>
                </a:solidFill>
                <a:latin typeface="Consolas" panose="020B0609020204030204" pitchFamily="49" charset="0"/>
              </a:rPr>
              <a:t>		Max = 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marL="385445" lvl="2" indent="0">
              <a:lnSpc>
                <a:spcPct val="100000"/>
              </a:lnSpc>
              <a:buNone/>
            </a:pP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Max;</a:t>
            </a:r>
          </a:p>
          <a:p>
            <a:pPr marL="25400" indent="0">
              <a:lnSpc>
                <a:spcPct val="100000"/>
              </a:lnSpc>
              <a:buNone/>
            </a:pPr>
            <a:r>
              <a:rPr lang="en-US" sz="2000" dirty="0">
                <a:solidFill>
                  <a:srgbClr val="000000"/>
                </a:solidFill>
                <a:latin typeface="Consolas" panose="020B0609020204030204" pitchFamily="49" charset="0"/>
              </a:rPr>
              <a:t>}</a:t>
            </a:r>
          </a:p>
          <a:p>
            <a:pPr marL="25400" indent="0">
              <a:lnSpc>
                <a:spcPct val="100000"/>
              </a:lnSpc>
              <a:buNone/>
            </a:pP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Min</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 {</a:t>
            </a:r>
          </a:p>
          <a:p>
            <a:pPr marL="385445" lvl="2" indent="0">
              <a:lnSpc>
                <a:spcPct val="100000"/>
              </a:lnSpc>
              <a:buNone/>
            </a:pP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Min = a[</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385445" lvl="2" indent="0">
              <a:lnSpc>
                <a:spcPct val="100000"/>
              </a:lnSpc>
              <a:buNone/>
            </a:pPr>
            <a:r>
              <a:rPr lang="en-US" dirty="0">
                <a:solidFill>
                  <a:srgbClr val="AF00DB"/>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1</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n;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925830" lvl="5" indent="0">
              <a:lnSpc>
                <a:spcPct val="100000"/>
              </a:lnSpc>
              <a:buNone/>
            </a:pP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áp</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dụng</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kỹ</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thuật</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lính</a:t>
            </a:r>
            <a:r>
              <a:rPr lang="en-US" sz="2000" dirty="0">
                <a:solidFill>
                  <a:srgbClr val="008000"/>
                </a:solidFill>
                <a:latin typeface="Consolas" panose="020B0609020204030204" pitchFamily="49" charset="0"/>
              </a:rPr>
              <a:t> </a:t>
            </a:r>
            <a:r>
              <a:rPr lang="en-US" sz="2000" dirty="0" err="1">
                <a:solidFill>
                  <a:srgbClr val="008000"/>
                </a:solidFill>
                <a:latin typeface="Consolas" panose="020B0609020204030204" pitchFamily="49" charset="0"/>
              </a:rPr>
              <a:t>canh</a:t>
            </a:r>
            <a:endParaRPr lang="en-US" sz="2000" dirty="0">
              <a:solidFill>
                <a:srgbClr val="000000"/>
              </a:solidFill>
              <a:latin typeface="Consolas" panose="020B0609020204030204" pitchFamily="49" charset="0"/>
            </a:endParaRPr>
          </a:p>
          <a:p>
            <a:pPr marL="925830" lvl="5" indent="0">
              <a:lnSpc>
                <a:spcPct val="100000"/>
              </a:lnSpc>
              <a:buNone/>
            </a:pP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(Min &gt; 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Min = 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marL="385445" lvl="2" indent="0">
              <a:lnSpc>
                <a:spcPct val="100000"/>
              </a:lnSpc>
              <a:buNone/>
            </a:pPr>
            <a:r>
              <a:rPr lang="en-US" dirty="0">
                <a:solidFill>
                  <a:srgbClr val="AF00DB"/>
                </a:solidFill>
                <a:latin typeface="Consolas" panose="020B0609020204030204" pitchFamily="49" charset="0"/>
              </a:rPr>
              <a:t>return</a:t>
            </a:r>
            <a:r>
              <a:rPr lang="en-US" dirty="0">
                <a:solidFill>
                  <a:srgbClr val="000000"/>
                </a:solidFill>
                <a:latin typeface="Consolas" panose="020B0609020204030204" pitchFamily="49" charset="0"/>
              </a:rPr>
              <a:t> Min;</a:t>
            </a:r>
          </a:p>
          <a:p>
            <a:pPr marL="25400" indent="0">
              <a:lnSpc>
                <a:spcPct val="100000"/>
              </a:lnSpc>
              <a:buNone/>
            </a:pPr>
            <a:r>
              <a:rPr lang="en-US" sz="2000" dirty="0">
                <a:solidFill>
                  <a:srgbClr val="000000"/>
                </a:solidFill>
                <a:latin typeface="Consolas" panose="020B0609020204030204" pitchFamily="49" charset="0"/>
              </a:rPr>
              <a:t>}</a:t>
            </a:r>
            <a:endParaRPr lang="en-US" sz="2000" dirty="0">
              <a:latin typeface="Consolas" panose="020B0609020204030204" pitchFamily="49" charset="0"/>
            </a:endParaRPr>
          </a:p>
        </p:txBody>
      </p:sp>
      <p:sp>
        <p:nvSpPr>
          <p:cNvPr id="4" name="Date Placeholder 3">
            <a:extLst>
              <a:ext uri="{FF2B5EF4-FFF2-40B4-BE49-F238E27FC236}">
                <a16:creationId xmlns:a16="http://schemas.microsoft.com/office/drawing/2014/main" id="{0EED2A01-35C9-4690-3C26-208D1932CBF6}"/>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561FC7E2-48C5-0AFE-5550-5A778BEECAE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9BAB33D-2116-33AB-71C9-BBC5F1F8BC4B}"/>
              </a:ext>
            </a:extLst>
          </p:cNvPr>
          <p:cNvSpPr>
            <a:spLocks noGrp="1"/>
          </p:cNvSpPr>
          <p:nvPr>
            <p:ph type="sldNum" sz="quarter" idx="12"/>
          </p:nvPr>
        </p:nvSpPr>
        <p:spPr/>
        <p:txBody>
          <a:bodyPr/>
          <a:lstStyle/>
          <a:p>
            <a:fld id="{D8B0B3AC-44A8-D142-AAF6-9A453466E1A4}" type="slidenum">
              <a:rPr lang="en-VN" smtClean="0"/>
              <a:pPr/>
              <a:t>47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5. </a:t>
            </a:r>
            <a:r>
              <a:rPr lang="en-US" sz="4000" dirty="0" err="1">
                <a:ea typeface="Tahoma" panose="020B0604030504040204" charset="0"/>
              </a:rPr>
              <a:t>Kiểm</a:t>
            </a:r>
            <a:r>
              <a:rPr lang="en-US" sz="4000" dirty="0">
                <a:ea typeface="Tahoma" panose="020B0604030504040204" charset="0"/>
              </a:rPr>
              <a:t> </a:t>
            </a:r>
            <a:r>
              <a:rPr lang="en-US" sz="4000" dirty="0" err="1">
                <a:ea typeface="Tahoma" panose="020B0604030504040204" charset="0"/>
              </a:rPr>
              <a:t>tra</a:t>
            </a:r>
            <a:r>
              <a:rPr lang="en-US" sz="4000" dirty="0">
                <a:ea typeface="Tahoma" panose="020B0604030504040204" charset="0"/>
              </a:rPr>
              <a:t> </a:t>
            </a:r>
            <a:r>
              <a:rPr lang="en-US" sz="4000" dirty="0" err="1">
                <a:ea typeface="Tahoma" panose="020B0604030504040204" charset="0"/>
              </a:rPr>
              <a:t>tính</a:t>
            </a:r>
            <a:r>
              <a:rPr lang="en-US" sz="4000" dirty="0">
                <a:ea typeface="Tahoma" panose="020B0604030504040204" charset="0"/>
              </a:rPr>
              <a:t> </a:t>
            </a:r>
            <a:r>
              <a:rPr lang="en-US" sz="4000" dirty="0" err="1">
                <a:ea typeface="Tahoma" panose="020B0604030504040204" charset="0"/>
              </a:rPr>
              <a:t>chất</a:t>
            </a:r>
            <a:r>
              <a:rPr lang="en-US" sz="4000" dirty="0">
                <a:ea typeface="Tahoma" panose="020B0604030504040204" charset="0"/>
              </a:rPr>
              <a:t> </a:t>
            </a:r>
            <a:r>
              <a:rPr lang="en-US" sz="4000" dirty="0" err="1">
                <a:ea typeface="Tahoma" panose="020B0604030504040204" charset="0"/>
              </a:rPr>
              <a:t>của</a:t>
            </a:r>
            <a:r>
              <a:rPr lang="en-US" sz="4000" dirty="0">
                <a:ea typeface="Tahoma" panose="020B0604030504040204" charset="0"/>
              </a:rPr>
              <a:t> </a:t>
            </a:r>
            <a:r>
              <a:rPr lang="en-US" sz="4000" dirty="0" err="1">
                <a:ea typeface="Tahoma" panose="020B0604030504040204" charset="0"/>
              </a:rPr>
              <a:t>mảng</a:t>
            </a:r>
            <a:endParaRPr lang="en-US" sz="4000" dirty="0">
              <a:ea typeface="Tahoma" panose="020B0604030504040204" charset="0"/>
            </a:endParaRPr>
          </a:p>
        </p:txBody>
      </p:sp>
      <p:sp>
        <p:nvSpPr>
          <p:cNvPr id="3" name="Content Placeholder 2"/>
          <p:cNvSpPr>
            <a:spLocks noGrp="1"/>
          </p:cNvSpPr>
          <p:nvPr>
            <p:ph idx="1"/>
          </p:nvPr>
        </p:nvSpPr>
        <p:spPr/>
        <p:txBody>
          <a:bodyPr>
            <a:noAutofit/>
          </a:bodyPr>
          <a:lstStyle/>
          <a:p>
            <a:pPr algn="just">
              <a:lnSpc>
                <a:spcPct val="100000"/>
              </a:lnSpc>
            </a:pPr>
            <a:r>
              <a:rPr lang="en-US" sz="2400" b="1" dirty="0" err="1">
                <a:solidFill>
                  <a:schemeClr val="tx1">
                    <a:lumMod val="50000"/>
                  </a:schemeClr>
                </a:solidFill>
                <a:ea typeface="Tahoma" panose="020B0604030504040204" charset="0"/>
              </a:rPr>
              <a:t>Yêu</a:t>
            </a:r>
            <a:r>
              <a:rPr lang="en-US" sz="2400" b="1" dirty="0">
                <a:solidFill>
                  <a:schemeClr val="tx1">
                    <a:lumMod val="50000"/>
                  </a:schemeClr>
                </a:solidFill>
                <a:ea typeface="Tahoma" panose="020B0604030504040204" charset="0"/>
              </a:rPr>
              <a:t> </a:t>
            </a:r>
            <a:r>
              <a:rPr lang="en-US" sz="2400" b="1" dirty="0" err="1">
                <a:solidFill>
                  <a:schemeClr val="tx1">
                    <a:lumMod val="50000"/>
                  </a:schemeClr>
                </a:solidFill>
                <a:ea typeface="Tahoma" panose="020B0604030504040204" charset="0"/>
              </a:rPr>
              <a:t>cầu</a:t>
            </a:r>
            <a:r>
              <a:rPr lang="en-US" sz="2400" b="1" dirty="0">
                <a:solidFill>
                  <a:schemeClr val="tx1">
                    <a:lumMod val="50000"/>
                  </a:schemeClr>
                </a:solidFill>
                <a:ea typeface="Tahoma" panose="020B0604030504040204" charset="0"/>
              </a:rPr>
              <a:t>  </a:t>
            </a:r>
          </a:p>
          <a:p>
            <a:pPr lvl="1" algn="just">
              <a:lnSpc>
                <a:spcPct val="100000"/>
              </a:lnSpc>
            </a:pPr>
            <a:r>
              <a:rPr lang="vi-VN" dirty="0">
                <a:solidFill>
                  <a:schemeClr val="tx1">
                    <a:lumMod val="50000"/>
                  </a:schemeClr>
                </a:solidFill>
                <a:ea typeface="Tahoma" panose="020B0604030504040204" charset="0"/>
              </a:rPr>
              <a:t>Cho trước mảng a, số lượng phần tử n. Mảng a có phải là mảng toàn các số nguyên tố hay không? </a:t>
            </a:r>
            <a:endParaRPr lang="en-US" dirty="0">
              <a:solidFill>
                <a:schemeClr val="tx1">
                  <a:lumMod val="50000"/>
                </a:schemeClr>
              </a:solidFill>
              <a:ea typeface="Tahoma" panose="020B0604030504040204" charset="0"/>
            </a:endParaRPr>
          </a:p>
          <a:p>
            <a:pPr algn="just">
              <a:lnSpc>
                <a:spcPct val="100000"/>
              </a:lnSpc>
            </a:pPr>
            <a:r>
              <a:rPr lang="vi-VN" sz="2400" b="1" dirty="0">
                <a:solidFill>
                  <a:schemeClr val="tx1">
                    <a:lumMod val="50000"/>
                  </a:schemeClr>
                </a:solidFill>
                <a:ea typeface="Tahoma" panose="020B0604030504040204" charset="0"/>
              </a:rPr>
              <a:t>Ý tưởng </a:t>
            </a:r>
            <a:endParaRPr lang="en-US" sz="2400" b="1" dirty="0">
              <a:solidFill>
                <a:schemeClr val="tx1">
                  <a:lumMod val="50000"/>
                </a:schemeClr>
              </a:solidFill>
              <a:ea typeface="Tahoma" panose="020B0604030504040204" charset="0"/>
            </a:endParaRPr>
          </a:p>
          <a:p>
            <a:pPr lvl="1" algn="just">
              <a:lnSpc>
                <a:spcPct val="100000"/>
              </a:lnSpc>
            </a:pPr>
            <a:r>
              <a:rPr lang="en-US">
                <a:solidFill>
                  <a:schemeClr val="tx1">
                    <a:lumMod val="50000"/>
                  </a:schemeClr>
                </a:solidFill>
                <a:ea typeface="Tahoma" panose="020B0604030504040204" charset="0"/>
              </a:rPr>
              <a:t>Ý tưởng </a:t>
            </a:r>
            <a:r>
              <a:rPr lang="vi-VN" dirty="0">
                <a:solidFill>
                  <a:schemeClr val="tx1">
                    <a:lumMod val="50000"/>
                  </a:schemeClr>
                </a:solidFill>
                <a:ea typeface="Tahoma" panose="020B0604030504040204" charset="0"/>
              </a:rPr>
              <a:t>1: Đếm số lượng số ngtố của mảng. Nếu số lượng này bằng đúng n thì mảng toàn ng</a:t>
            </a:r>
            <a:r>
              <a:rPr lang="en-US" dirty="0" err="1">
                <a:solidFill>
                  <a:schemeClr val="tx1">
                    <a:lumMod val="50000"/>
                  </a:schemeClr>
                </a:solidFill>
                <a:ea typeface="Tahoma" panose="020B0604030504040204" charset="0"/>
              </a:rPr>
              <a:t>uyên</a:t>
            </a:r>
            <a:r>
              <a:rPr lang="en-US" dirty="0">
                <a:solidFill>
                  <a:schemeClr val="tx1">
                    <a:lumMod val="50000"/>
                  </a:schemeClr>
                </a:solidFill>
                <a:ea typeface="Tahoma" panose="020B0604030504040204" charset="0"/>
              </a:rPr>
              <a:t> </a:t>
            </a:r>
            <a:r>
              <a:rPr lang="vi-VN" dirty="0">
                <a:solidFill>
                  <a:schemeClr val="tx1">
                    <a:lumMod val="50000"/>
                  </a:schemeClr>
                </a:solidFill>
                <a:ea typeface="Tahoma" panose="020B0604030504040204" charset="0"/>
              </a:rPr>
              <a:t>tố. </a:t>
            </a:r>
          </a:p>
          <a:p>
            <a:pPr lvl="1" algn="just">
              <a:lnSpc>
                <a:spcPct val="100000"/>
              </a:lnSpc>
            </a:pPr>
            <a:r>
              <a:rPr lang="en-US">
                <a:solidFill>
                  <a:schemeClr val="tx1">
                    <a:lumMod val="50000"/>
                  </a:schemeClr>
                </a:solidFill>
                <a:ea typeface="Tahoma" panose="020B0604030504040204" charset="0"/>
              </a:rPr>
              <a:t>Ý tưởng </a:t>
            </a:r>
            <a:r>
              <a:rPr lang="vi-VN" dirty="0">
                <a:solidFill>
                  <a:schemeClr val="tx1">
                    <a:lumMod val="50000"/>
                  </a:schemeClr>
                </a:solidFill>
                <a:ea typeface="Tahoma" panose="020B0604030504040204" charset="0"/>
              </a:rPr>
              <a:t>2: Đếm số lượng số không phải ngtố của mảng. Nếu số lượng này bằng 0 thì mảng toàn ng</a:t>
            </a:r>
            <a:r>
              <a:rPr lang="en-US" dirty="0" err="1">
                <a:solidFill>
                  <a:schemeClr val="tx1">
                    <a:lumMod val="50000"/>
                  </a:schemeClr>
                </a:solidFill>
                <a:ea typeface="Tahoma" panose="020B0604030504040204" charset="0"/>
              </a:rPr>
              <a:t>uyên</a:t>
            </a:r>
            <a:r>
              <a:rPr lang="en-US" dirty="0">
                <a:solidFill>
                  <a:schemeClr val="tx1">
                    <a:lumMod val="50000"/>
                  </a:schemeClr>
                </a:solidFill>
                <a:ea typeface="Tahoma" panose="020B0604030504040204" charset="0"/>
              </a:rPr>
              <a:t> </a:t>
            </a:r>
            <a:r>
              <a:rPr lang="vi-VN" dirty="0">
                <a:solidFill>
                  <a:schemeClr val="tx1">
                    <a:lumMod val="50000"/>
                  </a:schemeClr>
                </a:solidFill>
                <a:ea typeface="Tahoma" panose="020B0604030504040204" charset="0"/>
              </a:rPr>
              <a:t>tố. </a:t>
            </a:r>
            <a:endParaRPr lang="en-US" dirty="0">
              <a:solidFill>
                <a:schemeClr val="tx1">
                  <a:lumMod val="50000"/>
                </a:schemeClr>
              </a:solidFill>
              <a:ea typeface="Tahoma" panose="020B0604030504040204" charset="0"/>
            </a:endParaRPr>
          </a:p>
          <a:p>
            <a:pPr lvl="1" algn="just">
              <a:lnSpc>
                <a:spcPct val="100000"/>
              </a:lnSpc>
            </a:pPr>
            <a:r>
              <a:rPr lang="en-US">
                <a:solidFill>
                  <a:schemeClr val="tx1">
                    <a:lumMod val="50000"/>
                  </a:schemeClr>
                </a:solidFill>
                <a:ea typeface="Tahoma" panose="020B0604030504040204" charset="0"/>
              </a:rPr>
              <a:t>Ý tưởng </a:t>
            </a:r>
            <a:r>
              <a:rPr lang="en-US" dirty="0">
                <a:solidFill>
                  <a:schemeClr val="tx1">
                    <a:lumMod val="50000"/>
                  </a:schemeClr>
                </a:solidFill>
                <a:ea typeface="Tahoma" panose="020B0604030504040204" charset="0"/>
              </a:rPr>
              <a:t>3: </a:t>
            </a:r>
            <a:r>
              <a:rPr lang="en-US" dirty="0" err="1">
                <a:solidFill>
                  <a:schemeClr val="tx1">
                    <a:lumMod val="50000"/>
                  </a:schemeClr>
                </a:solidFill>
                <a:ea typeface="Tahoma" panose="020B0604030504040204" charset="0"/>
              </a:rPr>
              <a:t>Tìm</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xem</a:t>
            </a:r>
            <a:r>
              <a:rPr lang="en-US" dirty="0">
                <a:solidFill>
                  <a:schemeClr val="tx1">
                    <a:lumMod val="50000"/>
                  </a:schemeClr>
                </a:solidFill>
                <a:ea typeface="Tahoma" panose="020B0604030504040204" charset="0"/>
              </a:rPr>
              <a:t> có </a:t>
            </a:r>
            <a:r>
              <a:rPr lang="en-US" dirty="0" err="1">
                <a:solidFill>
                  <a:schemeClr val="tx1">
                    <a:lumMod val="50000"/>
                  </a:schemeClr>
                </a:solidFill>
                <a:ea typeface="Tahoma" panose="020B0604030504040204" charset="0"/>
              </a:rPr>
              <a:t>phần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tử</a:t>
            </a:r>
            <a:r>
              <a:rPr lang="en-US" dirty="0">
                <a:solidFill>
                  <a:schemeClr val="tx1">
                    <a:lumMod val="50000"/>
                  </a:schemeClr>
                </a:solidFill>
                <a:ea typeface="Tahoma" panose="020B0604030504040204" charset="0"/>
              </a:rPr>
              <a:t> nào </a:t>
            </a:r>
            <a:r>
              <a:rPr lang="en-US" dirty="0" err="1">
                <a:solidFill>
                  <a:schemeClr val="tx1">
                    <a:lumMod val="50000"/>
                  </a:schemeClr>
                </a:solidFill>
                <a:ea typeface="Tahoma" panose="020B0604030504040204" charset="0"/>
              </a:rPr>
              <a:t>không</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phải</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số</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nguyên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tố</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không</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Nếu</a:t>
            </a:r>
            <a:r>
              <a:rPr lang="en-US" dirty="0">
                <a:solidFill>
                  <a:schemeClr val="tx1">
                    <a:lumMod val="50000"/>
                  </a:schemeClr>
                </a:solidFill>
                <a:ea typeface="Tahoma" panose="020B0604030504040204" charset="0"/>
              </a:rPr>
              <a:t> có </a:t>
            </a:r>
            <a:r>
              <a:rPr lang="en-US" dirty="0" err="1">
                <a:solidFill>
                  <a:schemeClr val="tx1">
                    <a:lumMod val="50000"/>
                  </a:schemeClr>
                </a:solidFill>
                <a:ea typeface="Tahoma" panose="020B0604030504040204" charset="0"/>
              </a:rPr>
              <a:t>thì</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mảng</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không</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toàn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số</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nguyên</a:t>
            </a:r>
            <a:r>
              <a:rPr lang="en-US" dirty="0">
                <a:solidFill>
                  <a:schemeClr val="tx1">
                    <a:lumMod val="50000"/>
                  </a:schemeClr>
                </a:solidFill>
                <a:ea typeface="Tahoma" panose="020B0604030504040204" charset="0"/>
              </a:rPr>
              <a:t> </a:t>
            </a:r>
            <a:r>
              <a:rPr lang="en-US" dirty="0" err="1">
                <a:solidFill>
                  <a:schemeClr val="tx1">
                    <a:lumMod val="50000"/>
                  </a:schemeClr>
                </a:solidFill>
                <a:ea typeface="Tahoma" panose="020B0604030504040204" charset="0"/>
              </a:rPr>
              <a:t>tố</a:t>
            </a:r>
            <a:r>
              <a:rPr lang="en-US">
                <a:solidFill>
                  <a:schemeClr val="tx1">
                    <a:lumMod val="50000"/>
                  </a:schemeClr>
                </a:solidFill>
                <a:ea typeface="Tahoma" panose="020B0604030504040204" charset="0"/>
              </a:rPr>
              <a:t>. </a:t>
            </a:r>
            <a:endParaRPr lang="en-US" dirty="0">
              <a:solidFill>
                <a:schemeClr val="tx1">
                  <a:lumMod val="50000"/>
                </a:schemeClr>
              </a:solidFill>
              <a:ea typeface="Tahoma" panose="020B0604030504040204" charset="0"/>
            </a:endParaRPr>
          </a:p>
        </p:txBody>
      </p:sp>
      <p:sp>
        <p:nvSpPr>
          <p:cNvPr id="5" name="Content Placeholder 5"/>
          <p:cNvSpPr txBox="1"/>
          <p:nvPr/>
        </p:nvSpPr>
        <p:spPr>
          <a:xfrm>
            <a:off x="1885199" y="907267"/>
            <a:ext cx="8195947" cy="5527964"/>
          </a:xfrm>
          <a:prstGeom prst="rect">
            <a:avLst/>
          </a:prstGeom>
        </p:spPr>
        <p:txBody>
          <a:bodyPr vert="horz" lIns="91440" tIns="45720" rIns="91440" bIns="45720" rtlCol="0">
            <a:noAutofit/>
          </a:bodyPr>
          <a:lstStyle/>
          <a:p>
            <a:pPr algn="just"/>
            <a:endParaRPr lang="en-US" sz="2400" dirty="0">
              <a:solidFill>
                <a:schemeClr val="tx2"/>
              </a:solidFill>
              <a:latin typeface="Tahoma" panose="020B0604030504040204" charset="0"/>
              <a:ea typeface="Tahoma" panose="020B0604030504040204" charset="0"/>
              <a:cs typeface="Tahoma" panose="020B0604030504040204" charset="0"/>
            </a:endParaRPr>
          </a:p>
        </p:txBody>
      </p:sp>
      <p:sp>
        <p:nvSpPr>
          <p:cNvPr id="6" name="Date Placeholder 5">
            <a:extLst>
              <a:ext uri="{FF2B5EF4-FFF2-40B4-BE49-F238E27FC236}">
                <a16:creationId xmlns:a16="http://schemas.microsoft.com/office/drawing/2014/main" id="{1BE44CA9-163A-57E7-730C-99E5AB21F34D}"/>
              </a:ext>
            </a:extLst>
          </p:cNvPr>
          <p:cNvSpPr>
            <a:spLocks noGrp="1"/>
          </p:cNvSpPr>
          <p:nvPr>
            <p:ph type="dt" sz="half" idx="13"/>
          </p:nvPr>
        </p:nvSpPr>
        <p:spPr/>
        <p:txBody>
          <a:bodyPr/>
          <a:lstStyle/>
          <a:p>
            <a:r>
              <a:rPr lang="en-US"/>
              <a:t>June 2024</a:t>
            </a:r>
            <a:endParaRPr lang="en-US" dirty="0"/>
          </a:p>
        </p:txBody>
      </p:sp>
      <p:sp>
        <p:nvSpPr>
          <p:cNvPr id="8" name="Footer Placeholder 7">
            <a:extLst>
              <a:ext uri="{FF2B5EF4-FFF2-40B4-BE49-F238E27FC236}">
                <a16:creationId xmlns:a16="http://schemas.microsoft.com/office/drawing/2014/main" id="{DC0394B3-06AD-5D3B-76EF-BF41D8DBE9F2}"/>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7" name="Slide Number Placeholder 6">
            <a:extLst>
              <a:ext uri="{FF2B5EF4-FFF2-40B4-BE49-F238E27FC236}">
                <a16:creationId xmlns:a16="http://schemas.microsoft.com/office/drawing/2014/main" id="{5971D5BC-3272-5A87-F80A-C78081558EC4}"/>
              </a:ext>
            </a:extLst>
          </p:cNvPr>
          <p:cNvSpPr>
            <a:spLocks noGrp="1"/>
          </p:cNvSpPr>
          <p:nvPr>
            <p:ph type="sldNum" sz="quarter" idx="12"/>
          </p:nvPr>
        </p:nvSpPr>
        <p:spPr/>
        <p:txBody>
          <a:bodyPr/>
          <a:lstStyle/>
          <a:p>
            <a:fld id="{D8B0B3AC-44A8-D142-AAF6-9A453466E1A4}" type="slidenum">
              <a:rPr lang="en-VN" smtClean="0"/>
              <a:pPr/>
              <a:t>48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5. Kiểm tra tính chất của mảng</a:t>
            </a:r>
            <a:endParaRPr lang="en-US" sz="4000" dirty="0">
              <a:latin typeface="+mj-lt"/>
              <a:ea typeface="Tahoma" panose="020B0604030504040204" charset="0"/>
              <a:cs typeface="Tahoma" panose="020B0604030504040204" charset="0"/>
            </a:endParaRPr>
          </a:p>
        </p:txBody>
      </p:sp>
      <p:sp>
        <p:nvSpPr>
          <p:cNvPr id="3" name="Content Placeholder 2"/>
          <p:cNvSpPr>
            <a:spLocks noGrp="1"/>
          </p:cNvSpPr>
          <p:nvPr>
            <p:ph idx="1"/>
          </p:nvPr>
        </p:nvSpPr>
        <p:spPr>
          <a:xfrm>
            <a:off x="650320" y="1009860"/>
            <a:ext cx="10579654" cy="4943139"/>
          </a:xfrm>
        </p:spPr>
        <p:txBody>
          <a:bodyPr>
            <a:noAutofit/>
          </a:bodyPr>
          <a:lstStyle/>
          <a:p>
            <a:pPr marL="0" indent="0" algn="l">
              <a:buNone/>
            </a:pPr>
            <a:r>
              <a:rPr lang="en-US" sz="2200" b="0">
                <a:solidFill>
                  <a:srgbClr val="008000"/>
                </a:solidFill>
                <a:effectLst/>
                <a:highlight>
                  <a:srgbClr val="FFFFFF"/>
                </a:highlight>
                <a:latin typeface="PragmataPro Mono Liga" panose="02000509040000020004" pitchFamily="49" charset="0"/>
              </a:rPr>
              <a:t>// Hàm kiểm tra SNT </a:t>
            </a:r>
            <a:endParaRPr lang="en-US" sz="2200" b="0">
              <a:solidFill>
                <a:srgbClr val="000000"/>
              </a:solidFill>
              <a:effectLst/>
              <a:highlight>
                <a:srgbClr val="FFFFFF"/>
              </a:highlight>
              <a:latin typeface="PragmataPro Mono Liga" panose="02000509040000020004" pitchFamily="49" charset="0"/>
            </a:endParaRPr>
          </a:p>
          <a:p>
            <a:pPr marL="0" indent="0" algn="l">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LaSNT</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pPr marL="457200" lvl="1" indent="0" algn="l">
              <a:buNone/>
            </a:pP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flag</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457200" lvl="1" indent="0" algn="l">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2</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pPr marL="457200" lvl="1" indent="0" algn="l">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áp dụng kỹ thuật cờ hiệu</a:t>
            </a:r>
            <a:endParaRPr lang="en-US" sz="2200" b="0">
              <a:solidFill>
                <a:srgbClr val="000000"/>
              </a:solidFill>
              <a:effectLst/>
              <a:highlight>
                <a:srgbClr val="FFFFFF"/>
              </a:highlight>
              <a:latin typeface="PragmataPro Mono Liga" panose="02000509040000020004" pitchFamily="49" charset="0"/>
            </a:endParaRPr>
          </a:p>
          <a:p>
            <a:pPr marL="457200" lvl="1" indent="0" algn="l">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flag</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pPr marL="457200" lvl="1" indent="0" algn="l">
              <a:buNone/>
            </a:pPr>
            <a:br>
              <a:rPr lang="en-US" sz="2200" b="0">
                <a:solidFill>
                  <a:srgbClr val="000000"/>
                </a:solidFill>
                <a:effectLst/>
                <a:highlight>
                  <a:srgbClr val="FFFFFF"/>
                </a:highlight>
                <a:latin typeface="PragmataPro Mono Liga" panose="02000509040000020004" pitchFamily="49" charset="0"/>
              </a:rPr>
            </a:b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flag</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SNT</a:t>
            </a:r>
            <a:endParaRPr lang="en-US" sz="2200" b="0">
              <a:solidFill>
                <a:srgbClr val="000000"/>
              </a:solidFill>
              <a:effectLst/>
              <a:highlight>
                <a:srgbClr val="FFFFFF"/>
              </a:highlight>
              <a:latin typeface="PragmataPro Mono Liga" panose="02000509040000020004" pitchFamily="49" charset="0"/>
            </a:endParaRPr>
          </a:p>
          <a:p>
            <a:pPr marL="457200" lvl="1" indent="0" algn="l">
              <a:buNone/>
            </a:pP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r>
              <a:rPr lang="en-US" sz="2200" b="0">
                <a:solidFill>
                  <a:srgbClr val="008000"/>
                </a:solidFill>
                <a:effectLst/>
                <a:highlight>
                  <a:srgbClr val="FFFFFF"/>
                </a:highlight>
                <a:latin typeface="PragmataPro Mono Liga" panose="02000509040000020004" pitchFamily="49" charset="0"/>
              </a:rPr>
              <a:t> // Không phải SNT</a:t>
            </a:r>
            <a:endParaRPr lang="en-US" sz="2200" b="0">
              <a:solidFill>
                <a:srgbClr val="000000"/>
              </a:solidFill>
              <a:effectLst/>
              <a:highlight>
                <a:srgbClr val="FFFFFF"/>
              </a:highlight>
              <a:latin typeface="PragmataPro Mono Liga" panose="02000509040000020004" pitchFamily="49" charset="0"/>
            </a:endParaRPr>
          </a:p>
          <a:p>
            <a:pPr marL="0" indent="0" algn="l">
              <a:buNone/>
            </a:pPr>
            <a:r>
              <a:rPr lang="en-US" sz="2200" b="0">
                <a:solidFill>
                  <a:srgbClr val="000000"/>
                </a:solidFill>
                <a:effectLst/>
                <a:highlight>
                  <a:srgbClr val="FFFFFF"/>
                </a:highlight>
                <a:latin typeface="PragmataPro Mono Liga" panose="02000509040000020004" pitchFamily="49" charset="0"/>
              </a:rPr>
              <a:t>}</a:t>
            </a:r>
          </a:p>
        </p:txBody>
      </p:sp>
      <p:sp>
        <p:nvSpPr>
          <p:cNvPr id="5" name="Date Placeholder 4">
            <a:extLst>
              <a:ext uri="{FF2B5EF4-FFF2-40B4-BE49-F238E27FC236}">
                <a16:creationId xmlns:a16="http://schemas.microsoft.com/office/drawing/2014/main" id="{7183F8D9-58D9-8A5A-08CF-439A1937B267}"/>
              </a:ext>
            </a:extLst>
          </p:cNvPr>
          <p:cNvSpPr>
            <a:spLocks noGrp="1"/>
          </p:cNvSpPr>
          <p:nvPr>
            <p:ph type="dt" sz="half" idx="13"/>
          </p:nvPr>
        </p:nvSpPr>
        <p:spPr/>
        <p:txBody>
          <a:bodyPr/>
          <a:lstStyle/>
          <a:p>
            <a:r>
              <a:rPr lang="en-US"/>
              <a:t>June 2024</a:t>
            </a:r>
            <a:endParaRPr lang="en-US" dirty="0"/>
          </a:p>
        </p:txBody>
      </p:sp>
      <p:sp>
        <p:nvSpPr>
          <p:cNvPr id="6" name="Footer Placeholder 5">
            <a:extLst>
              <a:ext uri="{FF2B5EF4-FFF2-40B4-BE49-F238E27FC236}">
                <a16:creationId xmlns:a16="http://schemas.microsoft.com/office/drawing/2014/main" id="{A0343542-B99A-FCB5-5449-020053251FA6}"/>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7" name="Slide Number Placeholder 6">
            <a:extLst>
              <a:ext uri="{FF2B5EF4-FFF2-40B4-BE49-F238E27FC236}">
                <a16:creationId xmlns:a16="http://schemas.microsoft.com/office/drawing/2014/main" id="{51E6D1FA-A0AD-E4C0-662B-69A613E75E40}"/>
              </a:ext>
            </a:extLst>
          </p:cNvPr>
          <p:cNvSpPr>
            <a:spLocks noGrp="1"/>
          </p:cNvSpPr>
          <p:nvPr>
            <p:ph type="sldNum" sz="quarter" idx="12"/>
          </p:nvPr>
        </p:nvSpPr>
        <p:spPr/>
        <p:txBody>
          <a:bodyPr/>
          <a:lstStyle/>
          <a:p>
            <a:fld id="{D8B0B3AC-44A8-D142-AAF6-9A453466E1A4}" type="slidenum">
              <a:rPr lang="en-VN" smtClean="0"/>
              <a:pPr/>
              <a:t>49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1.1 Đặt vấn đề</a:t>
            </a:r>
            <a:endParaRPr lang="en-VN" sz="4000"/>
          </a:p>
        </p:txBody>
      </p:sp>
      <p:sp>
        <p:nvSpPr>
          <p:cNvPr id="6" name="Content Placeholder 5"/>
          <p:cNvSpPr>
            <a:spLocks noGrp="1"/>
          </p:cNvSpPr>
          <p:nvPr>
            <p:ph idx="1"/>
          </p:nvPr>
        </p:nvSpPr>
        <p:spPr/>
        <p:txBody>
          <a:bodyPr>
            <a:noAutofit/>
          </a:bodyPr>
          <a:lstStyle/>
          <a:p>
            <a:pPr>
              <a:lnSpc>
                <a:spcPct val="150000"/>
              </a:lnSpc>
              <a:spcBef>
                <a:spcPts val="0"/>
              </a:spcBef>
            </a:pPr>
            <a:r>
              <a:rPr lang="en-US" sz="2400" dirty="0" err="1">
                <a:solidFill>
                  <a:schemeClr val="tx2"/>
                </a:solidFill>
                <a:ea typeface="Tahoma" panose="020B0604030504040204" charset="0"/>
              </a:rPr>
              <a:t>Chương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trình</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lưu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trữ</a:t>
            </a:r>
            <a:r>
              <a:rPr lang="en-US" sz="2400" dirty="0">
                <a:solidFill>
                  <a:schemeClr val="tx2"/>
                </a:solidFill>
                <a:ea typeface="Tahoma" panose="020B0604030504040204" charset="0"/>
              </a:rPr>
              <a:t> 3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thực</a:t>
            </a:r>
            <a:endParaRPr lang="en-US" sz="2400" dirty="0">
              <a:solidFill>
                <a:schemeClr val="tx2"/>
              </a:solidFill>
              <a:ea typeface="Tahoma" panose="020B0604030504040204" charset="0"/>
            </a:endParaRPr>
          </a:p>
          <a:p>
            <a:pPr>
              <a:lnSpc>
                <a:spcPct val="150000"/>
              </a:lnSpc>
              <a:spcBef>
                <a:spcPts val="0"/>
              </a:spcBef>
              <a:buNone/>
            </a:pPr>
            <a:r>
              <a:rPr lang="en-US" sz="2400" dirty="0">
                <a:solidFill>
                  <a:schemeClr val="tx2"/>
                </a:solidFill>
                <a:ea typeface="Tahoma" panose="020B0604030504040204" charset="0"/>
                <a:sym typeface="Wingdings" panose="05000000000000000000" pitchFamily="2" charset="2"/>
              </a:rPr>
              <a:t> </a:t>
            </a:r>
            <a:r>
              <a:rPr lang="en-US" sz="2400" dirty="0" err="1">
                <a:solidFill>
                  <a:schemeClr val="tx2"/>
                </a:solidFill>
                <a:ea typeface="Tahoma" panose="020B0604030504040204" charset="0"/>
              </a:rPr>
              <a:t>Khai</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báo</a:t>
            </a:r>
            <a:r>
              <a:rPr lang="en-US" sz="2400" dirty="0">
                <a:solidFill>
                  <a:schemeClr val="tx2"/>
                </a:solidFill>
                <a:ea typeface="Tahoma" panose="020B0604030504040204" charset="0"/>
              </a:rPr>
              <a:t> 3 </a:t>
            </a:r>
            <a:r>
              <a:rPr lang="en-US" sz="2400" dirty="0" err="1">
                <a:solidFill>
                  <a:schemeClr val="tx2"/>
                </a:solidFill>
                <a:ea typeface="Tahoma" panose="020B0604030504040204" charset="0"/>
              </a:rPr>
              <a:t>biến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kiểu</a:t>
            </a:r>
            <a:r>
              <a:rPr lang="en-US" sz="2400" dirty="0">
                <a:solidFill>
                  <a:schemeClr val="tx2"/>
                </a:solidFill>
                <a:ea typeface="Tahoma" panose="020B0604030504040204" charset="0"/>
              </a:rPr>
              <a:t> </a:t>
            </a:r>
            <a:r>
              <a:rPr lang="en-US" sz="2400" err="1">
                <a:solidFill>
                  <a:schemeClr val="tx2"/>
                </a:solidFill>
                <a:ea typeface="Tahoma" panose="020B0604030504040204" charset="0"/>
              </a:rPr>
              <a:t>số</a:t>
            </a:r>
            <a:r>
              <a:rPr lang="en-US" sz="2400">
                <a:solidFill>
                  <a:schemeClr val="tx2"/>
                </a:solidFill>
                <a:ea typeface="Tahoma" panose="020B0604030504040204" charset="0"/>
              </a:rPr>
              <a:t> thực: </a:t>
            </a:r>
            <a:r>
              <a:rPr lang="en-US" sz="2400" dirty="0">
                <a:solidFill>
                  <a:schemeClr val="tx2"/>
                </a:solidFill>
                <a:ea typeface="Tahoma" panose="020B0604030504040204" charset="0"/>
              </a:rPr>
              <a:t>float a, b, c;</a:t>
            </a:r>
          </a:p>
          <a:p>
            <a:pPr>
              <a:lnSpc>
                <a:spcPct val="150000"/>
              </a:lnSpc>
              <a:spcBef>
                <a:spcPts val="0"/>
              </a:spcBef>
            </a:pP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Chương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trình</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lưu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trữ</a:t>
            </a:r>
            <a:r>
              <a:rPr lang="en-US" sz="2400" dirty="0">
                <a:solidFill>
                  <a:schemeClr val="tx2"/>
                </a:solidFill>
                <a:ea typeface="Tahoma" panose="020B0604030504040204" charset="0"/>
              </a:rPr>
              <a:t> 10 </a:t>
            </a:r>
            <a:r>
              <a:rPr lang="en-US" sz="2400" dirty="0" err="1">
                <a:solidFill>
                  <a:schemeClr val="tx2"/>
                </a:solidFill>
                <a:ea typeface="Tahoma" panose="020B0604030504040204" charset="0"/>
              </a:rPr>
              <a:t>hoặc</a:t>
            </a:r>
            <a:r>
              <a:rPr lang="en-US" sz="2400" dirty="0">
                <a:solidFill>
                  <a:schemeClr val="tx2"/>
                </a:solidFill>
                <a:ea typeface="Tahoma" panose="020B0604030504040204" charset="0"/>
              </a:rPr>
              <a:t> 100 </a:t>
            </a:r>
            <a:r>
              <a:rPr lang="en-US" sz="2400" dirty="0" err="1">
                <a:solidFill>
                  <a:schemeClr val="tx2"/>
                </a:solidFill>
                <a:ea typeface="Tahoma" panose="020B0604030504040204" charset="0"/>
              </a:rPr>
              <a:t>hoặc</a:t>
            </a:r>
            <a:r>
              <a:rPr lang="en-US" sz="2400" dirty="0">
                <a:solidFill>
                  <a:schemeClr val="tx2"/>
                </a:solidFill>
                <a:ea typeface="Tahoma" panose="020B0604030504040204" charset="0"/>
              </a:rPr>
              <a:t> 1000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thực</a:t>
            </a:r>
            <a:endParaRPr lang="en-US" sz="2400" dirty="0">
              <a:solidFill>
                <a:schemeClr val="tx2"/>
              </a:solidFill>
              <a:ea typeface="Tahoma" panose="020B0604030504040204" charset="0"/>
            </a:endParaRPr>
          </a:p>
          <a:p>
            <a:pPr>
              <a:lnSpc>
                <a:spcPct val="150000"/>
              </a:lnSpc>
              <a:spcBef>
                <a:spcPts val="0"/>
              </a:spcBef>
              <a:buFont typeface="Wingdings" panose="05000000000000000000"/>
              <a:buChar char="à"/>
            </a:pPr>
            <a:r>
              <a:rPr lang="en-US" sz="2400" dirty="0">
                <a:solidFill>
                  <a:schemeClr val="tx2"/>
                </a:solidFill>
                <a:ea typeface="Tahoma" panose="020B0604030504040204" charset="0"/>
                <a:sym typeface="Wingdings" panose="05000000000000000000" pitchFamily="2" charset="2"/>
              </a:rPr>
              <a:t> </a:t>
            </a:r>
            <a:r>
              <a:rPr lang="en-US" sz="2400" dirty="0" err="1">
                <a:solidFill>
                  <a:schemeClr val="tx2"/>
                </a:solidFill>
                <a:ea typeface="Tahoma" panose="020B0604030504040204" charset="0"/>
                <a:sym typeface="Wingdings" panose="05000000000000000000" pitchFamily="2" charset="2"/>
              </a:rPr>
              <a:t>Khai</a:t>
            </a:r>
            <a:r>
              <a:rPr lang="en-US" sz="2400" dirty="0">
                <a:solidFill>
                  <a:schemeClr val="tx2"/>
                </a:solidFill>
                <a:ea typeface="Tahoma" panose="020B0604030504040204" charset="0"/>
                <a:sym typeface="Wingdings" panose="05000000000000000000" pitchFamily="2" charset="2"/>
              </a:rPr>
              <a:t> </a:t>
            </a:r>
            <a:r>
              <a:rPr lang="en-US" sz="2400" dirty="0" err="1">
                <a:solidFill>
                  <a:schemeClr val="tx2"/>
                </a:solidFill>
                <a:ea typeface="Tahoma" panose="020B0604030504040204" charset="0"/>
                <a:sym typeface="Wingdings" panose="05000000000000000000" pitchFamily="2" charset="2"/>
              </a:rPr>
              <a:t>báo</a:t>
            </a:r>
            <a:r>
              <a:rPr lang="en-US" sz="2400" dirty="0">
                <a:solidFill>
                  <a:schemeClr val="tx2"/>
                </a:solidFill>
                <a:ea typeface="Tahoma" panose="020B0604030504040204" charset="0"/>
                <a:sym typeface="Wingdings" panose="05000000000000000000" pitchFamily="2" charset="2"/>
              </a:rPr>
              <a:t> </a:t>
            </a:r>
            <a:r>
              <a:rPr lang="en-US" sz="2400" dirty="0">
                <a:solidFill>
                  <a:schemeClr val="tx2"/>
                </a:solidFill>
                <a:ea typeface="Tahoma" panose="020B0604030504040204" charset="0"/>
              </a:rPr>
              <a:t>10 </a:t>
            </a:r>
            <a:r>
              <a:rPr lang="en-US" sz="2400" dirty="0" err="1">
                <a:solidFill>
                  <a:schemeClr val="tx2"/>
                </a:solidFill>
                <a:ea typeface="Tahoma" panose="020B0604030504040204" charset="0"/>
              </a:rPr>
              <a:t>hoặc</a:t>
            </a:r>
            <a:r>
              <a:rPr lang="en-US" sz="2400" dirty="0">
                <a:solidFill>
                  <a:schemeClr val="tx2"/>
                </a:solidFill>
                <a:ea typeface="Tahoma" panose="020B0604030504040204" charset="0"/>
              </a:rPr>
              <a:t> 1000 </a:t>
            </a:r>
            <a:r>
              <a:rPr lang="en-US" sz="2400" dirty="0" err="1">
                <a:solidFill>
                  <a:schemeClr val="tx2"/>
                </a:solidFill>
                <a:ea typeface="Tahoma" panose="020B0604030504040204" charset="0"/>
              </a:rPr>
              <a:t>hoặc</a:t>
            </a:r>
            <a:r>
              <a:rPr lang="en-US" sz="2400" dirty="0">
                <a:solidFill>
                  <a:schemeClr val="tx2"/>
                </a:solidFill>
                <a:ea typeface="Tahoma" panose="020B0604030504040204" charset="0"/>
              </a:rPr>
              <a:t> n </a:t>
            </a:r>
            <a:r>
              <a:rPr lang="en-US" sz="2400" dirty="0" err="1">
                <a:solidFill>
                  <a:schemeClr val="tx2"/>
                </a:solidFill>
                <a:ea typeface="Tahoma" panose="020B0604030504040204" charset="0"/>
              </a:rPr>
              <a:t>biến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kiểu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thực?</a:t>
            </a:r>
          </a:p>
          <a:p>
            <a:pPr>
              <a:lnSpc>
                <a:spcPct val="150000"/>
              </a:lnSpc>
              <a:spcBef>
                <a:spcPts val="0"/>
              </a:spcBef>
              <a:buFont typeface="Wingdings" panose="05000000000000000000"/>
              <a:buChar char="à"/>
            </a:pP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Không</a:t>
            </a:r>
            <a:r>
              <a:rPr lang="en-US" sz="2400" dirty="0">
                <a:solidFill>
                  <a:schemeClr val="tx2"/>
                </a:solidFill>
                <a:ea typeface="Tahoma" panose="020B0604030504040204" charset="0"/>
              </a:rPr>
              <a:t> thực </a:t>
            </a:r>
            <a:r>
              <a:rPr lang="en-US" sz="2400" dirty="0" err="1">
                <a:solidFill>
                  <a:schemeClr val="tx2"/>
                </a:solidFill>
                <a:ea typeface="Tahoma" panose="020B0604030504040204" charset="0"/>
              </a:rPr>
              <a:t>hiện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được</a:t>
            </a:r>
            <a:endParaRPr lang="en-US" sz="2400" dirty="0">
              <a:solidFill>
                <a:schemeClr val="tx2"/>
              </a:solidFill>
              <a:ea typeface="Tahoma" panose="020B0604030504040204" charset="0"/>
            </a:endParaRPr>
          </a:p>
          <a:p>
            <a:pPr>
              <a:lnSpc>
                <a:spcPct val="150000"/>
              </a:lnSpc>
              <a:spcBef>
                <a:spcPts val="0"/>
              </a:spcBef>
              <a:buNone/>
            </a:pPr>
            <a:r>
              <a:rPr lang="en-US" sz="2400">
                <a:solidFill>
                  <a:schemeClr val="tx2"/>
                </a:solidFill>
                <a:ea typeface="Tahoma" panose="020B0604030504040204" charset="0"/>
                <a:sym typeface="Wingdings" panose="05000000000000000000" pitchFamily="2" charset="2"/>
              </a:rPr>
              <a:t> </a:t>
            </a:r>
            <a:r>
              <a:rPr lang="en-US" sz="2400" dirty="0" err="1">
                <a:solidFill>
                  <a:schemeClr val="tx2"/>
                </a:solidFill>
                <a:ea typeface="Tahoma" panose="020B0604030504040204" charset="0"/>
              </a:rPr>
              <a:t>Cần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1 </a:t>
            </a:r>
            <a:r>
              <a:rPr lang="en-US" sz="2400" dirty="0" err="1">
                <a:solidFill>
                  <a:schemeClr val="tx2"/>
                </a:solidFill>
                <a:ea typeface="Tahoma" panose="020B0604030504040204" charset="0"/>
              </a:rPr>
              <a:t>kiểu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dữ</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liệu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mới</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để</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thể</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lưu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trữ</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dãy</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thực</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này</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và</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truy</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xuất</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dễ</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dàng</a:t>
            </a:r>
            <a:r>
              <a:rPr lang="en-US" sz="2400" dirty="0">
                <a:solidFill>
                  <a:schemeClr val="tx2"/>
                </a:solidFill>
                <a:ea typeface="Tahoma" panose="020B0604030504040204" charset="0"/>
              </a:rPr>
              <a:t> </a:t>
            </a:r>
            <a:r>
              <a:rPr lang="en-US" sz="2400" dirty="0">
                <a:solidFill>
                  <a:schemeClr val="tx2"/>
                </a:solidFill>
                <a:ea typeface="Tahoma" panose="020B0604030504040204" charset="0"/>
                <a:sym typeface="Wingdings" panose="05000000000000000000" pitchFamily="2" charset="2"/>
              </a:rPr>
              <a:t> </a:t>
            </a:r>
            <a:r>
              <a:rPr lang="en-US" sz="2400" b="1" dirty="0" err="1">
                <a:solidFill>
                  <a:schemeClr val="tx2"/>
                </a:solidFill>
                <a:ea typeface="Tahoma" panose="020B0604030504040204" charset="0"/>
                <a:sym typeface="Wingdings" panose="05000000000000000000" pitchFamily="2" charset="2"/>
              </a:rPr>
              <a:t>MẢNG</a:t>
            </a:r>
            <a:endParaRPr lang="vi-VN" sz="2400" b="1" dirty="0">
              <a:solidFill>
                <a:schemeClr val="tx2"/>
              </a:solidFill>
              <a:ea typeface="Tahoma" panose="020B0604030504040204" charset="0"/>
            </a:endParaRPr>
          </a:p>
        </p:txBody>
      </p:sp>
      <p:sp>
        <p:nvSpPr>
          <p:cNvPr id="3" name="Date Placeholder 2">
            <a:extLst>
              <a:ext uri="{FF2B5EF4-FFF2-40B4-BE49-F238E27FC236}">
                <a16:creationId xmlns:a16="http://schemas.microsoft.com/office/drawing/2014/main" id="{F3B3C334-5670-A6E8-A264-FF9B9CC6FE22}"/>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9594973F-926D-3AF0-E97A-F4B341F06B2C}"/>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35210530-3513-807C-89BB-0201EA0D8023}"/>
              </a:ext>
            </a:extLst>
          </p:cNvPr>
          <p:cNvSpPr>
            <a:spLocks noGrp="1"/>
          </p:cNvSpPr>
          <p:nvPr>
            <p:ph type="sldNum" sz="quarter" idx="12"/>
          </p:nvPr>
        </p:nvSpPr>
        <p:spPr/>
        <p:txBody>
          <a:bodyPr/>
          <a:lstStyle/>
          <a:p>
            <a:fld id="{D8B0B3AC-44A8-D142-AAF6-9A453466E1A4}" type="slidenum">
              <a:rPr lang="en-VN" smtClean="0"/>
              <a:pPr/>
              <a:t>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ea typeface="Tahoma" panose="020B0604030504040204" charset="0"/>
              </a:rPr>
              <a:t>5. </a:t>
            </a:r>
            <a:r>
              <a:rPr lang="en-US" sz="4000" dirty="0" err="1">
                <a:ea typeface="Tahoma" panose="020B0604030504040204" charset="0"/>
              </a:rPr>
              <a:t>Kiểm</a:t>
            </a:r>
            <a:r>
              <a:rPr lang="en-US" sz="4000" dirty="0">
                <a:ea typeface="Tahoma" panose="020B0604030504040204" charset="0"/>
              </a:rPr>
              <a:t> </a:t>
            </a:r>
            <a:r>
              <a:rPr lang="en-US" sz="4000" dirty="0" err="1">
                <a:ea typeface="Tahoma" panose="020B0604030504040204" charset="0"/>
              </a:rPr>
              <a:t>tra</a:t>
            </a:r>
            <a:r>
              <a:rPr lang="en-US" sz="4000" dirty="0">
                <a:ea typeface="Tahoma" panose="020B0604030504040204" charset="0"/>
              </a:rPr>
              <a:t> </a:t>
            </a:r>
            <a:r>
              <a:rPr lang="en-US" sz="4000" dirty="0" err="1">
                <a:ea typeface="Tahoma" panose="020B0604030504040204" charset="0"/>
              </a:rPr>
              <a:t>tính</a:t>
            </a:r>
            <a:r>
              <a:rPr lang="en-US" sz="4000" dirty="0">
                <a:ea typeface="Tahoma" panose="020B0604030504040204" charset="0"/>
              </a:rPr>
              <a:t> </a:t>
            </a:r>
            <a:r>
              <a:rPr lang="en-US" sz="4000" dirty="0" err="1">
                <a:ea typeface="Tahoma" panose="020B0604030504040204" charset="0"/>
              </a:rPr>
              <a:t>chất</a:t>
            </a:r>
            <a:r>
              <a:rPr lang="en-US" sz="4000" dirty="0">
                <a:ea typeface="Tahoma" panose="020B0604030504040204" charset="0"/>
              </a:rPr>
              <a:t> </a:t>
            </a:r>
            <a:r>
              <a:rPr lang="en-US" sz="4000" dirty="0" err="1">
                <a:ea typeface="Tahoma" panose="020B0604030504040204" charset="0"/>
              </a:rPr>
              <a:t>của</a:t>
            </a:r>
            <a:r>
              <a:rPr lang="en-US" sz="4000" dirty="0">
                <a:ea typeface="Tahoma" panose="020B0604030504040204" charset="0"/>
              </a:rPr>
              <a:t> </a:t>
            </a:r>
            <a:r>
              <a:rPr lang="en-US" sz="4000" dirty="0" err="1">
                <a:ea typeface="Tahoma" panose="020B0604030504040204" charset="0"/>
              </a:rPr>
              <a:t>mảng</a:t>
            </a:r>
            <a:endParaRPr lang="en-US" sz="4000" dirty="0">
              <a:ea typeface="Tahoma" panose="020B0604030504040204" charset="0"/>
            </a:endParaRPr>
          </a:p>
        </p:txBody>
      </p:sp>
      <p:sp>
        <p:nvSpPr>
          <p:cNvPr id="5" name="Content Placeholder 5"/>
          <p:cNvSpPr txBox="1"/>
          <p:nvPr/>
        </p:nvSpPr>
        <p:spPr>
          <a:xfrm>
            <a:off x="559889" y="1009860"/>
            <a:ext cx="5733446" cy="5498498"/>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KiemTra_YT1</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n) {</a:t>
            </a:r>
          </a:p>
          <a:p>
            <a:pPr lvl="1"/>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dem</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n;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lvl="2"/>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LaSNT</a:t>
            </a:r>
            <a:r>
              <a:rPr lang="en-US" sz="2200" dirty="0">
                <a:solidFill>
                  <a:srgbClr val="000000"/>
                </a:solidFill>
                <a:latin typeface="Consolas" panose="020B0609020204030204" pitchFamily="49" charset="0"/>
              </a:rPr>
              <a:t>(a[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a:t>
            </a:r>
          </a:p>
          <a:p>
            <a:pPr lvl="2"/>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dem</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dem</a:t>
            </a:r>
            <a:r>
              <a:rPr lang="en-US" sz="2200" dirty="0">
                <a:solidFill>
                  <a:srgbClr val="000000"/>
                </a:solidFill>
                <a:latin typeface="Consolas" panose="020B0609020204030204" pitchFamily="49" charset="0"/>
              </a:rPr>
              <a:t> == n)</a:t>
            </a:r>
          </a:p>
          <a:p>
            <a:pPr lvl="1"/>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a:t>
            </a:r>
          </a:p>
          <a:p>
            <a:br>
              <a:rPr lang="en-US" sz="2200" dirty="0">
                <a:solidFill>
                  <a:srgbClr val="000000"/>
                </a:solidFill>
                <a:latin typeface="Consolas" panose="020B0609020204030204" pitchFamily="49" charset="0"/>
              </a:rPr>
            </a:b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KiemTra_YT3</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n) {</a:t>
            </a:r>
          </a:p>
          <a:p>
            <a:pPr lvl="1"/>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n;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	if</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LaSNT</a:t>
            </a:r>
            <a:r>
              <a:rPr lang="en-US" sz="2200" dirty="0">
                <a:solidFill>
                  <a:srgbClr val="000000"/>
                </a:solidFill>
                <a:latin typeface="Consolas" panose="020B0609020204030204" pitchFamily="49" charset="0"/>
              </a:rPr>
              <a:t>(a[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a:t>
            </a:r>
          </a:p>
          <a:p>
            <a:r>
              <a:rPr lang="en-US" sz="2200" dirty="0">
                <a:solidFill>
                  <a:srgbClr val="000000"/>
                </a:solidFill>
                <a:latin typeface="Consolas" panose="020B0609020204030204" pitchFamily="49" charset="0"/>
              </a:rPr>
              <a:t>}</a:t>
            </a:r>
          </a:p>
        </p:txBody>
      </p:sp>
      <p:sp>
        <p:nvSpPr>
          <p:cNvPr id="6" name="Content Placeholder 5"/>
          <p:cNvSpPr txBox="1"/>
          <p:nvPr/>
        </p:nvSpPr>
        <p:spPr>
          <a:xfrm>
            <a:off x="6506801" y="1015661"/>
            <a:ext cx="5170850" cy="3118189"/>
          </a:xfrm>
          <a:prstGeom prst="rect">
            <a:avLst/>
          </a:prstGeom>
          <a:noFill/>
          <a:ln>
            <a:solidFill>
              <a:schemeClr val="tx1">
                <a:lumMod val="50000"/>
              </a:schemeClr>
            </a:solidFill>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a:solidFill>
                  <a:srgbClr val="795E26"/>
                </a:solidFill>
                <a:latin typeface="Consolas" panose="020B0609020204030204" pitchFamily="49" charset="0"/>
              </a:rPr>
              <a:t>KiemTra_YT2</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a:solidFill>
                  <a:srgbClr val="000000"/>
                </a:solidFill>
                <a:latin typeface="Consolas" panose="020B0609020204030204" pitchFamily="49" charset="0"/>
              </a:rPr>
              <a:t>n){</a:t>
            </a:r>
            <a:endParaRPr lang="en-US" sz="2200" dirty="0">
              <a:solidFill>
                <a:srgbClr val="000000"/>
              </a:solidFill>
              <a:latin typeface="Consolas" panose="020B0609020204030204" pitchFamily="49" charset="0"/>
            </a:endParaRPr>
          </a:p>
          <a:p>
            <a:pPr lvl="1"/>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dem</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n;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	if</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LaSNT</a:t>
            </a:r>
            <a:r>
              <a:rPr lang="en-US" sz="2200" dirty="0">
                <a:solidFill>
                  <a:srgbClr val="000000"/>
                </a:solidFill>
                <a:latin typeface="Consolas" panose="020B0609020204030204" pitchFamily="49" charset="0"/>
              </a:rPr>
              <a:t>(a[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dem</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if</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dem</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	return</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r>
              <a:rPr lang="en-US" sz="2200">
                <a:solidFill>
                  <a:srgbClr val="000000"/>
                </a:solidFill>
                <a:latin typeface="Consolas" panose="020B0609020204030204" pitchFamily="49" charset="0"/>
              </a:rPr>
              <a:t>}</a:t>
            </a:r>
            <a:endParaRPr lang="en-US" sz="2200" dirty="0">
              <a:solidFill>
                <a:srgbClr val="000000"/>
              </a:solidFill>
              <a:latin typeface="Consolas" panose="020B0609020204030204" pitchFamily="49" charset="0"/>
            </a:endParaRPr>
          </a:p>
        </p:txBody>
      </p:sp>
      <p:sp>
        <p:nvSpPr>
          <p:cNvPr id="3" name="Date Placeholder 2">
            <a:extLst>
              <a:ext uri="{FF2B5EF4-FFF2-40B4-BE49-F238E27FC236}">
                <a16:creationId xmlns:a16="http://schemas.microsoft.com/office/drawing/2014/main" id="{59C860E4-F889-7F13-EB9C-90194595BF65}"/>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5C45A35B-F8C5-F94A-3724-1AC6773CD680}"/>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8" name="Slide Number Placeholder 7">
            <a:extLst>
              <a:ext uri="{FF2B5EF4-FFF2-40B4-BE49-F238E27FC236}">
                <a16:creationId xmlns:a16="http://schemas.microsoft.com/office/drawing/2014/main" id="{C5FEE196-8632-1D39-62DA-ADA6FC8E56A4}"/>
              </a:ext>
            </a:extLst>
          </p:cNvPr>
          <p:cNvSpPr>
            <a:spLocks noGrp="1"/>
          </p:cNvSpPr>
          <p:nvPr>
            <p:ph type="sldNum" sz="quarter" idx="12"/>
          </p:nvPr>
        </p:nvSpPr>
        <p:spPr/>
        <p:txBody>
          <a:bodyPr/>
          <a:lstStyle/>
          <a:p>
            <a:fld id="{D8B0B3AC-44A8-D142-AAF6-9A453466E1A4}" type="slidenum">
              <a:rPr lang="en-VN" smtClean="0"/>
              <a:pPr/>
              <a:t>50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a:ea typeface="Tahoma" panose="020B0604030504040204" charset="0"/>
              </a:rPr>
              <a:t>6. </a:t>
            </a:r>
            <a:r>
              <a:rPr lang="en-US" sz="4000" dirty="0" err="1">
                <a:ea typeface="Tahoma" panose="020B0604030504040204" charset="0"/>
              </a:rPr>
              <a:t>Đếm</a:t>
            </a:r>
            <a:r>
              <a:rPr lang="en-US" sz="4000" dirty="0">
                <a:ea typeface="Tahoma" panose="020B0604030504040204" charset="0"/>
              </a:rPr>
              <a:t> </a:t>
            </a:r>
            <a:r>
              <a:rPr lang="en-US" sz="4000" dirty="0" err="1">
                <a:ea typeface="Tahoma" panose="020B0604030504040204" charset="0"/>
              </a:rPr>
              <a:t>số</a:t>
            </a:r>
            <a:r>
              <a:rPr lang="en-US" sz="4000" dirty="0">
                <a:ea typeface="Tahoma" panose="020B0604030504040204" charset="0"/>
              </a:rPr>
              <a:t> </a:t>
            </a:r>
            <a:r>
              <a:rPr lang="en-US" sz="4000" dirty="0" err="1">
                <a:ea typeface="Tahoma" panose="020B0604030504040204" charset="0"/>
              </a:rPr>
              <a:t>lượng</a:t>
            </a:r>
            <a:r>
              <a:rPr lang="en-US" sz="4000" dirty="0">
                <a:ea typeface="Tahoma" panose="020B0604030504040204" charset="0"/>
              </a:rPr>
              <a:t> </a:t>
            </a:r>
            <a:r>
              <a:rPr lang="en-US" sz="4000" err="1">
                <a:ea typeface="Tahoma" panose="020B0604030504040204" charset="0"/>
              </a:rPr>
              <a:t>các</a:t>
            </a:r>
            <a:r>
              <a:rPr lang="en-US" sz="4000">
                <a:ea typeface="Tahoma" panose="020B0604030504040204" charset="0"/>
              </a:rPr>
              <a:t> phần tử </a:t>
            </a:r>
            <a:r>
              <a:rPr lang="en-US" sz="4000" dirty="0" err="1">
                <a:ea typeface="Tahoma" panose="020B0604030504040204" charset="0"/>
              </a:rPr>
              <a:t>chẵn</a:t>
            </a:r>
            <a:r>
              <a:rPr lang="en-US" sz="4000" dirty="0">
                <a:ea typeface="Tahoma" panose="020B0604030504040204" charset="0"/>
              </a:rPr>
              <a:t> </a:t>
            </a:r>
            <a:r>
              <a:rPr lang="en-US" sz="4000" dirty="0" err="1">
                <a:ea typeface="Tahoma" panose="020B0604030504040204" charset="0"/>
              </a:rPr>
              <a:t>trong</a:t>
            </a:r>
            <a:r>
              <a:rPr lang="en-US" sz="4000" dirty="0">
                <a:ea typeface="Tahoma" panose="020B0604030504040204" charset="0"/>
              </a:rPr>
              <a:t> </a:t>
            </a:r>
            <a:r>
              <a:rPr lang="en-US" sz="4000" dirty="0" err="1">
                <a:ea typeface="Tahoma" panose="020B0604030504040204" charset="0"/>
              </a:rPr>
              <a:t>mảng</a:t>
            </a:r>
            <a:r>
              <a:rPr lang="en-US" sz="4000" dirty="0">
                <a:ea typeface="Tahoma" panose="020B0604030504040204" charset="0"/>
              </a:rPr>
              <a:t> </a:t>
            </a:r>
          </a:p>
        </p:txBody>
      </p:sp>
      <p:sp>
        <p:nvSpPr>
          <p:cNvPr id="5" name="Content Placeholder 5"/>
          <p:cNvSpPr txBox="1"/>
          <p:nvPr/>
        </p:nvSpPr>
        <p:spPr>
          <a:xfrm>
            <a:off x="774145" y="1122220"/>
            <a:ext cx="5535579" cy="5353399"/>
          </a:xfrm>
          <a:prstGeom prst="rect">
            <a:avLst/>
          </a:prstGeom>
          <a:noFill/>
          <a:ln>
            <a:solidFill>
              <a:schemeClr val="tx1">
                <a:lumMod val="50000"/>
              </a:schemeClr>
            </a:solidFill>
          </a:ln>
        </p:spPr>
        <p:style>
          <a:lnRef idx="1">
            <a:schemeClr val="accent3"/>
          </a:lnRef>
          <a:fillRef idx="2">
            <a:schemeClr val="accent3"/>
          </a:fillRef>
          <a:effectRef idx="1">
            <a:schemeClr val="accent3"/>
          </a:effectRef>
          <a:fontRef idx="minor">
            <a:schemeClr val="dk1"/>
          </a:fontRef>
        </p:style>
        <p:txBody>
          <a:bodyPr vert="horz" lIns="91440" tIns="45720" rIns="91440" bIns="45720" rtlCol="0">
            <a:noAutofit/>
          </a:bodyPr>
          <a:lstStyle/>
          <a:p>
            <a:r>
              <a:rPr lang="en-US" sz="2200" b="0">
                <a:solidFill>
                  <a:srgbClr val="AF00DB"/>
                </a:solidFill>
                <a:effectLst/>
                <a:highlight>
                  <a:srgbClr val="FFFFFF"/>
                </a:highlight>
                <a:latin typeface="PragmataPro Mono Liga" panose="02000509040000020004" pitchFamily="49" charset="0"/>
              </a:rPr>
              <a:t>#include</a:t>
            </a:r>
            <a:r>
              <a:rPr lang="en-US" sz="2200" b="0">
                <a:solidFill>
                  <a:srgbClr val="0000FF"/>
                </a:solidFill>
                <a:effectLst/>
                <a:highlight>
                  <a:srgbClr val="FFFFFF"/>
                </a:highlight>
                <a:latin typeface="PragmataPro Mono Liga" panose="02000509040000020004" pitchFamily="49" charset="0"/>
              </a:rPr>
              <a:t> </a:t>
            </a:r>
            <a:r>
              <a:rPr lang="en-US" sz="2200" b="0">
                <a:solidFill>
                  <a:srgbClr val="A31515"/>
                </a:solidFill>
                <a:effectLst/>
                <a:highlight>
                  <a:srgbClr val="FFFFFF"/>
                </a:highlight>
                <a:latin typeface="PragmataPro Mono Liga" panose="02000509040000020004" pitchFamily="49" charset="0"/>
              </a:rPr>
              <a:t>&lt;stdio.h&gt;</a:t>
            </a:r>
            <a:endParaRPr lang="en-US" sz="2200" b="0">
              <a:solidFill>
                <a:srgbClr val="000000"/>
              </a:solidFill>
              <a:effectLst/>
              <a:highlight>
                <a:srgbClr val="FFFFFF"/>
              </a:highlight>
              <a:latin typeface="PragmataPro Mono Liga" panose="02000509040000020004" pitchFamily="49" charset="0"/>
            </a:endParaRPr>
          </a:p>
          <a:p>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NhapMang</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XuatMang</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void</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DemSoChan</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br>
              <a:rPr lang="en-US" sz="2200" b="0">
                <a:solidFill>
                  <a:srgbClr val="000000"/>
                </a:solidFill>
                <a:effectLst/>
                <a:highlight>
                  <a:srgbClr val="FFFFFF"/>
                </a:highlight>
                <a:latin typeface="PragmataPro Mono Liga" panose="02000509040000020004" pitchFamily="49" charset="0"/>
              </a:rPr>
            </a:b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main</a:t>
            </a:r>
            <a:r>
              <a:rPr lang="en-US" sz="2200" b="0">
                <a:solidFill>
                  <a:srgbClr val="000000"/>
                </a:solidFill>
                <a:effectLst/>
                <a:highlight>
                  <a:srgbClr val="FFFFFF"/>
                </a:highlight>
                <a:latin typeface="PragmataPro Mono Liga" panose="02000509040000020004" pitchFamily="49" charset="0"/>
              </a:rPr>
              <a:t>() {</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98658"/>
                </a:solidFill>
                <a:effectLst/>
                <a:highlight>
                  <a:srgbClr val="FFFFFF"/>
                </a:highlight>
                <a:latin typeface="PragmataPro Mono Liga" panose="02000509040000020004" pitchFamily="49" charset="0"/>
              </a:rPr>
              <a:t>100</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count</a:t>
            </a:r>
            <a:r>
              <a:rPr lang="en-US" sz="2200" b="0">
                <a:solidFill>
                  <a:srgbClr val="000000"/>
                </a:solidFill>
                <a:effectLst/>
                <a:highlight>
                  <a:srgbClr val="FFFFFF"/>
                </a:highlight>
                <a:latin typeface="PragmataPro Mono Liga" panose="02000509040000020004" pitchFamily="49" charset="0"/>
              </a:rPr>
              <a:t>;</a:t>
            </a:r>
          </a:p>
          <a:p>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NhapMang</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XuatMang</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br>
              <a:rPr lang="en-US" sz="2200" b="0">
                <a:solidFill>
                  <a:srgbClr val="000000"/>
                </a:solidFill>
                <a:effectLst/>
                <a:highlight>
                  <a:srgbClr val="FFFFFF"/>
                </a:highlight>
                <a:latin typeface="PragmataPro Mono Liga" panose="02000509040000020004" pitchFamily="49" charset="0"/>
              </a:rPr>
            </a:b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count</a:t>
            </a:r>
            <a:r>
              <a:rPr lang="en-US" sz="2200" b="0">
                <a:solidFill>
                  <a:srgbClr val="000000"/>
                </a:solidFill>
                <a:effectLst/>
                <a:highlight>
                  <a:srgbClr val="FFFFFF"/>
                </a:highlight>
                <a:latin typeface="PragmataPro Mono Liga" panose="02000509040000020004" pitchFamily="49" charset="0"/>
              </a:rPr>
              <a:t> = </a:t>
            </a:r>
            <a:r>
              <a:rPr lang="en-US" sz="2200" b="0">
                <a:solidFill>
                  <a:srgbClr val="795E26"/>
                </a:solidFill>
                <a:effectLst/>
                <a:highlight>
                  <a:srgbClr val="FFFFFF"/>
                </a:highlight>
                <a:latin typeface="PragmataPro Mono Liga" panose="02000509040000020004" pitchFamily="49" charset="0"/>
              </a:rPr>
              <a:t>DemSoChan</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printf</a:t>
            </a:r>
            <a:r>
              <a:rPr lang="en-US" sz="2200" b="0">
                <a:solidFill>
                  <a:srgbClr val="000000"/>
                </a:solidFill>
                <a:effectLst/>
                <a:highlight>
                  <a:srgbClr val="FFFFFF"/>
                </a:highlight>
                <a:latin typeface="PragmataPro Mono Liga" panose="02000509040000020004" pitchFamily="49" charset="0"/>
              </a:rPr>
              <a:t>(</a:t>
            </a:r>
            <a:r>
              <a:rPr lang="en-US" sz="2200" b="0">
                <a:solidFill>
                  <a:srgbClr val="A31515"/>
                </a:solidFill>
                <a:effectLst/>
                <a:highlight>
                  <a:srgbClr val="FFFFFF"/>
                </a:highlight>
                <a:latin typeface="PragmataPro Mono Liga" panose="02000509040000020004" pitchFamily="49" charset="0"/>
              </a:rPr>
              <a:t>"So ptu chan là </a:t>
            </a:r>
            <a:r>
              <a:rPr lang="en-US" sz="2200" b="0">
                <a:solidFill>
                  <a:srgbClr val="001080"/>
                </a:solidFill>
                <a:effectLst/>
                <a:highlight>
                  <a:srgbClr val="FFFFFF"/>
                </a:highlight>
                <a:latin typeface="PragmataPro Mono Liga" panose="02000509040000020004" pitchFamily="49" charset="0"/>
              </a:rPr>
              <a:t>% d</a:t>
            </a:r>
            <a:r>
              <a:rPr lang="en-US" sz="2200" b="0">
                <a:solidFill>
                  <a:srgbClr val="A31515"/>
                </a:solidFill>
                <a:effectLst/>
                <a:highlight>
                  <a:srgbClr val="FFFFFF"/>
                </a:highlight>
                <a:latin typeface="PragmataPro Mono Liga" panose="02000509040000020004" pitchFamily="49" charset="0"/>
              </a:rPr>
              <a: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count</a:t>
            </a:r>
            <a:r>
              <a:rPr lang="en-US" sz="2200" b="0">
                <a:solidFill>
                  <a:srgbClr val="000000"/>
                </a:solidFill>
                <a:effectLst/>
                <a:highlight>
                  <a:srgbClr val="FFFFFF"/>
                </a:highlight>
                <a:latin typeface="PragmataPro Mono Liga" panose="02000509040000020004" pitchFamily="49" charset="0"/>
              </a:rPr>
              <a:t>);</a:t>
            </a:r>
          </a:p>
          <a:p>
            <a:r>
              <a:rPr lang="en-US" sz="2200" b="0">
                <a:solidFill>
                  <a:srgbClr val="000000"/>
                </a:solidFill>
                <a:effectLst/>
                <a:highlight>
                  <a:srgbClr val="FFFFFF"/>
                </a:highlight>
                <a:latin typeface="PragmataPro Mono Liga" panose="02000509040000020004" pitchFamily="49" charset="0"/>
              </a:rPr>
              <a:t>}</a:t>
            </a:r>
          </a:p>
        </p:txBody>
      </p:sp>
      <p:sp>
        <p:nvSpPr>
          <p:cNvPr id="7" name="Content Placeholder 5"/>
          <p:cNvSpPr txBox="1"/>
          <p:nvPr/>
        </p:nvSpPr>
        <p:spPr>
          <a:xfrm>
            <a:off x="6449422" y="1122220"/>
            <a:ext cx="5334555" cy="5353399"/>
          </a:xfrm>
          <a:prstGeom prst="rect">
            <a:avLst/>
          </a:prstGeom>
          <a:noFill/>
          <a:ln>
            <a:solidFill>
              <a:schemeClr val="tx1">
                <a:lumMod val="50000"/>
              </a:schemeClr>
            </a:solidFill>
          </a:ln>
        </p:spPr>
        <p:style>
          <a:lnRef idx="1">
            <a:schemeClr val="accent4"/>
          </a:lnRef>
          <a:fillRef idx="2">
            <a:schemeClr val="accent4"/>
          </a:fillRef>
          <a:effectRef idx="1">
            <a:schemeClr val="accent4"/>
          </a:effectRef>
          <a:fontRef idx="minor">
            <a:schemeClr val="dk1"/>
          </a:fontRef>
        </p:style>
        <p:txBody>
          <a:bodyPr vert="horz" lIns="91440" tIns="45720" rIns="91440" bIns="45720" rtlCol="0">
            <a:noAutofit/>
          </a:bodyPr>
          <a:lstStyle/>
          <a:p>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DemSoChan</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N) {</a:t>
            </a:r>
          </a:p>
          <a:p>
            <a:pPr lvl="1"/>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c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n;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	if</a:t>
            </a:r>
            <a:r>
              <a:rPr lang="en-US" sz="2200" dirty="0">
                <a:solidFill>
                  <a:srgbClr val="000000"/>
                </a:solidFill>
                <a:latin typeface="Consolas" panose="020B0609020204030204" pitchFamily="49" charset="0"/>
              </a:rPr>
              <a:t> (A[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2</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lvl="1"/>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c++</a:t>
            </a:r>
            <a:r>
              <a:rPr lang="en-US" sz="2200" dirty="0">
                <a:solidFill>
                  <a:srgbClr val="000000"/>
                </a:solidFill>
                <a:latin typeface="Consolas" panose="020B0609020204030204" pitchFamily="49" charset="0"/>
              </a:rPr>
              <a:t>;</a:t>
            </a:r>
          </a:p>
          <a:p>
            <a:pPr lvl="1"/>
            <a:r>
              <a:rPr lang="en-US" sz="2200" dirty="0">
                <a:solidFill>
                  <a:srgbClr val="AF00DB"/>
                </a:solidFill>
                <a:latin typeface="Consolas" panose="020B0609020204030204" pitchFamily="49" charset="0"/>
              </a:rPr>
              <a:t>return</a:t>
            </a:r>
            <a:r>
              <a:rPr lang="en-US" sz="2200" dirty="0">
                <a:solidFill>
                  <a:srgbClr val="000000"/>
                </a:solidFill>
                <a:latin typeface="Consolas" panose="020B0609020204030204" pitchFamily="49" charset="0"/>
              </a:rPr>
              <a:t> c;</a:t>
            </a:r>
          </a:p>
          <a:p>
            <a:r>
              <a:rPr lang="en-US" sz="2200" dirty="0">
                <a:solidFill>
                  <a:srgbClr val="000000"/>
                </a:solidFill>
                <a:latin typeface="Consolas" panose="020B0609020204030204" pitchFamily="49" charset="0"/>
              </a:rPr>
              <a:t>}</a:t>
            </a:r>
          </a:p>
        </p:txBody>
      </p:sp>
      <p:sp>
        <p:nvSpPr>
          <p:cNvPr id="3" name="Date Placeholder 2">
            <a:extLst>
              <a:ext uri="{FF2B5EF4-FFF2-40B4-BE49-F238E27FC236}">
                <a16:creationId xmlns:a16="http://schemas.microsoft.com/office/drawing/2014/main" id="{82229494-EF0B-99C7-D9D1-A2D8F6404D4D}"/>
              </a:ext>
            </a:extLst>
          </p:cNvPr>
          <p:cNvSpPr>
            <a:spLocks noGrp="1"/>
          </p:cNvSpPr>
          <p:nvPr>
            <p:ph type="dt" sz="half" idx="13"/>
          </p:nvPr>
        </p:nvSpPr>
        <p:spPr/>
        <p:txBody>
          <a:bodyPr/>
          <a:lstStyle/>
          <a:p>
            <a:r>
              <a:rPr lang="en-US"/>
              <a:t>June 2024</a:t>
            </a:r>
            <a:endParaRPr lang="en-US" dirty="0"/>
          </a:p>
        </p:txBody>
      </p:sp>
      <p:sp>
        <p:nvSpPr>
          <p:cNvPr id="6" name="Footer Placeholder 5">
            <a:extLst>
              <a:ext uri="{FF2B5EF4-FFF2-40B4-BE49-F238E27FC236}">
                <a16:creationId xmlns:a16="http://schemas.microsoft.com/office/drawing/2014/main" id="{EB51020E-4FA0-5661-50D3-2003DD928184}"/>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8" name="Slide Number Placeholder 7">
            <a:extLst>
              <a:ext uri="{FF2B5EF4-FFF2-40B4-BE49-F238E27FC236}">
                <a16:creationId xmlns:a16="http://schemas.microsoft.com/office/drawing/2014/main" id="{5D13E2A0-A1A2-F985-4C81-3F4BBBF8F37B}"/>
              </a:ext>
            </a:extLst>
          </p:cNvPr>
          <p:cNvSpPr>
            <a:spLocks noGrp="1"/>
          </p:cNvSpPr>
          <p:nvPr>
            <p:ph type="sldNum" sz="quarter" idx="12"/>
          </p:nvPr>
        </p:nvSpPr>
        <p:spPr/>
        <p:txBody>
          <a:bodyPr/>
          <a:lstStyle/>
          <a:p>
            <a:fld id="{D8B0B3AC-44A8-D142-AAF6-9A453466E1A4}" type="slidenum">
              <a:rPr lang="en-VN" smtClean="0"/>
              <a:pPr/>
              <a:t>51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7. </a:t>
            </a:r>
            <a:r>
              <a:rPr lang="en-US" dirty="0" err="1"/>
              <a:t>Tách</a:t>
            </a:r>
            <a:r>
              <a:rPr lang="en-US" dirty="0"/>
              <a:t> </a:t>
            </a:r>
            <a:r>
              <a:rPr lang="en-US" dirty="0" err="1"/>
              <a:t>mảng</a:t>
            </a:r>
            <a:r>
              <a:rPr lang="en-US" dirty="0"/>
              <a:t> / </a:t>
            </a:r>
            <a:r>
              <a:rPr lang="en-US" dirty="0" err="1">
                <a:solidFill>
                  <a:srgbClr val="FF0000"/>
                </a:solidFill>
              </a:rPr>
              <a:t>Gộp</a:t>
            </a:r>
            <a:r>
              <a:rPr lang="en-US" dirty="0">
                <a:solidFill>
                  <a:srgbClr val="FF0000"/>
                </a:solidFill>
              </a:rPr>
              <a:t> </a:t>
            </a:r>
            <a:r>
              <a:rPr lang="en-US" dirty="0" err="1">
                <a:solidFill>
                  <a:srgbClr val="FF0000"/>
                </a:solidFill>
              </a:rPr>
              <a:t>mảng</a:t>
            </a:r>
            <a:r>
              <a:rPr lang="en-US" dirty="0">
                <a:solidFill>
                  <a:srgbClr val="FF0000"/>
                </a:solidFill>
              </a:rPr>
              <a:t> </a:t>
            </a:r>
          </a:p>
        </p:txBody>
      </p:sp>
      <p:sp>
        <p:nvSpPr>
          <p:cNvPr id="3" name="Content Placeholder 2"/>
          <p:cNvSpPr>
            <a:spLocks noGrp="1"/>
          </p:cNvSpPr>
          <p:nvPr>
            <p:ph idx="1"/>
          </p:nvPr>
        </p:nvSpPr>
        <p:spPr/>
        <p:txBody>
          <a:bodyPr>
            <a:normAutofit/>
          </a:bodyPr>
          <a:lstStyle/>
          <a:p>
            <a:pPr>
              <a:defRPr/>
            </a:pPr>
            <a:r>
              <a:rPr lang="en-US" dirty="0" err="1">
                <a:solidFill>
                  <a:schemeClr val="tx1">
                    <a:lumMod val="50000"/>
                  </a:schemeClr>
                </a:solidFill>
              </a:rPr>
              <a:t>Yêu</a:t>
            </a:r>
            <a:r>
              <a:rPr lang="en-US" dirty="0">
                <a:solidFill>
                  <a:schemeClr val="tx1">
                    <a:lumMod val="50000"/>
                  </a:schemeClr>
                </a:solidFill>
              </a:rPr>
              <a:t> </a:t>
            </a:r>
            <a:r>
              <a:rPr lang="en-US" dirty="0" err="1">
                <a:solidFill>
                  <a:schemeClr val="tx1">
                    <a:lumMod val="50000"/>
                  </a:schemeClr>
                </a:solidFill>
              </a:rPr>
              <a:t>cầu</a:t>
            </a:r>
            <a:endParaRPr lang="en-US" dirty="0">
              <a:solidFill>
                <a:schemeClr val="tx1">
                  <a:lumMod val="50000"/>
                </a:schemeClr>
              </a:solidFill>
            </a:endParaRPr>
          </a:p>
          <a:p>
            <a:pPr lvl="1">
              <a:defRPr/>
            </a:pPr>
            <a:r>
              <a:rPr lang="en-US" dirty="0">
                <a:solidFill>
                  <a:schemeClr val="tx1">
                    <a:lumMod val="50000"/>
                  </a:schemeClr>
                </a:solidFill>
              </a:rPr>
              <a:t>Cho </a:t>
            </a:r>
            <a:r>
              <a:rPr lang="en-US" dirty="0" err="1">
                <a:solidFill>
                  <a:schemeClr val="tx1">
                    <a:lumMod val="50000"/>
                  </a:schemeClr>
                </a:solidFill>
              </a:rPr>
              <a:t>tr</a:t>
            </a:r>
            <a:r>
              <a:rPr lang="vi-VN" dirty="0">
                <a:solidFill>
                  <a:schemeClr val="tx1">
                    <a:lumMod val="50000"/>
                  </a:schemeClr>
                </a:solidFill>
              </a:rPr>
              <a:t>ướ</a:t>
            </a:r>
            <a:r>
              <a:rPr lang="en-US" dirty="0">
                <a:solidFill>
                  <a:schemeClr val="tx1">
                    <a:lumMod val="50000"/>
                  </a:schemeClr>
                </a:solidFill>
              </a:rPr>
              <a:t>c </a:t>
            </a:r>
            <a:r>
              <a:rPr lang="en-US" dirty="0" err="1">
                <a:solidFill>
                  <a:schemeClr val="tx1">
                    <a:lumMod val="50000"/>
                  </a:schemeClr>
                </a:solidFill>
              </a:rPr>
              <a:t>mảng</a:t>
            </a:r>
            <a:r>
              <a:rPr lang="en-US" dirty="0">
                <a:solidFill>
                  <a:schemeClr val="tx1">
                    <a:lumMod val="50000"/>
                  </a:schemeClr>
                </a:solidFill>
              </a:rPr>
              <a:t> a, </a:t>
            </a:r>
            <a:r>
              <a:rPr lang="en-US" dirty="0" err="1">
                <a:solidFill>
                  <a:schemeClr val="tx1">
                    <a:lumMod val="50000"/>
                  </a:schemeClr>
                </a:solidFill>
              </a:rPr>
              <a:t>số</a:t>
            </a:r>
            <a:r>
              <a:rPr lang="en-US" dirty="0">
                <a:solidFill>
                  <a:schemeClr val="tx1">
                    <a:lumMod val="50000"/>
                  </a:schemeClr>
                </a:solidFill>
              </a:rPr>
              <a:t> l</a:t>
            </a:r>
            <a:r>
              <a:rPr lang="vi-VN" dirty="0">
                <a:solidFill>
                  <a:schemeClr val="tx1">
                    <a:lumMod val="50000"/>
                  </a:schemeClr>
                </a:solidFill>
              </a:rPr>
              <a:t>ượ</a:t>
            </a:r>
            <a:r>
              <a:rPr lang="en-US" dirty="0">
                <a:solidFill>
                  <a:schemeClr val="tx1">
                    <a:lumMod val="50000"/>
                  </a:schemeClr>
                </a:solidFill>
              </a:rPr>
              <a:t>ng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na</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b </a:t>
            </a:r>
            <a:r>
              <a:rPr lang="en-US" dirty="0" err="1">
                <a:solidFill>
                  <a:schemeClr val="tx1">
                    <a:lumMod val="50000"/>
                  </a:schemeClr>
                </a:solidFill>
              </a:rPr>
              <a:t>số</a:t>
            </a:r>
            <a:r>
              <a:rPr lang="en-US" dirty="0">
                <a:solidFill>
                  <a:schemeClr val="tx1">
                    <a:lumMod val="50000"/>
                  </a:schemeClr>
                </a:solidFill>
              </a:rPr>
              <a:t> l</a:t>
            </a:r>
            <a:r>
              <a:rPr lang="vi-VN" dirty="0">
                <a:solidFill>
                  <a:schemeClr val="tx1">
                    <a:lumMod val="50000"/>
                  </a:schemeClr>
                </a:solidFill>
              </a:rPr>
              <a:t>ượ</a:t>
            </a:r>
            <a:r>
              <a:rPr lang="en-US" dirty="0">
                <a:solidFill>
                  <a:schemeClr val="tx1">
                    <a:lumMod val="50000"/>
                  </a:schemeClr>
                </a:solidFill>
              </a:rPr>
              <a:t>ng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nb.</a:t>
            </a:r>
            <a:r>
              <a:rPr lang="en-US" dirty="0">
                <a:solidFill>
                  <a:schemeClr val="tx1">
                    <a:lumMod val="50000"/>
                  </a:schemeClr>
                </a:solidFill>
              </a:rPr>
              <a:t> </a:t>
            </a:r>
            <a:r>
              <a:rPr lang="en-US" dirty="0" err="1">
                <a:solidFill>
                  <a:schemeClr val="tx1">
                    <a:lumMod val="50000"/>
                  </a:schemeClr>
                </a:solidFill>
              </a:rPr>
              <a:t>Gộp</a:t>
            </a:r>
            <a:r>
              <a:rPr lang="en-US" dirty="0">
                <a:solidFill>
                  <a:schemeClr val="tx1">
                    <a:lumMod val="50000"/>
                  </a:schemeClr>
                </a:solidFill>
              </a:rPr>
              <a:t> </a:t>
            </a:r>
            <a:r>
              <a:rPr lang="en-US">
                <a:solidFill>
                  <a:schemeClr val="tx1">
                    <a:lumMod val="50000"/>
                  </a:schemeClr>
                </a:solidFill>
              </a:rPr>
              <a:t>2 mảng </a:t>
            </a:r>
            <a:r>
              <a:rPr lang="en-US" dirty="0" err="1">
                <a:solidFill>
                  <a:schemeClr val="tx1">
                    <a:lumMod val="50000"/>
                  </a:schemeClr>
                </a:solidFill>
              </a:rPr>
              <a:t>trên</a:t>
            </a:r>
            <a:r>
              <a:rPr lang="en-US" dirty="0">
                <a:solidFill>
                  <a:schemeClr val="tx1">
                    <a:lumMod val="50000"/>
                  </a:schemeClr>
                </a:solidFill>
              </a:rPr>
              <a:t> </a:t>
            </a:r>
            <a:r>
              <a:rPr lang="en-US" dirty="0" err="1">
                <a:solidFill>
                  <a:schemeClr val="tx1">
                    <a:lumMod val="50000"/>
                  </a:schemeClr>
                </a:solidFill>
              </a:rPr>
              <a:t>theo</a:t>
            </a:r>
            <a:r>
              <a:rPr lang="en-US" dirty="0">
                <a:solidFill>
                  <a:schemeClr val="tx1">
                    <a:lumMod val="50000"/>
                  </a:schemeClr>
                </a:solidFill>
              </a:rPr>
              <a:t> </a:t>
            </a:r>
            <a:r>
              <a:rPr lang="en-US" dirty="0" err="1">
                <a:solidFill>
                  <a:schemeClr val="tx1">
                    <a:lumMod val="50000"/>
                  </a:schemeClr>
                </a:solidFill>
              </a:rPr>
              <a:t>tứ</a:t>
            </a:r>
            <a:r>
              <a:rPr lang="en-US" dirty="0">
                <a:solidFill>
                  <a:schemeClr val="tx1">
                    <a:lumMod val="50000"/>
                  </a:schemeClr>
                </a:solidFill>
              </a:rPr>
              <a:t> </a:t>
            </a:r>
            <a:r>
              <a:rPr lang="en-US" dirty="0" err="1">
                <a:solidFill>
                  <a:schemeClr val="tx1">
                    <a:lumMod val="50000"/>
                  </a:schemeClr>
                </a:solidFill>
              </a:rPr>
              <a:t>tự</a:t>
            </a:r>
            <a:r>
              <a:rPr lang="en-US" dirty="0">
                <a:solidFill>
                  <a:schemeClr val="tx1">
                    <a:lumMod val="50000"/>
                  </a:schemeClr>
                </a:solidFill>
              </a:rPr>
              <a:t> </a:t>
            </a:r>
            <a:r>
              <a:rPr lang="vi-VN" dirty="0">
                <a:solidFill>
                  <a:schemeClr val="tx1">
                    <a:lumMod val="50000"/>
                  </a:schemeClr>
                </a:solidFill>
              </a:rPr>
              <a:t>đó</a:t>
            </a:r>
            <a:r>
              <a:rPr lang="en-US" dirty="0">
                <a:solidFill>
                  <a:schemeClr val="tx1">
                    <a:lumMod val="50000"/>
                  </a:schemeClr>
                </a:solidFill>
              </a:rPr>
              <a:t> </a:t>
            </a:r>
            <a:r>
              <a:rPr lang="en-US" dirty="0" err="1">
                <a:solidFill>
                  <a:schemeClr val="tx1">
                    <a:lumMod val="50000"/>
                  </a:schemeClr>
                </a:solidFill>
              </a:rPr>
              <a:t>thành</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c, </a:t>
            </a:r>
            <a:r>
              <a:rPr lang="en-US" dirty="0" err="1">
                <a:solidFill>
                  <a:schemeClr val="tx1">
                    <a:lumMod val="50000"/>
                  </a:schemeClr>
                </a:solidFill>
              </a:rPr>
              <a:t>số</a:t>
            </a:r>
            <a:r>
              <a:rPr lang="en-US" dirty="0">
                <a:solidFill>
                  <a:schemeClr val="tx1">
                    <a:lumMod val="50000"/>
                  </a:schemeClr>
                </a:solidFill>
              </a:rPr>
              <a:t> l</a:t>
            </a:r>
            <a:r>
              <a:rPr lang="vi-VN" dirty="0">
                <a:solidFill>
                  <a:schemeClr val="tx1">
                    <a:lumMod val="50000"/>
                  </a:schemeClr>
                </a:solidFill>
              </a:rPr>
              <a:t>ượ</a:t>
            </a:r>
            <a:r>
              <a:rPr lang="en-US" dirty="0">
                <a:solidFill>
                  <a:schemeClr val="tx1">
                    <a:lumMod val="50000"/>
                  </a:schemeClr>
                </a:solidFill>
              </a:rPr>
              <a:t>ng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nc</a:t>
            </a:r>
            <a:r>
              <a:rPr lang="en-US" dirty="0">
                <a:solidFill>
                  <a:schemeClr val="tx1">
                    <a:lumMod val="50000"/>
                  </a:schemeClr>
                </a:solidFill>
              </a:rPr>
              <a:t>.</a:t>
            </a:r>
          </a:p>
          <a:p>
            <a:pPr>
              <a:defRPr/>
            </a:pPr>
            <a:r>
              <a:rPr lang="en-US" dirty="0">
                <a:solidFill>
                  <a:schemeClr val="tx1">
                    <a:lumMod val="50000"/>
                  </a:schemeClr>
                </a:solidFill>
              </a:rPr>
              <a:t>Ý t</a:t>
            </a:r>
            <a:r>
              <a:rPr lang="vi-VN" dirty="0">
                <a:solidFill>
                  <a:schemeClr val="tx1">
                    <a:lumMod val="50000"/>
                  </a:schemeClr>
                </a:solidFill>
              </a:rPr>
              <a:t>ưở</a:t>
            </a:r>
            <a:r>
              <a:rPr lang="en-US" dirty="0">
                <a:solidFill>
                  <a:schemeClr val="tx1">
                    <a:lumMod val="50000"/>
                  </a:schemeClr>
                </a:solidFill>
              </a:rPr>
              <a:t>ng</a:t>
            </a:r>
          </a:p>
          <a:p>
            <a:pPr lvl="1">
              <a:defRPr/>
            </a:pPr>
            <a:r>
              <a:rPr lang="en-US" dirty="0" err="1">
                <a:solidFill>
                  <a:schemeClr val="tx1">
                    <a:lumMod val="50000"/>
                  </a:schemeClr>
                </a:solidFill>
              </a:rPr>
              <a:t>Chuyển</a:t>
            </a:r>
            <a:r>
              <a:rPr lang="en-US" dirty="0">
                <a:solidFill>
                  <a:schemeClr val="tx1">
                    <a:lumMod val="50000"/>
                  </a:schemeClr>
                </a:solidFill>
              </a:rPr>
              <a:t>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 sang </a:t>
            </a:r>
            <a:r>
              <a:rPr lang="en-US" dirty="0" err="1">
                <a:solidFill>
                  <a:schemeClr val="tx1">
                    <a:lumMod val="50000"/>
                  </a:schemeClr>
                </a:solidFill>
              </a:rPr>
              <a:t>mảng</a:t>
            </a:r>
            <a:r>
              <a:rPr lang="en-US" dirty="0">
                <a:solidFill>
                  <a:schemeClr val="tx1">
                    <a:lumMod val="50000"/>
                  </a:schemeClr>
                </a:solidFill>
              </a:rPr>
              <a:t> c</a:t>
            </a:r>
          </a:p>
          <a:p>
            <a:pPr lvl="1">
              <a:buNone/>
              <a:defRPr/>
            </a:pPr>
            <a:r>
              <a:rPr lang="en-US" dirty="0">
                <a:solidFill>
                  <a:schemeClr val="tx1">
                    <a:lumMod val="50000"/>
                  </a:schemeClr>
                </a:solidFill>
              </a:rPr>
              <a:t>	=&gt; </a:t>
            </a:r>
            <a:r>
              <a:rPr lang="en-US" dirty="0" err="1">
                <a:solidFill>
                  <a:schemeClr val="tx1">
                    <a:lumMod val="50000"/>
                  </a:schemeClr>
                </a:solidFill>
              </a:rPr>
              <a:t>nc</a:t>
            </a:r>
            <a:r>
              <a:rPr lang="en-US" dirty="0">
                <a:solidFill>
                  <a:schemeClr val="tx1">
                    <a:lumMod val="50000"/>
                  </a:schemeClr>
                </a:solidFill>
              </a:rPr>
              <a:t> = </a:t>
            </a:r>
            <a:r>
              <a:rPr lang="en-US" dirty="0" err="1">
                <a:solidFill>
                  <a:schemeClr val="tx1">
                    <a:lumMod val="50000"/>
                  </a:schemeClr>
                </a:solidFill>
              </a:rPr>
              <a:t>na</a:t>
            </a:r>
            <a:endParaRPr lang="en-US" dirty="0">
              <a:solidFill>
                <a:schemeClr val="tx1">
                  <a:lumMod val="50000"/>
                </a:schemeClr>
              </a:solidFill>
            </a:endParaRPr>
          </a:p>
          <a:p>
            <a:pPr lvl="1">
              <a:defRPr/>
            </a:pPr>
            <a:r>
              <a:rPr lang="en-US" dirty="0" err="1">
                <a:solidFill>
                  <a:schemeClr val="tx1">
                    <a:lumMod val="50000"/>
                  </a:schemeClr>
                </a:solidFill>
              </a:rPr>
              <a:t>Tiếp</a:t>
            </a:r>
            <a:r>
              <a:rPr lang="en-US" dirty="0">
                <a:solidFill>
                  <a:schemeClr val="tx1">
                    <a:lumMod val="50000"/>
                  </a:schemeClr>
                </a:solidFill>
              </a:rPr>
              <a:t> </a:t>
            </a:r>
            <a:r>
              <a:rPr lang="en-US" dirty="0" err="1">
                <a:solidFill>
                  <a:schemeClr val="tx1">
                    <a:lumMod val="50000"/>
                  </a:schemeClr>
                </a:solidFill>
              </a:rPr>
              <a:t>tục</a:t>
            </a:r>
            <a:r>
              <a:rPr lang="en-US" dirty="0">
                <a:solidFill>
                  <a:schemeClr val="tx1">
                    <a:lumMod val="50000"/>
                  </a:schemeClr>
                </a:solidFill>
              </a:rPr>
              <a:t> </a:t>
            </a:r>
            <a:r>
              <a:rPr lang="vi-VN" dirty="0">
                <a:solidFill>
                  <a:schemeClr val="tx1">
                    <a:lumMod val="50000"/>
                  </a:schemeClr>
                </a:solidFill>
              </a:rPr>
              <a:t>đư</a:t>
            </a:r>
            <a:r>
              <a:rPr lang="en-US" dirty="0">
                <a:solidFill>
                  <a:schemeClr val="tx1">
                    <a:lumMod val="50000"/>
                  </a:schemeClr>
                </a:solidFill>
              </a:rPr>
              <a:t>a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b sang </a:t>
            </a:r>
            <a:r>
              <a:rPr lang="en-US" dirty="0" err="1">
                <a:solidFill>
                  <a:schemeClr val="tx1">
                    <a:lumMod val="50000"/>
                  </a:schemeClr>
                </a:solidFill>
              </a:rPr>
              <a:t>mảng</a:t>
            </a:r>
            <a:r>
              <a:rPr lang="en-US" dirty="0">
                <a:solidFill>
                  <a:schemeClr val="tx1">
                    <a:lumMod val="50000"/>
                  </a:schemeClr>
                </a:solidFill>
              </a:rPr>
              <a:t> c</a:t>
            </a:r>
          </a:p>
          <a:p>
            <a:pPr lvl="1">
              <a:buNone/>
              <a:defRPr/>
            </a:pPr>
            <a:r>
              <a:rPr lang="en-US" dirty="0">
                <a:solidFill>
                  <a:schemeClr val="tx1">
                    <a:lumMod val="50000"/>
                  </a:schemeClr>
                </a:solidFill>
              </a:rPr>
              <a:t>	=&gt; </a:t>
            </a:r>
            <a:r>
              <a:rPr lang="en-US" dirty="0" err="1">
                <a:solidFill>
                  <a:schemeClr val="tx1">
                    <a:lumMod val="50000"/>
                  </a:schemeClr>
                </a:solidFill>
              </a:rPr>
              <a:t>nc</a:t>
            </a:r>
            <a:r>
              <a:rPr lang="en-US" dirty="0">
                <a:solidFill>
                  <a:schemeClr val="tx1">
                    <a:lumMod val="50000"/>
                  </a:schemeClr>
                </a:solidFill>
              </a:rPr>
              <a:t> = </a:t>
            </a:r>
            <a:r>
              <a:rPr lang="en-US" dirty="0" err="1">
                <a:solidFill>
                  <a:schemeClr val="tx1">
                    <a:lumMod val="50000"/>
                  </a:schemeClr>
                </a:solidFill>
              </a:rPr>
              <a:t>nc</a:t>
            </a:r>
            <a:r>
              <a:rPr lang="en-US" dirty="0">
                <a:solidFill>
                  <a:schemeClr val="tx1">
                    <a:lumMod val="50000"/>
                  </a:schemeClr>
                </a:solidFill>
              </a:rPr>
              <a:t> </a:t>
            </a:r>
            <a:r>
              <a:rPr lang="en-US">
                <a:solidFill>
                  <a:schemeClr val="tx1">
                    <a:lumMod val="50000"/>
                  </a:schemeClr>
                </a:solidFill>
              </a:rPr>
              <a:t>+ nb</a:t>
            </a:r>
            <a:endParaRPr lang="en-US" dirty="0">
              <a:solidFill>
                <a:schemeClr val="tx1">
                  <a:lumMod val="50000"/>
                </a:schemeClr>
              </a:solidFill>
            </a:endParaRPr>
          </a:p>
        </p:txBody>
      </p:sp>
      <p:sp>
        <p:nvSpPr>
          <p:cNvPr id="4" name="Date Placeholder 3">
            <a:extLst>
              <a:ext uri="{FF2B5EF4-FFF2-40B4-BE49-F238E27FC236}">
                <a16:creationId xmlns:a16="http://schemas.microsoft.com/office/drawing/2014/main" id="{DE6A33CF-C379-C88C-C427-D54C5BF34E75}"/>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4D614C4E-72E6-C5CC-FB03-AC531B7810B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5428C3ED-EA6F-465F-52A1-3958C260D252}"/>
              </a:ext>
            </a:extLst>
          </p:cNvPr>
          <p:cNvSpPr>
            <a:spLocks noGrp="1"/>
          </p:cNvSpPr>
          <p:nvPr>
            <p:ph type="sldNum" sz="quarter" idx="12"/>
          </p:nvPr>
        </p:nvSpPr>
        <p:spPr/>
        <p:txBody>
          <a:bodyPr/>
          <a:lstStyle/>
          <a:p>
            <a:fld id="{D8B0B3AC-44A8-D142-AAF6-9A453466E1A4}" type="slidenum">
              <a:rPr lang="en-VN" smtClean="0"/>
              <a:pPr/>
              <a:t>52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7. </a:t>
            </a:r>
            <a:r>
              <a:rPr lang="en-US" dirty="0" err="1"/>
              <a:t>Tách</a:t>
            </a:r>
            <a:r>
              <a:rPr lang="en-US" dirty="0"/>
              <a:t> </a:t>
            </a:r>
            <a:r>
              <a:rPr lang="en-US" dirty="0" err="1"/>
              <a:t>mảng</a:t>
            </a:r>
            <a:r>
              <a:rPr lang="en-US" dirty="0"/>
              <a:t> / </a:t>
            </a:r>
            <a:r>
              <a:rPr lang="en-US" dirty="0" err="1">
                <a:solidFill>
                  <a:srgbClr val="FF0000"/>
                </a:solidFill>
              </a:rPr>
              <a:t>Gộp</a:t>
            </a:r>
            <a:r>
              <a:rPr lang="en-US" dirty="0">
                <a:solidFill>
                  <a:srgbClr val="FF0000"/>
                </a:solidFill>
              </a:rPr>
              <a:t> </a:t>
            </a:r>
            <a:r>
              <a:rPr lang="en-US" dirty="0" err="1">
                <a:solidFill>
                  <a:srgbClr val="FF0000"/>
                </a:solidFill>
              </a:rPr>
              <a:t>mảng</a:t>
            </a:r>
            <a:r>
              <a:rPr lang="en-US" dirty="0">
                <a:solidFill>
                  <a:srgbClr val="FF0000"/>
                </a:solidFill>
              </a:rPr>
              <a:t> </a:t>
            </a:r>
          </a:p>
        </p:txBody>
      </p:sp>
      <p:sp>
        <p:nvSpPr>
          <p:cNvPr id="3" name="Content Placeholder 2"/>
          <p:cNvSpPr>
            <a:spLocks noGrp="1"/>
          </p:cNvSpPr>
          <p:nvPr>
            <p:ph idx="1"/>
          </p:nvPr>
        </p:nvSpPr>
        <p:spPr/>
        <p:txBody>
          <a:bodyPr>
            <a:noAutofit/>
          </a:bodyPr>
          <a:lstStyle/>
          <a:p>
            <a:pPr marL="25400" indent="0" algn="l">
              <a:lnSpc>
                <a:spcPct val="100000"/>
              </a:lnSpc>
              <a:buNone/>
            </a:pP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GopMang</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na</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b[],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nb</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c[],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&amp;</a:t>
            </a:r>
            <a:r>
              <a:rPr lang="en-US" sz="2200" err="1">
                <a:solidFill>
                  <a:srgbClr val="000000"/>
                </a:solidFill>
                <a:latin typeface="Consolas" panose="020B0609020204030204" pitchFamily="49" charset="0"/>
              </a:rPr>
              <a:t>nc</a:t>
            </a:r>
            <a:r>
              <a:rPr lang="en-US" sz="2200">
                <a:solidFill>
                  <a:srgbClr val="000000"/>
                </a:solidFill>
                <a:latin typeface="Consolas" panose="020B0609020204030204" pitchFamily="49" charset="0"/>
              </a:rPr>
              <a:t>) {</a:t>
            </a:r>
            <a:endParaRPr lang="en-US" sz="2200" dirty="0">
              <a:solidFill>
                <a:srgbClr val="000000"/>
              </a:solidFill>
              <a:latin typeface="Consolas" panose="020B0609020204030204" pitchFamily="49" charset="0"/>
            </a:endParaRPr>
          </a:p>
          <a:p>
            <a:pPr marL="385445" lvl="2" indent="0" algn="l">
              <a:lnSpc>
                <a:spcPct val="100000"/>
              </a:lnSpc>
              <a:buNone/>
            </a:pPr>
            <a:r>
              <a:rPr lang="en-US" sz="2200" dirty="0" err="1">
                <a:solidFill>
                  <a:srgbClr val="000000"/>
                </a:solidFill>
                <a:latin typeface="Consolas" panose="020B0609020204030204" pitchFamily="49" charset="0"/>
              </a:rPr>
              <a:t>nc</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a:t>
            </a:r>
          </a:p>
          <a:p>
            <a:pPr marL="385445" lvl="2" indent="0" algn="l">
              <a:lnSpc>
                <a:spcPct val="100000"/>
              </a:lnSpc>
              <a:buNone/>
            </a:pPr>
            <a:br>
              <a:rPr lang="en-US" sz="2200" dirty="0">
                <a:solidFill>
                  <a:srgbClr val="000000"/>
                </a:solidFill>
                <a:latin typeface="Consolas" panose="020B0609020204030204" pitchFamily="49" charset="0"/>
              </a:rPr>
            </a:br>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a:t>
            </a:r>
            <a:r>
              <a:rPr lang="en-US" sz="2200" dirty="0" err="1">
                <a:solidFill>
                  <a:srgbClr val="000000"/>
                </a:solidFill>
                <a:latin typeface="Consolas" panose="020B0609020204030204" pitchFamily="49" charset="0"/>
              </a:rPr>
              <a:t>na</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a:t>
            </a:r>
          </a:p>
          <a:p>
            <a:pPr marL="745490" lvl="4" indent="0" algn="l">
              <a:lnSpc>
                <a:spcPct val="100000"/>
              </a:lnSpc>
              <a:buNone/>
            </a:pPr>
            <a:r>
              <a:rPr lang="en-US" sz="2200">
                <a:solidFill>
                  <a:srgbClr val="000000"/>
                </a:solidFill>
                <a:latin typeface="Consolas" panose="020B0609020204030204" pitchFamily="49" charset="0"/>
              </a:rPr>
              <a:t> c</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nc</a:t>
            </a:r>
            <a:r>
              <a:rPr lang="en-US" sz="2200" dirty="0">
                <a:solidFill>
                  <a:srgbClr val="000000"/>
                </a:solidFill>
                <a:latin typeface="Consolas" panose="020B0609020204030204" pitchFamily="49" charset="0"/>
              </a:rPr>
              <a:t>] = 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marL="745490" lvl="4" indent="0" algn="l">
              <a:lnSpc>
                <a:spcPct val="100000"/>
              </a:lnSpc>
              <a:buNone/>
            </a:pPr>
            <a:r>
              <a:rPr lang="en-US" sz="2200">
                <a:solidFill>
                  <a:srgbClr val="000000"/>
                </a:solidFill>
                <a:latin typeface="Consolas" panose="020B0609020204030204" pitchFamily="49" charset="0"/>
              </a:rPr>
              <a:t> nc</a:t>
            </a:r>
            <a:r>
              <a:rPr lang="en-US" sz="2200" dirty="0">
                <a:solidFill>
                  <a:srgbClr val="000000"/>
                </a:solidFill>
                <a:latin typeface="Consolas" panose="020B0609020204030204" pitchFamily="49" charset="0"/>
              </a:rPr>
              <a:t>++; </a:t>
            </a:r>
            <a:r>
              <a:rPr lang="en-US" sz="2200" dirty="0">
                <a:solidFill>
                  <a:srgbClr val="008000"/>
                </a:solidFill>
                <a:latin typeface="Consolas" panose="020B0609020204030204" pitchFamily="49" charset="0"/>
              </a:rPr>
              <a:t>// c[</a:t>
            </a:r>
            <a:r>
              <a:rPr lang="en-US" sz="2200" dirty="0" err="1">
                <a:solidFill>
                  <a:srgbClr val="008000"/>
                </a:solidFill>
                <a:latin typeface="Consolas" panose="020B0609020204030204" pitchFamily="49" charset="0"/>
              </a:rPr>
              <a:t>nc</a:t>
            </a:r>
            <a:r>
              <a:rPr lang="en-US" sz="2200" dirty="0">
                <a:solidFill>
                  <a:srgbClr val="008000"/>
                </a:solidFill>
                <a:latin typeface="Consolas" panose="020B0609020204030204" pitchFamily="49" charset="0"/>
              </a:rPr>
              <a:t>++] = a[</a:t>
            </a:r>
            <a:r>
              <a:rPr lang="en-US" sz="2200" dirty="0" err="1">
                <a:solidFill>
                  <a:srgbClr val="008000"/>
                </a:solidFill>
                <a:latin typeface="Consolas" panose="020B0609020204030204" pitchFamily="49" charset="0"/>
              </a:rPr>
              <a:t>i</a:t>
            </a:r>
            <a:r>
              <a:rPr lang="en-US" sz="2200" dirty="0">
                <a:solidFill>
                  <a:srgbClr val="008000"/>
                </a:solidFill>
                <a:latin typeface="Consolas" panose="020B0609020204030204" pitchFamily="49" charset="0"/>
              </a:rPr>
              <a:t>];</a:t>
            </a:r>
            <a:endParaRPr lang="en-US" sz="2200" dirty="0">
              <a:solidFill>
                <a:srgbClr val="000000"/>
              </a:solidFill>
              <a:latin typeface="Consolas" panose="020B0609020204030204" pitchFamily="49" charset="0"/>
            </a:endParaRPr>
          </a:p>
          <a:p>
            <a:pPr marL="385445" lvl="2" indent="0" algn="l">
              <a:lnSpc>
                <a:spcPct val="100000"/>
              </a:lnSpc>
              <a:buNone/>
            </a:pPr>
            <a:r>
              <a:rPr lang="en-US" sz="2200" dirty="0">
                <a:solidFill>
                  <a:srgbClr val="000000"/>
                </a:solidFill>
                <a:latin typeface="Consolas" panose="020B0609020204030204" pitchFamily="49" charset="0"/>
              </a:rPr>
              <a:t>}</a:t>
            </a:r>
          </a:p>
          <a:p>
            <a:pPr marL="385445" lvl="2" indent="0" algn="l">
              <a:lnSpc>
                <a:spcPct val="100000"/>
              </a:lnSpc>
              <a:buNone/>
            </a:pPr>
            <a:br>
              <a:rPr lang="en-US" sz="2200" dirty="0">
                <a:solidFill>
                  <a:srgbClr val="000000"/>
                </a:solidFill>
                <a:latin typeface="Consolas" panose="020B0609020204030204" pitchFamily="49" charset="0"/>
              </a:rPr>
            </a:br>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a:t>
            </a:r>
            <a:r>
              <a:rPr lang="en-US" sz="2200" dirty="0" err="1">
                <a:solidFill>
                  <a:srgbClr val="000000"/>
                </a:solidFill>
                <a:latin typeface="Consolas" panose="020B0609020204030204" pitchFamily="49" charset="0"/>
              </a:rPr>
              <a:t>nb</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a:t>
            </a:r>
          </a:p>
          <a:p>
            <a:pPr marL="745490" lvl="4" indent="0" algn="l">
              <a:lnSpc>
                <a:spcPct val="100000"/>
              </a:lnSpc>
              <a:buNone/>
            </a:pPr>
            <a:r>
              <a:rPr lang="en-US" sz="2200">
                <a:solidFill>
                  <a:srgbClr val="000000"/>
                </a:solidFill>
                <a:latin typeface="Consolas" panose="020B0609020204030204" pitchFamily="49" charset="0"/>
              </a:rPr>
              <a:t> c</a:t>
            </a:r>
            <a:r>
              <a:rPr lang="en-US" sz="2200" dirty="0">
                <a:solidFill>
                  <a:srgbClr val="000000"/>
                </a:solidFill>
                <a:latin typeface="Consolas" panose="020B0609020204030204" pitchFamily="49" charset="0"/>
              </a:rPr>
              <a:t>[</a:t>
            </a:r>
            <a:r>
              <a:rPr lang="en-US" sz="2200" dirty="0" err="1">
                <a:solidFill>
                  <a:srgbClr val="000000"/>
                </a:solidFill>
                <a:latin typeface="Consolas" panose="020B0609020204030204" pitchFamily="49" charset="0"/>
              </a:rPr>
              <a:t>nc</a:t>
            </a:r>
            <a:r>
              <a:rPr lang="en-US" sz="2200" dirty="0">
                <a:solidFill>
                  <a:srgbClr val="000000"/>
                </a:solidFill>
                <a:latin typeface="Consolas" panose="020B0609020204030204" pitchFamily="49" charset="0"/>
              </a:rPr>
              <a:t>] = b[</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marL="745490" lvl="4" indent="0" algn="l">
              <a:lnSpc>
                <a:spcPct val="100000"/>
              </a:lnSpc>
              <a:buNone/>
            </a:pPr>
            <a:r>
              <a:rPr lang="en-US" sz="2200">
                <a:solidFill>
                  <a:srgbClr val="000000"/>
                </a:solidFill>
                <a:latin typeface="Consolas" panose="020B0609020204030204" pitchFamily="49" charset="0"/>
              </a:rPr>
              <a:t> nc</a:t>
            </a:r>
            <a:r>
              <a:rPr lang="en-US" sz="2200" dirty="0">
                <a:solidFill>
                  <a:srgbClr val="000000"/>
                </a:solidFill>
                <a:latin typeface="Consolas" panose="020B0609020204030204" pitchFamily="49" charset="0"/>
              </a:rPr>
              <a:t>++; </a:t>
            </a:r>
            <a:r>
              <a:rPr lang="en-US" sz="2200" dirty="0">
                <a:solidFill>
                  <a:srgbClr val="008000"/>
                </a:solidFill>
                <a:latin typeface="Consolas" panose="020B0609020204030204" pitchFamily="49" charset="0"/>
              </a:rPr>
              <a:t>// c[</a:t>
            </a:r>
            <a:r>
              <a:rPr lang="en-US" sz="2200" dirty="0" err="1">
                <a:solidFill>
                  <a:srgbClr val="008000"/>
                </a:solidFill>
                <a:latin typeface="Consolas" panose="020B0609020204030204" pitchFamily="49" charset="0"/>
              </a:rPr>
              <a:t>nc</a:t>
            </a:r>
            <a:r>
              <a:rPr lang="en-US" sz="2200" dirty="0">
                <a:solidFill>
                  <a:srgbClr val="008000"/>
                </a:solidFill>
                <a:latin typeface="Consolas" panose="020B0609020204030204" pitchFamily="49" charset="0"/>
              </a:rPr>
              <a:t>++] = b[</a:t>
            </a:r>
            <a:r>
              <a:rPr lang="en-US" sz="2200" dirty="0" err="1">
                <a:solidFill>
                  <a:srgbClr val="008000"/>
                </a:solidFill>
                <a:latin typeface="Consolas" panose="020B0609020204030204" pitchFamily="49" charset="0"/>
              </a:rPr>
              <a:t>i</a:t>
            </a:r>
            <a:r>
              <a:rPr lang="en-US" sz="2200" dirty="0">
                <a:solidFill>
                  <a:srgbClr val="008000"/>
                </a:solidFill>
                <a:latin typeface="Consolas" panose="020B0609020204030204" pitchFamily="49" charset="0"/>
              </a:rPr>
              <a:t>];</a:t>
            </a:r>
            <a:endParaRPr lang="en-US" sz="2200" dirty="0">
              <a:solidFill>
                <a:srgbClr val="000000"/>
              </a:solidFill>
              <a:latin typeface="Consolas" panose="020B0609020204030204" pitchFamily="49" charset="0"/>
            </a:endParaRPr>
          </a:p>
          <a:p>
            <a:pPr marL="385445" lvl="2" indent="0" algn="l">
              <a:lnSpc>
                <a:spcPct val="100000"/>
              </a:lnSpc>
              <a:buNone/>
            </a:pPr>
            <a:r>
              <a:rPr lang="en-US" sz="2200" dirty="0">
                <a:solidFill>
                  <a:srgbClr val="000000"/>
                </a:solidFill>
                <a:latin typeface="Consolas" panose="020B0609020204030204" pitchFamily="49" charset="0"/>
              </a:rPr>
              <a:t>}</a:t>
            </a:r>
          </a:p>
          <a:p>
            <a:pPr marL="25400" indent="0" algn="l">
              <a:lnSpc>
                <a:spcPct val="100000"/>
              </a:lnSpc>
              <a:buNone/>
            </a:pPr>
            <a:r>
              <a:rPr lang="en-US" sz="2200">
                <a:solidFill>
                  <a:srgbClr val="000000"/>
                </a:solidFill>
                <a:latin typeface="Consolas" panose="020B0609020204030204" pitchFamily="49" charset="0"/>
              </a:rPr>
              <a:t>}</a:t>
            </a:r>
            <a:endParaRPr lang="en-US" sz="2200" dirty="0">
              <a:solidFill>
                <a:srgbClr val="000000"/>
              </a:solidFill>
              <a:latin typeface="Consolas" panose="020B0609020204030204" pitchFamily="49" charset="0"/>
            </a:endParaRPr>
          </a:p>
        </p:txBody>
      </p:sp>
      <p:sp>
        <p:nvSpPr>
          <p:cNvPr id="4" name="Date Placeholder 3">
            <a:extLst>
              <a:ext uri="{FF2B5EF4-FFF2-40B4-BE49-F238E27FC236}">
                <a16:creationId xmlns:a16="http://schemas.microsoft.com/office/drawing/2014/main" id="{FA17DF85-2B9C-0BBB-8FB9-AE94CD2B0584}"/>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0E7B3BBC-D8EC-7673-FE78-8B56ADBBFC6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CE82998B-7FF9-8350-0224-81AD62F0C981}"/>
              </a:ext>
            </a:extLst>
          </p:cNvPr>
          <p:cNvSpPr>
            <a:spLocks noGrp="1"/>
          </p:cNvSpPr>
          <p:nvPr>
            <p:ph type="sldNum" sz="quarter" idx="12"/>
          </p:nvPr>
        </p:nvSpPr>
        <p:spPr/>
        <p:txBody>
          <a:bodyPr/>
          <a:lstStyle/>
          <a:p>
            <a:fld id="{D8B0B3AC-44A8-D142-AAF6-9A453466E1A4}" type="slidenum">
              <a:rPr lang="en-VN" smtClean="0"/>
              <a:pPr/>
              <a:t>53</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7. </a:t>
            </a:r>
            <a:r>
              <a:rPr lang="en-US" dirty="0" err="1">
                <a:solidFill>
                  <a:srgbClr val="FF0000"/>
                </a:solidFill>
              </a:rPr>
              <a:t>Tách</a:t>
            </a:r>
            <a:r>
              <a:rPr lang="en-US" dirty="0">
                <a:solidFill>
                  <a:srgbClr val="FF0000"/>
                </a:solidFill>
              </a:rPr>
              <a:t> </a:t>
            </a:r>
            <a:r>
              <a:rPr lang="en-US" dirty="0" err="1">
                <a:solidFill>
                  <a:srgbClr val="FF0000"/>
                </a:solidFill>
              </a:rPr>
              <a:t>mảng</a:t>
            </a:r>
            <a:r>
              <a:rPr lang="en-US" dirty="0">
                <a:solidFill>
                  <a:srgbClr val="FF0000"/>
                </a:solidFill>
              </a:rPr>
              <a:t> </a:t>
            </a:r>
            <a:r>
              <a:rPr lang="en-US" dirty="0"/>
              <a:t>/ </a:t>
            </a:r>
            <a:r>
              <a:rPr lang="en-US" dirty="0" err="1"/>
              <a:t>Gộp</a:t>
            </a:r>
            <a:r>
              <a:rPr lang="en-US" dirty="0"/>
              <a:t> </a:t>
            </a:r>
            <a:r>
              <a:rPr lang="en-US" dirty="0" err="1"/>
              <a:t>mảng</a:t>
            </a:r>
            <a:r>
              <a:rPr lang="en-US" dirty="0"/>
              <a:t> </a:t>
            </a:r>
          </a:p>
        </p:txBody>
      </p:sp>
      <p:sp>
        <p:nvSpPr>
          <p:cNvPr id="3" name="Content Placeholder 2"/>
          <p:cNvSpPr>
            <a:spLocks noGrp="1"/>
          </p:cNvSpPr>
          <p:nvPr>
            <p:ph idx="1"/>
          </p:nvPr>
        </p:nvSpPr>
        <p:spPr/>
        <p:txBody>
          <a:bodyPr>
            <a:normAutofit/>
          </a:bodyPr>
          <a:lstStyle/>
          <a:p>
            <a:pPr>
              <a:defRPr/>
            </a:pPr>
            <a:r>
              <a:rPr lang="en-US" dirty="0" err="1">
                <a:solidFill>
                  <a:schemeClr val="tx1">
                    <a:lumMod val="50000"/>
                  </a:schemeClr>
                </a:solidFill>
              </a:rPr>
              <a:t>Yêu</a:t>
            </a:r>
            <a:r>
              <a:rPr lang="en-US" dirty="0">
                <a:solidFill>
                  <a:schemeClr val="tx1">
                    <a:lumMod val="50000"/>
                  </a:schemeClr>
                </a:solidFill>
              </a:rPr>
              <a:t> </a:t>
            </a:r>
            <a:r>
              <a:rPr lang="en-US" dirty="0" err="1">
                <a:solidFill>
                  <a:schemeClr val="tx1">
                    <a:lumMod val="50000"/>
                  </a:schemeClr>
                </a:solidFill>
              </a:rPr>
              <a:t>cầu</a:t>
            </a:r>
            <a:endParaRPr lang="en-US" dirty="0">
              <a:solidFill>
                <a:schemeClr val="tx1">
                  <a:lumMod val="50000"/>
                </a:schemeClr>
              </a:solidFill>
            </a:endParaRPr>
          </a:p>
          <a:p>
            <a:pPr lvl="1">
              <a:defRPr/>
            </a:pPr>
            <a:r>
              <a:rPr lang="en-US" dirty="0">
                <a:solidFill>
                  <a:schemeClr val="tx1">
                    <a:lumMod val="50000"/>
                  </a:schemeClr>
                </a:solidFill>
              </a:rPr>
              <a:t>Cho </a:t>
            </a:r>
            <a:r>
              <a:rPr lang="en-US" dirty="0" err="1">
                <a:solidFill>
                  <a:schemeClr val="tx1">
                    <a:lumMod val="50000"/>
                  </a:schemeClr>
                </a:solidFill>
              </a:rPr>
              <a:t>tr</a:t>
            </a:r>
            <a:r>
              <a:rPr lang="vi-VN" dirty="0">
                <a:solidFill>
                  <a:schemeClr val="tx1">
                    <a:lumMod val="50000"/>
                  </a:schemeClr>
                </a:solidFill>
              </a:rPr>
              <a:t>ướ</a:t>
            </a:r>
            <a:r>
              <a:rPr lang="en-US" dirty="0">
                <a:solidFill>
                  <a:schemeClr val="tx1">
                    <a:lumMod val="50000"/>
                  </a:schemeClr>
                </a:solidFill>
              </a:rPr>
              <a:t>c </a:t>
            </a:r>
            <a:r>
              <a:rPr lang="en-US" dirty="0" err="1">
                <a:solidFill>
                  <a:schemeClr val="tx1">
                    <a:lumMod val="50000"/>
                  </a:schemeClr>
                </a:solidFill>
              </a:rPr>
              <a:t>mảng</a:t>
            </a:r>
            <a:r>
              <a:rPr lang="en-US" dirty="0">
                <a:solidFill>
                  <a:schemeClr val="tx1">
                    <a:lumMod val="50000"/>
                  </a:schemeClr>
                </a:solidFill>
              </a:rPr>
              <a:t> a, </a:t>
            </a:r>
            <a:r>
              <a:rPr lang="en-US" dirty="0" err="1">
                <a:solidFill>
                  <a:schemeClr val="tx1">
                    <a:lumMod val="50000"/>
                  </a:schemeClr>
                </a:solidFill>
              </a:rPr>
              <a:t>số</a:t>
            </a:r>
            <a:r>
              <a:rPr lang="en-US" dirty="0">
                <a:solidFill>
                  <a:schemeClr val="tx1">
                    <a:lumMod val="50000"/>
                  </a:schemeClr>
                </a:solidFill>
              </a:rPr>
              <a:t> l</a:t>
            </a:r>
            <a:r>
              <a:rPr lang="vi-VN" dirty="0">
                <a:solidFill>
                  <a:schemeClr val="tx1">
                    <a:lumMod val="50000"/>
                  </a:schemeClr>
                </a:solidFill>
              </a:rPr>
              <a:t>ượ</a:t>
            </a:r>
            <a:r>
              <a:rPr lang="en-US" dirty="0">
                <a:solidFill>
                  <a:schemeClr val="tx1">
                    <a:lumMod val="50000"/>
                  </a:schemeClr>
                </a:solidFill>
              </a:rPr>
              <a:t>ng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na.</a:t>
            </a:r>
            <a:r>
              <a:rPr lang="en-US" dirty="0">
                <a:solidFill>
                  <a:schemeClr val="tx1">
                    <a:lumMod val="50000"/>
                  </a:schemeClr>
                </a:solidFill>
              </a:rPr>
              <a:t> </a:t>
            </a:r>
            <a:r>
              <a:rPr lang="en-US" dirty="0" err="1">
                <a:solidFill>
                  <a:schemeClr val="tx1">
                    <a:lumMod val="50000"/>
                  </a:schemeClr>
                </a:solidFill>
              </a:rPr>
              <a:t>Tách</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 </a:t>
            </a:r>
            <a:r>
              <a:rPr lang="en-US" dirty="0" err="1">
                <a:solidFill>
                  <a:schemeClr val="tx1">
                    <a:lumMod val="50000"/>
                  </a:schemeClr>
                </a:solidFill>
              </a:rPr>
              <a:t>thành</a:t>
            </a:r>
            <a:r>
              <a:rPr lang="en-US" dirty="0">
                <a:solidFill>
                  <a:schemeClr val="tx1">
                    <a:lumMod val="50000"/>
                  </a:schemeClr>
                </a:solidFill>
              </a:rPr>
              <a:t> 2 </a:t>
            </a:r>
            <a:r>
              <a:rPr lang="en-US" dirty="0" err="1">
                <a:solidFill>
                  <a:schemeClr val="tx1">
                    <a:lumMod val="50000"/>
                  </a:schemeClr>
                </a:solidFill>
              </a:rPr>
              <a:t>mảng</a:t>
            </a:r>
            <a:r>
              <a:rPr lang="en-US" dirty="0">
                <a:solidFill>
                  <a:schemeClr val="tx1">
                    <a:lumMod val="50000"/>
                  </a:schemeClr>
                </a:solidFill>
              </a:rPr>
              <a:t> b (</a:t>
            </a:r>
            <a:r>
              <a:rPr lang="en-US" dirty="0" err="1">
                <a:solidFill>
                  <a:schemeClr val="tx1">
                    <a:lumMod val="50000"/>
                  </a:schemeClr>
                </a:solidFill>
              </a:rPr>
              <a:t>chứa</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nguyên</a:t>
            </a:r>
            <a:r>
              <a:rPr lang="en-US" dirty="0">
                <a:solidFill>
                  <a:schemeClr val="tx1">
                    <a:lumMod val="50000"/>
                  </a:schemeClr>
                </a:solidFill>
              </a:rPr>
              <a:t> </a:t>
            </a:r>
            <a:r>
              <a:rPr lang="en-US" dirty="0" err="1">
                <a:solidFill>
                  <a:schemeClr val="tx1">
                    <a:lumMod val="50000"/>
                  </a:schemeClr>
                </a:solidFill>
              </a:rPr>
              <a:t>tố</a:t>
            </a:r>
            <a:r>
              <a:rPr lang="en-US" dirty="0">
                <a:solidFill>
                  <a:schemeClr val="tx1">
                    <a:lumMod val="50000"/>
                  </a:schemeClr>
                </a:solidFill>
              </a:rPr>
              <a:t>) </a:t>
            </a:r>
            <a:r>
              <a:rPr lang="en-US" dirty="0" err="1">
                <a:solidFill>
                  <a:schemeClr val="tx1">
                    <a:lumMod val="50000"/>
                  </a:schemeClr>
                </a:solidFill>
              </a:rPr>
              <a:t>và</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c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còn</a:t>
            </a:r>
            <a:r>
              <a:rPr lang="en-US" dirty="0">
                <a:solidFill>
                  <a:schemeClr val="tx1">
                    <a:lumMod val="50000"/>
                  </a:schemeClr>
                </a:solidFill>
              </a:rPr>
              <a:t> lại).</a:t>
            </a:r>
          </a:p>
          <a:p>
            <a:pPr>
              <a:defRPr/>
            </a:pPr>
            <a:r>
              <a:rPr lang="en-US" dirty="0">
                <a:solidFill>
                  <a:schemeClr val="tx1">
                    <a:lumMod val="50000"/>
                  </a:schemeClr>
                </a:solidFill>
              </a:rPr>
              <a:t>Ý t</a:t>
            </a:r>
            <a:r>
              <a:rPr lang="vi-VN" dirty="0">
                <a:solidFill>
                  <a:schemeClr val="tx1">
                    <a:lumMod val="50000"/>
                  </a:schemeClr>
                </a:solidFill>
              </a:rPr>
              <a:t>ưở</a:t>
            </a:r>
            <a:r>
              <a:rPr lang="en-US" dirty="0">
                <a:solidFill>
                  <a:schemeClr val="tx1">
                    <a:lumMod val="50000"/>
                  </a:schemeClr>
                </a:solidFill>
              </a:rPr>
              <a:t>ng</a:t>
            </a:r>
          </a:p>
          <a:p>
            <a:pPr lvl="1">
              <a:defRPr/>
            </a:pPr>
            <a:r>
              <a:rPr lang="en-US" dirty="0" err="1">
                <a:solidFill>
                  <a:schemeClr val="tx1">
                    <a:lumMod val="50000"/>
                  </a:schemeClr>
                </a:solidFill>
              </a:rPr>
              <a:t>Cách</a:t>
            </a:r>
            <a:r>
              <a:rPr lang="en-US" dirty="0">
                <a:solidFill>
                  <a:schemeClr val="tx1">
                    <a:lumMod val="50000"/>
                  </a:schemeClr>
                </a:solidFill>
              </a:rPr>
              <a:t> 1: </a:t>
            </a:r>
            <a:r>
              <a:rPr lang="en-US" dirty="0" err="1">
                <a:solidFill>
                  <a:schemeClr val="tx1">
                    <a:lumMod val="50000"/>
                  </a:schemeClr>
                </a:solidFill>
              </a:rPr>
              <a:t>viết</a:t>
            </a:r>
            <a:r>
              <a:rPr lang="en-US" dirty="0">
                <a:solidFill>
                  <a:schemeClr val="tx1">
                    <a:lumMod val="50000"/>
                  </a:schemeClr>
                </a:solidFill>
              </a:rPr>
              <a:t> 1 </a:t>
            </a:r>
            <a:r>
              <a:rPr lang="en-US" dirty="0" err="1">
                <a:solidFill>
                  <a:schemeClr val="tx1">
                    <a:lumMod val="50000"/>
                  </a:schemeClr>
                </a:solidFill>
              </a:rPr>
              <a:t>hàm</a:t>
            </a:r>
            <a:r>
              <a:rPr lang="en-US" dirty="0">
                <a:solidFill>
                  <a:schemeClr val="tx1">
                    <a:lumMod val="50000"/>
                  </a:schemeClr>
                </a:solidFill>
              </a:rPr>
              <a:t> </a:t>
            </a:r>
            <a:r>
              <a:rPr lang="en-US" dirty="0" err="1">
                <a:solidFill>
                  <a:schemeClr val="tx1">
                    <a:lumMod val="50000"/>
                  </a:schemeClr>
                </a:solidFill>
              </a:rPr>
              <a:t>tách</a:t>
            </a:r>
            <a:r>
              <a:rPr lang="en-US" dirty="0">
                <a:solidFill>
                  <a:schemeClr val="tx1">
                    <a:lumMod val="50000"/>
                  </a:schemeClr>
                </a:solidFill>
              </a:rPr>
              <a:t>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nguyên</a:t>
            </a:r>
            <a:r>
              <a:rPr lang="en-US" dirty="0">
                <a:solidFill>
                  <a:schemeClr val="tx1">
                    <a:lumMod val="50000"/>
                  </a:schemeClr>
                </a:solidFill>
              </a:rPr>
              <a:t> </a:t>
            </a:r>
            <a:r>
              <a:rPr lang="en-US" dirty="0" err="1">
                <a:solidFill>
                  <a:schemeClr val="tx1">
                    <a:lumMod val="50000"/>
                  </a:schemeClr>
                </a:solidFill>
              </a:rPr>
              <a:t>tố</a:t>
            </a:r>
            <a:r>
              <a:rPr lang="en-US" dirty="0">
                <a:solidFill>
                  <a:schemeClr val="tx1">
                    <a:lumMod val="50000"/>
                  </a:schemeClr>
                </a:solidFill>
              </a:rPr>
              <a:t> </a:t>
            </a:r>
            <a:r>
              <a:rPr lang="en-US" dirty="0" err="1">
                <a:solidFill>
                  <a:schemeClr val="tx1">
                    <a:lumMod val="50000"/>
                  </a:schemeClr>
                </a:solidFill>
              </a:rPr>
              <a:t>từ</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 sang </a:t>
            </a:r>
            <a:r>
              <a:rPr lang="en-US" dirty="0" err="1">
                <a:solidFill>
                  <a:schemeClr val="tx1">
                    <a:lumMod val="50000"/>
                  </a:schemeClr>
                </a:solidFill>
              </a:rPr>
              <a:t>mảng</a:t>
            </a:r>
            <a:r>
              <a:rPr lang="en-US" dirty="0">
                <a:solidFill>
                  <a:schemeClr val="tx1">
                    <a:lumMod val="50000"/>
                  </a:schemeClr>
                </a:solidFill>
              </a:rPr>
              <a:t> b </a:t>
            </a:r>
            <a:r>
              <a:rPr lang="en-US" dirty="0" err="1">
                <a:solidFill>
                  <a:schemeClr val="tx1">
                    <a:lumMod val="50000"/>
                  </a:schemeClr>
                </a:solidFill>
              </a:rPr>
              <a:t>và</a:t>
            </a:r>
            <a:r>
              <a:rPr lang="en-US" dirty="0">
                <a:solidFill>
                  <a:schemeClr val="tx1">
                    <a:lumMod val="50000"/>
                  </a:schemeClr>
                </a:solidFill>
              </a:rPr>
              <a:t> 1 </a:t>
            </a:r>
            <a:r>
              <a:rPr lang="en-US" dirty="0" err="1">
                <a:solidFill>
                  <a:schemeClr val="tx1">
                    <a:lumMod val="50000"/>
                  </a:schemeClr>
                </a:solidFill>
              </a:rPr>
              <a:t>hàm</a:t>
            </a:r>
            <a:r>
              <a:rPr lang="en-US" dirty="0">
                <a:solidFill>
                  <a:schemeClr val="tx1">
                    <a:lumMod val="50000"/>
                  </a:schemeClr>
                </a:solidFill>
              </a:rPr>
              <a:t> </a:t>
            </a:r>
            <a:r>
              <a:rPr lang="en-US" dirty="0" err="1">
                <a:solidFill>
                  <a:schemeClr val="tx1">
                    <a:lumMod val="50000"/>
                  </a:schemeClr>
                </a:solidFill>
              </a:rPr>
              <a:t>tách</a:t>
            </a:r>
            <a:r>
              <a:rPr lang="en-US" dirty="0">
                <a:solidFill>
                  <a:schemeClr val="tx1">
                    <a:lumMod val="50000"/>
                  </a:schemeClr>
                </a:solidFill>
              </a:rPr>
              <a:t> </a:t>
            </a:r>
            <a:r>
              <a:rPr lang="en-US" dirty="0" err="1">
                <a:solidFill>
                  <a:schemeClr val="tx1">
                    <a:lumMod val="50000"/>
                  </a:schemeClr>
                </a:solidFill>
              </a:rPr>
              <a:t>các</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không</a:t>
            </a:r>
            <a:r>
              <a:rPr lang="en-US" dirty="0">
                <a:solidFill>
                  <a:schemeClr val="tx1">
                    <a:lumMod val="50000"/>
                  </a:schemeClr>
                </a:solidFill>
              </a:rPr>
              <a:t> </a:t>
            </a:r>
            <a:r>
              <a:rPr lang="en-US" dirty="0" err="1">
                <a:solidFill>
                  <a:schemeClr val="tx1">
                    <a:lumMod val="50000"/>
                  </a:schemeClr>
                </a:solidFill>
              </a:rPr>
              <a:t>phải</a:t>
            </a:r>
            <a:r>
              <a:rPr lang="en-US" dirty="0">
                <a:solidFill>
                  <a:schemeClr val="tx1">
                    <a:lumMod val="50000"/>
                  </a:schemeClr>
                </a:solidFill>
              </a:rPr>
              <a:t> </a:t>
            </a:r>
            <a:r>
              <a:rPr lang="en-US" dirty="0" err="1">
                <a:solidFill>
                  <a:schemeClr val="tx1">
                    <a:lumMod val="50000"/>
                  </a:schemeClr>
                </a:solidFill>
              </a:rPr>
              <a:t>nguyên</a:t>
            </a:r>
            <a:r>
              <a:rPr lang="en-US" dirty="0">
                <a:solidFill>
                  <a:schemeClr val="tx1">
                    <a:lumMod val="50000"/>
                  </a:schemeClr>
                </a:solidFill>
              </a:rPr>
              <a:t> </a:t>
            </a:r>
            <a:r>
              <a:rPr lang="en-US" dirty="0" err="1">
                <a:solidFill>
                  <a:schemeClr val="tx1">
                    <a:lumMod val="50000"/>
                  </a:schemeClr>
                </a:solidFill>
              </a:rPr>
              <a:t>tố</a:t>
            </a:r>
            <a:r>
              <a:rPr lang="en-US" dirty="0">
                <a:solidFill>
                  <a:schemeClr val="tx1">
                    <a:lumMod val="50000"/>
                  </a:schemeClr>
                </a:solidFill>
              </a:rPr>
              <a:t> </a:t>
            </a:r>
            <a:r>
              <a:rPr lang="en-US" dirty="0" err="1">
                <a:solidFill>
                  <a:schemeClr val="tx1">
                    <a:lumMod val="50000"/>
                  </a:schemeClr>
                </a:solidFill>
              </a:rPr>
              <a:t>từ</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 sang </a:t>
            </a:r>
            <a:r>
              <a:rPr lang="en-US" dirty="0" err="1">
                <a:solidFill>
                  <a:schemeClr val="tx1">
                    <a:lumMod val="50000"/>
                  </a:schemeClr>
                </a:solidFill>
              </a:rPr>
              <a:t>mảng</a:t>
            </a:r>
            <a:r>
              <a:rPr lang="en-US" dirty="0">
                <a:solidFill>
                  <a:schemeClr val="tx1">
                    <a:lumMod val="50000"/>
                  </a:schemeClr>
                </a:solidFill>
              </a:rPr>
              <a:t> c.</a:t>
            </a:r>
          </a:p>
          <a:p>
            <a:pPr lvl="1">
              <a:defRPr/>
            </a:pPr>
            <a:r>
              <a:rPr lang="en-US" dirty="0" err="1">
                <a:solidFill>
                  <a:schemeClr val="tx1">
                    <a:lumMod val="50000"/>
                  </a:schemeClr>
                </a:solidFill>
              </a:rPr>
              <a:t>Cách</a:t>
            </a:r>
            <a:r>
              <a:rPr lang="en-US" dirty="0">
                <a:solidFill>
                  <a:schemeClr val="tx1">
                    <a:lumMod val="50000"/>
                  </a:schemeClr>
                </a:solidFill>
              </a:rPr>
              <a:t> 2: </a:t>
            </a:r>
            <a:r>
              <a:rPr lang="en-US" dirty="0" err="1">
                <a:solidFill>
                  <a:schemeClr val="tx1">
                    <a:lumMod val="50000"/>
                  </a:schemeClr>
                </a:solidFill>
              </a:rPr>
              <a:t>Duyệt</a:t>
            </a:r>
            <a:r>
              <a:rPr lang="en-US" dirty="0">
                <a:solidFill>
                  <a:schemeClr val="tx1">
                    <a:lumMod val="50000"/>
                  </a:schemeClr>
                </a:solidFill>
              </a:rPr>
              <a:t> </a:t>
            </a:r>
            <a:r>
              <a:rPr lang="en-US" dirty="0" err="1">
                <a:solidFill>
                  <a:schemeClr val="tx1">
                    <a:lumMod val="50000"/>
                  </a:schemeClr>
                </a:solidFill>
              </a:rPr>
              <a:t>từng</a:t>
            </a:r>
            <a:r>
              <a:rPr lang="en-US" dirty="0">
                <a:solidFill>
                  <a:schemeClr val="tx1">
                    <a:lumMod val="50000"/>
                  </a:schemeClr>
                </a:solidFill>
              </a:rPr>
              <a:t> </a:t>
            </a:r>
            <a:r>
              <a:rPr lang="en-US" dirty="0" err="1">
                <a:solidFill>
                  <a:schemeClr val="tx1">
                    <a:lumMod val="50000"/>
                  </a:schemeClr>
                </a:solidFill>
              </a:rPr>
              <a:t>phần</a:t>
            </a:r>
            <a:r>
              <a:rPr lang="en-US" dirty="0">
                <a:solidFill>
                  <a:schemeClr val="tx1">
                    <a:lumMod val="50000"/>
                  </a:schemeClr>
                </a:solidFill>
              </a:rPr>
              <a:t> </a:t>
            </a:r>
            <a:r>
              <a:rPr lang="en-US" dirty="0" err="1">
                <a:solidFill>
                  <a:schemeClr val="tx1">
                    <a:lumMod val="50000"/>
                  </a:schemeClr>
                </a:solidFill>
              </a:rPr>
              <a:t>tử</a:t>
            </a:r>
            <a:r>
              <a:rPr lang="en-US" dirty="0">
                <a:solidFill>
                  <a:schemeClr val="tx1">
                    <a:lumMod val="50000"/>
                  </a:schemeClr>
                </a:solidFill>
              </a:rPr>
              <a:t> </a:t>
            </a:r>
            <a:r>
              <a:rPr lang="en-US" dirty="0" err="1">
                <a:solidFill>
                  <a:schemeClr val="tx1">
                    <a:lumMod val="50000"/>
                  </a:schemeClr>
                </a:solidFill>
              </a:rPr>
              <a:t>của</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a, </a:t>
            </a:r>
            <a:r>
              <a:rPr lang="en-US" dirty="0" err="1">
                <a:solidFill>
                  <a:schemeClr val="tx1">
                    <a:lumMod val="50000"/>
                  </a:schemeClr>
                </a:solidFill>
              </a:rPr>
              <a:t>nếu</a:t>
            </a:r>
            <a:r>
              <a:rPr lang="en-US" dirty="0">
                <a:solidFill>
                  <a:schemeClr val="tx1">
                    <a:lumMod val="50000"/>
                  </a:schemeClr>
                </a:solidFill>
              </a:rPr>
              <a:t> </a:t>
            </a:r>
            <a:r>
              <a:rPr lang="vi-VN" dirty="0">
                <a:solidFill>
                  <a:schemeClr val="tx1">
                    <a:lumMod val="50000"/>
                  </a:schemeClr>
                </a:solidFill>
              </a:rPr>
              <a:t>đó</a:t>
            </a:r>
            <a:r>
              <a:rPr lang="en-US" dirty="0">
                <a:solidFill>
                  <a:schemeClr val="tx1">
                    <a:lumMod val="50000"/>
                  </a:schemeClr>
                </a:solidFill>
              </a:rPr>
              <a:t> </a:t>
            </a:r>
            <a:r>
              <a:rPr lang="en-US" dirty="0" err="1">
                <a:solidFill>
                  <a:schemeClr val="tx1">
                    <a:lumMod val="50000"/>
                  </a:schemeClr>
                </a:solidFill>
              </a:rPr>
              <a:t>là</a:t>
            </a:r>
            <a:r>
              <a:rPr lang="en-US" dirty="0">
                <a:solidFill>
                  <a:schemeClr val="tx1">
                    <a:lumMod val="50000"/>
                  </a:schemeClr>
                </a:solidFill>
              </a:rPr>
              <a:t> </a:t>
            </a:r>
            <a:r>
              <a:rPr lang="en-US" dirty="0" err="1">
                <a:solidFill>
                  <a:schemeClr val="tx1">
                    <a:lumMod val="50000"/>
                  </a:schemeClr>
                </a:solidFill>
              </a:rPr>
              <a:t>số</a:t>
            </a:r>
            <a:r>
              <a:rPr lang="en-US" dirty="0">
                <a:solidFill>
                  <a:schemeClr val="tx1">
                    <a:lumMod val="50000"/>
                  </a:schemeClr>
                </a:solidFill>
              </a:rPr>
              <a:t> </a:t>
            </a:r>
            <a:r>
              <a:rPr lang="en-US" dirty="0" err="1">
                <a:solidFill>
                  <a:schemeClr val="tx1">
                    <a:lumMod val="50000"/>
                  </a:schemeClr>
                </a:solidFill>
              </a:rPr>
              <a:t>nguyên</a:t>
            </a:r>
            <a:r>
              <a:rPr lang="en-US" dirty="0">
                <a:solidFill>
                  <a:schemeClr val="tx1">
                    <a:lumMod val="50000"/>
                  </a:schemeClr>
                </a:solidFill>
              </a:rPr>
              <a:t> </a:t>
            </a:r>
            <a:r>
              <a:rPr lang="en-US" dirty="0" err="1">
                <a:solidFill>
                  <a:schemeClr val="tx1">
                    <a:lumMod val="50000"/>
                  </a:schemeClr>
                </a:solidFill>
              </a:rPr>
              <a:t>tố</a:t>
            </a:r>
            <a:r>
              <a:rPr lang="en-US" dirty="0">
                <a:solidFill>
                  <a:schemeClr val="tx1">
                    <a:lumMod val="50000"/>
                  </a:schemeClr>
                </a:solidFill>
              </a:rPr>
              <a:t> </a:t>
            </a:r>
            <a:r>
              <a:rPr lang="en-US" dirty="0" err="1">
                <a:solidFill>
                  <a:schemeClr val="tx1">
                    <a:lumMod val="50000"/>
                  </a:schemeClr>
                </a:solidFill>
              </a:rPr>
              <a:t>thì</a:t>
            </a:r>
            <a:r>
              <a:rPr lang="en-US" dirty="0">
                <a:solidFill>
                  <a:schemeClr val="tx1">
                    <a:lumMod val="50000"/>
                  </a:schemeClr>
                </a:solidFill>
              </a:rPr>
              <a:t> </a:t>
            </a:r>
            <a:r>
              <a:rPr lang="vi-VN" dirty="0">
                <a:solidFill>
                  <a:schemeClr val="tx1">
                    <a:lumMod val="50000"/>
                  </a:schemeClr>
                </a:solidFill>
              </a:rPr>
              <a:t>đư</a:t>
            </a:r>
            <a:r>
              <a:rPr lang="en-US" dirty="0">
                <a:solidFill>
                  <a:schemeClr val="tx1">
                    <a:lumMod val="50000"/>
                  </a:schemeClr>
                </a:solidFill>
              </a:rPr>
              <a:t>a </a:t>
            </a:r>
            <a:r>
              <a:rPr lang="en-US" dirty="0" err="1">
                <a:solidFill>
                  <a:schemeClr val="tx1">
                    <a:lumMod val="50000"/>
                  </a:schemeClr>
                </a:solidFill>
              </a:rPr>
              <a:t>vào</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b, ng</a:t>
            </a:r>
            <a:r>
              <a:rPr lang="vi-VN" dirty="0">
                <a:solidFill>
                  <a:schemeClr val="tx1">
                    <a:lumMod val="50000"/>
                  </a:schemeClr>
                </a:solidFill>
              </a:rPr>
              <a:t>ượ</a:t>
            </a:r>
            <a:r>
              <a:rPr lang="en-US" dirty="0">
                <a:solidFill>
                  <a:schemeClr val="tx1">
                    <a:lumMod val="50000"/>
                  </a:schemeClr>
                </a:solidFill>
              </a:rPr>
              <a:t>c lại </a:t>
            </a:r>
            <a:r>
              <a:rPr lang="vi-VN" dirty="0">
                <a:solidFill>
                  <a:schemeClr val="tx1">
                    <a:lumMod val="50000"/>
                  </a:schemeClr>
                </a:solidFill>
              </a:rPr>
              <a:t>đư</a:t>
            </a:r>
            <a:r>
              <a:rPr lang="en-US" dirty="0">
                <a:solidFill>
                  <a:schemeClr val="tx1">
                    <a:lumMod val="50000"/>
                  </a:schemeClr>
                </a:solidFill>
              </a:rPr>
              <a:t>a </a:t>
            </a:r>
            <a:r>
              <a:rPr lang="en-US" dirty="0" err="1">
                <a:solidFill>
                  <a:schemeClr val="tx1">
                    <a:lumMod val="50000"/>
                  </a:schemeClr>
                </a:solidFill>
              </a:rPr>
              <a:t>vào</a:t>
            </a:r>
            <a:r>
              <a:rPr lang="en-US" dirty="0">
                <a:solidFill>
                  <a:schemeClr val="tx1">
                    <a:lumMod val="50000"/>
                  </a:schemeClr>
                </a:solidFill>
              </a:rPr>
              <a:t> </a:t>
            </a:r>
            <a:r>
              <a:rPr lang="en-US" dirty="0" err="1">
                <a:solidFill>
                  <a:schemeClr val="tx1">
                    <a:lumMod val="50000"/>
                  </a:schemeClr>
                </a:solidFill>
              </a:rPr>
              <a:t>mảng</a:t>
            </a:r>
            <a:r>
              <a:rPr lang="en-US" dirty="0">
                <a:solidFill>
                  <a:schemeClr val="tx1">
                    <a:lumMod val="50000"/>
                  </a:schemeClr>
                </a:solidFill>
              </a:rPr>
              <a:t> c.</a:t>
            </a:r>
          </a:p>
        </p:txBody>
      </p:sp>
      <p:sp>
        <p:nvSpPr>
          <p:cNvPr id="4" name="Date Placeholder 3">
            <a:extLst>
              <a:ext uri="{FF2B5EF4-FFF2-40B4-BE49-F238E27FC236}">
                <a16:creationId xmlns:a16="http://schemas.microsoft.com/office/drawing/2014/main" id="{708A528F-509A-5F36-5F17-6504AE870D3A}"/>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0482ADDF-4127-B1EC-26FD-055B0C90B0D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01C08022-86DE-7ACC-F9FC-EF9A011201A9}"/>
              </a:ext>
            </a:extLst>
          </p:cNvPr>
          <p:cNvSpPr>
            <a:spLocks noGrp="1"/>
          </p:cNvSpPr>
          <p:nvPr>
            <p:ph type="sldNum" sz="quarter" idx="12"/>
          </p:nvPr>
        </p:nvSpPr>
        <p:spPr/>
        <p:txBody>
          <a:bodyPr/>
          <a:lstStyle/>
          <a:p>
            <a:fld id="{D8B0B3AC-44A8-D142-AAF6-9A453466E1A4}" type="slidenum">
              <a:rPr lang="en-VN" smtClean="0"/>
              <a:pPr/>
              <a:t>54</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7. </a:t>
            </a:r>
            <a:r>
              <a:rPr lang="en-US" dirty="0" err="1">
                <a:solidFill>
                  <a:srgbClr val="FF0000"/>
                </a:solidFill>
              </a:rPr>
              <a:t>Tách</a:t>
            </a:r>
            <a:r>
              <a:rPr lang="en-US" dirty="0">
                <a:solidFill>
                  <a:srgbClr val="FF0000"/>
                </a:solidFill>
              </a:rPr>
              <a:t> </a:t>
            </a:r>
            <a:r>
              <a:rPr lang="en-US" dirty="0" err="1">
                <a:solidFill>
                  <a:srgbClr val="FF0000"/>
                </a:solidFill>
              </a:rPr>
              <a:t>mảng</a:t>
            </a:r>
            <a:r>
              <a:rPr lang="en-US" dirty="0">
                <a:solidFill>
                  <a:srgbClr val="FF0000"/>
                </a:solidFill>
              </a:rPr>
              <a:t> </a:t>
            </a:r>
            <a:r>
              <a:rPr lang="en-US" dirty="0"/>
              <a:t>/ </a:t>
            </a:r>
            <a:r>
              <a:rPr lang="en-US" dirty="0" err="1"/>
              <a:t>Gộp</a:t>
            </a:r>
            <a:r>
              <a:rPr lang="en-US" dirty="0"/>
              <a:t> </a:t>
            </a:r>
            <a:r>
              <a:rPr lang="en-US" dirty="0" err="1"/>
              <a:t>mảng</a:t>
            </a:r>
            <a:r>
              <a:rPr lang="en-US" dirty="0"/>
              <a:t> </a:t>
            </a:r>
          </a:p>
        </p:txBody>
      </p:sp>
      <p:sp>
        <p:nvSpPr>
          <p:cNvPr id="3" name="Content Placeholder 2"/>
          <p:cNvSpPr>
            <a:spLocks noGrp="1"/>
          </p:cNvSpPr>
          <p:nvPr>
            <p:ph idx="1"/>
          </p:nvPr>
        </p:nvSpPr>
        <p:spPr/>
        <p:txBody>
          <a:bodyPr>
            <a:noAutofit/>
          </a:bodyPr>
          <a:lstStyle/>
          <a:p>
            <a:pPr marL="25400" indent="0" algn="l">
              <a:lnSpc>
                <a:spcPct val="100000"/>
              </a:lnSpc>
              <a:buNone/>
            </a:pPr>
            <a:r>
              <a:rPr lang="en-US" sz="2000" dirty="0">
                <a:solidFill>
                  <a:srgbClr val="0000FF"/>
                </a:solidFill>
                <a:latin typeface="Consolas" panose="020B0609020204030204" pitchFamily="49" charset="0"/>
              </a:rPr>
              <a:t>void</a:t>
            </a:r>
            <a:r>
              <a:rPr lang="en-US" sz="2000" dirty="0">
                <a:solidFill>
                  <a:srgbClr val="000000"/>
                </a:solidFill>
                <a:latin typeface="Consolas" panose="020B0609020204030204" pitchFamily="49" charset="0"/>
              </a:rPr>
              <a:t> </a:t>
            </a:r>
            <a:r>
              <a:rPr lang="en-US" sz="2000" dirty="0">
                <a:solidFill>
                  <a:srgbClr val="795E26"/>
                </a:solidFill>
                <a:latin typeface="Consolas" panose="020B0609020204030204" pitchFamily="49" charset="0"/>
              </a:rPr>
              <a:t>TachSNT2</a:t>
            </a:r>
            <a:r>
              <a:rPr lang="en-US" sz="2000" dirty="0">
                <a:solidFill>
                  <a:srgbClr val="000000"/>
                </a:solidFill>
                <a:latin typeface="Consolas" panose="020B0609020204030204" pitchFamily="49" charset="0"/>
              </a:rPr>
              <a:t>(</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na</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b[],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&amp;</a:t>
            </a:r>
            <a:r>
              <a:rPr lang="en-US" sz="2000" dirty="0" err="1">
                <a:solidFill>
                  <a:srgbClr val="000000"/>
                </a:solidFill>
                <a:latin typeface="Consolas" panose="020B0609020204030204" pitchFamily="49" charset="0"/>
              </a:rPr>
              <a:t>nb</a:t>
            </a:r>
            <a:r>
              <a:rPr lang="en-US" sz="2000" dirty="0">
                <a:solidFill>
                  <a:srgbClr val="000000"/>
                </a:solidFill>
                <a:latin typeface="Consolas" panose="020B0609020204030204" pitchFamily="49" charset="0"/>
              </a:rPr>
              <a:t>,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a:t>
            </a:r>
            <a:r>
              <a:rPr lang="en-US" sz="2000" dirty="0" err="1">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&amp;</a:t>
            </a:r>
            <a:r>
              <a:rPr lang="en-US" sz="2000" dirty="0" err="1">
                <a:solidFill>
                  <a:srgbClr val="000000"/>
                </a:solidFill>
                <a:latin typeface="Consolas" panose="020B0609020204030204" pitchFamily="49" charset="0"/>
              </a:rPr>
              <a:t>nc</a:t>
            </a:r>
            <a:r>
              <a:rPr lang="en-US" sz="2000" dirty="0">
                <a:solidFill>
                  <a:srgbClr val="000000"/>
                </a:solidFill>
                <a:latin typeface="Consolas" panose="020B0609020204030204" pitchFamily="49" charset="0"/>
              </a:rPr>
              <a:t>) {</a:t>
            </a:r>
          </a:p>
          <a:p>
            <a:pPr marL="385445" lvl="2" indent="0" algn="l">
              <a:lnSpc>
                <a:spcPct val="100000"/>
              </a:lnSpc>
              <a:buNone/>
            </a:pPr>
            <a:r>
              <a:rPr lang="en-US" dirty="0" err="1">
                <a:solidFill>
                  <a:srgbClr val="000000"/>
                </a:solidFill>
                <a:latin typeface="Consolas" panose="020B0609020204030204" pitchFamily="49" charset="0"/>
              </a:rPr>
              <a:t>nb</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385445" lvl="2" indent="0" algn="l">
              <a:lnSpc>
                <a:spcPct val="100000"/>
              </a:lnSpc>
              <a:buNone/>
            </a:pPr>
            <a:r>
              <a:rPr lang="en-US" dirty="0" err="1">
                <a:solidFill>
                  <a:srgbClr val="000000"/>
                </a:solidFill>
                <a:latin typeface="Consolas" panose="020B0609020204030204" pitchFamily="49" charset="0"/>
              </a:rPr>
              <a:t>nc</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a:t>
            </a:r>
          </a:p>
          <a:p>
            <a:pPr marL="385445" lvl="2" indent="0" algn="l">
              <a:lnSpc>
                <a:spcPct val="100000"/>
              </a:lnSpc>
              <a:buNone/>
            </a:pPr>
            <a:br>
              <a:rPr lang="en-US" dirty="0">
                <a:solidFill>
                  <a:srgbClr val="000000"/>
                </a:solidFill>
                <a:latin typeface="Consolas" panose="020B0609020204030204" pitchFamily="49" charset="0"/>
              </a:rPr>
            </a:br>
            <a:r>
              <a:rPr lang="en-US" dirty="0">
                <a:solidFill>
                  <a:srgbClr val="AF00DB"/>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a:t>
            </a:r>
            <a:r>
              <a:rPr lang="en-US" dirty="0">
                <a:solidFill>
                  <a:srgbClr val="09885A"/>
                </a:solidFill>
                <a:latin typeface="Consolas" panose="020B0609020204030204" pitchFamily="49" charset="0"/>
              </a:rPr>
              <a:t>0</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err="1">
                <a:solidFill>
                  <a:srgbClr val="000000"/>
                </a:solidFill>
                <a:latin typeface="Consolas" panose="020B0609020204030204" pitchFamily="49" charset="0"/>
              </a:rPr>
              <a:t>na</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marL="745490" lvl="4" indent="0" algn="l">
              <a:lnSpc>
                <a:spcPct val="100000"/>
              </a:lnSpc>
              <a:buNone/>
            </a:pPr>
            <a:r>
              <a:rPr lang="en-US" sz="2000" dirty="0">
                <a:solidFill>
                  <a:srgbClr val="AF00DB"/>
                </a:solidFill>
                <a:latin typeface="Consolas" panose="020B0609020204030204" pitchFamily="49" charset="0"/>
              </a:rPr>
              <a:t>if</a:t>
            </a:r>
            <a:r>
              <a:rPr lang="en-US" sz="2000" dirty="0">
                <a:solidFill>
                  <a:srgbClr val="000000"/>
                </a:solidFill>
                <a:latin typeface="Consolas" panose="020B0609020204030204" pitchFamily="49" charset="0"/>
              </a:rPr>
              <a:t> (</a:t>
            </a:r>
            <a:r>
              <a:rPr lang="en-US" sz="2000" dirty="0" err="1">
                <a:solidFill>
                  <a:srgbClr val="795E26"/>
                </a:solidFill>
                <a:latin typeface="Consolas" panose="020B0609020204030204" pitchFamily="49" charset="0"/>
              </a:rPr>
              <a:t>LaSNT</a:t>
            </a:r>
            <a:r>
              <a:rPr lang="en-US" sz="2000" dirty="0">
                <a:solidFill>
                  <a:srgbClr val="000000"/>
                </a:solidFill>
                <a:latin typeface="Consolas" panose="020B0609020204030204" pitchFamily="49" charset="0"/>
              </a:rPr>
              <a:t>(a[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 == </a:t>
            </a:r>
            <a:r>
              <a:rPr lang="en-US" sz="2000" dirty="0">
                <a:solidFill>
                  <a:srgbClr val="09885A"/>
                </a:solidFill>
                <a:latin typeface="Consolas" panose="020B0609020204030204" pitchFamily="49" charset="0"/>
              </a:rPr>
              <a:t>1</a:t>
            </a:r>
            <a:r>
              <a:rPr lang="en-US" sz="2000" dirty="0">
                <a:solidFill>
                  <a:srgbClr val="000000"/>
                </a:solidFill>
                <a:latin typeface="Consolas" panose="020B0609020204030204" pitchFamily="49" charset="0"/>
              </a:rPr>
              <a:t>) {</a:t>
            </a:r>
          </a:p>
          <a:p>
            <a:pPr marL="745490" lvl="4" indent="0" algn="l">
              <a:lnSpc>
                <a:spcPct val="100000"/>
              </a:lnSpc>
              <a:buNone/>
            </a:pPr>
            <a:r>
              <a:rPr lang="en-US" sz="2000" dirty="0">
                <a:solidFill>
                  <a:srgbClr val="000000"/>
                </a:solidFill>
                <a:latin typeface="Consolas" panose="020B0609020204030204" pitchFamily="49" charset="0"/>
              </a:rPr>
              <a:t>b[</a:t>
            </a:r>
            <a:r>
              <a:rPr lang="en-US" sz="2000" dirty="0" err="1">
                <a:solidFill>
                  <a:srgbClr val="000000"/>
                </a:solidFill>
                <a:latin typeface="Consolas" panose="020B0609020204030204" pitchFamily="49" charset="0"/>
              </a:rPr>
              <a:t>nb</a:t>
            </a:r>
            <a:r>
              <a:rPr lang="en-US" sz="2000" dirty="0">
                <a:solidFill>
                  <a:srgbClr val="000000"/>
                </a:solidFill>
                <a:latin typeface="Consolas" panose="020B0609020204030204" pitchFamily="49" charset="0"/>
              </a:rPr>
              <a:t>] = 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marL="745490" lvl="4" indent="0" algn="l">
              <a:lnSpc>
                <a:spcPct val="100000"/>
              </a:lnSpc>
              <a:buNone/>
            </a:pPr>
            <a:r>
              <a:rPr lang="en-US" sz="2000" dirty="0" err="1">
                <a:solidFill>
                  <a:srgbClr val="000000"/>
                </a:solidFill>
                <a:latin typeface="Consolas" panose="020B0609020204030204" pitchFamily="49" charset="0"/>
              </a:rPr>
              <a:t>nb</a:t>
            </a:r>
            <a:r>
              <a:rPr lang="en-US" sz="2000" dirty="0">
                <a:solidFill>
                  <a:srgbClr val="000000"/>
                </a:solidFill>
                <a:latin typeface="Consolas" panose="020B0609020204030204" pitchFamily="49" charset="0"/>
              </a:rPr>
              <a:t>++;</a:t>
            </a:r>
          </a:p>
          <a:p>
            <a:pPr marL="385445" lvl="2" indent="0" algn="l">
              <a:lnSpc>
                <a:spcPct val="100000"/>
              </a:lnSpc>
              <a:buNone/>
            </a:pPr>
            <a:r>
              <a:rPr lang="en-US" dirty="0">
                <a:solidFill>
                  <a:srgbClr val="000000"/>
                </a:solidFill>
                <a:latin typeface="Consolas" panose="020B0609020204030204" pitchFamily="49" charset="0"/>
              </a:rPr>
              <a:t>} </a:t>
            </a:r>
          </a:p>
          <a:p>
            <a:pPr marL="385445" lvl="2" indent="0" algn="l">
              <a:lnSpc>
                <a:spcPct val="100000"/>
              </a:lnSpc>
              <a:buNone/>
            </a:pPr>
            <a:r>
              <a:rPr lang="en-US" dirty="0">
                <a:solidFill>
                  <a:srgbClr val="AF00DB"/>
                </a:solidFill>
                <a:latin typeface="Consolas" panose="020B0609020204030204" pitchFamily="49" charset="0"/>
              </a:rPr>
              <a:t>else</a:t>
            </a:r>
            <a:r>
              <a:rPr lang="en-US" dirty="0">
                <a:solidFill>
                  <a:srgbClr val="000000"/>
                </a:solidFill>
                <a:latin typeface="Consolas" panose="020B0609020204030204" pitchFamily="49" charset="0"/>
              </a:rPr>
              <a:t> {</a:t>
            </a:r>
          </a:p>
          <a:p>
            <a:pPr marL="745490" lvl="4" indent="0" algn="l">
              <a:lnSpc>
                <a:spcPct val="100000"/>
              </a:lnSpc>
              <a:buNone/>
            </a:pPr>
            <a:r>
              <a:rPr lang="en-US" sz="2000" dirty="0">
                <a:solidFill>
                  <a:srgbClr val="000000"/>
                </a:solidFill>
                <a:latin typeface="Consolas" panose="020B0609020204030204" pitchFamily="49" charset="0"/>
              </a:rPr>
              <a:t>c[</a:t>
            </a:r>
            <a:r>
              <a:rPr lang="en-US" sz="2000" dirty="0" err="1">
                <a:solidFill>
                  <a:srgbClr val="000000"/>
                </a:solidFill>
                <a:latin typeface="Consolas" panose="020B0609020204030204" pitchFamily="49" charset="0"/>
              </a:rPr>
              <a:t>nc</a:t>
            </a:r>
            <a:r>
              <a:rPr lang="en-US" sz="2000" dirty="0">
                <a:solidFill>
                  <a:srgbClr val="000000"/>
                </a:solidFill>
                <a:latin typeface="Consolas" panose="020B0609020204030204" pitchFamily="49" charset="0"/>
              </a:rPr>
              <a:t>] = a[</a:t>
            </a:r>
            <a:r>
              <a:rPr lang="en-US" sz="2000" dirty="0" err="1">
                <a:solidFill>
                  <a:srgbClr val="000000"/>
                </a:solidFill>
                <a:latin typeface="Consolas" panose="020B0609020204030204" pitchFamily="49" charset="0"/>
              </a:rPr>
              <a:t>i</a:t>
            </a:r>
            <a:r>
              <a:rPr lang="en-US" sz="2000" dirty="0">
                <a:solidFill>
                  <a:srgbClr val="000000"/>
                </a:solidFill>
                <a:latin typeface="Consolas" panose="020B0609020204030204" pitchFamily="49" charset="0"/>
              </a:rPr>
              <a:t>];</a:t>
            </a:r>
          </a:p>
          <a:p>
            <a:pPr marL="745490" lvl="4" indent="0" algn="l">
              <a:lnSpc>
                <a:spcPct val="100000"/>
              </a:lnSpc>
              <a:buNone/>
            </a:pPr>
            <a:r>
              <a:rPr lang="en-US" sz="2000" dirty="0" err="1">
                <a:solidFill>
                  <a:srgbClr val="000000"/>
                </a:solidFill>
                <a:latin typeface="Consolas" panose="020B0609020204030204" pitchFamily="49" charset="0"/>
              </a:rPr>
              <a:t>nc</a:t>
            </a:r>
            <a:r>
              <a:rPr lang="en-US" sz="2000" dirty="0">
                <a:solidFill>
                  <a:srgbClr val="000000"/>
                </a:solidFill>
                <a:latin typeface="Consolas" panose="020B0609020204030204" pitchFamily="49" charset="0"/>
              </a:rPr>
              <a:t>++;</a:t>
            </a:r>
          </a:p>
          <a:p>
            <a:pPr marL="385445" lvl="2" indent="0" algn="l">
              <a:lnSpc>
                <a:spcPct val="100000"/>
              </a:lnSpc>
              <a:buNone/>
            </a:pPr>
            <a:r>
              <a:rPr lang="en-US" dirty="0">
                <a:solidFill>
                  <a:srgbClr val="000000"/>
                </a:solidFill>
                <a:latin typeface="Consolas" panose="020B0609020204030204" pitchFamily="49" charset="0"/>
              </a:rPr>
              <a:t>}</a:t>
            </a:r>
          </a:p>
          <a:p>
            <a:pPr marL="25400" indent="0" algn="l">
              <a:lnSpc>
                <a:spcPct val="100000"/>
              </a:lnSpc>
              <a:buNone/>
            </a:pPr>
            <a:r>
              <a:rPr lang="en-US" sz="2000" dirty="0">
                <a:solidFill>
                  <a:srgbClr val="000000"/>
                </a:solidFill>
                <a:latin typeface="Consolas" panose="020B0609020204030204" pitchFamily="49" charset="0"/>
              </a:rPr>
              <a:t>}</a:t>
            </a:r>
          </a:p>
          <a:p>
            <a:pPr algn="l">
              <a:lnSpc>
                <a:spcPct val="100000"/>
              </a:lnSpc>
            </a:pPr>
            <a:endParaRPr lang="en-US" sz="2000" dirty="0">
              <a:latin typeface="Calibri (Body)"/>
            </a:endParaRPr>
          </a:p>
        </p:txBody>
      </p:sp>
      <p:sp>
        <p:nvSpPr>
          <p:cNvPr id="4" name="Date Placeholder 3">
            <a:extLst>
              <a:ext uri="{FF2B5EF4-FFF2-40B4-BE49-F238E27FC236}">
                <a16:creationId xmlns:a16="http://schemas.microsoft.com/office/drawing/2014/main" id="{EADCF02D-78B3-7BBB-7F03-97A59F512BB5}"/>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ED32E88C-D034-FF34-6F18-E07C0304536D}"/>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6D42B7E-05DF-26B7-20D0-D3A21252ADFE}"/>
              </a:ext>
            </a:extLst>
          </p:cNvPr>
          <p:cNvSpPr>
            <a:spLocks noGrp="1"/>
          </p:cNvSpPr>
          <p:nvPr>
            <p:ph type="sldNum" sz="quarter" idx="12"/>
          </p:nvPr>
        </p:nvSpPr>
        <p:spPr/>
        <p:txBody>
          <a:bodyPr/>
          <a:lstStyle/>
          <a:p>
            <a:fld id="{D8B0B3AC-44A8-D142-AAF6-9A453466E1A4}" type="slidenum">
              <a:rPr lang="en-VN" smtClean="0"/>
              <a:pPr/>
              <a:t>55</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normAutofit fontScale="90000"/>
          </a:bodyPr>
          <a:lstStyle/>
          <a:p>
            <a:r>
              <a:rPr lang="en-US"/>
              <a:t>8. </a:t>
            </a:r>
            <a:r>
              <a:rPr lang="en-US" dirty="0" err="1"/>
              <a:t>Sắp</a:t>
            </a:r>
            <a:r>
              <a:rPr lang="en-US" dirty="0"/>
              <a:t> </a:t>
            </a:r>
            <a:r>
              <a:rPr lang="en-US" dirty="0" err="1"/>
              <a:t>xếp</a:t>
            </a:r>
            <a:r>
              <a:rPr lang="en-US" dirty="0"/>
              <a:t> </a:t>
            </a:r>
            <a:r>
              <a:rPr lang="en-US" dirty="0" err="1"/>
              <a:t>mảng</a:t>
            </a:r>
            <a:r>
              <a:rPr lang="en-US" dirty="0"/>
              <a:t> </a:t>
            </a:r>
            <a:r>
              <a:rPr lang="en-US" dirty="0" err="1"/>
              <a:t>giảm</a:t>
            </a:r>
            <a:r>
              <a:rPr lang="en-US" dirty="0"/>
              <a:t> </a:t>
            </a:r>
            <a:r>
              <a:rPr lang="en-US" dirty="0" err="1"/>
              <a:t>dần</a:t>
            </a:r>
            <a:r>
              <a:rPr lang="en-US" dirty="0"/>
              <a:t>/</a:t>
            </a:r>
            <a:r>
              <a:rPr lang="en-US" dirty="0" err="1">
                <a:solidFill>
                  <a:srgbClr val="FF0000"/>
                </a:solidFill>
              </a:rPr>
              <a:t>tăng</a:t>
            </a:r>
            <a:r>
              <a:rPr lang="en-US" dirty="0">
                <a:solidFill>
                  <a:srgbClr val="FF0000"/>
                </a:solidFill>
              </a:rPr>
              <a:t> </a:t>
            </a:r>
            <a:r>
              <a:rPr lang="en-US" dirty="0" err="1">
                <a:solidFill>
                  <a:srgbClr val="FF0000"/>
                </a:solidFill>
              </a:rPr>
              <a:t>dần</a:t>
            </a:r>
            <a:r>
              <a:rPr lang="en-US" dirty="0"/>
              <a:t> </a:t>
            </a:r>
            <a:endParaRPr lang="en-US" altLang="en-US" dirty="0"/>
          </a:p>
        </p:txBody>
      </p:sp>
      <p:sp>
        <p:nvSpPr>
          <p:cNvPr id="3" name="Content Placeholder 2"/>
          <p:cNvSpPr>
            <a:spLocks noGrp="1"/>
          </p:cNvSpPr>
          <p:nvPr>
            <p:ph idx="1"/>
          </p:nvPr>
        </p:nvSpPr>
        <p:spPr/>
        <p:txBody>
          <a:bodyPr>
            <a:normAutofit/>
          </a:bodyPr>
          <a:lstStyle/>
          <a:p>
            <a:pPr eaLnBrk="1" hangingPunct="1">
              <a:lnSpc>
                <a:spcPct val="100000"/>
              </a:lnSpc>
              <a:defRPr/>
            </a:pPr>
            <a:r>
              <a:rPr lang="en-US" dirty="0" err="1">
                <a:solidFill>
                  <a:schemeClr val="tx1">
                    <a:lumMod val="50000"/>
                  </a:schemeClr>
                </a:solidFill>
              </a:rPr>
              <a:t>Yêu</a:t>
            </a:r>
            <a:r>
              <a:rPr lang="en-US" dirty="0">
                <a:solidFill>
                  <a:schemeClr val="tx1">
                    <a:lumMod val="50000"/>
                  </a:schemeClr>
                </a:solidFill>
              </a:rPr>
              <a:t> </a:t>
            </a:r>
            <a:r>
              <a:rPr lang="en-US" dirty="0" err="1">
                <a:solidFill>
                  <a:schemeClr val="tx1">
                    <a:lumMod val="50000"/>
                  </a:schemeClr>
                </a:solidFill>
              </a:rPr>
              <a:t>cầu</a:t>
            </a:r>
            <a:endParaRPr lang="en-US" dirty="0">
              <a:solidFill>
                <a:schemeClr val="tx1">
                  <a:lumMod val="50000"/>
                </a:schemeClr>
              </a:solidFill>
            </a:endParaRPr>
          </a:p>
          <a:p>
            <a:pPr lvl="1" eaLnBrk="1" hangingPunct="1">
              <a:lnSpc>
                <a:spcPct val="100000"/>
              </a:lnSpc>
              <a:defRPr/>
            </a:pPr>
            <a:r>
              <a:rPr lang="en-US" dirty="0"/>
              <a:t>Cho </a:t>
            </a:r>
            <a:r>
              <a:rPr lang="en-US" dirty="0" err="1"/>
              <a:t>tr</a:t>
            </a:r>
            <a:r>
              <a:rPr lang="vi-VN" dirty="0"/>
              <a:t>ướ</a:t>
            </a:r>
            <a:r>
              <a:rPr lang="en-US" dirty="0"/>
              <a:t>c </a:t>
            </a:r>
            <a:r>
              <a:rPr lang="en-US" dirty="0" err="1"/>
              <a:t>mảng</a:t>
            </a:r>
            <a:r>
              <a:rPr lang="en-US" dirty="0"/>
              <a:t> </a:t>
            </a:r>
            <a:r>
              <a:rPr lang="en-US" dirty="0">
                <a:solidFill>
                  <a:srgbClr val="FF0000"/>
                </a:solidFill>
              </a:rPr>
              <a:t>a</a:t>
            </a:r>
            <a:r>
              <a:rPr lang="en-US" dirty="0"/>
              <a:t> </a:t>
            </a:r>
            <a:r>
              <a:rPr lang="en-US" dirty="0" err="1"/>
              <a:t>kích</a:t>
            </a:r>
            <a:r>
              <a:rPr lang="en-US" dirty="0"/>
              <a:t> </a:t>
            </a:r>
            <a:r>
              <a:rPr lang="en-US" dirty="0" err="1"/>
              <a:t>th</a:t>
            </a:r>
            <a:r>
              <a:rPr lang="vi-VN" dirty="0"/>
              <a:t>ướ</a:t>
            </a:r>
            <a:r>
              <a:rPr lang="en-US" dirty="0"/>
              <a:t>c </a:t>
            </a:r>
            <a:r>
              <a:rPr lang="en-US" dirty="0">
                <a:solidFill>
                  <a:srgbClr val="FF0000"/>
                </a:solidFill>
              </a:rPr>
              <a:t>n</a:t>
            </a:r>
            <a:r>
              <a:rPr lang="en-US" dirty="0"/>
              <a:t>. </a:t>
            </a:r>
            <a:r>
              <a:rPr lang="en-US" dirty="0" err="1"/>
              <a:t>Hãy</a:t>
            </a:r>
            <a:r>
              <a:rPr lang="en-US" dirty="0"/>
              <a:t> </a:t>
            </a:r>
            <a:r>
              <a:rPr lang="en-US" dirty="0" err="1"/>
              <a:t>sắp</a:t>
            </a:r>
            <a:r>
              <a:rPr lang="en-US" dirty="0"/>
              <a:t> </a:t>
            </a:r>
            <a:r>
              <a:rPr lang="en-US" dirty="0" err="1"/>
              <a:t>xếp</a:t>
            </a:r>
            <a:r>
              <a:rPr lang="en-US" dirty="0"/>
              <a:t> </a:t>
            </a:r>
            <a:r>
              <a:rPr lang="en-US" dirty="0" err="1"/>
              <a:t>mảng</a:t>
            </a:r>
            <a:r>
              <a:rPr lang="en-US" dirty="0"/>
              <a:t> </a:t>
            </a:r>
            <a:r>
              <a:rPr lang="en-US" dirty="0">
                <a:solidFill>
                  <a:srgbClr val="FF0000"/>
                </a:solidFill>
              </a:rPr>
              <a:t>a</a:t>
            </a:r>
            <a:r>
              <a:rPr lang="en-US" dirty="0"/>
              <a:t> </a:t>
            </a:r>
            <a:r>
              <a:rPr lang="vi-VN" dirty="0"/>
              <a:t>đó</a:t>
            </a:r>
            <a:r>
              <a:rPr lang="en-US" dirty="0"/>
              <a:t> </a:t>
            </a:r>
            <a:r>
              <a:rPr lang="en-US" dirty="0" err="1"/>
              <a:t>sao</a:t>
            </a:r>
            <a:r>
              <a:rPr lang="en-US" dirty="0"/>
              <a:t> </a:t>
            </a:r>
            <a:r>
              <a:rPr lang="en-US" dirty="0" err="1"/>
              <a:t>cho</a:t>
            </a:r>
            <a:r>
              <a:rPr lang="en-US" dirty="0"/>
              <a:t> </a:t>
            </a:r>
            <a:r>
              <a:rPr lang="en-US" dirty="0" err="1"/>
              <a:t>các</a:t>
            </a:r>
            <a:r>
              <a:rPr lang="en-US" dirty="0"/>
              <a:t> </a:t>
            </a:r>
            <a:r>
              <a:rPr lang="en-US" dirty="0" err="1"/>
              <a:t>phần</a:t>
            </a:r>
            <a:r>
              <a:rPr lang="en-US" dirty="0"/>
              <a:t> </a:t>
            </a:r>
            <a:r>
              <a:rPr lang="en-US" dirty="0" err="1"/>
              <a:t>tử</a:t>
            </a:r>
            <a:r>
              <a:rPr lang="en-US" dirty="0"/>
              <a:t> có </a:t>
            </a:r>
            <a:r>
              <a:rPr lang="en-US" dirty="0" err="1"/>
              <a:t>giá</a:t>
            </a:r>
            <a:r>
              <a:rPr lang="en-US" dirty="0"/>
              <a:t> </a:t>
            </a:r>
            <a:r>
              <a:rPr lang="en-US" dirty="0" err="1"/>
              <a:t>trị</a:t>
            </a:r>
            <a:r>
              <a:rPr lang="en-US" dirty="0"/>
              <a:t> </a:t>
            </a:r>
            <a:r>
              <a:rPr lang="en-US" dirty="0">
                <a:solidFill>
                  <a:srgbClr val="FF0000"/>
                </a:solidFill>
              </a:rPr>
              <a:t>t</a:t>
            </a:r>
            <a:r>
              <a:rPr lang="vi-VN" dirty="0">
                <a:solidFill>
                  <a:srgbClr val="FF0000"/>
                </a:solidFill>
              </a:rPr>
              <a:t>ă</a:t>
            </a:r>
            <a:r>
              <a:rPr lang="en-US" dirty="0">
                <a:solidFill>
                  <a:srgbClr val="FF0000"/>
                </a:solidFill>
              </a:rPr>
              <a:t>ng </a:t>
            </a:r>
            <a:r>
              <a:rPr lang="en-US" dirty="0" err="1">
                <a:solidFill>
                  <a:srgbClr val="FF0000"/>
                </a:solidFill>
              </a:rPr>
              <a:t>dần</a:t>
            </a:r>
            <a:r>
              <a:rPr lang="en-US" dirty="0"/>
              <a:t>.</a:t>
            </a:r>
            <a:endParaRPr lang="en-US" dirty="0">
              <a:solidFill>
                <a:srgbClr val="FF0000"/>
              </a:solidFill>
            </a:endParaRPr>
          </a:p>
          <a:p>
            <a:pPr eaLnBrk="1" hangingPunct="1">
              <a:lnSpc>
                <a:spcPct val="100000"/>
              </a:lnSpc>
              <a:defRPr/>
            </a:pPr>
            <a:r>
              <a:rPr lang="en-US" dirty="0">
                <a:solidFill>
                  <a:schemeClr val="tx1">
                    <a:lumMod val="50000"/>
                  </a:schemeClr>
                </a:solidFill>
              </a:rPr>
              <a:t>Ý t</a:t>
            </a:r>
            <a:r>
              <a:rPr lang="vi-VN" dirty="0">
                <a:solidFill>
                  <a:schemeClr val="tx1">
                    <a:lumMod val="50000"/>
                  </a:schemeClr>
                </a:solidFill>
              </a:rPr>
              <a:t>ưở</a:t>
            </a:r>
            <a:r>
              <a:rPr lang="en-US" dirty="0">
                <a:solidFill>
                  <a:schemeClr val="tx1">
                    <a:lumMod val="50000"/>
                  </a:schemeClr>
                </a:solidFill>
              </a:rPr>
              <a:t>ng</a:t>
            </a:r>
          </a:p>
          <a:p>
            <a:pPr lvl="1" eaLnBrk="1" hangingPunct="1">
              <a:lnSpc>
                <a:spcPct val="100000"/>
              </a:lnSpc>
              <a:defRPr/>
            </a:pPr>
            <a:r>
              <a:rPr lang="en-US" dirty="0" err="1"/>
              <a:t>Sử</a:t>
            </a:r>
            <a:r>
              <a:rPr lang="en-US" dirty="0"/>
              <a:t> </a:t>
            </a:r>
            <a:r>
              <a:rPr lang="en-US" dirty="0" err="1"/>
              <a:t>dụng</a:t>
            </a:r>
            <a:r>
              <a:rPr lang="en-US" dirty="0"/>
              <a:t> 2 </a:t>
            </a:r>
            <a:r>
              <a:rPr lang="en-US" dirty="0" err="1"/>
              <a:t>biến</a:t>
            </a:r>
            <a:r>
              <a:rPr lang="en-US" dirty="0"/>
              <a:t> </a:t>
            </a:r>
            <a:r>
              <a:rPr lang="en-US" dirty="0" err="1">
                <a:solidFill>
                  <a:srgbClr val="FF0000"/>
                </a:solidFill>
              </a:rPr>
              <a:t>i</a:t>
            </a:r>
            <a:r>
              <a:rPr lang="en-US" dirty="0"/>
              <a:t> </a:t>
            </a:r>
            <a:r>
              <a:rPr lang="en-US" dirty="0" err="1"/>
              <a:t>và</a:t>
            </a:r>
            <a:r>
              <a:rPr lang="en-US" dirty="0"/>
              <a:t> </a:t>
            </a:r>
            <a:r>
              <a:rPr lang="en-US" dirty="0">
                <a:solidFill>
                  <a:srgbClr val="FF0000"/>
                </a:solidFill>
              </a:rPr>
              <a:t>j</a:t>
            </a:r>
            <a:r>
              <a:rPr lang="en-US" dirty="0"/>
              <a:t> </a:t>
            </a:r>
            <a:r>
              <a:rPr lang="vi-VN" dirty="0"/>
              <a:t>để</a:t>
            </a:r>
            <a:r>
              <a:rPr lang="en-US" dirty="0"/>
              <a:t> so </a:t>
            </a:r>
            <a:r>
              <a:rPr lang="en-US" dirty="0" err="1"/>
              <a:t>sánh</a:t>
            </a:r>
            <a:r>
              <a:rPr lang="en-US" dirty="0"/>
              <a:t> </a:t>
            </a:r>
            <a:r>
              <a:rPr lang="en-US" dirty="0" err="1"/>
              <a:t>tất</a:t>
            </a:r>
            <a:r>
              <a:rPr lang="en-US" dirty="0"/>
              <a:t> </a:t>
            </a:r>
            <a:r>
              <a:rPr lang="en-US" dirty="0" err="1"/>
              <a:t>cả</a:t>
            </a:r>
            <a:r>
              <a:rPr lang="en-US" dirty="0"/>
              <a:t> </a:t>
            </a:r>
            <a:r>
              <a:rPr lang="en-US" dirty="0" err="1"/>
              <a:t>cặp</a:t>
            </a:r>
            <a:r>
              <a:rPr lang="en-US" dirty="0"/>
              <a:t> </a:t>
            </a:r>
            <a:r>
              <a:rPr lang="en-US" dirty="0" err="1"/>
              <a:t>phần</a:t>
            </a:r>
            <a:r>
              <a:rPr lang="en-US" dirty="0"/>
              <a:t> </a:t>
            </a:r>
            <a:r>
              <a:rPr lang="en-US" dirty="0" err="1"/>
              <a:t>tử</a:t>
            </a:r>
            <a:r>
              <a:rPr lang="en-US" dirty="0"/>
              <a:t> </a:t>
            </a:r>
            <a:r>
              <a:rPr lang="en-US" dirty="0" err="1"/>
              <a:t>với</a:t>
            </a:r>
            <a:r>
              <a:rPr lang="en-US" dirty="0"/>
              <a:t> </a:t>
            </a:r>
            <a:r>
              <a:rPr lang="en-US" dirty="0" err="1"/>
              <a:t>nhau</a:t>
            </a:r>
            <a:r>
              <a:rPr lang="en-US" dirty="0"/>
              <a:t> </a:t>
            </a:r>
            <a:r>
              <a:rPr lang="en-US" dirty="0" err="1"/>
              <a:t>và</a:t>
            </a:r>
            <a:r>
              <a:rPr lang="en-US" dirty="0"/>
              <a:t> </a:t>
            </a:r>
            <a:r>
              <a:rPr lang="en-US" dirty="0" err="1"/>
              <a:t>hoán</a:t>
            </a:r>
            <a:r>
              <a:rPr lang="en-US" dirty="0"/>
              <a:t> </a:t>
            </a:r>
            <a:r>
              <a:rPr lang="en-US" dirty="0" err="1"/>
              <a:t>vị</a:t>
            </a:r>
            <a:r>
              <a:rPr lang="en-US" dirty="0"/>
              <a:t> </a:t>
            </a:r>
            <a:r>
              <a:rPr lang="en-US" dirty="0" err="1"/>
              <a:t>các</a:t>
            </a:r>
            <a:r>
              <a:rPr lang="en-US" dirty="0"/>
              <a:t> </a:t>
            </a:r>
            <a:r>
              <a:rPr lang="en-US" dirty="0" err="1"/>
              <a:t>cặp</a:t>
            </a:r>
            <a:r>
              <a:rPr lang="en-US" dirty="0"/>
              <a:t> </a:t>
            </a:r>
            <a:r>
              <a:rPr lang="en-US" dirty="0" err="1">
                <a:solidFill>
                  <a:srgbClr val="FF0000"/>
                </a:solidFill>
              </a:rPr>
              <a:t>nghịch</a:t>
            </a:r>
            <a:r>
              <a:rPr lang="en-US" dirty="0">
                <a:solidFill>
                  <a:srgbClr val="FF0000"/>
                </a:solidFill>
              </a:rPr>
              <a:t> </a:t>
            </a:r>
            <a:r>
              <a:rPr lang="en-US" dirty="0" err="1">
                <a:solidFill>
                  <a:srgbClr val="FF0000"/>
                </a:solidFill>
              </a:rPr>
              <a:t>thế</a:t>
            </a:r>
            <a:r>
              <a:rPr lang="en-US" dirty="0"/>
              <a:t> (</a:t>
            </a:r>
            <a:r>
              <a:rPr lang="en-US" dirty="0" err="1"/>
              <a:t>sai</a:t>
            </a:r>
            <a:r>
              <a:rPr lang="en-US" dirty="0"/>
              <a:t> thứ </a:t>
            </a:r>
            <a:r>
              <a:rPr lang="en-US" dirty="0" err="1"/>
              <a:t>tự</a:t>
            </a:r>
            <a:r>
              <a:rPr lang="en-US" dirty="0"/>
              <a:t>).</a:t>
            </a:r>
          </a:p>
        </p:txBody>
      </p:sp>
      <p:sp>
        <p:nvSpPr>
          <p:cNvPr id="5" name="Date Placeholder 4">
            <a:extLst>
              <a:ext uri="{FF2B5EF4-FFF2-40B4-BE49-F238E27FC236}">
                <a16:creationId xmlns:a16="http://schemas.microsoft.com/office/drawing/2014/main" id="{637E266A-B85A-AE3A-EE32-77DA1F9D53AE}"/>
              </a:ext>
            </a:extLst>
          </p:cNvPr>
          <p:cNvSpPr>
            <a:spLocks noGrp="1"/>
          </p:cNvSpPr>
          <p:nvPr>
            <p:ph type="dt" sz="half" idx="13"/>
          </p:nvPr>
        </p:nvSpPr>
        <p:spPr>
          <a:xfrm>
            <a:off x="6452850" y="6557836"/>
            <a:ext cx="2090098" cy="263110"/>
          </a:xfrm>
        </p:spPr>
        <p:txBody>
          <a:bodyPr/>
          <a:lstStyle/>
          <a:p>
            <a:r>
              <a:rPr lang="en-US"/>
              <a:t>June 2024</a:t>
            </a:r>
            <a:endParaRPr lang="en-US" dirty="0"/>
          </a:p>
        </p:txBody>
      </p:sp>
      <p:sp>
        <p:nvSpPr>
          <p:cNvPr id="9" name="Footer Placeholder 8">
            <a:extLst>
              <a:ext uri="{FF2B5EF4-FFF2-40B4-BE49-F238E27FC236}">
                <a16:creationId xmlns:a16="http://schemas.microsoft.com/office/drawing/2014/main" id="{21C5361F-D159-6038-956C-A2BA6606185B}"/>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D4D4B97C-894A-B881-F11F-2D662CE3D8EC}"/>
              </a:ext>
            </a:extLst>
          </p:cNvPr>
          <p:cNvSpPr>
            <a:spLocks noGrp="1"/>
          </p:cNvSpPr>
          <p:nvPr>
            <p:ph type="sldNum" sz="quarter" idx="12"/>
          </p:nvPr>
        </p:nvSpPr>
        <p:spPr/>
        <p:txBody>
          <a:bodyPr/>
          <a:lstStyle/>
          <a:p>
            <a:fld id="{D8B0B3AC-44A8-D142-AAF6-9A453466E1A4}" type="slidenum">
              <a:rPr lang="en-VN" smtClean="0"/>
              <a:pPr/>
              <a:t>56</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anim calcmode="lin" valueType="num">
                                      <p:cBhvr>
                                        <p:cTn id="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8. </a:t>
            </a:r>
            <a:r>
              <a:rPr lang="en-US" dirty="0" err="1"/>
              <a:t>Sắp</a:t>
            </a:r>
            <a:r>
              <a:rPr lang="en-US" dirty="0"/>
              <a:t> </a:t>
            </a:r>
            <a:r>
              <a:rPr lang="en-US" dirty="0" err="1"/>
              <a:t>xếp</a:t>
            </a:r>
            <a:r>
              <a:rPr lang="en-US" dirty="0"/>
              <a:t> </a:t>
            </a:r>
            <a:r>
              <a:rPr lang="en-US" dirty="0" err="1"/>
              <a:t>mảng</a:t>
            </a:r>
            <a:r>
              <a:rPr lang="en-US" dirty="0"/>
              <a:t> </a:t>
            </a:r>
            <a:r>
              <a:rPr lang="en-US" dirty="0" err="1"/>
              <a:t>giảm</a:t>
            </a:r>
            <a:r>
              <a:rPr lang="en-US" dirty="0"/>
              <a:t> </a:t>
            </a:r>
            <a:r>
              <a:rPr lang="en-US" dirty="0" err="1"/>
              <a:t>dần</a:t>
            </a:r>
            <a:r>
              <a:rPr lang="en-US" dirty="0"/>
              <a:t>/</a:t>
            </a:r>
            <a:r>
              <a:rPr lang="en-US" dirty="0" err="1">
                <a:solidFill>
                  <a:srgbClr val="FF0000"/>
                </a:solidFill>
              </a:rPr>
              <a:t>tăng</a:t>
            </a:r>
            <a:r>
              <a:rPr lang="en-US" dirty="0">
                <a:solidFill>
                  <a:srgbClr val="FF0000"/>
                </a:solidFill>
              </a:rPr>
              <a:t> </a:t>
            </a:r>
            <a:r>
              <a:rPr lang="en-US" dirty="0" err="1">
                <a:solidFill>
                  <a:srgbClr val="FF0000"/>
                </a:solidFill>
              </a:rPr>
              <a:t>dần</a:t>
            </a:r>
            <a:r>
              <a:rPr lang="en-US" dirty="0"/>
              <a:t> </a:t>
            </a:r>
          </a:p>
        </p:txBody>
      </p:sp>
      <p:sp>
        <p:nvSpPr>
          <p:cNvPr id="3" name="Content Placeholder 2"/>
          <p:cNvSpPr>
            <a:spLocks noGrp="1"/>
          </p:cNvSpPr>
          <p:nvPr>
            <p:ph idx="1"/>
          </p:nvPr>
        </p:nvSpPr>
        <p:spPr/>
        <p:txBody>
          <a:bodyPr>
            <a:normAutofit fontScale="92500" lnSpcReduction="20000"/>
          </a:bodyPr>
          <a:lstStyle/>
          <a:p>
            <a:pPr marL="25400" indent="0">
              <a:buNone/>
            </a:pP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HoanVi</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&amp;a,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&amp;b) {</a:t>
            </a:r>
          </a:p>
          <a:p>
            <a:pPr marL="565785" lvl="3" indent="0">
              <a:buNone/>
            </a:pP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temp = a;</a:t>
            </a:r>
          </a:p>
          <a:p>
            <a:pPr marL="565785" lvl="3" indent="0">
              <a:buNone/>
            </a:pPr>
            <a:r>
              <a:rPr lang="en-US" sz="2200" dirty="0">
                <a:solidFill>
                  <a:srgbClr val="000000"/>
                </a:solidFill>
                <a:latin typeface="Consolas" panose="020B0609020204030204" pitchFamily="49" charset="0"/>
              </a:rPr>
              <a:t>a = b;</a:t>
            </a:r>
          </a:p>
          <a:p>
            <a:pPr marL="565785" lvl="3" indent="0">
              <a:buNone/>
            </a:pPr>
            <a:r>
              <a:rPr lang="en-US" sz="2200" dirty="0">
                <a:solidFill>
                  <a:srgbClr val="000000"/>
                </a:solidFill>
                <a:latin typeface="Consolas" panose="020B0609020204030204" pitchFamily="49" charset="0"/>
              </a:rPr>
              <a:t>b = temp;</a:t>
            </a:r>
          </a:p>
          <a:p>
            <a:pPr marL="25400" indent="0">
              <a:buNone/>
            </a:pPr>
            <a:r>
              <a:rPr lang="en-US" sz="2200" dirty="0">
                <a:solidFill>
                  <a:srgbClr val="000000"/>
                </a:solidFill>
                <a:latin typeface="Consolas" panose="020B0609020204030204" pitchFamily="49" charset="0"/>
              </a:rPr>
              <a:t>}</a:t>
            </a:r>
          </a:p>
          <a:p>
            <a:pPr marL="25400" indent="0">
              <a:buNone/>
            </a:pPr>
            <a:br>
              <a:rPr lang="en-US" sz="2200" dirty="0">
                <a:solidFill>
                  <a:srgbClr val="000000"/>
                </a:solidFill>
                <a:latin typeface="Consolas" panose="020B0609020204030204" pitchFamily="49" charset="0"/>
              </a:rPr>
            </a:br>
            <a:r>
              <a:rPr lang="en-US" sz="2200" dirty="0">
                <a:solidFill>
                  <a:srgbClr val="0000FF"/>
                </a:solidFill>
                <a:latin typeface="Consolas" panose="020B0609020204030204" pitchFamily="49" charset="0"/>
              </a:rPr>
              <a:t>void</a:t>
            </a:r>
            <a:r>
              <a:rPr lang="en-US" sz="2200" dirty="0">
                <a:solidFill>
                  <a:srgbClr val="000000"/>
                </a:solidFill>
                <a:latin typeface="Consolas" panose="020B0609020204030204" pitchFamily="49" charset="0"/>
              </a:rPr>
              <a:t> </a:t>
            </a:r>
            <a:r>
              <a:rPr lang="en-US" sz="2200" dirty="0" err="1">
                <a:solidFill>
                  <a:srgbClr val="795E26"/>
                </a:solidFill>
                <a:latin typeface="Consolas" panose="020B0609020204030204" pitchFamily="49" charset="0"/>
              </a:rPr>
              <a:t>SapXepTang_InterchangeSort</a:t>
            </a:r>
            <a:r>
              <a:rPr lang="en-US" sz="2200" dirty="0">
                <a:solidFill>
                  <a:srgbClr val="000000"/>
                </a:solidFill>
                <a:latin typeface="Consolas" panose="020B0609020204030204" pitchFamily="49" charset="0"/>
              </a:rPr>
              <a:t>(</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a[], </a:t>
            </a:r>
            <a:r>
              <a:rPr lang="en-US" sz="2200" dirty="0" err="1">
                <a:solidFill>
                  <a:srgbClr val="0000FF"/>
                </a:solidFill>
                <a:latin typeface="Consolas" panose="020B0609020204030204" pitchFamily="49" charset="0"/>
              </a:rPr>
              <a:t>int</a:t>
            </a:r>
            <a:r>
              <a:rPr lang="en-US" sz="2200" dirty="0">
                <a:solidFill>
                  <a:srgbClr val="000000"/>
                </a:solidFill>
                <a:latin typeface="Consolas" panose="020B0609020204030204" pitchFamily="49" charset="0"/>
              </a:rPr>
              <a:t> n) {</a:t>
            </a:r>
          </a:p>
          <a:p>
            <a:pPr marL="565785" lvl="3" indent="0">
              <a:buNone/>
            </a:pPr>
            <a:r>
              <a:rPr lang="en-US" sz="2200" dirty="0">
                <a:solidFill>
                  <a:srgbClr val="AF00DB"/>
                </a:solidFill>
                <a:latin typeface="Consolas" panose="020B0609020204030204" pitchFamily="49" charset="0"/>
              </a:rPr>
              <a:t>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FF"/>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0</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&lt; n-</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a:t>
            </a:r>
          </a:p>
          <a:p>
            <a:pPr marL="745490" lvl="4" indent="0">
              <a:buNone/>
            </a:pPr>
            <a:r>
              <a:rPr lang="en-US" sz="2200" dirty="0">
                <a:solidFill>
                  <a:srgbClr val="AF00DB"/>
                </a:solidFill>
                <a:latin typeface="Consolas" panose="020B0609020204030204" pitchFamily="49" charset="0"/>
              </a:rPr>
              <a:t>	for</a:t>
            </a:r>
            <a:r>
              <a:rPr lang="en-US" sz="2200" dirty="0">
                <a:solidFill>
                  <a:srgbClr val="000000"/>
                </a:solidFill>
                <a:latin typeface="Consolas" panose="020B0609020204030204" pitchFamily="49" charset="0"/>
              </a:rPr>
              <a:t> (</a:t>
            </a:r>
            <a:r>
              <a:rPr lang="en-US" sz="2200" dirty="0" err="1">
                <a:solidFill>
                  <a:srgbClr val="0000FF"/>
                </a:solidFill>
                <a:latin typeface="Consolas" panose="020B0609020204030204" pitchFamily="49" charset="0"/>
              </a:rPr>
              <a:t>int</a:t>
            </a:r>
            <a:r>
              <a:rPr lang="en-US" sz="2200" dirty="0">
                <a:solidFill>
                  <a:srgbClr val="0000FF"/>
                </a:solidFill>
                <a:latin typeface="Consolas" panose="020B0609020204030204" pitchFamily="49" charset="0"/>
              </a:rPr>
              <a:t> </a:t>
            </a:r>
            <a:r>
              <a:rPr lang="en-US" sz="2200" dirty="0">
                <a:solidFill>
                  <a:srgbClr val="000000"/>
                </a:solidFill>
                <a:latin typeface="Consolas" panose="020B0609020204030204" pitchFamily="49" charset="0"/>
              </a:rPr>
              <a:t>j = </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 </a:t>
            </a:r>
            <a:r>
              <a:rPr lang="en-US" sz="2200" dirty="0">
                <a:solidFill>
                  <a:srgbClr val="09885A"/>
                </a:solidFill>
                <a:latin typeface="Consolas" panose="020B0609020204030204" pitchFamily="49" charset="0"/>
              </a:rPr>
              <a:t>1</a:t>
            </a:r>
            <a:r>
              <a:rPr lang="en-US" sz="2200" dirty="0">
                <a:solidFill>
                  <a:srgbClr val="000000"/>
                </a:solidFill>
                <a:latin typeface="Consolas" panose="020B0609020204030204" pitchFamily="49" charset="0"/>
              </a:rPr>
              <a:t>; j &lt; n; </a:t>
            </a:r>
            <a:r>
              <a:rPr lang="en-US" sz="2200" dirty="0" err="1">
                <a:solidFill>
                  <a:srgbClr val="000000"/>
                </a:solidFill>
                <a:latin typeface="Consolas" panose="020B0609020204030204" pitchFamily="49" charset="0"/>
              </a:rPr>
              <a:t>j++</a:t>
            </a:r>
            <a:r>
              <a:rPr lang="en-US" sz="2200" dirty="0">
                <a:solidFill>
                  <a:srgbClr val="000000"/>
                </a:solidFill>
                <a:latin typeface="Consolas" panose="020B0609020204030204" pitchFamily="49" charset="0"/>
              </a:rPr>
              <a:t>)</a:t>
            </a:r>
          </a:p>
          <a:p>
            <a:pPr marL="1285875" lvl="7" indent="0">
              <a:buNone/>
            </a:pPr>
            <a:r>
              <a:rPr lang="en-US" sz="2200" dirty="0">
                <a:solidFill>
                  <a:srgbClr val="AF00DB"/>
                </a:solidFill>
                <a:latin typeface="Consolas" panose="020B0609020204030204" pitchFamily="49" charset="0"/>
              </a:rPr>
              <a:t>	if</a:t>
            </a:r>
            <a:r>
              <a:rPr lang="en-US" sz="2200" dirty="0">
                <a:solidFill>
                  <a:srgbClr val="000000"/>
                </a:solidFill>
                <a:latin typeface="Consolas" panose="020B0609020204030204" pitchFamily="49" charset="0"/>
              </a:rPr>
              <a:t> (a[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&gt; a[j])</a:t>
            </a:r>
          </a:p>
          <a:p>
            <a:pPr marL="1465580" lvl="8" indent="0">
              <a:buNone/>
            </a:pPr>
            <a:r>
              <a:rPr lang="en-US" sz="2200" dirty="0">
                <a:solidFill>
                  <a:srgbClr val="795E26"/>
                </a:solidFill>
                <a:latin typeface="Consolas" panose="020B0609020204030204" pitchFamily="49" charset="0"/>
              </a:rPr>
              <a:t>		</a:t>
            </a:r>
            <a:r>
              <a:rPr lang="en-US" sz="2200" dirty="0" err="1">
                <a:solidFill>
                  <a:srgbClr val="795E26"/>
                </a:solidFill>
                <a:latin typeface="Consolas" panose="020B0609020204030204" pitchFamily="49" charset="0"/>
              </a:rPr>
              <a:t>HoanVi</a:t>
            </a:r>
            <a:r>
              <a:rPr lang="en-US" sz="2200" dirty="0">
                <a:solidFill>
                  <a:srgbClr val="000000"/>
                </a:solidFill>
                <a:latin typeface="Consolas" panose="020B0609020204030204" pitchFamily="49" charset="0"/>
              </a:rPr>
              <a:t>(a[</a:t>
            </a:r>
            <a:r>
              <a:rPr lang="en-US" sz="2200" dirty="0" err="1">
                <a:solidFill>
                  <a:srgbClr val="000000"/>
                </a:solidFill>
                <a:latin typeface="Consolas" panose="020B0609020204030204" pitchFamily="49" charset="0"/>
              </a:rPr>
              <a:t>i</a:t>
            </a:r>
            <a:r>
              <a:rPr lang="en-US" sz="2200" dirty="0">
                <a:solidFill>
                  <a:srgbClr val="000000"/>
                </a:solidFill>
                <a:latin typeface="Consolas" panose="020B0609020204030204" pitchFamily="49" charset="0"/>
              </a:rPr>
              <a:t>], a[j]);</a:t>
            </a:r>
          </a:p>
          <a:p>
            <a:pPr marL="25400" indent="0">
              <a:buNone/>
            </a:pPr>
            <a:r>
              <a:rPr lang="en-US" sz="2200" dirty="0">
                <a:solidFill>
                  <a:srgbClr val="000000"/>
                </a:solidFill>
                <a:latin typeface="Consolas" panose="020B0609020204030204" pitchFamily="49" charset="0"/>
              </a:rPr>
              <a:t>}</a:t>
            </a:r>
          </a:p>
        </p:txBody>
      </p:sp>
      <p:sp>
        <p:nvSpPr>
          <p:cNvPr id="4" name="Date Placeholder 3">
            <a:extLst>
              <a:ext uri="{FF2B5EF4-FFF2-40B4-BE49-F238E27FC236}">
                <a16:creationId xmlns:a16="http://schemas.microsoft.com/office/drawing/2014/main" id="{E4D735AD-FDE5-91E9-21D5-413AF5BD2081}"/>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5530B257-0284-062C-B284-F8190EE9B9A6}"/>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B04FA6CF-8BB1-D70D-EB21-F017C9324AAF}"/>
              </a:ext>
            </a:extLst>
          </p:cNvPr>
          <p:cNvSpPr>
            <a:spLocks noGrp="1"/>
          </p:cNvSpPr>
          <p:nvPr>
            <p:ph type="sldNum" sz="quarter" idx="12"/>
          </p:nvPr>
        </p:nvSpPr>
        <p:spPr/>
        <p:txBody>
          <a:bodyPr/>
          <a:lstStyle/>
          <a:p>
            <a:fld id="{D8B0B3AC-44A8-D142-AAF6-9A453466E1A4}" type="slidenum">
              <a:rPr lang="en-VN" smtClean="0"/>
              <a:pPr/>
              <a:t>57</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Title 1"/>
          <p:cNvSpPr>
            <a:spLocks noGrp="1"/>
          </p:cNvSpPr>
          <p:nvPr>
            <p:ph type="title"/>
          </p:nvPr>
        </p:nvSpPr>
        <p:spPr/>
        <p:txBody>
          <a:bodyPr>
            <a:normAutofit fontScale="90000"/>
          </a:bodyPr>
          <a:lstStyle/>
          <a:p>
            <a:r>
              <a:rPr lang="en-US"/>
              <a:t>9. </a:t>
            </a:r>
            <a:r>
              <a:rPr lang="en-US" dirty="0" err="1">
                <a:solidFill>
                  <a:srgbClr val="FF0000"/>
                </a:solidFill>
              </a:rPr>
              <a:t>Thêm</a:t>
            </a:r>
            <a:r>
              <a:rPr lang="en-US" dirty="0"/>
              <a:t>/</a:t>
            </a:r>
            <a:r>
              <a:rPr lang="en-US" dirty="0" err="1"/>
              <a:t>Xóa</a:t>
            </a:r>
            <a:r>
              <a:rPr lang="en-US" dirty="0"/>
              <a:t>/</a:t>
            </a:r>
            <a:r>
              <a:rPr lang="en-US" dirty="0" err="1"/>
              <a:t>Sửa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mảng</a:t>
            </a:r>
            <a:r>
              <a:rPr lang="en-US" dirty="0"/>
              <a:t> </a:t>
            </a:r>
            <a:endParaRPr lang="en-US" altLang="en-US" dirty="0"/>
          </a:p>
        </p:txBody>
      </p:sp>
      <p:sp>
        <p:nvSpPr>
          <p:cNvPr id="3" name="Content Placeholder 2"/>
          <p:cNvSpPr>
            <a:spLocks noGrp="1"/>
          </p:cNvSpPr>
          <p:nvPr>
            <p:ph idx="1"/>
          </p:nvPr>
        </p:nvSpPr>
        <p:spPr/>
        <p:txBody>
          <a:bodyPr/>
          <a:lstStyle/>
          <a:p>
            <a:pPr eaLnBrk="1" hangingPunct="1">
              <a:lnSpc>
                <a:spcPct val="100000"/>
              </a:lnSpc>
              <a:defRPr/>
            </a:pPr>
            <a:r>
              <a:rPr lang="en-US" dirty="0" err="1">
                <a:solidFill>
                  <a:schemeClr val="tx1">
                    <a:lumMod val="50000"/>
                  </a:schemeClr>
                </a:solidFill>
              </a:rPr>
              <a:t>Yêu</a:t>
            </a:r>
            <a:r>
              <a:rPr lang="en-US" dirty="0">
                <a:solidFill>
                  <a:schemeClr val="tx1">
                    <a:lumMod val="50000"/>
                  </a:schemeClr>
                </a:solidFill>
              </a:rPr>
              <a:t> </a:t>
            </a:r>
            <a:r>
              <a:rPr lang="en-US" dirty="0" err="1">
                <a:solidFill>
                  <a:schemeClr val="tx1">
                    <a:lumMod val="50000"/>
                  </a:schemeClr>
                </a:solidFill>
              </a:rPr>
              <a:t>cầu</a:t>
            </a:r>
            <a:endParaRPr lang="en-US" dirty="0">
              <a:solidFill>
                <a:schemeClr val="tx1">
                  <a:lumMod val="50000"/>
                </a:schemeClr>
              </a:solidFill>
            </a:endParaRPr>
          </a:p>
          <a:p>
            <a:pPr lvl="1" eaLnBrk="1" hangingPunct="1">
              <a:lnSpc>
                <a:spcPct val="100000"/>
              </a:lnSpc>
              <a:defRPr/>
            </a:pPr>
            <a:r>
              <a:rPr lang="en-US" dirty="0" err="1"/>
              <a:t>Thêm</a:t>
            </a:r>
            <a:r>
              <a:rPr lang="en-US" dirty="0"/>
              <a:t> </a:t>
            </a:r>
            <a:r>
              <a:rPr lang="en-US" dirty="0" err="1"/>
              <a:t>phần</a:t>
            </a:r>
            <a:r>
              <a:rPr lang="en-US" dirty="0"/>
              <a:t> </a:t>
            </a:r>
            <a:r>
              <a:rPr lang="en-US" dirty="0" err="1"/>
              <a:t>tử</a:t>
            </a:r>
            <a:r>
              <a:rPr lang="en-US" dirty="0"/>
              <a:t> </a:t>
            </a:r>
            <a:r>
              <a:rPr lang="en-US" dirty="0">
                <a:solidFill>
                  <a:srgbClr val="FF0000"/>
                </a:solidFill>
              </a:rPr>
              <a:t>x</a:t>
            </a:r>
            <a:r>
              <a:rPr lang="en-US" dirty="0"/>
              <a:t> </a:t>
            </a:r>
            <a:r>
              <a:rPr lang="en-US" dirty="0" err="1"/>
              <a:t>vào</a:t>
            </a:r>
            <a:r>
              <a:rPr lang="en-US" dirty="0"/>
              <a:t> </a:t>
            </a:r>
            <a:r>
              <a:rPr lang="en-US" dirty="0" err="1"/>
              <a:t>mảng</a:t>
            </a:r>
            <a:r>
              <a:rPr lang="en-US" dirty="0"/>
              <a:t> </a:t>
            </a:r>
            <a:r>
              <a:rPr lang="en-US" dirty="0">
                <a:solidFill>
                  <a:srgbClr val="FF0000"/>
                </a:solidFill>
              </a:rPr>
              <a:t>a</a:t>
            </a:r>
            <a:r>
              <a:rPr lang="en-US" dirty="0"/>
              <a:t> </a:t>
            </a:r>
            <a:r>
              <a:rPr lang="en-US" dirty="0" err="1"/>
              <a:t>kích</a:t>
            </a:r>
            <a:r>
              <a:rPr lang="en-US" dirty="0"/>
              <a:t> </a:t>
            </a:r>
            <a:r>
              <a:rPr lang="en-US" dirty="0" err="1"/>
              <a:t>th</a:t>
            </a:r>
            <a:r>
              <a:rPr lang="vi-VN" dirty="0"/>
              <a:t>ướ</a:t>
            </a:r>
            <a:r>
              <a:rPr lang="en-US" dirty="0"/>
              <a:t>c </a:t>
            </a:r>
            <a:r>
              <a:rPr lang="en-US" dirty="0">
                <a:solidFill>
                  <a:srgbClr val="FF0000"/>
                </a:solidFill>
              </a:rPr>
              <a:t>n</a:t>
            </a:r>
            <a:r>
              <a:rPr lang="en-US" dirty="0"/>
              <a:t> </a:t>
            </a:r>
            <a:r>
              <a:rPr lang="en-US" dirty="0" err="1"/>
              <a:t>tại</a:t>
            </a:r>
            <a:r>
              <a:rPr lang="en-US" dirty="0"/>
              <a:t> </a:t>
            </a:r>
            <a:r>
              <a:rPr lang="en-US" dirty="0" err="1"/>
              <a:t>vị</a:t>
            </a:r>
            <a:r>
              <a:rPr lang="en-US" dirty="0"/>
              <a:t> </a:t>
            </a:r>
            <a:r>
              <a:rPr lang="en-US" err="1"/>
              <a:t>trí</a:t>
            </a:r>
            <a:r>
              <a:rPr lang="en-US"/>
              <a:t> </a:t>
            </a:r>
            <a:r>
              <a:rPr lang="en-US">
                <a:solidFill>
                  <a:srgbClr val="FF0000"/>
                </a:solidFill>
              </a:rPr>
              <a:t>k</a:t>
            </a:r>
            <a:r>
              <a:rPr lang="en-US"/>
              <a:t>.</a:t>
            </a:r>
            <a:endParaRPr lang="en-US" dirty="0"/>
          </a:p>
          <a:p>
            <a:pPr eaLnBrk="1" hangingPunct="1">
              <a:lnSpc>
                <a:spcPct val="100000"/>
              </a:lnSpc>
              <a:defRPr/>
            </a:pPr>
            <a:r>
              <a:rPr lang="en-US" dirty="0">
                <a:solidFill>
                  <a:schemeClr val="tx1">
                    <a:lumMod val="50000"/>
                  </a:schemeClr>
                </a:solidFill>
              </a:rPr>
              <a:t>Ý t</a:t>
            </a:r>
            <a:r>
              <a:rPr lang="vi-VN" dirty="0">
                <a:solidFill>
                  <a:schemeClr val="tx1">
                    <a:lumMod val="50000"/>
                  </a:schemeClr>
                </a:solidFill>
              </a:rPr>
              <a:t>ưở</a:t>
            </a:r>
            <a:r>
              <a:rPr lang="en-US" dirty="0">
                <a:solidFill>
                  <a:schemeClr val="tx1">
                    <a:lumMod val="50000"/>
                  </a:schemeClr>
                </a:solidFill>
              </a:rPr>
              <a:t>ng</a:t>
            </a:r>
          </a:p>
          <a:p>
            <a:pPr lvl="1" eaLnBrk="1" hangingPunct="1">
              <a:lnSpc>
                <a:spcPct val="100000"/>
              </a:lnSpc>
              <a:defRPr/>
            </a:pPr>
            <a:r>
              <a:rPr lang="en-US" dirty="0"/>
              <a:t>“</a:t>
            </a:r>
            <a:r>
              <a:rPr lang="en-US" dirty="0" err="1"/>
              <a:t>Đẩy</a:t>
            </a:r>
            <a:r>
              <a:rPr lang="en-US" dirty="0"/>
              <a:t>” </a:t>
            </a:r>
            <a:r>
              <a:rPr lang="en-US" dirty="0" err="1"/>
              <a:t>các</a:t>
            </a:r>
            <a:r>
              <a:rPr lang="en-US" dirty="0"/>
              <a:t> </a:t>
            </a:r>
            <a:r>
              <a:rPr lang="en-US" dirty="0" err="1"/>
              <a:t>phần</a:t>
            </a:r>
            <a:r>
              <a:rPr lang="en-US" dirty="0"/>
              <a:t> </a:t>
            </a:r>
            <a:r>
              <a:rPr lang="en-US" dirty="0" err="1"/>
              <a:t>tử</a:t>
            </a:r>
            <a:r>
              <a:rPr lang="en-US" dirty="0"/>
              <a:t> </a:t>
            </a:r>
            <a:r>
              <a:rPr lang="en-US" dirty="0" err="1"/>
              <a:t>bắt</a:t>
            </a:r>
            <a:r>
              <a:rPr lang="en-US" dirty="0"/>
              <a:t> </a:t>
            </a:r>
            <a:r>
              <a:rPr lang="vi-VN" dirty="0"/>
              <a:t>đầ</a:t>
            </a:r>
            <a:r>
              <a:rPr lang="en-US" dirty="0"/>
              <a:t>u </a:t>
            </a:r>
            <a:r>
              <a:rPr lang="en-US" dirty="0" err="1"/>
              <a:t>tại</a:t>
            </a:r>
            <a:r>
              <a:rPr lang="en-US" dirty="0"/>
              <a:t> </a:t>
            </a:r>
            <a:r>
              <a:rPr lang="en-US" dirty="0" err="1"/>
              <a:t>vị</a:t>
            </a:r>
            <a:r>
              <a:rPr lang="en-US" dirty="0"/>
              <a:t> </a:t>
            </a:r>
            <a:r>
              <a:rPr lang="en-US" err="1"/>
              <a:t>trí</a:t>
            </a:r>
            <a:r>
              <a:rPr lang="en-US"/>
              <a:t> </a:t>
            </a:r>
            <a:r>
              <a:rPr lang="en-US">
                <a:solidFill>
                  <a:srgbClr val="FF0000"/>
                </a:solidFill>
              </a:rPr>
              <a:t>k</a:t>
            </a:r>
            <a:r>
              <a:rPr lang="en-US"/>
              <a:t> </a:t>
            </a:r>
            <a:r>
              <a:rPr lang="en-US" dirty="0"/>
              <a:t>sang </a:t>
            </a:r>
            <a:r>
              <a:rPr lang="en-US" dirty="0" err="1"/>
              <a:t>phải</a:t>
            </a:r>
            <a:r>
              <a:rPr lang="en-US" dirty="0"/>
              <a:t> </a:t>
            </a:r>
            <a:r>
              <a:rPr lang="en-US" dirty="0">
                <a:solidFill>
                  <a:srgbClr val="FF0000"/>
                </a:solidFill>
              </a:rPr>
              <a:t>1 </a:t>
            </a:r>
            <a:r>
              <a:rPr lang="en-US" dirty="0" err="1">
                <a:solidFill>
                  <a:srgbClr val="FF0000"/>
                </a:solidFill>
              </a:rPr>
              <a:t>vị</a:t>
            </a:r>
            <a:r>
              <a:rPr lang="en-US" dirty="0">
                <a:solidFill>
                  <a:srgbClr val="FF0000"/>
                </a:solidFill>
              </a:rPr>
              <a:t> </a:t>
            </a:r>
            <a:r>
              <a:rPr lang="en-US" dirty="0" err="1">
                <a:solidFill>
                  <a:srgbClr val="FF0000"/>
                </a:solidFill>
              </a:rPr>
              <a:t>trí</a:t>
            </a:r>
            <a:r>
              <a:rPr lang="en-US" dirty="0"/>
              <a:t>.</a:t>
            </a:r>
          </a:p>
          <a:p>
            <a:pPr lvl="1" eaLnBrk="1" hangingPunct="1">
              <a:lnSpc>
                <a:spcPct val="100000"/>
              </a:lnSpc>
              <a:defRPr/>
            </a:pPr>
            <a:r>
              <a:rPr lang="en-US" dirty="0"/>
              <a:t>Đ</a:t>
            </a:r>
            <a:r>
              <a:rPr lang="vi-VN" dirty="0"/>
              <a:t>ư</a:t>
            </a:r>
            <a:r>
              <a:rPr lang="en-US" dirty="0"/>
              <a:t>a </a:t>
            </a:r>
            <a:r>
              <a:rPr lang="en-US" dirty="0">
                <a:solidFill>
                  <a:srgbClr val="FF0000"/>
                </a:solidFill>
              </a:rPr>
              <a:t>x</a:t>
            </a:r>
            <a:r>
              <a:rPr lang="en-US" dirty="0"/>
              <a:t> </a:t>
            </a:r>
            <a:r>
              <a:rPr lang="en-US" dirty="0" err="1"/>
              <a:t>vào</a:t>
            </a:r>
            <a:r>
              <a:rPr lang="en-US" dirty="0"/>
              <a:t> </a:t>
            </a:r>
            <a:r>
              <a:rPr lang="en-US" dirty="0" err="1"/>
              <a:t>vị</a:t>
            </a:r>
            <a:r>
              <a:rPr lang="en-US" dirty="0"/>
              <a:t> </a:t>
            </a:r>
            <a:r>
              <a:rPr lang="en-US" err="1"/>
              <a:t>trí</a:t>
            </a:r>
            <a:r>
              <a:rPr lang="en-US"/>
              <a:t> </a:t>
            </a:r>
            <a:r>
              <a:rPr lang="en-US">
                <a:solidFill>
                  <a:srgbClr val="FF0000"/>
                </a:solidFill>
              </a:rPr>
              <a:t>k</a:t>
            </a:r>
            <a:r>
              <a:rPr lang="en-US"/>
              <a:t> </a:t>
            </a:r>
            <a:r>
              <a:rPr lang="en-US" dirty="0" err="1"/>
              <a:t>trong</a:t>
            </a:r>
            <a:r>
              <a:rPr lang="en-US" dirty="0"/>
              <a:t> </a:t>
            </a:r>
            <a:r>
              <a:rPr lang="en-US" dirty="0" err="1"/>
              <a:t>mảng</a:t>
            </a:r>
            <a:r>
              <a:rPr lang="en-US" dirty="0"/>
              <a:t>.</a:t>
            </a:r>
          </a:p>
          <a:p>
            <a:pPr lvl="1" eaLnBrk="1" hangingPunct="1">
              <a:lnSpc>
                <a:spcPct val="100000"/>
              </a:lnSpc>
              <a:defRPr/>
            </a:pPr>
            <a:r>
              <a:rPr lang="en-US" dirty="0"/>
              <a:t>T</a:t>
            </a:r>
            <a:r>
              <a:rPr lang="vi-VN" dirty="0"/>
              <a:t>ă</a:t>
            </a:r>
            <a:r>
              <a:rPr lang="en-US" dirty="0"/>
              <a:t>ng </a:t>
            </a:r>
            <a:r>
              <a:rPr lang="en-US" dirty="0">
                <a:solidFill>
                  <a:srgbClr val="FF0000"/>
                </a:solidFill>
              </a:rPr>
              <a:t>n</a:t>
            </a:r>
            <a:r>
              <a:rPr lang="en-US" dirty="0"/>
              <a:t> </a:t>
            </a:r>
            <a:r>
              <a:rPr lang="en-US" dirty="0" err="1"/>
              <a:t>lên</a:t>
            </a:r>
            <a:r>
              <a:rPr lang="en-US" dirty="0"/>
              <a:t> </a:t>
            </a:r>
            <a:r>
              <a:rPr lang="en-US" dirty="0">
                <a:solidFill>
                  <a:srgbClr val="FF0000"/>
                </a:solidFill>
              </a:rPr>
              <a:t>1 </a:t>
            </a:r>
            <a:r>
              <a:rPr lang="vi-VN" dirty="0">
                <a:solidFill>
                  <a:srgbClr val="FF0000"/>
                </a:solidFill>
              </a:rPr>
              <a:t>đơ</a:t>
            </a:r>
            <a:r>
              <a:rPr lang="en-US" dirty="0">
                <a:solidFill>
                  <a:srgbClr val="FF0000"/>
                </a:solidFill>
              </a:rPr>
              <a:t>n </a:t>
            </a:r>
            <a:r>
              <a:rPr lang="en-US" dirty="0" err="1">
                <a:solidFill>
                  <a:srgbClr val="FF0000"/>
                </a:solidFill>
              </a:rPr>
              <a:t>vị</a:t>
            </a:r>
            <a:r>
              <a:rPr lang="en-US" dirty="0"/>
              <a:t>.</a:t>
            </a:r>
          </a:p>
        </p:txBody>
      </p:sp>
      <p:sp>
        <p:nvSpPr>
          <p:cNvPr id="4" name="Date Placeholder 3">
            <a:extLst>
              <a:ext uri="{FF2B5EF4-FFF2-40B4-BE49-F238E27FC236}">
                <a16:creationId xmlns:a16="http://schemas.microsoft.com/office/drawing/2014/main" id="{644180DB-471B-6D08-11FB-8568B1AEADEF}"/>
              </a:ext>
            </a:extLst>
          </p:cNvPr>
          <p:cNvSpPr>
            <a:spLocks noGrp="1"/>
          </p:cNvSpPr>
          <p:nvPr>
            <p:ph type="dt" sz="half" idx="13"/>
          </p:nvPr>
        </p:nvSpPr>
        <p:spPr/>
        <p:txBody>
          <a:bodyPr/>
          <a:lstStyle/>
          <a:p>
            <a:r>
              <a:rPr lang="en-US"/>
              <a:t>June 2024</a:t>
            </a:r>
            <a:endParaRPr lang="en-US" dirty="0"/>
          </a:p>
        </p:txBody>
      </p:sp>
      <p:sp>
        <p:nvSpPr>
          <p:cNvPr id="8" name="Footer Placeholder 7">
            <a:extLst>
              <a:ext uri="{FF2B5EF4-FFF2-40B4-BE49-F238E27FC236}">
                <a16:creationId xmlns:a16="http://schemas.microsoft.com/office/drawing/2014/main" id="{B8AB4109-B7F2-EECF-FA14-836C056AE96E}"/>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38C5B6DB-1D1F-0568-738B-0D704C5B5E4C}"/>
              </a:ext>
            </a:extLst>
          </p:cNvPr>
          <p:cNvSpPr>
            <a:spLocks noGrp="1"/>
          </p:cNvSpPr>
          <p:nvPr>
            <p:ph type="sldNum" sz="quarter" idx="12"/>
          </p:nvPr>
        </p:nvSpPr>
        <p:spPr/>
        <p:txBody>
          <a:bodyPr/>
          <a:lstStyle/>
          <a:p>
            <a:fld id="{D8B0B3AC-44A8-D142-AAF6-9A453466E1A4}" type="slidenum">
              <a:rPr lang="en-VN" smtClean="0"/>
              <a:pPr/>
              <a:t>58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anim calcmode="lin" valueType="num">
                                      <p:cBhvr>
                                        <p:cTn id="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anim calcmode="lin" valueType="num">
                                      <p:cBhvr>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anim calcmode="lin" valueType="num">
                                      <p:cBhvr>
                                        <p:cTn id="2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23" dur="500" fill="hold"/>
                                        <p:tgtEl>
                                          <p:spTgt spid="3">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9. </a:t>
            </a:r>
            <a:r>
              <a:rPr lang="en-US" dirty="0" err="1">
                <a:solidFill>
                  <a:srgbClr val="FF0000"/>
                </a:solidFill>
              </a:rPr>
              <a:t>Thêm</a:t>
            </a:r>
            <a:r>
              <a:rPr lang="en-US" dirty="0"/>
              <a:t>/</a:t>
            </a:r>
            <a:r>
              <a:rPr lang="en-US" dirty="0" err="1"/>
              <a:t>Xóa</a:t>
            </a:r>
            <a:r>
              <a:rPr lang="en-US" dirty="0"/>
              <a:t>/</a:t>
            </a:r>
            <a:r>
              <a:rPr lang="en-US" dirty="0" err="1"/>
              <a:t>Sửa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mảng</a:t>
            </a:r>
            <a:r>
              <a:rPr lang="en-US" dirty="0"/>
              <a:t> </a:t>
            </a:r>
          </a:p>
        </p:txBody>
      </p:sp>
      <p:sp>
        <p:nvSpPr>
          <p:cNvPr id="3" name="Content Placeholder 2"/>
          <p:cNvSpPr>
            <a:spLocks noGrp="1"/>
          </p:cNvSpPr>
          <p:nvPr>
            <p:ph idx="1"/>
          </p:nvPr>
        </p:nvSpPr>
        <p:spPr/>
        <p:txBody>
          <a:bodyPr>
            <a:noAutofit/>
          </a:bodyPr>
          <a:lstStyle/>
          <a:p>
            <a:pPr marL="0" indent="0">
              <a:buNone/>
            </a:pPr>
            <a:r>
              <a:rPr lang="en-US" sz="2200" b="0">
                <a:solidFill>
                  <a:srgbClr val="0000FF"/>
                </a:solidFill>
                <a:effectLst/>
                <a:highlight>
                  <a:srgbClr val="FFFFFF"/>
                </a:highlight>
                <a:latin typeface="PragmataPro Mono Liga" panose="02000509040000020004" pitchFamily="49" charset="0"/>
              </a:rPr>
              <a:t>bool</a:t>
            </a:r>
            <a:r>
              <a:rPr lang="en-US" sz="2200" b="0">
                <a:solidFill>
                  <a:srgbClr val="000000"/>
                </a:solidFill>
                <a:effectLst/>
                <a:highlight>
                  <a:srgbClr val="FFFFFF"/>
                </a:highlight>
                <a:latin typeface="PragmataPro Mono Liga" panose="02000509040000020004" pitchFamily="49" charset="0"/>
              </a:rPr>
              <a:t> </a:t>
            </a:r>
            <a:r>
              <a:rPr lang="en-US" sz="2200" b="0">
                <a:solidFill>
                  <a:srgbClr val="795E26"/>
                </a:solidFill>
                <a:effectLst/>
                <a:highlight>
                  <a:srgbClr val="FFFFFF"/>
                </a:highlight>
                <a:latin typeface="PragmataPro Mono Liga" panose="02000509040000020004" pitchFamily="49" charset="0"/>
              </a:rPr>
              <a:t>Them</a:t>
            </a:r>
            <a:r>
              <a:rPr lang="en-US" sz="2200" b="0">
                <a:solidFill>
                  <a:srgbClr val="000000"/>
                </a:solidFill>
                <a:effectLst/>
                <a:highlight>
                  <a:srgbClr val="FFFFFF"/>
                </a:highlight>
                <a:latin typeface="PragmataPro Mono Liga" panose="02000509040000020004" pitchFamily="49" charset="0"/>
              </a:rPr>
              <a:t>(</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&amp;</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k</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 {</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if</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k</a:t>
            </a:r>
            <a:r>
              <a:rPr lang="en-US" sz="2200" b="0">
                <a:solidFill>
                  <a:srgbClr val="000000"/>
                </a:solidFill>
                <a:effectLst/>
                <a:highlight>
                  <a:srgbClr val="FFFFFF"/>
                </a:highlight>
                <a:latin typeface="PragmataPro Mono Liga" panose="02000509040000020004" pitchFamily="49" charset="0"/>
              </a:rPr>
              <a:t> &gt;=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 &amp;&amp; </a:t>
            </a:r>
            <a:r>
              <a:rPr lang="en-US" sz="2200" b="0">
                <a:solidFill>
                  <a:srgbClr val="001080"/>
                </a:solidFill>
                <a:effectLst/>
                <a:highlight>
                  <a:srgbClr val="FFFFFF"/>
                </a:highlight>
                <a:latin typeface="PragmataPro Mono Liga" panose="02000509040000020004" pitchFamily="49" charset="0"/>
              </a:rPr>
              <a:t>k</a:t>
            </a:r>
            <a:r>
              <a:rPr lang="en-US" sz="2200" b="0">
                <a:solidFill>
                  <a:srgbClr val="000000"/>
                </a:solidFill>
                <a:effectLst/>
                <a:highlight>
                  <a:srgbClr val="FFFFFF"/>
                </a:highlight>
                <a:latin typeface="PragmataPro Mono Liga" panose="02000509040000020004" pitchFamily="49" charset="0"/>
              </a:rPr>
              <a:t> &lt;=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for</a:t>
            </a:r>
            <a:r>
              <a:rPr lang="en-US" sz="2200" b="0">
                <a:solidFill>
                  <a:srgbClr val="000000"/>
                </a:solidFill>
                <a:effectLst/>
                <a:highlight>
                  <a:srgbClr val="FFFFFF"/>
                </a:highlight>
                <a:latin typeface="PragmataPro Mono Liga" panose="02000509040000020004" pitchFamily="49" charset="0"/>
              </a:rPr>
              <a:t> (</a:t>
            </a:r>
            <a:r>
              <a:rPr lang="en-US" sz="2200" b="0">
                <a:solidFill>
                  <a:srgbClr val="0000FF"/>
                </a:solidFill>
                <a:effectLst/>
                <a:highlight>
                  <a:srgbClr val="FFFFFF"/>
                </a:highlight>
                <a:latin typeface="PragmataPro Mono Liga" panose="02000509040000020004" pitchFamily="49" charset="0"/>
              </a:rPr>
              <a:t>int</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&gt; </a:t>
            </a:r>
            <a:r>
              <a:rPr lang="en-US" sz="2200" b="0">
                <a:solidFill>
                  <a:srgbClr val="001080"/>
                </a:solidFill>
                <a:effectLst/>
                <a:highlight>
                  <a:srgbClr val="FFFFFF"/>
                </a:highlight>
                <a:latin typeface="PragmataPro Mono Liga" panose="02000509040000020004" pitchFamily="49" charset="0"/>
              </a:rPr>
              <a:t>k</a:t>
            </a: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i</a:t>
            </a:r>
            <a:r>
              <a:rPr lang="en-US" sz="2200" b="0">
                <a:solidFill>
                  <a:srgbClr val="000000"/>
                </a:solidFill>
                <a:effectLst/>
                <a:highlight>
                  <a:srgbClr val="FFFFFF"/>
                </a:highlight>
                <a:latin typeface="PragmataPro Mono Liga" panose="02000509040000020004" pitchFamily="49" charset="0"/>
              </a:rPr>
              <a:t> -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a</a:t>
            </a:r>
            <a:r>
              <a:rPr lang="en-US" sz="2200" b="0">
                <a:solidFill>
                  <a:srgbClr val="000000"/>
                </a:solidFill>
                <a:effectLst/>
                <a:highlight>
                  <a:srgbClr val="FFFFFF"/>
                </a:highlight>
                <a:latin typeface="PragmataPro Mono Liga" panose="02000509040000020004" pitchFamily="49" charset="0"/>
              </a:rPr>
              <a:t>[</a:t>
            </a:r>
            <a:r>
              <a:rPr lang="en-US" sz="2200" b="0">
                <a:solidFill>
                  <a:srgbClr val="001080"/>
                </a:solidFill>
                <a:effectLst/>
                <a:highlight>
                  <a:srgbClr val="FFFFFF"/>
                </a:highlight>
                <a:latin typeface="PragmataPro Mono Liga" panose="02000509040000020004" pitchFamily="49" charset="0"/>
              </a:rPr>
              <a:t>k</a:t>
            </a:r>
            <a:r>
              <a:rPr lang="en-US" sz="2200" b="0">
                <a:solidFill>
                  <a:srgbClr val="000000"/>
                </a:solidFill>
                <a:effectLst/>
                <a:highlight>
                  <a:srgbClr val="FFFFFF"/>
                </a:highlight>
                <a:latin typeface="PragmataPro Mono Liga" panose="02000509040000020004" pitchFamily="49" charset="0"/>
              </a:rPr>
              <a:t>] = </a:t>
            </a:r>
            <a:r>
              <a:rPr lang="en-US" sz="2200" b="0">
                <a:solidFill>
                  <a:srgbClr val="001080"/>
                </a:solidFill>
                <a:effectLst/>
                <a:highlight>
                  <a:srgbClr val="FFFFFF"/>
                </a:highlight>
                <a:latin typeface="PragmataPro Mono Liga" panose="02000509040000020004" pitchFamily="49" charset="0"/>
              </a:rPr>
              <a:t>x</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001080"/>
                </a:solidFill>
                <a:effectLst/>
                <a:highlight>
                  <a:srgbClr val="FFFFFF"/>
                </a:highlight>
                <a:latin typeface="PragmataPro Mono Liga" panose="02000509040000020004" pitchFamily="49" charset="0"/>
              </a:rPr>
              <a:t>n</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1</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    }</a:t>
            </a:r>
          </a:p>
          <a:p>
            <a:pPr marL="0" indent="0">
              <a:buNone/>
            </a:pPr>
            <a:r>
              <a:rPr lang="en-US" sz="2200" b="0">
                <a:solidFill>
                  <a:srgbClr val="000000"/>
                </a:solidFill>
                <a:effectLst/>
                <a:highlight>
                  <a:srgbClr val="FFFFFF"/>
                </a:highlight>
                <a:latin typeface="PragmataPro Mono Liga" panose="02000509040000020004" pitchFamily="49" charset="0"/>
              </a:rPr>
              <a:t>    </a:t>
            </a:r>
            <a:r>
              <a:rPr lang="en-US" sz="2200" b="0">
                <a:solidFill>
                  <a:srgbClr val="AF00DB"/>
                </a:solidFill>
                <a:effectLst/>
                <a:highlight>
                  <a:srgbClr val="FFFFFF"/>
                </a:highlight>
                <a:latin typeface="PragmataPro Mono Liga" panose="02000509040000020004" pitchFamily="49" charset="0"/>
              </a:rPr>
              <a:t>return</a:t>
            </a:r>
            <a:r>
              <a:rPr lang="en-US" sz="2200" b="0">
                <a:solidFill>
                  <a:srgbClr val="000000"/>
                </a:solidFill>
                <a:effectLst/>
                <a:highlight>
                  <a:srgbClr val="FFFFFF"/>
                </a:highlight>
                <a:latin typeface="PragmataPro Mono Liga" panose="02000509040000020004" pitchFamily="49" charset="0"/>
              </a:rPr>
              <a:t> </a:t>
            </a:r>
            <a:r>
              <a:rPr lang="en-US" sz="2200" b="0">
                <a:solidFill>
                  <a:srgbClr val="098658"/>
                </a:solidFill>
                <a:effectLst/>
                <a:highlight>
                  <a:srgbClr val="FFFFFF"/>
                </a:highlight>
                <a:latin typeface="PragmataPro Mono Liga" panose="02000509040000020004" pitchFamily="49" charset="0"/>
              </a:rPr>
              <a:t>0</a:t>
            </a:r>
            <a:r>
              <a:rPr lang="en-US" sz="2200" b="0">
                <a:solidFill>
                  <a:srgbClr val="000000"/>
                </a:solidFill>
                <a:effectLst/>
                <a:highlight>
                  <a:srgbClr val="FFFFFF"/>
                </a:highlight>
                <a:latin typeface="PragmataPro Mono Liga" panose="02000509040000020004" pitchFamily="49" charset="0"/>
              </a:rPr>
              <a:t>;</a:t>
            </a:r>
          </a:p>
          <a:p>
            <a:pPr marL="0" indent="0">
              <a:buNone/>
            </a:pPr>
            <a:r>
              <a:rPr lang="en-US" sz="2200" b="0">
                <a:solidFill>
                  <a:srgbClr val="000000"/>
                </a:solidFill>
                <a:effectLst/>
                <a:highlight>
                  <a:srgbClr val="FFFFFF"/>
                </a:highlight>
                <a:latin typeface="PragmataPro Mono Liga" panose="02000509040000020004" pitchFamily="49" charset="0"/>
              </a:rPr>
              <a:t>}</a:t>
            </a:r>
          </a:p>
        </p:txBody>
      </p:sp>
      <p:sp>
        <p:nvSpPr>
          <p:cNvPr id="4" name="Date Placeholder 3">
            <a:extLst>
              <a:ext uri="{FF2B5EF4-FFF2-40B4-BE49-F238E27FC236}">
                <a16:creationId xmlns:a16="http://schemas.microsoft.com/office/drawing/2014/main" id="{DB58B7A2-16A4-B018-4F1A-43C80E7D0F04}"/>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F720ED90-ADAC-28D7-FAF2-AFFC9E914706}"/>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604325D3-EBBF-D3CA-F832-B031C502D094}"/>
              </a:ext>
            </a:extLst>
          </p:cNvPr>
          <p:cNvSpPr>
            <a:spLocks noGrp="1"/>
          </p:cNvSpPr>
          <p:nvPr>
            <p:ph type="sldNum" sz="quarter" idx="12"/>
          </p:nvPr>
        </p:nvSpPr>
        <p:spPr/>
        <p:txBody>
          <a:bodyPr/>
          <a:lstStyle/>
          <a:p>
            <a:fld id="{D8B0B3AC-44A8-D142-AAF6-9A453466E1A4}" type="slidenum">
              <a:rPr lang="en-VN" smtClean="0"/>
              <a:pPr/>
              <a:t>59</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C6E575F7-4DA8-799C-B316-6DDAE1D1FAD7}"/>
              </a:ext>
            </a:extLst>
          </p:cNvPr>
          <p:cNvSpPr>
            <a:spLocks noGrp="1"/>
          </p:cNvSpPr>
          <p:nvPr>
            <p:ph idx="1"/>
          </p:nvPr>
        </p:nvSpPr>
        <p:spPr>
          <a:xfrm>
            <a:off x="774143" y="1233825"/>
            <a:ext cx="5483781" cy="5241795"/>
          </a:xfrm>
          <a:ln>
            <a:solidFill>
              <a:schemeClr val="tx1">
                <a:lumMod val="50000"/>
              </a:schemeClr>
            </a:solidFill>
          </a:ln>
        </p:spPr>
        <p:txBody>
          <a:bodyPr>
            <a:noAutofit/>
          </a:bodyPr>
          <a:lstStyle/>
          <a:p>
            <a:pPr marL="0" indent="0">
              <a:lnSpc>
                <a:spcPct val="100000"/>
              </a:lnSpc>
              <a:spcBef>
                <a:spcPts val="0"/>
              </a:spcBef>
              <a:spcAft>
                <a:spcPts val="0"/>
              </a:spcAft>
              <a:buNone/>
            </a:pPr>
            <a:r>
              <a:rPr lang="en-US" sz="1600" b="0">
                <a:solidFill>
                  <a:srgbClr val="AF00DB"/>
                </a:solidFill>
                <a:effectLst/>
                <a:highlight>
                  <a:srgbClr val="FFFFFF"/>
                </a:highlight>
                <a:latin typeface="PragmataPro Mono Liga" panose="02000509040000020004" pitchFamily="49" charset="0"/>
              </a:rPr>
              <a:t>#include</a:t>
            </a:r>
            <a:r>
              <a:rPr lang="en-US" sz="1600" b="0">
                <a:solidFill>
                  <a:srgbClr val="A31515"/>
                </a:solidFill>
                <a:effectLst/>
                <a:highlight>
                  <a:srgbClr val="FFFFFF"/>
                </a:highlight>
                <a:latin typeface="PragmataPro Mono Liga" panose="02000509040000020004" pitchFamily="49" charset="0"/>
              </a:rPr>
              <a:t>&lt;iostream&gt;</a:t>
            </a:r>
            <a:endParaRPr lang="en-US" sz="1600" b="0">
              <a:solidFill>
                <a:srgbClr val="000000"/>
              </a:solidFill>
              <a:effectLst/>
              <a:highlight>
                <a:srgbClr val="FFFFFF"/>
              </a:highlight>
              <a:latin typeface="PragmataPro Mono Liga" panose="02000509040000020004" pitchFamily="49" charset="0"/>
            </a:endParaRPr>
          </a:p>
          <a:p>
            <a:pPr marL="0" indent="0">
              <a:lnSpc>
                <a:spcPct val="100000"/>
              </a:lnSpc>
              <a:spcBef>
                <a:spcPts val="0"/>
              </a:spcBef>
              <a:spcAft>
                <a:spcPts val="0"/>
              </a:spcAft>
              <a:buNone/>
            </a:pPr>
            <a:r>
              <a:rPr lang="en-US" sz="1600" b="0">
                <a:solidFill>
                  <a:srgbClr val="AF00DB"/>
                </a:solidFill>
                <a:effectLst/>
                <a:highlight>
                  <a:srgbClr val="FFFFFF"/>
                </a:highlight>
                <a:latin typeface="PragmataPro Mono Liga" panose="02000509040000020004" pitchFamily="49" charset="0"/>
              </a:rPr>
              <a:t>using</a:t>
            </a: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namespace</a:t>
            </a:r>
            <a:r>
              <a:rPr lang="en-US" sz="1600" b="0">
                <a:solidFill>
                  <a:srgbClr val="000000"/>
                </a:solidFill>
                <a:effectLst/>
                <a:highlight>
                  <a:srgbClr val="FFFFFF"/>
                </a:highlight>
                <a:latin typeface="PragmataPro Mono Liga" panose="02000509040000020004" pitchFamily="49" charset="0"/>
              </a:rPr>
              <a:t> </a:t>
            </a:r>
            <a:r>
              <a:rPr lang="en-US" sz="1600" b="0">
                <a:solidFill>
                  <a:srgbClr val="267F99"/>
                </a:solidFill>
                <a:effectLst/>
                <a:highlight>
                  <a:srgbClr val="FFFFFF"/>
                </a:highlight>
                <a:latin typeface="PragmataPro Mono Liga" panose="02000509040000020004" pitchFamily="49" charset="0"/>
              </a:rPr>
              <a:t>std</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1600" b="0">
                <a:solidFill>
                  <a:srgbClr val="000000"/>
                </a:solidFill>
                <a:effectLst/>
                <a:highlight>
                  <a:srgbClr val="FFFFFF"/>
                </a:highlight>
                <a:latin typeface="PragmataPro Mono Liga" panose="02000509040000020004" pitchFamily="49" charset="0"/>
              </a:rPr>
            </a:b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main</a:t>
            </a:r>
            <a:r>
              <a:rPr lang="en-US" sz="16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00FF"/>
                </a:solidFill>
                <a:effectLst/>
                <a:highlight>
                  <a:srgbClr val="FFFFFF"/>
                </a:highlight>
                <a:latin typeface="PragmataPro Mono Liga" panose="02000509040000020004" pitchFamily="49" charset="0"/>
              </a:rPr>
              <a:t>int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a1</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a2</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a3</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a4</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a5</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a6</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a7</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a8</a:t>
            </a:r>
            <a:r>
              <a:rPr lang="en-US" sz="1600" b="0">
                <a:solidFill>
                  <a:srgbClr val="000000"/>
                </a:solidFill>
                <a:effectLst/>
                <a:highlight>
                  <a:srgbClr val="FFFFFF"/>
                </a:highlight>
                <a:latin typeface="PragmataPro Mono Liga" panose="02000509040000020004" pitchFamily="49" charset="0"/>
              </a:rPr>
              <a:t> , </a:t>
            </a:r>
            <a:r>
              <a:rPr lang="en-US" sz="1600" b="0">
                <a:solidFill>
                  <a:srgbClr val="001080"/>
                </a:solidFill>
                <a:effectLst/>
                <a:highlight>
                  <a:srgbClr val="FFFFFF"/>
                </a:highlight>
                <a:latin typeface="PragmataPro Mono Liga" panose="02000509040000020004" pitchFamily="49" charset="0"/>
              </a:rPr>
              <a:t>a9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a10</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cin</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a1</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a2</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a3</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a4</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a5</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a6</a:t>
            </a:r>
          </a:p>
          <a:p>
            <a:pPr marL="0" indent="0">
              <a:lnSpc>
                <a:spcPct val="100000"/>
              </a:lnSpc>
              <a:spcBef>
                <a:spcPts val="0"/>
              </a:spcBef>
              <a:spcAft>
                <a:spcPts val="0"/>
              </a:spcAft>
              <a:buNone/>
            </a:pPr>
            <a:r>
              <a:rPr lang="en-US" sz="1600">
                <a:solidFill>
                  <a:srgbClr val="001080"/>
                </a:solidFill>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a7</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a8</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a9</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&gt;&gt;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a10</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br>
              <a:rPr lang="en-US" sz="1600" b="0">
                <a:solidFill>
                  <a:srgbClr val="000000"/>
                </a:solidFill>
                <a:effectLst/>
                <a:highlight>
                  <a:srgbClr val="FFFFFF"/>
                </a:highlight>
                <a:latin typeface="PragmataPro Mono Liga" panose="02000509040000020004" pitchFamily="49" charset="0"/>
              </a:rPr>
            </a:b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a1</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a1</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a2</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a2</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a3</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a3</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a4</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a4</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a5</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a5</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a6</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a6</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a7</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a7</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a8</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a8</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a9</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a9</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if</a:t>
            </a:r>
            <a:r>
              <a:rPr lang="en-US" sz="1600" b="0">
                <a:solidFill>
                  <a:srgbClr val="000000"/>
                </a:solidFill>
                <a:effectLst/>
                <a:highlight>
                  <a:srgbClr val="FFFFFF"/>
                </a:highlight>
                <a:latin typeface="PragmataPro Mono Liga" panose="02000509040000020004" pitchFamily="49" charset="0"/>
              </a:rPr>
              <a:t>(</a:t>
            </a:r>
            <a:r>
              <a:rPr lang="en-US" sz="1600" b="0">
                <a:solidFill>
                  <a:srgbClr val="001080"/>
                </a:solidFill>
                <a:effectLst/>
                <a:highlight>
                  <a:srgbClr val="FFFFFF"/>
                </a:highlight>
                <a:latin typeface="PragmataPro Mono Liga" panose="02000509040000020004" pitchFamily="49" charset="0"/>
              </a:rPr>
              <a:t>a10</a:t>
            </a:r>
            <a:r>
              <a:rPr lang="en-US" sz="1600" b="0">
                <a:solidFill>
                  <a:srgbClr val="000000"/>
                </a:solidFill>
                <a:effectLst/>
                <a:highlight>
                  <a:srgbClr val="FFFFFF"/>
                </a:highlight>
                <a:latin typeface="PragmataPro Mono Liga" panose="02000509040000020004" pitchFamily="49" charset="0"/>
              </a:rPr>
              <a:t> &lt; </a:t>
            </a:r>
            <a:r>
              <a:rPr lang="en-US" sz="1600" b="0">
                <a:solidFill>
                  <a:srgbClr val="098658"/>
                </a:solidFill>
                <a:effectLst/>
                <a:highlight>
                  <a:srgbClr val="FFFFFF"/>
                </a:highlight>
                <a:latin typeface="PragmataPro Mono Liga" panose="02000509040000020004" pitchFamily="49" charset="0"/>
              </a:rPr>
              <a:t>1989</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cout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001080"/>
                </a:solidFill>
                <a:effectLst/>
                <a:highlight>
                  <a:srgbClr val="FFFFFF"/>
                </a:highlight>
                <a:latin typeface="PragmataPro Mono Liga" panose="02000509040000020004" pitchFamily="49" charset="0"/>
              </a:rPr>
              <a:t>a10</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&lt;&lt;</a:t>
            </a:r>
            <a:r>
              <a:rPr lang="en-US" sz="1600" b="0">
                <a:solidFill>
                  <a:srgbClr val="000000"/>
                </a:solidFill>
                <a:effectLst/>
                <a:highlight>
                  <a:srgbClr val="FFFFFF"/>
                </a:highlight>
                <a:latin typeface="PragmataPro Mono Liga" panose="02000509040000020004" pitchFamily="49" charset="0"/>
              </a:rPr>
              <a:t> </a:t>
            </a:r>
            <a:r>
              <a:rPr lang="en-US" sz="1600" b="0">
                <a:solidFill>
                  <a:srgbClr val="795E26"/>
                </a:solidFill>
                <a:effectLst/>
                <a:highlight>
                  <a:srgbClr val="FFFFFF"/>
                </a:highlight>
                <a:latin typeface="PragmataPro Mono Liga" panose="02000509040000020004" pitchFamily="49" charset="0"/>
              </a:rPr>
              <a:t>endl</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    </a:t>
            </a:r>
            <a:r>
              <a:rPr lang="en-US" sz="1600" b="0">
                <a:solidFill>
                  <a:srgbClr val="AF00DB"/>
                </a:solidFill>
                <a:effectLst/>
                <a:highlight>
                  <a:srgbClr val="FFFFFF"/>
                </a:highlight>
                <a:latin typeface="PragmataPro Mono Liga" panose="02000509040000020004" pitchFamily="49" charset="0"/>
              </a:rPr>
              <a:t>return</a:t>
            </a:r>
            <a:r>
              <a:rPr lang="en-US" sz="1600" b="0">
                <a:solidFill>
                  <a:srgbClr val="000000"/>
                </a:solidFill>
                <a:effectLst/>
                <a:highlight>
                  <a:srgbClr val="FFFFFF"/>
                </a:highlight>
                <a:latin typeface="PragmataPro Mono Liga" panose="02000509040000020004" pitchFamily="49" charset="0"/>
              </a:rPr>
              <a:t> </a:t>
            </a:r>
            <a:r>
              <a:rPr lang="en-US" sz="1600" b="0">
                <a:solidFill>
                  <a:srgbClr val="098658"/>
                </a:solidFill>
                <a:effectLst/>
                <a:highlight>
                  <a:srgbClr val="FFFFFF"/>
                </a:highlight>
                <a:latin typeface="PragmataPro Mono Liga" panose="02000509040000020004" pitchFamily="49" charset="0"/>
              </a:rPr>
              <a:t>0</a:t>
            </a:r>
            <a:r>
              <a:rPr lang="en-US" sz="1600" b="0">
                <a:solidFill>
                  <a:srgbClr val="000000"/>
                </a:solidFill>
                <a:effectLst/>
                <a:highlight>
                  <a:srgbClr val="FFFFFF"/>
                </a:highlight>
                <a:latin typeface="PragmataPro Mono Liga" panose="02000509040000020004" pitchFamily="49" charset="0"/>
              </a:rPr>
              <a:t>;</a:t>
            </a:r>
          </a:p>
          <a:p>
            <a:pPr marL="0" indent="0">
              <a:lnSpc>
                <a:spcPct val="100000"/>
              </a:lnSpc>
              <a:spcBef>
                <a:spcPts val="0"/>
              </a:spcBef>
              <a:spcAft>
                <a:spcPts val="0"/>
              </a:spcAft>
              <a:buNone/>
            </a:pPr>
            <a:r>
              <a:rPr lang="en-US" sz="1600" b="0">
                <a:solidFill>
                  <a:srgbClr val="000000"/>
                </a:solidFill>
                <a:effectLst/>
                <a:highlight>
                  <a:srgbClr val="FFFFFF"/>
                </a:highlight>
                <a:latin typeface="PragmataPro Mono Liga" panose="02000509040000020004" pitchFamily="49" charset="0"/>
              </a:rPr>
              <a:t>}</a:t>
            </a:r>
          </a:p>
        </p:txBody>
      </p:sp>
      <p:sp>
        <p:nvSpPr>
          <p:cNvPr id="5" name="Date Placeholder 4">
            <a:extLst>
              <a:ext uri="{FF2B5EF4-FFF2-40B4-BE49-F238E27FC236}">
                <a16:creationId xmlns:a16="http://schemas.microsoft.com/office/drawing/2014/main" id="{4FF372D3-85DC-B27D-6BEC-4046607A2E9E}"/>
              </a:ext>
            </a:extLst>
          </p:cNvPr>
          <p:cNvSpPr>
            <a:spLocks noGrp="1"/>
          </p:cNvSpPr>
          <p:nvPr>
            <p:ph type="dt" sz="half" idx="13"/>
          </p:nvPr>
        </p:nvSpPr>
        <p:spPr/>
        <p:txBody>
          <a:bodyPr/>
          <a:lstStyle/>
          <a:p>
            <a:r>
              <a:rPr lang="en-US"/>
              <a:t>June 2024</a:t>
            </a:r>
            <a:endParaRPr lang="en-US" dirty="0"/>
          </a:p>
        </p:txBody>
      </p:sp>
      <p:sp>
        <p:nvSpPr>
          <p:cNvPr id="8" name="Content Placeholder 7">
            <a:extLst>
              <a:ext uri="{FF2B5EF4-FFF2-40B4-BE49-F238E27FC236}">
                <a16:creationId xmlns:a16="http://schemas.microsoft.com/office/drawing/2014/main" id="{5E600D58-BC45-E261-5BF3-E7738C3185B1}"/>
              </a:ext>
            </a:extLst>
          </p:cNvPr>
          <p:cNvSpPr>
            <a:spLocks noGrp="1"/>
          </p:cNvSpPr>
          <p:nvPr>
            <p:ph idx="15"/>
          </p:nvPr>
        </p:nvSpPr>
        <p:spPr>
          <a:xfrm>
            <a:off x="6351825" y="1243115"/>
            <a:ext cx="5202000" cy="5232505"/>
          </a:xfrm>
          <a:ln>
            <a:solidFill>
              <a:schemeClr val="tx1">
                <a:lumMod val="50000"/>
              </a:schemeClr>
            </a:solidFill>
          </a:ln>
        </p:spPr>
        <p:txBody>
          <a:bodyPr>
            <a:noAutofit/>
          </a:bodyPr>
          <a:lstStyle/>
          <a:p>
            <a:pPr marL="0" indent="0">
              <a:lnSpc>
                <a:spcPct val="100000"/>
              </a:lnSpc>
              <a:buNone/>
            </a:pPr>
            <a:r>
              <a:rPr lang="en-US" sz="1800" b="0">
                <a:solidFill>
                  <a:srgbClr val="AF00DB"/>
                </a:solidFill>
                <a:effectLst/>
                <a:highlight>
                  <a:srgbClr val="FFFFFF"/>
                </a:highlight>
                <a:latin typeface="PragmataPro Mono Liga" panose="02000509040000020004" pitchFamily="49" charset="0"/>
              </a:rPr>
              <a:t>#include</a:t>
            </a:r>
            <a:r>
              <a:rPr lang="en-US" sz="1800" b="0">
                <a:solidFill>
                  <a:srgbClr val="A31515"/>
                </a:solidFill>
                <a:effectLst/>
                <a:highlight>
                  <a:srgbClr val="FFFFFF"/>
                </a:highlight>
                <a:latin typeface="PragmataPro Mono Liga" panose="02000509040000020004" pitchFamily="49" charset="0"/>
              </a:rPr>
              <a:t>&lt;iostream&gt;</a:t>
            </a:r>
            <a:endParaRPr lang="en-US" sz="1800" b="0">
              <a:solidFill>
                <a:srgbClr val="000000"/>
              </a:solidFill>
              <a:effectLst/>
              <a:highlight>
                <a:srgbClr val="FFFFFF"/>
              </a:highlight>
              <a:latin typeface="PragmataPro Mono Liga" panose="02000509040000020004" pitchFamily="49" charset="0"/>
            </a:endParaRPr>
          </a:p>
          <a:p>
            <a:pPr marL="0" indent="0">
              <a:lnSpc>
                <a:spcPct val="100000"/>
              </a:lnSpc>
              <a:buNone/>
            </a:pPr>
            <a:r>
              <a:rPr lang="en-US" sz="1800" b="0">
                <a:solidFill>
                  <a:srgbClr val="AF00DB"/>
                </a:solidFill>
                <a:effectLst/>
                <a:highlight>
                  <a:srgbClr val="FFFFFF"/>
                </a:highlight>
                <a:latin typeface="PragmataPro Mono Liga" panose="02000509040000020004" pitchFamily="49" charset="0"/>
              </a:rPr>
              <a:t>using</a:t>
            </a: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namespace</a:t>
            </a:r>
            <a:r>
              <a:rPr lang="en-US" sz="1800" b="0">
                <a:solidFill>
                  <a:srgbClr val="000000"/>
                </a:solidFill>
                <a:effectLst/>
                <a:highlight>
                  <a:srgbClr val="FFFFFF"/>
                </a:highlight>
                <a:latin typeface="PragmataPro Mono Liga" panose="02000509040000020004" pitchFamily="49" charset="0"/>
              </a:rPr>
              <a:t> </a:t>
            </a:r>
            <a:r>
              <a:rPr lang="en-US" sz="1800" b="0">
                <a:solidFill>
                  <a:srgbClr val="267F99"/>
                </a:solidFill>
                <a:effectLst/>
                <a:highlight>
                  <a:srgbClr val="FFFFFF"/>
                </a:highlight>
                <a:latin typeface="PragmataPro Mono Liga" panose="02000509040000020004" pitchFamily="49" charset="0"/>
              </a:rPr>
              <a:t>std</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br>
              <a:rPr lang="en-US" sz="1800" b="0">
                <a:solidFill>
                  <a:srgbClr val="000000"/>
                </a:solidFill>
                <a:effectLst/>
                <a:highlight>
                  <a:srgbClr val="FFFFFF"/>
                </a:highlight>
                <a:latin typeface="PragmataPro Mono Liga" panose="02000509040000020004" pitchFamily="49" charset="0"/>
              </a:rPr>
            </a:b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795E26"/>
                </a:solidFill>
                <a:effectLst/>
                <a:highlight>
                  <a:srgbClr val="FFFFFF"/>
                </a:highlight>
                <a:latin typeface="PragmataPro Mono Liga" panose="02000509040000020004" pitchFamily="49" charset="0"/>
              </a:rPr>
              <a:t>main</a:t>
            </a:r>
            <a:r>
              <a:rPr lang="en-US" sz="1800" b="0">
                <a:solidFill>
                  <a:srgbClr val="000000"/>
                </a:solidFill>
                <a:effectLst/>
                <a:highlight>
                  <a:srgbClr val="FFFFFF"/>
                </a:highlight>
                <a:latin typeface="PragmataPro Mono Liga" panose="02000509040000020004" pitchFamily="49" charset="0"/>
              </a:rPr>
              <a:t>() {</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a:t>
            </a:r>
            <a:r>
              <a:rPr lang="en-US" sz="1800" b="0">
                <a:solidFill>
                  <a:srgbClr val="098658"/>
                </a:solidFill>
                <a:effectLst/>
                <a:highlight>
                  <a:srgbClr val="FFFFFF"/>
                </a:highlight>
                <a:latin typeface="PragmataPro Mono Liga" panose="02000509040000020004" pitchFamily="49" charset="0"/>
              </a:rPr>
              <a:t>10</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for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i=</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 i&lt;</a:t>
            </a:r>
            <a:r>
              <a:rPr lang="en-US" sz="1800" b="0">
                <a:solidFill>
                  <a:srgbClr val="098658"/>
                </a:solidFill>
                <a:effectLst/>
                <a:highlight>
                  <a:srgbClr val="FFFFFF"/>
                </a:highlight>
                <a:latin typeface="PragmataPro Mono Liga" panose="02000509040000020004" pitchFamily="49" charset="0"/>
              </a:rPr>
              <a:t>10</a:t>
            </a:r>
            <a:r>
              <a:rPr lang="en-US" sz="1800" b="0">
                <a:solidFill>
                  <a:srgbClr val="000000"/>
                </a:solidFill>
                <a:effectLst/>
                <a:highlight>
                  <a:srgbClr val="FFFFFF"/>
                </a:highlight>
                <a:latin typeface="PragmataPro Mono Liga" panose="02000509040000020004" pitchFamily="49" charset="0"/>
              </a:rPr>
              <a:t>; i++)</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cin &gt;&gt; </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[i];</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for</a:t>
            </a:r>
            <a:r>
              <a:rPr lang="en-US" sz="1800" b="0">
                <a:solidFill>
                  <a:srgbClr val="000000"/>
                </a:solidFill>
                <a:effectLst/>
                <a:highlight>
                  <a:srgbClr val="FFFFFF"/>
                </a:highlight>
                <a:latin typeface="PragmataPro Mono Liga" panose="02000509040000020004" pitchFamily="49" charset="0"/>
              </a:rPr>
              <a:t>(</a:t>
            </a:r>
            <a:r>
              <a:rPr lang="en-US" sz="1800" b="0">
                <a:solidFill>
                  <a:srgbClr val="0000FF"/>
                </a:solidFill>
                <a:effectLst/>
                <a:highlight>
                  <a:srgbClr val="FFFFFF"/>
                </a:highlight>
                <a:latin typeface="PragmataPro Mono Liga" panose="02000509040000020004" pitchFamily="49" charset="0"/>
              </a:rPr>
              <a:t>int</a:t>
            </a:r>
            <a:r>
              <a:rPr lang="en-US" sz="1800" b="0">
                <a:solidFill>
                  <a:srgbClr val="000000"/>
                </a:solidFill>
                <a:effectLst/>
                <a:highlight>
                  <a:srgbClr val="FFFFFF"/>
                </a:highlight>
                <a:latin typeface="PragmataPro Mono Liga" panose="02000509040000020004" pitchFamily="49" charset="0"/>
              </a:rPr>
              <a:t> i=</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 i&lt;</a:t>
            </a:r>
            <a:r>
              <a:rPr lang="en-US" sz="1800" b="0">
                <a:solidFill>
                  <a:srgbClr val="098658"/>
                </a:solidFill>
                <a:effectLst/>
                <a:highlight>
                  <a:srgbClr val="FFFFFF"/>
                </a:highlight>
                <a:latin typeface="PragmataPro Mono Liga" panose="02000509040000020004" pitchFamily="49" charset="0"/>
              </a:rPr>
              <a:t>10</a:t>
            </a:r>
            <a:r>
              <a:rPr lang="en-US" sz="1800" b="0">
                <a:solidFill>
                  <a:srgbClr val="000000"/>
                </a:solidFill>
                <a:effectLst/>
                <a:highlight>
                  <a:srgbClr val="FFFFFF"/>
                </a:highlight>
                <a:latin typeface="PragmataPro Mono Liga" panose="02000509040000020004" pitchFamily="49" charset="0"/>
              </a:rPr>
              <a:t>; i++)</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if</a:t>
            </a:r>
            <a:r>
              <a:rPr lang="en-US" sz="1800" b="0">
                <a:solidFill>
                  <a:srgbClr val="000000"/>
                </a:solidFill>
                <a:effectLst/>
                <a:highlight>
                  <a:srgbClr val="FFFFFF"/>
                </a:highlight>
                <a:latin typeface="PragmataPro Mono Liga" panose="02000509040000020004" pitchFamily="49" charset="0"/>
              </a:rPr>
              <a:t>(</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[i]&lt;</a:t>
            </a:r>
            <a:r>
              <a:rPr lang="en-US" sz="1800" b="0">
                <a:solidFill>
                  <a:srgbClr val="098658"/>
                </a:solidFill>
                <a:effectLst/>
                <a:highlight>
                  <a:srgbClr val="FFFFFF"/>
                </a:highlight>
                <a:latin typeface="PragmataPro Mono Liga" panose="02000509040000020004" pitchFamily="49" charset="0"/>
              </a:rPr>
              <a:t>1989</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cout &lt;&lt; </a:t>
            </a:r>
            <a:r>
              <a:rPr lang="en-US" sz="1800" b="0">
                <a:solidFill>
                  <a:srgbClr val="001080"/>
                </a:solidFill>
                <a:effectLst/>
                <a:highlight>
                  <a:srgbClr val="FFFFFF"/>
                </a:highlight>
                <a:latin typeface="PragmataPro Mono Liga" panose="02000509040000020004" pitchFamily="49" charset="0"/>
              </a:rPr>
              <a:t>a</a:t>
            </a:r>
            <a:r>
              <a:rPr lang="en-US" sz="1800" b="0">
                <a:solidFill>
                  <a:srgbClr val="000000"/>
                </a:solidFill>
                <a:effectLst/>
                <a:highlight>
                  <a:srgbClr val="FFFFFF"/>
                </a:highlight>
                <a:latin typeface="PragmataPro Mono Liga" panose="02000509040000020004" pitchFamily="49" charset="0"/>
              </a:rPr>
              <a:t>[i] &lt;&lt; endl;</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    </a:t>
            </a:r>
            <a:r>
              <a:rPr lang="en-US" sz="1800" b="0">
                <a:solidFill>
                  <a:srgbClr val="AF00DB"/>
                </a:solidFill>
                <a:effectLst/>
                <a:highlight>
                  <a:srgbClr val="FFFFFF"/>
                </a:highlight>
                <a:latin typeface="PragmataPro Mono Liga" panose="02000509040000020004" pitchFamily="49" charset="0"/>
              </a:rPr>
              <a:t>return</a:t>
            </a:r>
            <a:r>
              <a:rPr lang="en-US" sz="1800" b="0">
                <a:solidFill>
                  <a:srgbClr val="000000"/>
                </a:solidFill>
                <a:effectLst/>
                <a:highlight>
                  <a:srgbClr val="FFFFFF"/>
                </a:highlight>
                <a:latin typeface="PragmataPro Mono Liga" panose="02000509040000020004" pitchFamily="49" charset="0"/>
              </a:rPr>
              <a:t> </a:t>
            </a:r>
            <a:r>
              <a:rPr lang="en-US" sz="1800" b="0">
                <a:solidFill>
                  <a:srgbClr val="098658"/>
                </a:solidFill>
                <a:effectLst/>
                <a:highlight>
                  <a:srgbClr val="FFFFFF"/>
                </a:highlight>
                <a:latin typeface="PragmataPro Mono Liga" panose="02000509040000020004" pitchFamily="49" charset="0"/>
              </a:rPr>
              <a:t>0</a:t>
            </a:r>
            <a:r>
              <a:rPr lang="en-US" sz="1800" b="0">
                <a:solidFill>
                  <a:srgbClr val="000000"/>
                </a:solidFill>
                <a:effectLst/>
                <a:highlight>
                  <a:srgbClr val="FFFFFF"/>
                </a:highlight>
                <a:latin typeface="PragmataPro Mono Liga" panose="02000509040000020004" pitchFamily="49" charset="0"/>
              </a:rPr>
              <a:t>;</a:t>
            </a:r>
          </a:p>
          <a:p>
            <a:pPr marL="0" indent="0">
              <a:lnSpc>
                <a:spcPct val="100000"/>
              </a:lnSpc>
              <a:buNone/>
            </a:pPr>
            <a:r>
              <a:rPr lang="en-US" sz="1800" b="0">
                <a:solidFill>
                  <a:srgbClr val="000000"/>
                </a:solidFill>
                <a:effectLst/>
                <a:highlight>
                  <a:srgbClr val="FFFFFF"/>
                </a:highlight>
                <a:latin typeface="PragmataPro Mono Liga" panose="02000509040000020004" pitchFamily="49" charset="0"/>
              </a:rPr>
              <a:t>}</a:t>
            </a:r>
          </a:p>
        </p:txBody>
      </p:sp>
      <p:sp>
        <p:nvSpPr>
          <p:cNvPr id="2" name="Title 1">
            <a:extLst>
              <a:ext uri="{FF2B5EF4-FFF2-40B4-BE49-F238E27FC236}">
                <a16:creationId xmlns:a16="http://schemas.microsoft.com/office/drawing/2014/main" id="{3A3A8F22-7DBF-0A6C-256E-43CD43E4A1E7}"/>
              </a:ext>
            </a:extLst>
          </p:cNvPr>
          <p:cNvSpPr>
            <a:spLocks noGrp="1"/>
          </p:cNvSpPr>
          <p:nvPr>
            <p:ph type="title"/>
          </p:nvPr>
        </p:nvSpPr>
        <p:spPr/>
        <p:txBody>
          <a:bodyPr>
            <a:normAutofit fontScale="90000"/>
          </a:bodyPr>
          <a:lstStyle/>
          <a:p>
            <a:r>
              <a:rPr lang="en-US"/>
              <a:t>Ví dụ:</a:t>
            </a:r>
          </a:p>
        </p:txBody>
      </p:sp>
      <p:sp>
        <p:nvSpPr>
          <p:cNvPr id="9" name="Footer Placeholder 8">
            <a:extLst>
              <a:ext uri="{FF2B5EF4-FFF2-40B4-BE49-F238E27FC236}">
                <a16:creationId xmlns:a16="http://schemas.microsoft.com/office/drawing/2014/main" id="{31D8AABB-4681-1626-A6A8-BB4419BDB4C6}"/>
              </a:ext>
            </a:extLst>
          </p:cNvPr>
          <p:cNvSpPr>
            <a:spLocks noGrp="1"/>
          </p:cNvSpPr>
          <p:nvPr>
            <p:ph type="ftr" sz="quarter" idx="11"/>
          </p:nvPr>
        </p:nvSpPr>
        <p:spPr/>
        <p:txBody>
          <a:bodyPr/>
          <a:lstStyle/>
          <a:p>
            <a:r>
              <a:rPr lang="vi-VN"/>
              <a:t>Thực hiện bởi Trường Đại học Công nghệ Thông tin, ĐHQG-HCM</a:t>
            </a:r>
            <a:endParaRPr lang="vi-VN" dirty="0"/>
          </a:p>
        </p:txBody>
      </p:sp>
      <p:sp>
        <p:nvSpPr>
          <p:cNvPr id="3" name="Slide Number Placeholder 2">
            <a:extLst>
              <a:ext uri="{FF2B5EF4-FFF2-40B4-BE49-F238E27FC236}">
                <a16:creationId xmlns:a16="http://schemas.microsoft.com/office/drawing/2014/main" id="{7F78CE58-BCF7-2DAD-EBEE-9C219A9CE840}"/>
              </a:ext>
            </a:extLst>
          </p:cNvPr>
          <p:cNvSpPr>
            <a:spLocks noGrp="1"/>
          </p:cNvSpPr>
          <p:nvPr>
            <p:ph type="sldNum" sz="quarter" idx="12"/>
          </p:nvPr>
        </p:nvSpPr>
        <p:spPr/>
        <p:txBody>
          <a:bodyPr/>
          <a:lstStyle/>
          <a:p>
            <a:fld id="{D8B0B3AC-44A8-D142-AAF6-9A453466E1A4}" type="slidenum">
              <a:rPr lang="en-VN" smtClean="0"/>
              <a:pPr/>
              <a:t>6</a:t>
            </a:fld>
            <a:endParaRPr lang="en-VN" dirty="0"/>
          </a:p>
        </p:txBody>
      </p:sp>
    </p:spTree>
    <p:extLst>
      <p:ext uri="{BB962C8B-B14F-4D97-AF65-F5344CB8AC3E}">
        <p14:creationId xmlns:p14="http://schemas.microsoft.com/office/powerpoint/2010/main" val="29505155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itle 1"/>
          <p:cNvSpPr>
            <a:spLocks noGrp="1"/>
          </p:cNvSpPr>
          <p:nvPr>
            <p:ph type="title"/>
          </p:nvPr>
        </p:nvSpPr>
        <p:spPr/>
        <p:txBody>
          <a:bodyPr>
            <a:normAutofit fontScale="90000"/>
          </a:bodyPr>
          <a:lstStyle/>
          <a:p>
            <a:r>
              <a:rPr lang="en-US"/>
              <a:t>9. </a:t>
            </a:r>
            <a:r>
              <a:rPr lang="en-US" dirty="0" err="1"/>
              <a:t>Thêm</a:t>
            </a:r>
            <a:r>
              <a:rPr lang="en-US" dirty="0"/>
              <a:t>/</a:t>
            </a:r>
            <a:r>
              <a:rPr lang="en-US" dirty="0" err="1">
                <a:solidFill>
                  <a:srgbClr val="FF0000"/>
                </a:solidFill>
              </a:rPr>
              <a:t>Xóa</a:t>
            </a:r>
            <a:r>
              <a:rPr lang="en-US" dirty="0"/>
              <a:t>/</a:t>
            </a:r>
            <a:r>
              <a:rPr lang="en-US" dirty="0" err="1"/>
              <a:t>Sửa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mảng</a:t>
            </a:r>
            <a:r>
              <a:rPr lang="en-US" dirty="0"/>
              <a:t> </a:t>
            </a:r>
            <a:endParaRPr lang="en-US" altLang="en-US" dirty="0"/>
          </a:p>
        </p:txBody>
      </p:sp>
      <p:sp>
        <p:nvSpPr>
          <p:cNvPr id="3" name="Content Placeholder 2"/>
          <p:cNvSpPr>
            <a:spLocks noGrp="1"/>
          </p:cNvSpPr>
          <p:nvPr>
            <p:ph idx="1"/>
          </p:nvPr>
        </p:nvSpPr>
        <p:spPr/>
        <p:txBody>
          <a:bodyPr/>
          <a:lstStyle/>
          <a:p>
            <a:pPr eaLnBrk="1" hangingPunct="1">
              <a:lnSpc>
                <a:spcPct val="100000"/>
              </a:lnSpc>
              <a:defRPr/>
            </a:pPr>
            <a:r>
              <a:rPr lang="en-US">
                <a:solidFill>
                  <a:schemeClr val="tx1">
                    <a:lumMod val="50000"/>
                  </a:schemeClr>
                </a:solidFill>
              </a:rPr>
              <a:t>Yêu cầu</a:t>
            </a:r>
          </a:p>
          <a:p>
            <a:pPr lvl="1" eaLnBrk="1" hangingPunct="1">
              <a:lnSpc>
                <a:spcPct val="100000"/>
              </a:lnSpc>
              <a:defRPr/>
            </a:pPr>
            <a:r>
              <a:rPr lang="en-US">
                <a:solidFill>
                  <a:schemeClr val="tx1">
                    <a:lumMod val="50000"/>
                  </a:schemeClr>
                </a:solidFill>
              </a:rPr>
              <a:t>Xóa một phần tử trong mảng a kích th</a:t>
            </a:r>
            <a:r>
              <a:rPr lang="vi-VN">
                <a:solidFill>
                  <a:schemeClr val="tx1">
                    <a:lumMod val="50000"/>
                  </a:schemeClr>
                </a:solidFill>
              </a:rPr>
              <a:t>ướ</a:t>
            </a:r>
            <a:r>
              <a:rPr lang="en-US">
                <a:solidFill>
                  <a:schemeClr val="tx1">
                    <a:lumMod val="50000"/>
                  </a:schemeClr>
                </a:solidFill>
              </a:rPr>
              <a:t>c n tại vị trí </a:t>
            </a:r>
            <a:r>
              <a:rPr lang="en-US">
                <a:solidFill>
                  <a:srgbClr val="FF0000"/>
                </a:solidFill>
              </a:rPr>
              <a:t>k</a:t>
            </a:r>
          </a:p>
          <a:p>
            <a:pPr eaLnBrk="1" hangingPunct="1">
              <a:lnSpc>
                <a:spcPct val="100000"/>
              </a:lnSpc>
              <a:defRPr/>
            </a:pPr>
            <a:r>
              <a:rPr lang="en-US">
                <a:solidFill>
                  <a:schemeClr val="tx1">
                    <a:lumMod val="50000"/>
                  </a:schemeClr>
                </a:solidFill>
              </a:rPr>
              <a:t>Ý t</a:t>
            </a:r>
            <a:r>
              <a:rPr lang="vi-VN">
                <a:solidFill>
                  <a:schemeClr val="tx1">
                    <a:lumMod val="50000"/>
                  </a:schemeClr>
                </a:solidFill>
              </a:rPr>
              <a:t>ưở</a:t>
            </a:r>
            <a:r>
              <a:rPr lang="en-US">
                <a:solidFill>
                  <a:schemeClr val="tx1">
                    <a:lumMod val="50000"/>
                  </a:schemeClr>
                </a:solidFill>
              </a:rPr>
              <a:t>ng</a:t>
            </a:r>
          </a:p>
          <a:p>
            <a:pPr lvl="1">
              <a:lnSpc>
                <a:spcPct val="100000"/>
              </a:lnSpc>
              <a:defRPr/>
            </a:pPr>
            <a:r>
              <a:rPr lang="en-US">
                <a:solidFill>
                  <a:schemeClr val="tx1">
                    <a:lumMod val="50000"/>
                  </a:schemeClr>
                </a:solidFill>
              </a:rPr>
              <a:t>“Kéo” các phần tử bên phải vị trí </a:t>
            </a:r>
            <a:r>
              <a:rPr lang="en-US">
                <a:solidFill>
                  <a:srgbClr val="FF0000"/>
                </a:solidFill>
              </a:rPr>
              <a:t>k</a:t>
            </a:r>
            <a:r>
              <a:rPr lang="en-US">
                <a:solidFill>
                  <a:schemeClr val="tx1">
                    <a:lumMod val="50000"/>
                  </a:schemeClr>
                </a:solidFill>
              </a:rPr>
              <a:t> sang trái 1 vị trí.</a:t>
            </a:r>
          </a:p>
          <a:p>
            <a:pPr lvl="1" eaLnBrk="1" hangingPunct="1">
              <a:lnSpc>
                <a:spcPct val="100000"/>
              </a:lnSpc>
              <a:defRPr/>
            </a:pPr>
            <a:r>
              <a:rPr lang="en-US">
                <a:solidFill>
                  <a:schemeClr val="tx1">
                    <a:lumMod val="50000"/>
                  </a:schemeClr>
                </a:solidFill>
              </a:rPr>
              <a:t>Giảm </a:t>
            </a:r>
            <a:r>
              <a:rPr lang="en-US">
                <a:solidFill>
                  <a:srgbClr val="FF0000"/>
                </a:solidFill>
              </a:rPr>
              <a:t>n</a:t>
            </a:r>
            <a:r>
              <a:rPr lang="en-US">
                <a:solidFill>
                  <a:schemeClr val="tx1">
                    <a:lumMod val="50000"/>
                  </a:schemeClr>
                </a:solidFill>
              </a:rPr>
              <a:t> xuống </a:t>
            </a:r>
            <a:r>
              <a:rPr lang="en-US">
                <a:solidFill>
                  <a:srgbClr val="FF0000"/>
                </a:solidFill>
              </a:rPr>
              <a:t>1</a:t>
            </a:r>
            <a:r>
              <a:rPr lang="en-US">
                <a:solidFill>
                  <a:schemeClr val="tx1">
                    <a:lumMod val="50000"/>
                  </a:schemeClr>
                </a:solidFill>
              </a:rPr>
              <a:t> </a:t>
            </a:r>
            <a:r>
              <a:rPr lang="vi-VN">
                <a:solidFill>
                  <a:srgbClr val="FF0000"/>
                </a:solidFill>
              </a:rPr>
              <a:t>đơ</a:t>
            </a:r>
            <a:r>
              <a:rPr lang="en-US">
                <a:solidFill>
                  <a:srgbClr val="FF0000"/>
                </a:solidFill>
              </a:rPr>
              <a:t>n vị</a:t>
            </a:r>
            <a:r>
              <a:rPr lang="en-US">
                <a:solidFill>
                  <a:schemeClr val="tx1">
                    <a:lumMod val="50000"/>
                  </a:schemeClr>
                </a:solidFill>
              </a:rPr>
              <a:t>.</a:t>
            </a:r>
          </a:p>
        </p:txBody>
      </p:sp>
      <p:sp>
        <p:nvSpPr>
          <p:cNvPr id="4" name="Date Placeholder 3">
            <a:extLst>
              <a:ext uri="{FF2B5EF4-FFF2-40B4-BE49-F238E27FC236}">
                <a16:creationId xmlns:a16="http://schemas.microsoft.com/office/drawing/2014/main" id="{3E1977CF-4B20-B383-ABF7-4BBBBB0DBF33}"/>
              </a:ext>
            </a:extLst>
          </p:cNvPr>
          <p:cNvSpPr>
            <a:spLocks noGrp="1"/>
          </p:cNvSpPr>
          <p:nvPr>
            <p:ph type="dt" sz="half" idx="13"/>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AD2BC769-ACBD-E025-9493-9DA217A60F5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2" name="Slide Number Placeholder 1">
            <a:extLst>
              <a:ext uri="{FF2B5EF4-FFF2-40B4-BE49-F238E27FC236}">
                <a16:creationId xmlns:a16="http://schemas.microsoft.com/office/drawing/2014/main" id="{C71A0AEC-F4EE-8665-07E5-42B8D9979620}"/>
              </a:ext>
            </a:extLst>
          </p:cNvPr>
          <p:cNvSpPr>
            <a:spLocks noGrp="1"/>
          </p:cNvSpPr>
          <p:nvPr>
            <p:ph type="sldNum" sz="quarter" idx="12"/>
          </p:nvPr>
        </p:nvSpPr>
        <p:spPr/>
        <p:txBody>
          <a:bodyPr/>
          <a:lstStyle/>
          <a:p>
            <a:fld id="{D8B0B3AC-44A8-D142-AAF6-9A453466E1A4}" type="slidenum">
              <a:rPr lang="en-VN" smtClean="0"/>
              <a:pPr/>
              <a:t>60</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anim calcmode="lin" valueType="num">
                                      <p:cBhvr>
                                        <p:cTn id="8"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9" dur="5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4" end="4"/>
                                            </p:txEl>
                                          </p:spTgt>
                                        </p:tgtEl>
                                        <p:attrNameLst>
                                          <p:attrName>style.visibility</p:attrName>
                                        </p:attrNameLst>
                                      </p:cBhvr>
                                      <p:to>
                                        <p:strVal val="visible"/>
                                      </p:to>
                                    </p:set>
                                    <p:animEffect transition="in" filter="fade">
                                      <p:cBhvr>
                                        <p:cTn id="14" dur="500"/>
                                        <p:tgtEl>
                                          <p:spTgt spid="3">
                                            <p:txEl>
                                              <p:pRg st="4" end="4"/>
                                            </p:txEl>
                                          </p:spTgt>
                                        </p:tgtEl>
                                      </p:cBhvr>
                                    </p:animEffect>
                                    <p:anim calcmode="lin" valueType="num">
                                      <p:cBhvr>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16" dur="500" fill="hold"/>
                                        <p:tgtEl>
                                          <p:spTgt spid="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9. </a:t>
            </a:r>
            <a:r>
              <a:rPr lang="en-US" dirty="0" err="1"/>
              <a:t>Thêm</a:t>
            </a:r>
            <a:r>
              <a:rPr lang="en-US" dirty="0"/>
              <a:t>/</a:t>
            </a:r>
            <a:r>
              <a:rPr lang="en-US" dirty="0" err="1">
                <a:solidFill>
                  <a:srgbClr val="FF0000"/>
                </a:solidFill>
              </a:rPr>
              <a:t>Xóa</a:t>
            </a:r>
            <a:r>
              <a:rPr lang="en-US" dirty="0"/>
              <a:t>/</a:t>
            </a:r>
            <a:r>
              <a:rPr lang="en-US" dirty="0" err="1"/>
              <a:t>Sửa</a:t>
            </a:r>
            <a:r>
              <a:rPr lang="en-US" dirty="0"/>
              <a:t> </a:t>
            </a:r>
            <a:r>
              <a:rPr lang="en-US" dirty="0" err="1"/>
              <a:t>một</a:t>
            </a:r>
            <a:r>
              <a:rPr lang="en-US" dirty="0"/>
              <a:t> </a:t>
            </a:r>
            <a:r>
              <a:rPr lang="en-US" dirty="0" err="1"/>
              <a:t>phần</a:t>
            </a:r>
            <a:r>
              <a:rPr lang="en-US" dirty="0"/>
              <a:t> </a:t>
            </a:r>
            <a:r>
              <a:rPr lang="en-US" dirty="0" err="1"/>
              <a:t>tử</a:t>
            </a:r>
            <a:r>
              <a:rPr lang="en-US" dirty="0"/>
              <a:t> </a:t>
            </a:r>
            <a:r>
              <a:rPr lang="en-US" dirty="0" err="1"/>
              <a:t>vào</a:t>
            </a:r>
            <a:r>
              <a:rPr lang="en-US" dirty="0"/>
              <a:t> </a:t>
            </a:r>
            <a:r>
              <a:rPr lang="en-US" dirty="0" err="1"/>
              <a:t>mảng</a:t>
            </a:r>
            <a:r>
              <a:rPr lang="en-US" dirty="0"/>
              <a:t> </a:t>
            </a:r>
          </a:p>
        </p:txBody>
      </p:sp>
      <p:sp>
        <p:nvSpPr>
          <p:cNvPr id="3" name="Content Placeholder 2"/>
          <p:cNvSpPr>
            <a:spLocks noGrp="1"/>
          </p:cNvSpPr>
          <p:nvPr>
            <p:ph idx="1"/>
          </p:nvPr>
        </p:nvSpPr>
        <p:spPr/>
        <p:txBody>
          <a:bodyPr>
            <a:normAutofit fontScale="92500" lnSpcReduction="10000"/>
          </a:bodyPr>
          <a:lstStyle/>
          <a:p>
            <a:pPr marL="0" indent="0">
              <a:buNone/>
            </a:pPr>
            <a:r>
              <a:rPr lang="pt-BR">
                <a:solidFill>
                  <a:srgbClr val="0000FF"/>
                </a:solidFill>
                <a:highlight>
                  <a:srgbClr val="FFFFFF"/>
                </a:highlight>
                <a:latin typeface="PragmataPro Mono Liga" panose="02000509040000020004" pitchFamily="49" charset="0"/>
              </a:rPr>
              <a:t>bool</a:t>
            </a:r>
            <a:r>
              <a:rPr lang="pt-BR">
                <a:solidFill>
                  <a:srgbClr val="000000"/>
                </a:solidFill>
                <a:highlight>
                  <a:srgbClr val="FFFFFF"/>
                </a:highlight>
                <a:latin typeface="PragmataPro Mono Liga" panose="02000509040000020004" pitchFamily="49" charset="0"/>
              </a:rPr>
              <a:t> </a:t>
            </a:r>
            <a:r>
              <a:rPr lang="pt-BR">
                <a:solidFill>
                  <a:srgbClr val="795E26"/>
                </a:solidFill>
                <a:highlight>
                  <a:srgbClr val="FFFFFF"/>
                </a:highlight>
                <a:latin typeface="PragmataPro Mono Liga" panose="02000509040000020004" pitchFamily="49" charset="0"/>
              </a:rPr>
              <a:t>Xoa</a:t>
            </a:r>
            <a:r>
              <a:rPr lang="pt-BR">
                <a:solidFill>
                  <a:srgbClr val="000000"/>
                </a:solidFill>
                <a:highlight>
                  <a:srgbClr val="FFFFFF"/>
                </a:highlight>
                <a:latin typeface="PragmataPro Mono Liga" panose="02000509040000020004" pitchFamily="49" charset="0"/>
              </a:rPr>
              <a:t>(</a:t>
            </a:r>
            <a:r>
              <a:rPr lang="pt-BR">
                <a:solidFill>
                  <a:srgbClr val="0000FF"/>
                </a:solidFill>
                <a:highlight>
                  <a:srgbClr val="FFFFFF"/>
                </a:highlight>
                <a:latin typeface="PragmataPro Mono Liga" panose="02000509040000020004" pitchFamily="49" charset="0"/>
              </a:rPr>
              <a:t>int</a:t>
            </a: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a</a:t>
            </a:r>
            <a:r>
              <a:rPr lang="pt-BR">
                <a:solidFill>
                  <a:srgbClr val="000000"/>
                </a:solidFill>
                <a:highlight>
                  <a:srgbClr val="FFFFFF"/>
                </a:highlight>
                <a:latin typeface="PragmataPro Mono Liga" panose="02000509040000020004" pitchFamily="49" charset="0"/>
              </a:rPr>
              <a:t>[], </a:t>
            </a:r>
            <a:r>
              <a:rPr lang="pt-BR">
                <a:solidFill>
                  <a:srgbClr val="0000FF"/>
                </a:solidFill>
                <a:highlight>
                  <a:srgbClr val="FFFFFF"/>
                </a:highlight>
                <a:latin typeface="PragmataPro Mono Liga" panose="02000509040000020004" pitchFamily="49" charset="0"/>
              </a:rPr>
              <a:t>int</a:t>
            </a:r>
            <a:r>
              <a:rPr lang="pt-BR">
                <a:solidFill>
                  <a:srgbClr val="000000"/>
                </a:solidFill>
                <a:highlight>
                  <a:srgbClr val="FFFFFF"/>
                </a:highlight>
                <a:latin typeface="PragmataPro Mono Liga" panose="02000509040000020004" pitchFamily="49" charset="0"/>
              </a:rPr>
              <a:t> </a:t>
            </a:r>
            <a:r>
              <a:rPr lang="pt-BR">
                <a:solidFill>
                  <a:srgbClr val="0000FF"/>
                </a:solidFill>
                <a:highlight>
                  <a:srgbClr val="FFFFFF"/>
                </a:highlight>
                <a:latin typeface="PragmataPro Mono Liga" panose="02000509040000020004" pitchFamily="49" charset="0"/>
              </a:rPr>
              <a:t>&amp;</a:t>
            </a:r>
            <a:r>
              <a:rPr lang="pt-BR">
                <a:solidFill>
                  <a:srgbClr val="001080"/>
                </a:solidFill>
                <a:highlight>
                  <a:srgbClr val="FFFFFF"/>
                </a:highlight>
                <a:latin typeface="PragmataPro Mono Liga" panose="02000509040000020004" pitchFamily="49" charset="0"/>
              </a:rPr>
              <a:t>n</a:t>
            </a:r>
            <a:r>
              <a:rPr lang="pt-BR">
                <a:solidFill>
                  <a:srgbClr val="000000"/>
                </a:solidFill>
                <a:highlight>
                  <a:srgbClr val="FFFFFF"/>
                </a:highlight>
                <a:latin typeface="PragmataPro Mono Liga" panose="02000509040000020004" pitchFamily="49" charset="0"/>
              </a:rPr>
              <a:t>, </a:t>
            </a:r>
            <a:r>
              <a:rPr lang="pt-BR">
                <a:solidFill>
                  <a:srgbClr val="0000FF"/>
                </a:solidFill>
                <a:highlight>
                  <a:srgbClr val="FFFFFF"/>
                </a:highlight>
                <a:latin typeface="PragmataPro Mono Liga" panose="02000509040000020004" pitchFamily="49" charset="0"/>
              </a:rPr>
              <a:t>int</a:t>
            </a: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k</a:t>
            </a:r>
            <a:r>
              <a:rPr lang="pt-BR">
                <a:solidFill>
                  <a:srgbClr val="000000"/>
                </a:solidFill>
                <a:highlight>
                  <a:srgbClr val="FFFFFF"/>
                </a:highlight>
                <a:latin typeface="PragmataPro Mono Liga" panose="02000509040000020004" pitchFamily="49" charset="0"/>
              </a:rPr>
              <a:t>) {</a:t>
            </a:r>
          </a:p>
          <a:p>
            <a:pPr marL="0" indent="0">
              <a:buNone/>
            </a:pPr>
            <a:r>
              <a:rPr lang="pt-BR">
                <a:solidFill>
                  <a:srgbClr val="000000"/>
                </a:solidFill>
                <a:highlight>
                  <a:srgbClr val="FFFFFF"/>
                </a:highlight>
                <a:latin typeface="PragmataPro Mono Liga" panose="02000509040000020004" pitchFamily="49" charset="0"/>
              </a:rPr>
              <a:t>    </a:t>
            </a:r>
            <a:r>
              <a:rPr lang="pt-BR">
                <a:solidFill>
                  <a:srgbClr val="AF00DB"/>
                </a:solidFill>
                <a:highlight>
                  <a:srgbClr val="FFFFFF"/>
                </a:highlight>
                <a:latin typeface="PragmataPro Mono Liga" panose="02000509040000020004" pitchFamily="49" charset="0"/>
              </a:rPr>
              <a:t>if</a:t>
            </a: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k</a:t>
            </a:r>
            <a:r>
              <a:rPr lang="pt-BR">
                <a:solidFill>
                  <a:srgbClr val="000000"/>
                </a:solidFill>
                <a:highlight>
                  <a:srgbClr val="FFFFFF"/>
                </a:highlight>
                <a:latin typeface="PragmataPro Mono Liga" panose="02000509040000020004" pitchFamily="49" charset="0"/>
              </a:rPr>
              <a:t> &gt;= </a:t>
            </a:r>
            <a:r>
              <a:rPr lang="pt-BR">
                <a:solidFill>
                  <a:srgbClr val="098658"/>
                </a:solidFill>
                <a:highlight>
                  <a:srgbClr val="FFFFFF"/>
                </a:highlight>
                <a:latin typeface="PragmataPro Mono Liga" panose="02000509040000020004" pitchFamily="49" charset="0"/>
              </a:rPr>
              <a:t>0</a:t>
            </a:r>
            <a:r>
              <a:rPr lang="pt-BR">
                <a:solidFill>
                  <a:srgbClr val="000000"/>
                </a:solidFill>
                <a:highlight>
                  <a:srgbClr val="FFFFFF"/>
                </a:highlight>
                <a:latin typeface="PragmataPro Mono Liga" panose="02000509040000020004" pitchFamily="49" charset="0"/>
              </a:rPr>
              <a:t> &amp;&amp; </a:t>
            </a:r>
            <a:r>
              <a:rPr lang="pt-BR">
                <a:solidFill>
                  <a:srgbClr val="001080"/>
                </a:solidFill>
                <a:highlight>
                  <a:srgbClr val="FFFFFF"/>
                </a:highlight>
                <a:latin typeface="PragmataPro Mono Liga" panose="02000509040000020004" pitchFamily="49" charset="0"/>
              </a:rPr>
              <a:t>k</a:t>
            </a:r>
            <a:r>
              <a:rPr lang="pt-BR">
                <a:solidFill>
                  <a:srgbClr val="000000"/>
                </a:solidFill>
                <a:highlight>
                  <a:srgbClr val="FFFFFF"/>
                </a:highlight>
                <a:latin typeface="PragmataPro Mono Liga" panose="02000509040000020004" pitchFamily="49" charset="0"/>
              </a:rPr>
              <a:t> &lt; </a:t>
            </a:r>
            <a:r>
              <a:rPr lang="pt-BR">
                <a:solidFill>
                  <a:srgbClr val="001080"/>
                </a:solidFill>
                <a:highlight>
                  <a:srgbClr val="FFFFFF"/>
                </a:highlight>
                <a:latin typeface="PragmataPro Mono Liga" panose="02000509040000020004" pitchFamily="49" charset="0"/>
              </a:rPr>
              <a:t>n</a:t>
            </a:r>
            <a:r>
              <a:rPr lang="pt-BR">
                <a:solidFill>
                  <a:srgbClr val="000000"/>
                </a:solidFill>
                <a:highlight>
                  <a:srgbClr val="FFFFFF"/>
                </a:highlight>
                <a:latin typeface="PragmataPro Mono Liga" panose="02000509040000020004" pitchFamily="49" charset="0"/>
              </a:rPr>
              <a:t>) {</a:t>
            </a:r>
          </a:p>
          <a:p>
            <a:pPr marL="0" indent="0">
              <a:buNone/>
            </a:pPr>
            <a:r>
              <a:rPr lang="pt-BR">
                <a:solidFill>
                  <a:srgbClr val="000000"/>
                </a:solidFill>
                <a:highlight>
                  <a:srgbClr val="FFFFFF"/>
                </a:highlight>
                <a:latin typeface="PragmataPro Mono Liga" panose="02000509040000020004" pitchFamily="49" charset="0"/>
              </a:rPr>
              <a:t>        </a:t>
            </a:r>
            <a:r>
              <a:rPr lang="pt-BR">
                <a:solidFill>
                  <a:srgbClr val="AF00DB"/>
                </a:solidFill>
                <a:highlight>
                  <a:srgbClr val="FFFFFF"/>
                </a:highlight>
                <a:latin typeface="PragmataPro Mono Liga" panose="02000509040000020004" pitchFamily="49" charset="0"/>
              </a:rPr>
              <a:t>for</a:t>
            </a:r>
            <a:r>
              <a:rPr lang="pt-BR">
                <a:solidFill>
                  <a:srgbClr val="000000"/>
                </a:solidFill>
                <a:highlight>
                  <a:srgbClr val="FFFFFF"/>
                </a:highlight>
                <a:latin typeface="PragmataPro Mono Liga" panose="02000509040000020004" pitchFamily="49" charset="0"/>
              </a:rPr>
              <a:t> (</a:t>
            </a:r>
            <a:r>
              <a:rPr lang="pt-BR">
                <a:solidFill>
                  <a:srgbClr val="0000FF"/>
                </a:solidFill>
                <a:highlight>
                  <a:srgbClr val="FFFFFF"/>
                </a:highlight>
                <a:latin typeface="PragmataPro Mono Liga" panose="02000509040000020004" pitchFamily="49" charset="0"/>
              </a:rPr>
              <a:t>int</a:t>
            </a: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i</a:t>
            </a:r>
            <a:r>
              <a:rPr lang="pt-BR">
                <a:solidFill>
                  <a:srgbClr val="000000"/>
                </a:solidFill>
                <a:highlight>
                  <a:srgbClr val="FFFFFF"/>
                </a:highlight>
                <a:latin typeface="PragmataPro Mono Liga" panose="02000509040000020004" pitchFamily="49" charset="0"/>
              </a:rPr>
              <a:t> = </a:t>
            </a:r>
            <a:r>
              <a:rPr lang="pt-BR">
                <a:solidFill>
                  <a:srgbClr val="001080"/>
                </a:solidFill>
                <a:highlight>
                  <a:srgbClr val="FFFFFF"/>
                </a:highlight>
                <a:latin typeface="PragmataPro Mono Liga" panose="02000509040000020004" pitchFamily="49" charset="0"/>
              </a:rPr>
              <a:t>k</a:t>
            </a: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i</a:t>
            </a:r>
            <a:r>
              <a:rPr lang="pt-BR">
                <a:solidFill>
                  <a:srgbClr val="000000"/>
                </a:solidFill>
                <a:highlight>
                  <a:srgbClr val="FFFFFF"/>
                </a:highlight>
                <a:latin typeface="PragmataPro Mono Liga" panose="02000509040000020004" pitchFamily="49" charset="0"/>
              </a:rPr>
              <a:t> &lt; </a:t>
            </a:r>
            <a:r>
              <a:rPr lang="pt-BR">
                <a:solidFill>
                  <a:srgbClr val="001080"/>
                </a:solidFill>
                <a:highlight>
                  <a:srgbClr val="FFFFFF"/>
                </a:highlight>
                <a:latin typeface="PragmataPro Mono Liga" panose="02000509040000020004" pitchFamily="49" charset="0"/>
              </a:rPr>
              <a:t>n</a:t>
            </a:r>
            <a:r>
              <a:rPr lang="pt-BR">
                <a:solidFill>
                  <a:srgbClr val="000000"/>
                </a:solidFill>
                <a:highlight>
                  <a:srgbClr val="FFFFFF"/>
                </a:highlight>
                <a:latin typeface="PragmataPro Mono Liga" panose="02000509040000020004" pitchFamily="49" charset="0"/>
              </a:rPr>
              <a:t> - </a:t>
            </a:r>
            <a:r>
              <a:rPr lang="pt-BR">
                <a:solidFill>
                  <a:srgbClr val="098658"/>
                </a:solidFill>
                <a:highlight>
                  <a:srgbClr val="FFFFFF"/>
                </a:highlight>
                <a:latin typeface="PragmataPro Mono Liga" panose="02000509040000020004" pitchFamily="49" charset="0"/>
              </a:rPr>
              <a:t>1</a:t>
            </a: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i</a:t>
            </a:r>
            <a:r>
              <a:rPr lang="pt-BR">
                <a:solidFill>
                  <a:srgbClr val="000000"/>
                </a:solidFill>
                <a:highlight>
                  <a:srgbClr val="FFFFFF"/>
                </a:highlight>
                <a:latin typeface="PragmataPro Mono Liga" panose="02000509040000020004" pitchFamily="49" charset="0"/>
              </a:rPr>
              <a:t>++)</a:t>
            </a:r>
          </a:p>
          <a:p>
            <a:pPr marL="0" indent="0">
              <a:buNone/>
            </a:pP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a</a:t>
            </a:r>
            <a:r>
              <a:rPr lang="pt-BR">
                <a:solidFill>
                  <a:srgbClr val="000000"/>
                </a:solidFill>
                <a:highlight>
                  <a:srgbClr val="FFFFFF"/>
                </a:highlight>
                <a:latin typeface="PragmataPro Mono Liga" panose="02000509040000020004" pitchFamily="49" charset="0"/>
              </a:rPr>
              <a:t>[</a:t>
            </a:r>
            <a:r>
              <a:rPr lang="pt-BR">
                <a:solidFill>
                  <a:srgbClr val="001080"/>
                </a:solidFill>
                <a:highlight>
                  <a:srgbClr val="FFFFFF"/>
                </a:highlight>
                <a:latin typeface="PragmataPro Mono Liga" panose="02000509040000020004" pitchFamily="49" charset="0"/>
              </a:rPr>
              <a:t>i</a:t>
            </a:r>
            <a:r>
              <a:rPr lang="pt-BR">
                <a:solidFill>
                  <a:srgbClr val="000000"/>
                </a:solidFill>
                <a:highlight>
                  <a:srgbClr val="FFFFFF"/>
                </a:highlight>
                <a:latin typeface="PragmataPro Mono Liga" panose="02000509040000020004" pitchFamily="49" charset="0"/>
              </a:rPr>
              <a:t>] = </a:t>
            </a:r>
            <a:r>
              <a:rPr lang="pt-BR">
                <a:solidFill>
                  <a:srgbClr val="001080"/>
                </a:solidFill>
                <a:highlight>
                  <a:srgbClr val="FFFFFF"/>
                </a:highlight>
                <a:latin typeface="PragmataPro Mono Liga" panose="02000509040000020004" pitchFamily="49" charset="0"/>
              </a:rPr>
              <a:t>a</a:t>
            </a:r>
            <a:r>
              <a:rPr lang="pt-BR">
                <a:solidFill>
                  <a:srgbClr val="000000"/>
                </a:solidFill>
                <a:highlight>
                  <a:srgbClr val="FFFFFF"/>
                </a:highlight>
                <a:latin typeface="PragmataPro Mono Liga" panose="02000509040000020004" pitchFamily="49" charset="0"/>
              </a:rPr>
              <a:t>[</a:t>
            </a:r>
            <a:r>
              <a:rPr lang="pt-BR">
                <a:solidFill>
                  <a:srgbClr val="001080"/>
                </a:solidFill>
                <a:highlight>
                  <a:srgbClr val="FFFFFF"/>
                </a:highlight>
                <a:latin typeface="PragmataPro Mono Liga" panose="02000509040000020004" pitchFamily="49" charset="0"/>
              </a:rPr>
              <a:t>i</a:t>
            </a:r>
            <a:r>
              <a:rPr lang="pt-BR">
                <a:solidFill>
                  <a:srgbClr val="000000"/>
                </a:solidFill>
                <a:highlight>
                  <a:srgbClr val="FFFFFF"/>
                </a:highlight>
                <a:latin typeface="PragmataPro Mono Liga" panose="02000509040000020004" pitchFamily="49" charset="0"/>
              </a:rPr>
              <a:t> + </a:t>
            </a:r>
            <a:r>
              <a:rPr lang="pt-BR">
                <a:solidFill>
                  <a:srgbClr val="098658"/>
                </a:solidFill>
                <a:highlight>
                  <a:srgbClr val="FFFFFF"/>
                </a:highlight>
                <a:latin typeface="PragmataPro Mono Liga" panose="02000509040000020004" pitchFamily="49" charset="0"/>
              </a:rPr>
              <a:t>1</a:t>
            </a:r>
            <a:r>
              <a:rPr lang="pt-BR">
                <a:solidFill>
                  <a:srgbClr val="000000"/>
                </a:solidFill>
                <a:highlight>
                  <a:srgbClr val="FFFFFF"/>
                </a:highlight>
                <a:latin typeface="PragmataPro Mono Liga" panose="02000509040000020004" pitchFamily="49" charset="0"/>
              </a:rPr>
              <a:t>];</a:t>
            </a:r>
          </a:p>
          <a:p>
            <a:pPr marL="0" indent="0">
              <a:buNone/>
            </a:pPr>
            <a:r>
              <a:rPr lang="pt-BR">
                <a:solidFill>
                  <a:srgbClr val="000000"/>
                </a:solidFill>
                <a:highlight>
                  <a:srgbClr val="FFFFFF"/>
                </a:highlight>
                <a:latin typeface="PragmataPro Mono Liga" panose="02000509040000020004" pitchFamily="49" charset="0"/>
              </a:rPr>
              <a:t>        </a:t>
            </a:r>
            <a:r>
              <a:rPr lang="pt-BR">
                <a:solidFill>
                  <a:srgbClr val="001080"/>
                </a:solidFill>
                <a:highlight>
                  <a:srgbClr val="FFFFFF"/>
                </a:highlight>
                <a:latin typeface="PragmataPro Mono Liga" panose="02000509040000020004" pitchFamily="49" charset="0"/>
              </a:rPr>
              <a:t>n</a:t>
            </a:r>
            <a:r>
              <a:rPr lang="pt-BR">
                <a:solidFill>
                  <a:srgbClr val="000000"/>
                </a:solidFill>
                <a:highlight>
                  <a:srgbClr val="FFFFFF"/>
                </a:highlight>
                <a:latin typeface="PragmataPro Mono Liga" panose="02000509040000020004" pitchFamily="49" charset="0"/>
              </a:rPr>
              <a:t>--;</a:t>
            </a:r>
          </a:p>
          <a:p>
            <a:pPr marL="0" indent="0">
              <a:buNone/>
            </a:pPr>
            <a:r>
              <a:rPr lang="pt-BR">
                <a:solidFill>
                  <a:srgbClr val="000000"/>
                </a:solidFill>
                <a:highlight>
                  <a:srgbClr val="FFFFFF"/>
                </a:highlight>
                <a:latin typeface="PragmataPro Mono Liga" panose="02000509040000020004" pitchFamily="49" charset="0"/>
              </a:rPr>
              <a:t>        </a:t>
            </a:r>
            <a:r>
              <a:rPr lang="pt-BR">
                <a:solidFill>
                  <a:srgbClr val="AF00DB"/>
                </a:solidFill>
                <a:highlight>
                  <a:srgbClr val="FFFFFF"/>
                </a:highlight>
                <a:latin typeface="PragmataPro Mono Liga" panose="02000509040000020004" pitchFamily="49" charset="0"/>
              </a:rPr>
              <a:t>return</a:t>
            </a:r>
            <a:r>
              <a:rPr lang="pt-BR">
                <a:solidFill>
                  <a:srgbClr val="000000"/>
                </a:solidFill>
                <a:highlight>
                  <a:srgbClr val="FFFFFF"/>
                </a:highlight>
                <a:latin typeface="PragmataPro Mono Liga" panose="02000509040000020004" pitchFamily="49" charset="0"/>
              </a:rPr>
              <a:t> </a:t>
            </a:r>
            <a:r>
              <a:rPr lang="pt-BR">
                <a:solidFill>
                  <a:srgbClr val="098658"/>
                </a:solidFill>
                <a:highlight>
                  <a:srgbClr val="FFFFFF"/>
                </a:highlight>
                <a:latin typeface="PragmataPro Mono Liga" panose="02000509040000020004" pitchFamily="49" charset="0"/>
              </a:rPr>
              <a:t>1</a:t>
            </a:r>
            <a:r>
              <a:rPr lang="pt-BR">
                <a:solidFill>
                  <a:srgbClr val="000000"/>
                </a:solidFill>
                <a:highlight>
                  <a:srgbClr val="FFFFFF"/>
                </a:highlight>
                <a:latin typeface="PragmataPro Mono Liga" panose="02000509040000020004" pitchFamily="49" charset="0"/>
              </a:rPr>
              <a:t>;</a:t>
            </a:r>
          </a:p>
          <a:p>
            <a:pPr marL="0" indent="0">
              <a:buNone/>
            </a:pPr>
            <a:r>
              <a:rPr lang="pt-BR">
                <a:solidFill>
                  <a:srgbClr val="000000"/>
                </a:solidFill>
                <a:highlight>
                  <a:srgbClr val="FFFFFF"/>
                </a:highlight>
                <a:latin typeface="PragmataPro Mono Liga" panose="02000509040000020004" pitchFamily="49" charset="0"/>
              </a:rPr>
              <a:t>    }</a:t>
            </a:r>
          </a:p>
          <a:p>
            <a:pPr marL="0" indent="0">
              <a:buNone/>
            </a:pPr>
            <a:r>
              <a:rPr lang="pt-BR">
                <a:solidFill>
                  <a:srgbClr val="000000"/>
                </a:solidFill>
                <a:highlight>
                  <a:srgbClr val="FFFFFF"/>
                </a:highlight>
                <a:latin typeface="PragmataPro Mono Liga" panose="02000509040000020004" pitchFamily="49" charset="0"/>
              </a:rPr>
              <a:t>    </a:t>
            </a:r>
            <a:r>
              <a:rPr lang="pt-BR">
                <a:solidFill>
                  <a:srgbClr val="AF00DB"/>
                </a:solidFill>
                <a:highlight>
                  <a:srgbClr val="FFFFFF"/>
                </a:highlight>
                <a:latin typeface="PragmataPro Mono Liga" panose="02000509040000020004" pitchFamily="49" charset="0"/>
              </a:rPr>
              <a:t>return</a:t>
            </a:r>
            <a:r>
              <a:rPr lang="pt-BR">
                <a:solidFill>
                  <a:srgbClr val="000000"/>
                </a:solidFill>
                <a:highlight>
                  <a:srgbClr val="FFFFFF"/>
                </a:highlight>
                <a:latin typeface="PragmataPro Mono Liga" panose="02000509040000020004" pitchFamily="49" charset="0"/>
              </a:rPr>
              <a:t> </a:t>
            </a:r>
            <a:r>
              <a:rPr lang="pt-BR">
                <a:solidFill>
                  <a:srgbClr val="098658"/>
                </a:solidFill>
                <a:highlight>
                  <a:srgbClr val="FFFFFF"/>
                </a:highlight>
                <a:latin typeface="PragmataPro Mono Liga" panose="02000509040000020004" pitchFamily="49" charset="0"/>
              </a:rPr>
              <a:t>0</a:t>
            </a:r>
            <a:r>
              <a:rPr lang="pt-BR">
                <a:solidFill>
                  <a:srgbClr val="000000"/>
                </a:solidFill>
                <a:highlight>
                  <a:srgbClr val="FFFFFF"/>
                </a:highlight>
                <a:latin typeface="PragmataPro Mono Liga" panose="02000509040000020004" pitchFamily="49" charset="0"/>
              </a:rPr>
              <a:t>;</a:t>
            </a:r>
          </a:p>
          <a:p>
            <a:pPr marL="0" indent="0">
              <a:buNone/>
            </a:pPr>
            <a:r>
              <a:rPr lang="pt-BR">
                <a:solidFill>
                  <a:srgbClr val="000000"/>
                </a:solidFill>
                <a:highlight>
                  <a:srgbClr val="FFFFFF"/>
                </a:highlight>
                <a:latin typeface="PragmataPro Mono Liga" panose="02000509040000020004" pitchFamily="49" charset="0"/>
              </a:rPr>
              <a:t>}</a:t>
            </a:r>
          </a:p>
        </p:txBody>
      </p:sp>
      <p:sp>
        <p:nvSpPr>
          <p:cNvPr id="4" name="Date Placeholder 3">
            <a:extLst>
              <a:ext uri="{FF2B5EF4-FFF2-40B4-BE49-F238E27FC236}">
                <a16:creationId xmlns:a16="http://schemas.microsoft.com/office/drawing/2014/main" id="{38DA598F-3E3F-F9BB-6742-98B1EE3072BB}"/>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441EF50A-B450-993E-5548-56D4673E9FF8}"/>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E948AEDA-57C5-5DE2-074F-6E7AC8F68CE8}"/>
              </a:ext>
            </a:extLst>
          </p:cNvPr>
          <p:cNvSpPr>
            <a:spLocks noGrp="1"/>
          </p:cNvSpPr>
          <p:nvPr>
            <p:ph type="sldNum" sz="quarter" idx="12"/>
          </p:nvPr>
        </p:nvSpPr>
        <p:spPr/>
        <p:txBody>
          <a:bodyPr/>
          <a:lstStyle/>
          <a:p>
            <a:fld id="{D8B0B3AC-44A8-D142-AAF6-9A453466E1A4}" type="slidenum">
              <a:rPr lang="en-VN" smtClean="0"/>
              <a:pPr/>
              <a:t>61</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err="1">
                <a:ea typeface="Tahoma" panose="020B0604030504040204" charset="0"/>
              </a:rPr>
              <a:t>Bài</a:t>
            </a:r>
            <a:r>
              <a:rPr lang="en-US" sz="4000">
                <a:ea typeface="Tahoma" panose="020B0604030504040204" charset="0"/>
              </a:rPr>
              <a:t> tập</a:t>
            </a:r>
            <a:endParaRPr lang="en-US" sz="4000" dirty="0">
              <a:ea typeface="Tahoma" panose="020B0604030504040204" charset="0"/>
            </a:endParaRPr>
          </a:p>
        </p:txBody>
      </p:sp>
      <p:sp>
        <p:nvSpPr>
          <p:cNvPr id="3" name="Content Placeholder 2"/>
          <p:cNvSpPr>
            <a:spLocks noGrp="1"/>
          </p:cNvSpPr>
          <p:nvPr>
            <p:ph idx="1"/>
          </p:nvPr>
        </p:nvSpPr>
        <p:spPr/>
        <p:txBody>
          <a:bodyPr>
            <a:noAutofit/>
          </a:bodyPr>
          <a:lstStyle/>
          <a:p>
            <a:pPr marL="377190" indent="-342900">
              <a:lnSpc>
                <a:spcPct val="100000"/>
              </a:lnSpc>
              <a:spcBef>
                <a:spcPts val="600"/>
              </a:spcBef>
              <a:spcAft>
                <a:spcPts val="600"/>
              </a:spcAft>
            </a:pPr>
            <a:r>
              <a:rPr lang="en-US" sz="2400">
                <a:solidFill>
                  <a:schemeClr val="tx2"/>
                </a:solidFill>
                <a:ea typeface="Tahoma" panose="020B0604030504040204" charset="0"/>
              </a:rPr>
              <a:t>Câu 1: Viết </a:t>
            </a:r>
            <a:r>
              <a:rPr lang="en-US" sz="2400" dirty="0" err="1">
                <a:solidFill>
                  <a:schemeClr val="tx2"/>
                </a:solidFill>
                <a:ea typeface="Tahoma" panose="020B0604030504040204" charset="0"/>
              </a:rPr>
              <a:t>chương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trình</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nhập</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vào</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một</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dãy</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tăng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dần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không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sắp</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xếp</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Nếu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nhập</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sai</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yêu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cầu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sẽ</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phải</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nhập</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lại</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và</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xuất</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các</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nguyên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trong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mảng</a:t>
            </a:r>
            <a:r>
              <a:rPr lang="en-US" sz="2400" dirty="0">
                <a:solidFill>
                  <a:schemeClr val="tx2"/>
                </a:solidFill>
                <a:ea typeface="Tahoma" panose="020B0604030504040204" charset="0"/>
              </a:rPr>
              <a:t>.  </a:t>
            </a:r>
          </a:p>
          <a:p>
            <a:pPr marL="377190" indent="-342900">
              <a:lnSpc>
                <a:spcPct val="100000"/>
              </a:lnSpc>
              <a:spcBef>
                <a:spcPts val="600"/>
              </a:spcBef>
              <a:spcAft>
                <a:spcPts val="600"/>
              </a:spcAft>
            </a:pPr>
            <a:r>
              <a:rPr lang="en-US" sz="2400">
                <a:solidFill>
                  <a:schemeClr val="tx2"/>
                </a:solidFill>
                <a:ea typeface="Tahoma" panose="020B0604030504040204" charset="0"/>
              </a:rPr>
              <a:t>Câu 2: Kiểm </a:t>
            </a:r>
            <a:r>
              <a:rPr lang="en-US" sz="2400" dirty="0" err="1">
                <a:solidFill>
                  <a:schemeClr val="tx2"/>
                </a:solidFill>
                <a:ea typeface="Tahoma" panose="020B0604030504040204" charset="0"/>
              </a:rPr>
              <a:t>tra</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mảng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đối</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xứng</a:t>
            </a:r>
            <a:r>
              <a:rPr lang="en-US" sz="2400" dirty="0">
                <a:solidFill>
                  <a:schemeClr val="tx2"/>
                </a:solidFill>
                <a:ea typeface="Tahoma" panose="020B0604030504040204" charset="0"/>
              </a:rPr>
              <a:t> hay </a:t>
            </a:r>
            <a:r>
              <a:rPr lang="en-US" sz="2400" dirty="0" err="1">
                <a:solidFill>
                  <a:schemeClr val="tx2"/>
                </a:solidFill>
                <a:ea typeface="Tahoma" panose="020B0604030504040204" charset="0"/>
              </a:rPr>
              <a:t>không</a:t>
            </a:r>
            <a:r>
              <a:rPr lang="en-US" sz="2400" dirty="0">
                <a:solidFill>
                  <a:schemeClr val="tx2"/>
                </a:solidFill>
                <a:ea typeface="Tahoma" panose="020B0604030504040204" charset="0"/>
              </a:rPr>
              <a:t>? </a:t>
            </a:r>
          </a:p>
          <a:p>
            <a:pPr marL="377190" indent="-342900">
              <a:lnSpc>
                <a:spcPct val="100000"/>
              </a:lnSpc>
              <a:spcBef>
                <a:spcPts val="600"/>
              </a:spcBef>
              <a:spcAft>
                <a:spcPts val="600"/>
              </a:spcAft>
            </a:pPr>
            <a:r>
              <a:rPr lang="en-US" sz="2400">
                <a:solidFill>
                  <a:schemeClr val="tx2"/>
                </a:solidFill>
                <a:ea typeface="Tahoma" panose="020B0604030504040204" charset="0"/>
              </a:rPr>
              <a:t>Câu 3: Liệt </a:t>
            </a:r>
            <a:r>
              <a:rPr lang="en-US" sz="2400" dirty="0" err="1">
                <a:solidFill>
                  <a:schemeClr val="tx2"/>
                </a:solidFill>
                <a:ea typeface="Tahoma" panose="020B0604030504040204" charset="0"/>
              </a:rPr>
              <a:t>kê</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các</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giá</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trị</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xuất</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hiện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trong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mảng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đúng</a:t>
            </a:r>
            <a:r>
              <a:rPr lang="en-US" sz="2400" dirty="0">
                <a:solidFill>
                  <a:schemeClr val="tx2"/>
                </a:solidFill>
                <a:ea typeface="Tahoma" panose="020B0604030504040204" charset="0"/>
              </a:rPr>
              <a:t> 1 </a:t>
            </a:r>
            <a:r>
              <a:rPr lang="en-US" sz="2400" dirty="0" err="1">
                <a:solidFill>
                  <a:schemeClr val="tx2"/>
                </a:solidFill>
                <a:ea typeface="Tahoma" panose="020B0604030504040204" charset="0"/>
              </a:rPr>
              <a:t>lần</a:t>
            </a:r>
            <a:r>
              <a:rPr lang="en-US" sz="2400" dirty="0">
                <a:solidFill>
                  <a:schemeClr val="tx2"/>
                </a:solidFill>
                <a:ea typeface="Tahoma" panose="020B0604030504040204" charset="0"/>
              </a:rPr>
              <a:t>.</a:t>
            </a:r>
          </a:p>
          <a:p>
            <a:pPr marL="377190" indent="-342900">
              <a:lnSpc>
                <a:spcPct val="100000"/>
              </a:lnSpc>
              <a:spcBef>
                <a:spcPts val="600"/>
              </a:spcBef>
              <a:spcAft>
                <a:spcPts val="600"/>
              </a:spcAft>
            </a:pPr>
            <a:r>
              <a:rPr lang="en-US" sz="2400">
                <a:solidFill>
                  <a:schemeClr val="tx2"/>
                </a:solidFill>
                <a:ea typeface="Tahoma" panose="020B0604030504040204" charset="0"/>
              </a:rPr>
              <a:t>Câu 4: Tìm </a:t>
            </a:r>
            <a:r>
              <a:rPr lang="en-US" sz="2400" dirty="0" err="1">
                <a:solidFill>
                  <a:schemeClr val="tx2"/>
                </a:solidFill>
                <a:ea typeface="Tahoma" panose="020B0604030504040204" charset="0"/>
              </a:rPr>
              <a:t>vị</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trí</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của</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phần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tử</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giá</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trị</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âm</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lớn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nhất</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trong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mảng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nguyên</a:t>
            </a:r>
            <a:r>
              <a:rPr lang="en-US" sz="2400" dirty="0">
                <a:solidFill>
                  <a:schemeClr val="tx2"/>
                </a:solidFill>
                <a:ea typeface="Tahoma" panose="020B0604030504040204" charset="0"/>
              </a:rPr>
              <a:t>.</a:t>
            </a:r>
          </a:p>
          <a:p>
            <a:pPr marL="377190" indent="-342900">
              <a:lnSpc>
                <a:spcPct val="100000"/>
              </a:lnSpc>
              <a:spcBef>
                <a:spcPts val="600"/>
              </a:spcBef>
              <a:spcAft>
                <a:spcPts val="600"/>
              </a:spcAft>
            </a:pPr>
            <a:r>
              <a:rPr lang="en-US" sz="2400">
                <a:solidFill>
                  <a:schemeClr val="tx2"/>
                </a:solidFill>
                <a:ea typeface="Tahoma" panose="020B0604030504040204" charset="0"/>
              </a:rPr>
              <a:t>Câu 5: Viết </a:t>
            </a:r>
            <a:r>
              <a:rPr lang="en-US" sz="2400" dirty="0" err="1">
                <a:solidFill>
                  <a:schemeClr val="tx2"/>
                </a:solidFill>
                <a:ea typeface="Tahoma" panose="020B0604030504040204" charset="0"/>
              </a:rPr>
              <a:t>hàm</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xóa</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phần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tử</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chỉ</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k </a:t>
            </a:r>
            <a:r>
              <a:rPr lang="en-US" sz="2400" dirty="0" err="1">
                <a:solidFill>
                  <a:schemeClr val="tx2"/>
                </a:solidFill>
                <a:ea typeface="Tahoma" panose="020B0604030504040204" charset="0"/>
              </a:rPr>
              <a:t>trong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mảng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số</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nguyên</a:t>
            </a:r>
            <a:r>
              <a:rPr lang="en-US" sz="2400" dirty="0">
                <a:solidFill>
                  <a:schemeClr val="tx2"/>
                </a:solidFill>
                <a:ea typeface="Tahoma" panose="020B0604030504040204" charset="0"/>
              </a:rPr>
              <a:t> a </a:t>
            </a:r>
            <a:r>
              <a:rPr lang="en-US" sz="2400" dirty="0" err="1">
                <a:solidFill>
                  <a:schemeClr val="tx2"/>
                </a:solidFill>
                <a:ea typeface="Tahoma" panose="020B0604030504040204" charset="0"/>
              </a:rPr>
              <a:t>có</a:t>
            </a:r>
            <a:r>
              <a:rPr lang="en-US" sz="2400" dirty="0">
                <a:solidFill>
                  <a:schemeClr val="tx2"/>
                </a:solidFill>
                <a:ea typeface="Tahoma" panose="020B0604030504040204" charset="0"/>
              </a:rPr>
              <a:t> n </a:t>
            </a:r>
            <a:r>
              <a:rPr lang="en-US" sz="2400" dirty="0" err="1">
                <a:solidFill>
                  <a:schemeClr val="tx2"/>
                </a:solidFill>
                <a:ea typeface="Tahoma" panose="020B0604030504040204" charset="0"/>
              </a:rPr>
              <a:t>phần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tử</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Nếu</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giá</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trị</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của</a:t>
            </a:r>
            <a:r>
              <a:rPr lang="en-US" sz="2400" dirty="0">
                <a:solidFill>
                  <a:schemeClr val="tx2"/>
                </a:solidFill>
                <a:ea typeface="Tahoma" panose="020B0604030504040204" charset="0"/>
              </a:rPr>
              <a:t> k&lt;0 </a:t>
            </a:r>
            <a:r>
              <a:rPr lang="en-US" sz="2400" dirty="0" err="1">
                <a:solidFill>
                  <a:schemeClr val="tx2"/>
                </a:solidFill>
                <a:ea typeface="Tahoma" panose="020B0604030504040204" charset="0"/>
              </a:rPr>
              <a:t>hoặc</a:t>
            </a:r>
            <a:r>
              <a:rPr lang="en-US" sz="2400" dirty="0">
                <a:solidFill>
                  <a:schemeClr val="tx2"/>
                </a:solidFill>
                <a:ea typeface="Tahoma" panose="020B0604030504040204" charset="0"/>
              </a:rPr>
              <a:t> k&gt;=n </a:t>
            </a:r>
            <a:r>
              <a:rPr lang="en-US" sz="2400" dirty="0" err="1">
                <a:solidFill>
                  <a:schemeClr val="tx2"/>
                </a:solidFill>
                <a:ea typeface="Tahoma" panose="020B0604030504040204" charset="0"/>
              </a:rPr>
              <a:t>thì</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không</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xóa</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và</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hàm</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trả</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về</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giá</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trị</a:t>
            </a:r>
            <a:r>
              <a:rPr lang="en-US" sz="2400" dirty="0">
                <a:solidFill>
                  <a:schemeClr val="tx2"/>
                </a:solidFill>
                <a:ea typeface="Tahoma" panose="020B0604030504040204" charset="0"/>
              </a:rPr>
              <a:t> 0. </a:t>
            </a:r>
            <a:r>
              <a:rPr lang="en-US" sz="2400" dirty="0" err="1">
                <a:solidFill>
                  <a:schemeClr val="tx2"/>
                </a:solidFill>
                <a:ea typeface="Tahoma" panose="020B0604030504040204" charset="0"/>
              </a:rPr>
              <a:t>Ngược</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lại</a:t>
            </a:r>
            <a:r>
              <a:rPr lang="en-US" sz="2400" dirty="0">
                <a:solidFill>
                  <a:schemeClr val="tx2"/>
                </a:solidFill>
                <a:ea typeface="Tahoma" panose="020B0604030504040204" charset="0"/>
              </a:rPr>
              <a:t> ta </a:t>
            </a:r>
            <a:r>
              <a:rPr lang="en-US" sz="2400" dirty="0" err="1">
                <a:solidFill>
                  <a:schemeClr val="tx2"/>
                </a:solidFill>
                <a:ea typeface="Tahoma" panose="020B0604030504040204" charset="0"/>
              </a:rPr>
              <a:t>xóa</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giá</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trị</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phần</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tử</a:t>
            </a:r>
            <a:r>
              <a:rPr lang="en-US" sz="2400" dirty="0">
                <a:solidFill>
                  <a:schemeClr val="tx2"/>
                </a:solidFill>
                <a:ea typeface="Tahoma" panose="020B0604030504040204" charset="0"/>
              </a:rPr>
              <a:t> a[k] </a:t>
            </a:r>
            <a:r>
              <a:rPr lang="en-US" sz="2400" dirty="0" err="1">
                <a:solidFill>
                  <a:schemeClr val="tx2"/>
                </a:solidFill>
                <a:ea typeface="Tahoma" panose="020B0604030504040204" charset="0"/>
              </a:rPr>
              <a:t>và</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hàm</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trả</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về</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giá</a:t>
            </a:r>
            <a:r>
              <a:rPr lang="en-US" sz="2400" dirty="0">
                <a:solidFill>
                  <a:schemeClr val="tx2"/>
                </a:solidFill>
                <a:ea typeface="Tahoma" panose="020B0604030504040204" charset="0"/>
              </a:rPr>
              <a:t> </a:t>
            </a:r>
            <a:r>
              <a:rPr lang="en-US" sz="2400" dirty="0" err="1">
                <a:solidFill>
                  <a:schemeClr val="tx2"/>
                </a:solidFill>
                <a:ea typeface="Tahoma" panose="020B0604030504040204" charset="0"/>
              </a:rPr>
              <a:t>trị</a:t>
            </a:r>
            <a:r>
              <a:rPr lang="en-US" sz="2400" dirty="0">
                <a:solidFill>
                  <a:schemeClr val="tx2"/>
                </a:solidFill>
                <a:ea typeface="Tahoma" panose="020B0604030504040204" charset="0"/>
              </a:rPr>
              <a:t> </a:t>
            </a:r>
            <a:r>
              <a:rPr lang="en-US" sz="2400">
                <a:solidFill>
                  <a:schemeClr val="tx2"/>
                </a:solidFill>
                <a:ea typeface="Tahoma" panose="020B0604030504040204" charset="0"/>
              </a:rPr>
              <a:t>1.</a:t>
            </a:r>
            <a:endParaRPr lang="en-US" sz="2400" dirty="0">
              <a:solidFill>
                <a:schemeClr val="tx2"/>
              </a:solidFill>
              <a:ea typeface="Tahoma" panose="020B0604030504040204" charset="0"/>
            </a:endParaRPr>
          </a:p>
        </p:txBody>
      </p:sp>
      <p:sp>
        <p:nvSpPr>
          <p:cNvPr id="5" name="Date Placeholder 4">
            <a:extLst>
              <a:ext uri="{FF2B5EF4-FFF2-40B4-BE49-F238E27FC236}">
                <a16:creationId xmlns:a16="http://schemas.microsoft.com/office/drawing/2014/main" id="{66F6CFA9-4D3A-9B60-B672-A29F4841F446}"/>
              </a:ext>
            </a:extLst>
          </p:cNvPr>
          <p:cNvSpPr>
            <a:spLocks noGrp="1"/>
          </p:cNvSpPr>
          <p:nvPr>
            <p:ph type="dt" sz="half" idx="13"/>
          </p:nvPr>
        </p:nvSpPr>
        <p:spPr/>
        <p:txBody>
          <a:bodyPr/>
          <a:lstStyle/>
          <a:p>
            <a:r>
              <a:rPr lang="en-US"/>
              <a:t>June 2024</a:t>
            </a:r>
            <a:endParaRPr lang="en-US" dirty="0"/>
          </a:p>
        </p:txBody>
      </p:sp>
      <p:sp>
        <p:nvSpPr>
          <p:cNvPr id="7" name="Footer Placeholder 6">
            <a:extLst>
              <a:ext uri="{FF2B5EF4-FFF2-40B4-BE49-F238E27FC236}">
                <a16:creationId xmlns:a16="http://schemas.microsoft.com/office/drawing/2014/main" id="{C81BF202-C93B-338B-1DF5-AE3A9D9C5777}"/>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6" name="Slide Number Placeholder 5">
            <a:extLst>
              <a:ext uri="{FF2B5EF4-FFF2-40B4-BE49-F238E27FC236}">
                <a16:creationId xmlns:a16="http://schemas.microsoft.com/office/drawing/2014/main" id="{D41597E7-A428-0C03-495D-93B9C2534442}"/>
              </a:ext>
            </a:extLst>
          </p:cNvPr>
          <p:cNvSpPr>
            <a:spLocks noGrp="1"/>
          </p:cNvSpPr>
          <p:nvPr>
            <p:ph type="sldNum" sz="quarter" idx="12"/>
          </p:nvPr>
        </p:nvSpPr>
        <p:spPr/>
        <p:txBody>
          <a:bodyPr/>
          <a:lstStyle/>
          <a:p>
            <a:fld id="{D8B0B3AC-44A8-D142-AAF6-9A453466E1A4}" type="slidenum">
              <a:rPr lang="en-VN" smtClean="0"/>
              <a:pPr/>
              <a:t>62</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endParaRPr lang="en-US"/>
          </a:p>
        </p:txBody>
      </p:sp>
      <p:sp>
        <p:nvSpPr>
          <p:cNvPr id="3" name="Content Placeholder 2"/>
          <p:cNvSpPr>
            <a:spLocks noGrp="1"/>
          </p:cNvSpPr>
          <p:nvPr>
            <p:ph idx="1"/>
          </p:nvPr>
        </p:nvSpPr>
        <p:spPr/>
        <p:txBody>
          <a:bodyPr>
            <a:normAutofit/>
          </a:bodyPr>
          <a:lstStyle/>
          <a:p>
            <a:pPr marL="61722" indent="0" algn="ctr">
              <a:buNone/>
            </a:pP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Chúc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các</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dirty="0"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em</a:t>
            </a:r>
            <a:r>
              <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rPr>
              <a:t> </a:t>
            </a:r>
            <a:r>
              <a:rPr lang="en-US" sz="4000" b="1" err="1">
                <a:solidFill>
                  <a:srgbClr val="FF0000"/>
                </a:solidFill>
                <a:latin typeface="Times New Roman" panose="02020603050405020304" pitchFamily="18" charset="0"/>
                <a:ea typeface="Tahoma" panose="020B0604030504040204" pitchFamily="34" charset="0"/>
                <a:cs typeface="Times New Roman" panose="02020603050405020304" pitchFamily="18" charset="0"/>
              </a:rPr>
              <a:t>học</a:t>
            </a:r>
            <a:r>
              <a:rPr lang="en-US" sz="4000" b="1">
                <a:solidFill>
                  <a:srgbClr val="FF0000"/>
                </a:solidFill>
                <a:latin typeface="Times New Roman" panose="02020603050405020304" pitchFamily="18" charset="0"/>
                <a:ea typeface="Tahoma" panose="020B0604030504040204" pitchFamily="34" charset="0"/>
                <a:cs typeface="Times New Roman" panose="02020603050405020304" pitchFamily="18" charset="0"/>
              </a:rPr>
              <a:t> tốt !</a:t>
            </a:r>
            <a:endParaRPr lang="en-US" sz="4000" b="1" dirty="0">
              <a:solidFill>
                <a:srgbClr val="FF0000"/>
              </a:solidFill>
              <a:latin typeface="Times New Roman" panose="02020603050405020304" pitchFamily="18" charset="0"/>
              <a:ea typeface="Tahoma" panose="020B0604030504040204" pitchFamily="34" charset="0"/>
              <a:cs typeface="Times New Roman" panose="02020603050405020304" pitchFamily="18" charset="0"/>
            </a:endParaRPr>
          </a:p>
        </p:txBody>
      </p:sp>
      <p:pic>
        <p:nvPicPr>
          <p:cNvPr id="1026" name="Picture 2" descr="http://www.codeblocks.org/images/blank.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83682" y="-102394"/>
            <a:ext cx="7144" cy="714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70554" y="2628900"/>
            <a:ext cx="4850892" cy="3234690"/>
          </a:xfrm>
          <a:prstGeom prst="rect">
            <a:avLst/>
          </a:prstGeom>
        </p:spPr>
      </p:pic>
      <p:sp>
        <p:nvSpPr>
          <p:cNvPr id="2" name="Date Placeholder 1">
            <a:extLst>
              <a:ext uri="{FF2B5EF4-FFF2-40B4-BE49-F238E27FC236}">
                <a16:creationId xmlns:a16="http://schemas.microsoft.com/office/drawing/2014/main" id="{D9E13A6E-FE9C-8A15-07BE-3BDBE89C2D14}"/>
              </a:ext>
            </a:extLst>
          </p:cNvPr>
          <p:cNvSpPr>
            <a:spLocks noGrp="1"/>
          </p:cNvSpPr>
          <p:nvPr>
            <p:ph type="dt" sz="half" idx="13"/>
          </p:nvPr>
        </p:nvSpPr>
        <p:spPr/>
        <p:txBody>
          <a:bodyPr/>
          <a:lstStyle/>
          <a:p>
            <a:r>
              <a:rPr lang="en-US"/>
              <a:t>June 2024</a:t>
            </a:r>
            <a:endParaRPr lang="en-US" dirty="0"/>
          </a:p>
        </p:txBody>
      </p:sp>
      <p:sp>
        <p:nvSpPr>
          <p:cNvPr id="6" name="Footer Placeholder 5">
            <a:extLst>
              <a:ext uri="{FF2B5EF4-FFF2-40B4-BE49-F238E27FC236}">
                <a16:creationId xmlns:a16="http://schemas.microsoft.com/office/drawing/2014/main" id="{81CC0ECD-AD3C-7B2E-0F94-A76232D64F8A}"/>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7D63EAB5-9FD9-E7AD-765C-44B0668ECA20}"/>
              </a:ext>
            </a:extLst>
          </p:cNvPr>
          <p:cNvSpPr>
            <a:spLocks noGrp="1"/>
          </p:cNvSpPr>
          <p:nvPr>
            <p:ph type="sldNum" sz="quarter" idx="12"/>
          </p:nvPr>
        </p:nvSpPr>
        <p:spPr/>
        <p:txBody>
          <a:bodyPr/>
          <a:lstStyle/>
          <a:p>
            <a:fld id="{D8B0B3AC-44A8-D142-AAF6-9A453466E1A4}" type="slidenum">
              <a:rPr lang="en-VN" smtClean="0"/>
              <a:pPr/>
              <a:t>63</a:t>
            </a:fld>
            <a:endParaRPr lang="en-VN" dirty="0"/>
          </a:p>
        </p:txBody>
      </p:sp>
    </p:spTree>
    <p:extLst>
      <p:ext uri="{BB962C8B-B14F-4D97-AF65-F5344CB8AC3E}">
        <p14:creationId xmlns:p14="http://schemas.microsoft.com/office/powerpoint/2010/main" val="2655634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B1A35AE5-9C45-799F-BE11-C42D1C63BB04}"/>
              </a:ext>
            </a:extLst>
          </p:cNvPr>
          <p:cNvSpPr>
            <a:spLocks noGrp="1"/>
          </p:cNvSpPr>
          <p:nvPr>
            <p:ph type="body" sz="quarter" idx="13"/>
          </p:nvPr>
        </p:nvSpPr>
        <p:spPr/>
        <p:txBody>
          <a:bodyPr>
            <a:normAutofit fontScale="85000" lnSpcReduction="10000"/>
          </a:bodyPr>
          <a:lstStyle/>
          <a:p>
            <a:r>
              <a:rPr lang="en-US"/>
              <a:t>7.2 Khái niệm Mảng và lợi ích của mảng</a:t>
            </a:r>
            <a:endParaRPr lang="en-VN"/>
          </a:p>
        </p:txBody>
      </p:sp>
      <p:sp>
        <p:nvSpPr>
          <p:cNvPr id="3" name="Text Placeholder 2">
            <a:extLst>
              <a:ext uri="{FF2B5EF4-FFF2-40B4-BE49-F238E27FC236}">
                <a16:creationId xmlns:a16="http://schemas.microsoft.com/office/drawing/2014/main" id="{FFE4E973-8198-DE8D-4227-0E3D0DBACABE}"/>
              </a:ext>
            </a:extLst>
          </p:cNvPr>
          <p:cNvSpPr>
            <a:spLocks noGrp="1"/>
          </p:cNvSpPr>
          <p:nvPr>
            <p:ph type="body" sz="quarter" idx="14"/>
          </p:nvPr>
        </p:nvSpPr>
        <p:spPr/>
        <p:txBody>
          <a:bodyPr/>
          <a:lstStyle/>
          <a:p>
            <a:endParaRPr lang="en-VN"/>
          </a:p>
        </p:txBody>
      </p:sp>
      <p:sp>
        <p:nvSpPr>
          <p:cNvPr id="4" name="Text Placeholder 3">
            <a:extLst>
              <a:ext uri="{FF2B5EF4-FFF2-40B4-BE49-F238E27FC236}">
                <a16:creationId xmlns:a16="http://schemas.microsoft.com/office/drawing/2014/main" id="{82A93DE9-DEBF-36CC-0CC9-DE92D54A430F}"/>
              </a:ext>
            </a:extLst>
          </p:cNvPr>
          <p:cNvSpPr>
            <a:spLocks noGrp="1"/>
          </p:cNvSpPr>
          <p:nvPr>
            <p:ph type="body" sz="quarter" idx="15"/>
          </p:nvPr>
        </p:nvSpPr>
        <p:spPr/>
        <p:txBody>
          <a:bodyPr/>
          <a:lstStyle/>
          <a:p>
            <a:endParaRPr lang="en-VN"/>
          </a:p>
        </p:txBody>
      </p:sp>
      <p:sp>
        <p:nvSpPr>
          <p:cNvPr id="5" name="Text Placeholder 4">
            <a:extLst>
              <a:ext uri="{FF2B5EF4-FFF2-40B4-BE49-F238E27FC236}">
                <a16:creationId xmlns:a16="http://schemas.microsoft.com/office/drawing/2014/main" id="{1165A9D3-31D8-1979-59B4-EBE6AF80FF38}"/>
              </a:ext>
            </a:extLst>
          </p:cNvPr>
          <p:cNvSpPr>
            <a:spLocks noGrp="1"/>
          </p:cNvSpPr>
          <p:nvPr>
            <p:ph type="body" sz="quarter" idx="16"/>
          </p:nvPr>
        </p:nvSpPr>
        <p:spPr/>
        <p:txBody>
          <a:bodyPr>
            <a:normAutofit lnSpcReduction="10000"/>
          </a:bodyPr>
          <a:lstStyle/>
          <a:p>
            <a:endParaRPr lang="en-VN"/>
          </a:p>
        </p:txBody>
      </p:sp>
      <p:sp>
        <p:nvSpPr>
          <p:cNvPr id="8" name="Date Placeholder 7">
            <a:extLst>
              <a:ext uri="{FF2B5EF4-FFF2-40B4-BE49-F238E27FC236}">
                <a16:creationId xmlns:a16="http://schemas.microsoft.com/office/drawing/2014/main" id="{06C5955E-AF77-04D7-F2E4-2CFA14698F12}"/>
              </a:ext>
            </a:extLst>
          </p:cNvPr>
          <p:cNvSpPr>
            <a:spLocks noGrp="1"/>
          </p:cNvSpPr>
          <p:nvPr>
            <p:ph type="dt" sz="half" idx="17"/>
          </p:nvPr>
        </p:nvSpPr>
        <p:spPr/>
        <p:txBody>
          <a:bodyPr/>
          <a:lstStyle/>
          <a:p>
            <a:r>
              <a:rPr lang="en-US"/>
              <a:t>June 2024</a:t>
            </a:r>
            <a:endParaRPr lang="en-US" dirty="0"/>
          </a:p>
        </p:txBody>
      </p:sp>
      <p:sp>
        <p:nvSpPr>
          <p:cNvPr id="9" name="Footer Placeholder 8">
            <a:extLst>
              <a:ext uri="{FF2B5EF4-FFF2-40B4-BE49-F238E27FC236}">
                <a16:creationId xmlns:a16="http://schemas.microsoft.com/office/drawing/2014/main" id="{08C2282D-A265-1E78-1E09-0C6975A7448B}"/>
              </a:ext>
            </a:extLst>
          </p:cNvPr>
          <p:cNvSpPr>
            <a:spLocks noGrp="1"/>
          </p:cNvSpPr>
          <p:nvPr>
            <p:ph type="ftr" sz="quarter" idx="18"/>
          </p:nvPr>
        </p:nvSpPr>
        <p:spPr/>
        <p:txBody>
          <a:bodyPr/>
          <a:lstStyle/>
          <a:p>
            <a:r>
              <a:rPr lang="vi-VN"/>
              <a:t>Thực hiện bởi Trường Đại học Công nghệ Thông tin, ĐHQG-HCM</a:t>
            </a:r>
            <a:endParaRPr lang="vi-VN" dirty="0"/>
          </a:p>
        </p:txBody>
      </p:sp>
      <p:sp>
        <p:nvSpPr>
          <p:cNvPr id="6" name="Slide Number Placeholder 5">
            <a:extLst>
              <a:ext uri="{FF2B5EF4-FFF2-40B4-BE49-F238E27FC236}">
                <a16:creationId xmlns:a16="http://schemas.microsoft.com/office/drawing/2014/main" id="{5891EB63-3076-6975-3AAC-4186351070CD}"/>
              </a:ext>
            </a:extLst>
          </p:cNvPr>
          <p:cNvSpPr>
            <a:spLocks noGrp="1"/>
          </p:cNvSpPr>
          <p:nvPr>
            <p:ph type="sldNum" sz="quarter" idx="12"/>
          </p:nvPr>
        </p:nvSpPr>
        <p:spPr/>
        <p:txBody>
          <a:bodyPr/>
          <a:lstStyle/>
          <a:p>
            <a:fld id="{D8B0B3AC-44A8-D142-AAF6-9A453466E1A4}" type="slidenum">
              <a:rPr lang="en-VN" smtClean="0"/>
              <a:pPr/>
              <a:t>7</a:t>
            </a:fld>
            <a:endParaRPr lang="en-VN" dirty="0"/>
          </a:p>
        </p:txBody>
      </p:sp>
    </p:spTree>
    <p:extLst>
      <p:ext uri="{BB962C8B-B14F-4D97-AF65-F5344CB8AC3E}">
        <p14:creationId xmlns:p14="http://schemas.microsoft.com/office/powerpoint/2010/main" val="20662382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a:t>Khái niệm Mảng</a:t>
            </a:r>
            <a:endParaRPr lang="en-VN" sz="4000"/>
          </a:p>
        </p:txBody>
      </p:sp>
      <p:sp>
        <p:nvSpPr>
          <p:cNvPr id="6" name="Content Placeholder 5"/>
          <p:cNvSpPr>
            <a:spLocks noGrp="1"/>
          </p:cNvSpPr>
          <p:nvPr>
            <p:ph idx="1"/>
          </p:nvPr>
        </p:nvSpPr>
        <p:spPr>
          <a:xfrm>
            <a:off x="774145" y="1233824"/>
            <a:ext cx="10579654" cy="5400212"/>
          </a:xfrm>
        </p:spPr>
        <p:txBody>
          <a:bodyPr>
            <a:noAutofit/>
          </a:bodyPr>
          <a:lstStyle/>
          <a:p>
            <a:pPr>
              <a:lnSpc>
                <a:spcPct val="150000"/>
              </a:lnSpc>
              <a:spcBef>
                <a:spcPts val="0"/>
              </a:spcBef>
              <a:spcAft>
                <a:spcPts val="0"/>
              </a:spcAft>
            </a:pPr>
            <a:r>
              <a:rPr lang="en-US" sz="2400">
                <a:solidFill>
                  <a:schemeClr val="tx1">
                    <a:lumMod val="50000"/>
                  </a:schemeClr>
                </a:solidFill>
                <a:ea typeface="Tahoma" panose="020B0604030504040204" charset="0"/>
              </a:rPr>
              <a:t>Mảng biểu </a:t>
            </a:r>
            <a:r>
              <a:rPr lang="en-US" sz="2400" dirty="0" err="1">
                <a:solidFill>
                  <a:schemeClr val="tx1">
                    <a:lumMod val="50000"/>
                  </a:schemeClr>
                </a:solidFill>
                <a:ea typeface="Tahoma" panose="020B0604030504040204" charset="0"/>
              </a:rPr>
              <a:t>diễn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một</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dãy</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các</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phần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tử</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có</a:t>
            </a:r>
            <a:r>
              <a:rPr lang="en-US" sz="2400" dirty="0">
                <a:solidFill>
                  <a:schemeClr val="tx1">
                    <a:lumMod val="50000"/>
                  </a:schemeClr>
                </a:solidFill>
                <a:ea typeface="Tahoma" panose="020B0604030504040204" charset="0"/>
              </a:rPr>
              <a:t> </a:t>
            </a:r>
            <a:r>
              <a:rPr lang="en-US" sz="2400" b="1" dirty="0" err="1">
                <a:solidFill>
                  <a:srgbClr val="FF0000"/>
                </a:solidFill>
                <a:ea typeface="Tahoma" panose="020B0604030504040204" charset="0"/>
              </a:rPr>
              <a:t>cùng</a:t>
            </a:r>
            <a:r>
              <a:rPr lang="en-US" sz="2400" b="1" dirty="0">
                <a:solidFill>
                  <a:srgbClr val="FF0000"/>
                </a:solidFill>
                <a:ea typeface="Tahoma" panose="020B0604030504040204" charset="0"/>
              </a:rPr>
              <a:t> </a:t>
            </a:r>
            <a:r>
              <a:rPr lang="en-US" sz="2400" b="1" dirty="0" err="1">
                <a:solidFill>
                  <a:srgbClr val="FF0000"/>
                </a:solidFill>
                <a:ea typeface="Tahoma" panose="020B0604030504040204" charset="0"/>
              </a:rPr>
              <a:t>kiểu</a:t>
            </a:r>
            <a:r>
              <a:rPr lang="en-US" sz="2400" b="1" dirty="0">
                <a:solidFill>
                  <a:srgbClr val="FF0000"/>
                </a:solidFill>
                <a:ea typeface="Tahoma" panose="020B0604030504040204" charset="0"/>
              </a:rPr>
              <a:t> </a:t>
            </a:r>
            <a:r>
              <a:rPr lang="en-US" sz="2400" dirty="0" err="1">
                <a:solidFill>
                  <a:schemeClr val="tx1">
                    <a:lumMod val="50000"/>
                  </a:schemeClr>
                </a:solidFill>
                <a:ea typeface="Tahoma" panose="020B0604030504040204" charset="0"/>
              </a:rPr>
              <a:t>và</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mỗi</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phần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tử</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trong</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mảng</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biểu</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diễn</a:t>
            </a:r>
            <a:r>
              <a:rPr lang="en-US" sz="2400" dirty="0">
                <a:solidFill>
                  <a:schemeClr val="tx1">
                    <a:lumMod val="50000"/>
                  </a:schemeClr>
                </a:solidFill>
                <a:ea typeface="Tahoma" panose="020B0604030504040204" charset="0"/>
              </a:rPr>
              <a:t> 1 </a:t>
            </a:r>
            <a:r>
              <a:rPr lang="en-US" sz="2400" dirty="0" err="1">
                <a:solidFill>
                  <a:schemeClr val="tx1">
                    <a:lumMod val="50000"/>
                  </a:schemeClr>
                </a:solidFill>
                <a:ea typeface="Tahoma" panose="020B0604030504040204" charset="0"/>
              </a:rPr>
              <a:t>giá</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trị</a:t>
            </a:r>
            <a:r>
              <a:rPr lang="en-US" sz="2400" dirty="0">
                <a:solidFill>
                  <a:schemeClr val="tx1">
                    <a:lumMod val="50000"/>
                  </a:schemeClr>
                </a:solidFill>
                <a:ea typeface="Tahoma" panose="020B0604030504040204" charset="0"/>
              </a:rPr>
              <a:t>.</a:t>
            </a:r>
          </a:p>
          <a:p>
            <a:pPr>
              <a:lnSpc>
                <a:spcPct val="150000"/>
              </a:lnSpc>
              <a:spcBef>
                <a:spcPts val="0"/>
              </a:spcBef>
              <a:spcAft>
                <a:spcPts val="0"/>
              </a:spcAft>
            </a:pPr>
            <a:r>
              <a:rPr lang="vi-VN" sz="2400" dirty="0">
                <a:solidFill>
                  <a:schemeClr val="tx1">
                    <a:lumMod val="50000"/>
                  </a:schemeClr>
                </a:solidFill>
                <a:ea typeface="Tahoma" panose="020B0604030504040204" charset="0"/>
              </a:rPr>
              <a:t>Kích thước</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mảng</a:t>
            </a:r>
            <a:r>
              <a:rPr lang="vi-VN" sz="2400" dirty="0">
                <a:solidFill>
                  <a:schemeClr val="tx1">
                    <a:lumMod val="50000"/>
                  </a:schemeClr>
                </a:solidFill>
                <a:ea typeface="Tahoma" panose="020B0604030504040204" charset="0"/>
              </a:rPr>
              <a:t> được </a:t>
            </a:r>
            <a:r>
              <a:rPr lang="vi-VN" sz="2400" b="1" dirty="0">
                <a:solidFill>
                  <a:srgbClr val="FF0000"/>
                </a:solidFill>
                <a:ea typeface="Tahoma" panose="020B0604030504040204" charset="0"/>
              </a:rPr>
              <a:t>xác định ngay khi khai báo </a:t>
            </a:r>
            <a:r>
              <a:rPr lang="vi-VN" sz="2400" dirty="0">
                <a:solidFill>
                  <a:schemeClr val="tx1">
                    <a:lumMod val="50000"/>
                  </a:schemeClr>
                </a:solidFill>
                <a:ea typeface="Tahoma" panose="020B0604030504040204" charset="0"/>
              </a:rPr>
              <a:t>và </a:t>
            </a:r>
            <a:r>
              <a:rPr lang="vi-VN" sz="2400" b="1" dirty="0">
                <a:solidFill>
                  <a:srgbClr val="FF0000"/>
                </a:solidFill>
                <a:ea typeface="Tahoma" panose="020B0604030504040204" charset="0"/>
              </a:rPr>
              <a:t>không thay đổi</a:t>
            </a:r>
            <a:r>
              <a:rPr lang="vi-VN" sz="2400" dirty="0">
                <a:solidFill>
                  <a:schemeClr val="tx1">
                    <a:lumMod val="50000"/>
                  </a:schemeClr>
                </a:solidFill>
                <a:ea typeface="Tahoma" panose="020B0604030504040204" charset="0"/>
              </a:rPr>
              <a:t>. </a:t>
            </a:r>
            <a:endParaRPr lang="en-US" sz="2400" dirty="0">
              <a:solidFill>
                <a:schemeClr val="tx1">
                  <a:lumMod val="50000"/>
                </a:schemeClr>
              </a:solidFill>
              <a:ea typeface="Tahoma" panose="020B0604030504040204" charset="0"/>
            </a:endParaRPr>
          </a:p>
          <a:p>
            <a:pPr>
              <a:lnSpc>
                <a:spcPct val="150000"/>
              </a:lnSpc>
              <a:spcBef>
                <a:spcPts val="0"/>
              </a:spcBef>
              <a:spcAft>
                <a:spcPts val="0"/>
              </a:spcAft>
            </a:pPr>
            <a:r>
              <a:rPr lang="en-US" sz="2400" dirty="0">
                <a:solidFill>
                  <a:schemeClr val="tx1">
                    <a:lumMod val="50000"/>
                  </a:schemeClr>
                </a:solidFill>
                <a:ea typeface="Tahoma" panose="020B0604030504040204" charset="0"/>
              </a:rPr>
              <a:t>M</a:t>
            </a:r>
            <a:r>
              <a:rPr lang="vi-VN" sz="2400" dirty="0">
                <a:solidFill>
                  <a:schemeClr val="tx1">
                    <a:lumMod val="50000"/>
                  </a:schemeClr>
                </a:solidFill>
                <a:ea typeface="Tahoma" panose="020B0604030504040204" charset="0"/>
              </a:rPr>
              <a:t>ột kiểu dữ liệu có cấu trúc do người lập trình định nghĩa. </a:t>
            </a:r>
          </a:p>
          <a:p>
            <a:pPr>
              <a:lnSpc>
                <a:spcPct val="150000"/>
              </a:lnSpc>
              <a:spcBef>
                <a:spcPts val="0"/>
              </a:spcBef>
              <a:spcAft>
                <a:spcPts val="0"/>
              </a:spcAft>
            </a:pPr>
            <a:r>
              <a:rPr lang="en-US" sz="2400" dirty="0" err="1">
                <a:solidFill>
                  <a:schemeClr val="tx1">
                    <a:lumMod val="50000"/>
                  </a:schemeClr>
                </a:solidFill>
                <a:ea typeface="Tahoma" panose="020B0604030504040204" charset="0"/>
              </a:rPr>
              <a:t>Ngôn</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ngữ</a:t>
            </a:r>
            <a:r>
              <a:rPr lang="en-US" sz="2400" dirty="0">
                <a:solidFill>
                  <a:schemeClr val="tx1">
                    <a:lumMod val="50000"/>
                  </a:schemeClr>
                </a:solidFill>
                <a:ea typeface="Tahoma" panose="020B0604030504040204" charset="0"/>
              </a:rPr>
              <a:t> </a:t>
            </a:r>
            <a:r>
              <a:rPr lang="en-US" sz="2400" dirty="0" err="1">
                <a:solidFill>
                  <a:schemeClr val="tx1">
                    <a:lumMod val="50000"/>
                  </a:schemeClr>
                </a:solidFill>
                <a:ea typeface="Tahoma" panose="020B0604030504040204" charset="0"/>
              </a:rPr>
              <a:t>lập</a:t>
            </a:r>
            <a:r>
              <a:rPr lang="en-US" sz="2400" dirty="0">
                <a:solidFill>
                  <a:schemeClr val="tx1">
                    <a:lumMod val="50000"/>
                  </a:schemeClr>
                </a:solidFill>
                <a:ea typeface="Tahoma" panose="020B0604030504040204" charset="0"/>
              </a:rPr>
              <a:t> </a:t>
            </a:r>
            <a:r>
              <a:rPr lang="en-US" sz="2400" err="1">
                <a:solidFill>
                  <a:schemeClr val="tx1">
                    <a:lumMod val="50000"/>
                  </a:schemeClr>
                </a:solidFill>
                <a:ea typeface="Tahoma" panose="020B0604030504040204" charset="0"/>
              </a:rPr>
              <a:t>trình</a:t>
            </a:r>
            <a:r>
              <a:rPr lang="en-US" sz="2400">
                <a:solidFill>
                  <a:schemeClr val="tx1">
                    <a:lumMod val="50000"/>
                  </a:schemeClr>
                </a:solidFill>
                <a:ea typeface="Tahoma" panose="020B0604030504040204" charset="0"/>
              </a:rPr>
              <a:t> </a:t>
            </a:r>
            <a:r>
              <a:rPr lang="vi-VN" sz="2400">
                <a:solidFill>
                  <a:schemeClr val="tx1">
                    <a:lumMod val="50000"/>
                  </a:schemeClr>
                </a:solidFill>
                <a:ea typeface="Tahoma" panose="020B0604030504040204" charset="0"/>
              </a:rPr>
              <a:t>C</a:t>
            </a:r>
            <a:r>
              <a:rPr lang="en-US" sz="2400">
                <a:solidFill>
                  <a:schemeClr val="tx1">
                    <a:lumMod val="50000"/>
                  </a:schemeClr>
                </a:solidFill>
                <a:ea typeface="Tahoma" panose="020B0604030504040204" charset="0"/>
              </a:rPr>
              <a:t>++</a:t>
            </a:r>
            <a:r>
              <a:rPr lang="vi-VN" sz="2400">
                <a:solidFill>
                  <a:schemeClr val="tx1">
                    <a:lumMod val="50000"/>
                  </a:schemeClr>
                </a:solidFill>
                <a:ea typeface="Tahoma" panose="020B0604030504040204" charset="0"/>
              </a:rPr>
              <a:t> </a:t>
            </a:r>
            <a:r>
              <a:rPr lang="vi-VN" sz="2400" dirty="0">
                <a:solidFill>
                  <a:schemeClr val="tx1">
                    <a:lumMod val="50000"/>
                  </a:schemeClr>
                </a:solidFill>
                <a:ea typeface="Tahoma" panose="020B0604030504040204" charset="0"/>
              </a:rPr>
              <a:t>luôn chỉ định một </a:t>
            </a:r>
            <a:r>
              <a:rPr lang="vi-VN" sz="2400" b="1" dirty="0">
                <a:solidFill>
                  <a:srgbClr val="FF0000"/>
                </a:solidFill>
                <a:ea typeface="Tahoma" panose="020B0604030504040204" charset="0"/>
              </a:rPr>
              <a:t>khối nhớ liên tục</a:t>
            </a:r>
            <a:r>
              <a:rPr lang="vi-VN" sz="2400" dirty="0">
                <a:solidFill>
                  <a:schemeClr val="tx1">
                    <a:lumMod val="50000"/>
                  </a:schemeClr>
                </a:solidFill>
                <a:ea typeface="Tahoma" panose="020B0604030504040204" charset="0"/>
              </a:rPr>
              <a:t> cho một biến kiểu mảng</a:t>
            </a:r>
            <a:r>
              <a:rPr lang="vi-VN" sz="2400">
                <a:solidFill>
                  <a:schemeClr val="tx1">
                    <a:lumMod val="50000"/>
                  </a:schemeClr>
                </a:solidFill>
                <a:ea typeface="Tahoma" panose="020B0604030504040204" charset="0"/>
              </a:rPr>
              <a:t>. </a:t>
            </a:r>
            <a:endParaRPr lang="en-US" sz="2400">
              <a:solidFill>
                <a:schemeClr val="tx1">
                  <a:lumMod val="50000"/>
                </a:schemeClr>
              </a:solidFill>
              <a:ea typeface="Tahoma" panose="020B0604030504040204" charset="0"/>
            </a:endParaRPr>
          </a:p>
          <a:p>
            <a:pPr>
              <a:lnSpc>
                <a:spcPct val="150000"/>
              </a:lnSpc>
              <a:spcBef>
                <a:spcPts val="0"/>
              </a:spcBef>
              <a:spcAft>
                <a:spcPts val="0"/>
              </a:spcAft>
            </a:pPr>
            <a:r>
              <a:rPr lang="en-US" sz="2400">
                <a:solidFill>
                  <a:schemeClr val="tx1">
                    <a:lumMod val="50000"/>
                  </a:schemeClr>
                </a:solidFill>
                <a:ea typeface="Tahoma" panose="020B0604030504040204" charset="0"/>
              </a:rPr>
              <a:t>C++ hỗ trợ mảng một chiều và mảng đa nhiều (đơn giản nhất của mảng đa nhiều là mảng hai chiều). </a:t>
            </a:r>
          </a:p>
          <a:p>
            <a:pPr>
              <a:lnSpc>
                <a:spcPct val="150000"/>
              </a:lnSpc>
              <a:spcBef>
                <a:spcPts val="0"/>
              </a:spcBef>
              <a:spcAft>
                <a:spcPts val="0"/>
              </a:spcAft>
            </a:pPr>
            <a:r>
              <a:rPr lang="en-US" sz="2400">
                <a:solidFill>
                  <a:schemeClr val="tx1">
                    <a:lumMod val="50000"/>
                  </a:schemeClr>
                </a:solidFill>
                <a:ea typeface="Tahoma" panose="020B0604030504040204" charset="0"/>
              </a:rPr>
              <a:t>Mảng một chiều các ký tự được dùng để biểu diễn chuỗi C-string.</a:t>
            </a:r>
          </a:p>
          <a:p>
            <a:pPr marL="0" indent="0">
              <a:lnSpc>
                <a:spcPct val="150000"/>
              </a:lnSpc>
              <a:spcBef>
                <a:spcPts val="0"/>
              </a:spcBef>
              <a:spcAft>
                <a:spcPts val="0"/>
              </a:spcAft>
              <a:buNone/>
            </a:pPr>
            <a:endParaRPr lang="en-US" sz="2400" dirty="0">
              <a:solidFill>
                <a:schemeClr val="tx1">
                  <a:lumMod val="50000"/>
                </a:schemeClr>
              </a:solidFill>
              <a:ea typeface="Tahoma" panose="020B0604030504040204" charset="0"/>
            </a:endParaRPr>
          </a:p>
        </p:txBody>
      </p:sp>
      <p:sp>
        <p:nvSpPr>
          <p:cNvPr id="3" name="Date Placeholder 2">
            <a:extLst>
              <a:ext uri="{FF2B5EF4-FFF2-40B4-BE49-F238E27FC236}">
                <a16:creationId xmlns:a16="http://schemas.microsoft.com/office/drawing/2014/main" id="{9E38DDE7-B072-88C0-A137-9114CF25AA5F}"/>
              </a:ext>
            </a:extLst>
          </p:cNvPr>
          <p:cNvSpPr>
            <a:spLocks noGrp="1"/>
          </p:cNvSpPr>
          <p:nvPr>
            <p:ph type="dt" sz="half" idx="13"/>
          </p:nvPr>
        </p:nvSpPr>
        <p:spPr/>
        <p:txBody>
          <a:bodyPr/>
          <a:lstStyle/>
          <a:p>
            <a:r>
              <a:rPr lang="en-US"/>
              <a:t>June 2024</a:t>
            </a:r>
            <a:endParaRPr lang="en-US" dirty="0"/>
          </a:p>
        </p:txBody>
      </p:sp>
      <p:sp>
        <p:nvSpPr>
          <p:cNvPr id="33" name="Footer Placeholder 32">
            <a:extLst>
              <a:ext uri="{FF2B5EF4-FFF2-40B4-BE49-F238E27FC236}">
                <a16:creationId xmlns:a16="http://schemas.microsoft.com/office/drawing/2014/main" id="{915DB086-D161-462D-BE76-1198FB9D5819}"/>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sp>
        <p:nvSpPr>
          <p:cNvPr id="5" name="Slide Number Placeholder 4">
            <a:extLst>
              <a:ext uri="{FF2B5EF4-FFF2-40B4-BE49-F238E27FC236}">
                <a16:creationId xmlns:a16="http://schemas.microsoft.com/office/drawing/2014/main" id="{AC3C43D1-A219-FAD5-67A0-B96695BCE2D7}"/>
              </a:ext>
            </a:extLst>
          </p:cNvPr>
          <p:cNvSpPr>
            <a:spLocks noGrp="1"/>
          </p:cNvSpPr>
          <p:nvPr>
            <p:ph type="sldNum" sz="quarter" idx="12"/>
          </p:nvPr>
        </p:nvSpPr>
        <p:spPr/>
        <p:txBody>
          <a:bodyPr/>
          <a:lstStyle/>
          <a:p>
            <a:fld id="{D8B0B3AC-44A8-D142-AAF6-9A453466E1A4}" type="slidenum">
              <a:rPr lang="en-VN" smtClean="0"/>
              <a:pPr/>
              <a:t>8</a:t>
            </a:fld>
            <a:endParaRPr lang="en-VN"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Autofit/>
          </a:bodyPr>
          <a:lstStyle/>
          <a:p>
            <a:pPr>
              <a:lnSpc>
                <a:spcPct val="100000"/>
              </a:lnSpc>
              <a:spcBef>
                <a:spcPts val="0"/>
              </a:spcBef>
              <a:spcAft>
                <a:spcPts val="0"/>
              </a:spcAft>
            </a:pPr>
            <a:r>
              <a:rPr lang="en-US" sz="2400" dirty="0" err="1">
                <a:solidFill>
                  <a:schemeClr val="tx1">
                    <a:lumMod val="50000"/>
                  </a:schemeClr>
                </a:solidFill>
                <a:ea typeface="Tahoma" panose="020B0604030504040204" charset="0"/>
              </a:rPr>
              <a:t>Mảng</a:t>
            </a:r>
            <a:r>
              <a:rPr lang="en-US" sz="2400" dirty="0">
                <a:solidFill>
                  <a:schemeClr val="tx1">
                    <a:lumMod val="50000"/>
                  </a:schemeClr>
                </a:solidFill>
                <a:ea typeface="Tahoma" panose="020B0604030504040204" charset="0"/>
              </a:rPr>
              <a:t> </a:t>
            </a:r>
            <a:r>
              <a:rPr lang="en-US" sz="2400">
                <a:solidFill>
                  <a:schemeClr val="tx1">
                    <a:lumMod val="50000"/>
                  </a:schemeClr>
                </a:solidFill>
                <a:ea typeface="Tahoma" panose="020B0604030504040204" charset="0"/>
              </a:rPr>
              <a:t>1 chiều 10 giá trị số nguyên:</a:t>
            </a:r>
            <a:endParaRPr lang="en-US" sz="2400" dirty="0">
              <a:solidFill>
                <a:schemeClr val="tx1">
                  <a:lumMod val="50000"/>
                </a:schemeClr>
              </a:solidFill>
              <a:ea typeface="Tahoma" panose="020B0604030504040204" charset="0"/>
            </a:endParaRPr>
          </a:p>
          <a:p>
            <a:pPr>
              <a:lnSpc>
                <a:spcPct val="100000"/>
              </a:lnSpc>
              <a:spcBef>
                <a:spcPts val="0"/>
              </a:spcBef>
              <a:spcAft>
                <a:spcPts val="0"/>
              </a:spcAft>
            </a:pPr>
            <a:endParaRPr lang="en-US" sz="2400">
              <a:solidFill>
                <a:schemeClr val="tx1">
                  <a:lumMod val="50000"/>
                </a:schemeClr>
              </a:solidFill>
              <a:ea typeface="Tahoma" panose="020B0604030504040204" charset="0"/>
            </a:endParaRPr>
          </a:p>
          <a:p>
            <a:pPr>
              <a:lnSpc>
                <a:spcPct val="100000"/>
              </a:lnSpc>
              <a:spcBef>
                <a:spcPts val="0"/>
              </a:spcBef>
              <a:spcAft>
                <a:spcPts val="0"/>
              </a:spcAft>
            </a:pPr>
            <a:endParaRPr lang="en-US" sz="2400">
              <a:solidFill>
                <a:schemeClr val="tx1">
                  <a:lumMod val="50000"/>
                </a:schemeClr>
              </a:solidFill>
              <a:ea typeface="Tahoma" panose="020B0604030504040204" charset="0"/>
            </a:endParaRPr>
          </a:p>
          <a:p>
            <a:pPr>
              <a:lnSpc>
                <a:spcPct val="100000"/>
              </a:lnSpc>
              <a:spcBef>
                <a:spcPts val="0"/>
              </a:spcBef>
              <a:spcAft>
                <a:spcPts val="0"/>
              </a:spcAft>
            </a:pPr>
            <a:endParaRPr lang="en-US" sz="2400" dirty="0">
              <a:solidFill>
                <a:schemeClr val="tx1">
                  <a:lumMod val="50000"/>
                </a:schemeClr>
              </a:solidFill>
              <a:ea typeface="Tahoma" panose="020B0604030504040204" charset="0"/>
            </a:endParaRPr>
          </a:p>
          <a:p>
            <a:pPr>
              <a:lnSpc>
                <a:spcPct val="100000"/>
              </a:lnSpc>
              <a:spcBef>
                <a:spcPts val="0"/>
              </a:spcBef>
              <a:spcAft>
                <a:spcPts val="0"/>
              </a:spcAft>
            </a:pPr>
            <a:r>
              <a:rPr lang="en-US" sz="2400">
                <a:solidFill>
                  <a:schemeClr val="tx1">
                    <a:lumMod val="50000"/>
                  </a:schemeClr>
                </a:solidFill>
                <a:ea typeface="Tahoma" panose="020B0604030504040204" charset="0"/>
              </a:rPr>
              <a:t>Mảng 1 chiều 5 ký tự:</a:t>
            </a:r>
          </a:p>
          <a:p>
            <a:pPr marL="0" indent="0">
              <a:lnSpc>
                <a:spcPct val="100000"/>
              </a:lnSpc>
              <a:spcBef>
                <a:spcPts val="0"/>
              </a:spcBef>
              <a:spcAft>
                <a:spcPts val="0"/>
              </a:spcAft>
              <a:buNone/>
            </a:pPr>
            <a:endParaRPr lang="en-US" sz="2400">
              <a:solidFill>
                <a:schemeClr val="tx1">
                  <a:lumMod val="50000"/>
                </a:schemeClr>
              </a:solidFill>
              <a:ea typeface="Tahoma" panose="020B0604030504040204" charset="0"/>
            </a:endParaRPr>
          </a:p>
          <a:p>
            <a:pPr>
              <a:lnSpc>
                <a:spcPct val="100000"/>
              </a:lnSpc>
              <a:spcBef>
                <a:spcPts val="0"/>
              </a:spcBef>
              <a:spcAft>
                <a:spcPts val="0"/>
              </a:spcAft>
            </a:pPr>
            <a:endParaRPr lang="en-US" sz="2400">
              <a:solidFill>
                <a:schemeClr val="tx1">
                  <a:lumMod val="50000"/>
                </a:schemeClr>
              </a:solidFill>
              <a:ea typeface="Tahoma" panose="020B0604030504040204" charset="0"/>
            </a:endParaRPr>
          </a:p>
          <a:p>
            <a:pPr>
              <a:lnSpc>
                <a:spcPct val="100000"/>
              </a:lnSpc>
              <a:spcBef>
                <a:spcPts val="0"/>
              </a:spcBef>
              <a:spcAft>
                <a:spcPts val="0"/>
              </a:spcAft>
            </a:pPr>
            <a:r>
              <a:rPr lang="en-US" sz="2400">
                <a:solidFill>
                  <a:schemeClr val="tx1">
                    <a:lumMod val="50000"/>
                  </a:schemeClr>
                </a:solidFill>
                <a:ea typeface="Tahoma" panose="020B0604030504040204" charset="0"/>
              </a:rPr>
              <a:t>Mảng 2 chiều số thực 2 dòng 3 cột:</a:t>
            </a:r>
          </a:p>
          <a:p>
            <a:pPr marL="0" indent="0">
              <a:lnSpc>
                <a:spcPct val="100000"/>
              </a:lnSpc>
              <a:spcBef>
                <a:spcPts val="0"/>
              </a:spcBef>
              <a:spcAft>
                <a:spcPts val="0"/>
              </a:spcAft>
              <a:buNone/>
            </a:pPr>
            <a:r>
              <a:rPr lang="en-US" sz="2400">
                <a:solidFill>
                  <a:schemeClr val="tx1">
                    <a:lumMod val="50000"/>
                  </a:schemeClr>
                </a:solidFill>
                <a:ea typeface="Tahoma" panose="020B0604030504040204" charset="0"/>
              </a:rPr>
              <a:t>0.1     9.75      3.6</a:t>
            </a:r>
          </a:p>
          <a:p>
            <a:pPr marL="0" indent="0">
              <a:lnSpc>
                <a:spcPct val="100000"/>
              </a:lnSpc>
              <a:spcBef>
                <a:spcPts val="0"/>
              </a:spcBef>
              <a:spcAft>
                <a:spcPts val="0"/>
              </a:spcAft>
              <a:buNone/>
            </a:pPr>
            <a:r>
              <a:rPr lang="en-US" sz="2400">
                <a:solidFill>
                  <a:schemeClr val="tx1">
                    <a:lumMod val="50000"/>
                  </a:schemeClr>
                </a:solidFill>
                <a:ea typeface="Tahoma" panose="020B0604030504040204" charset="0"/>
              </a:rPr>
              <a:t>2.05   0.725    9.5</a:t>
            </a:r>
          </a:p>
          <a:p>
            <a:pPr>
              <a:lnSpc>
                <a:spcPct val="100000"/>
              </a:lnSpc>
              <a:spcBef>
                <a:spcPts val="0"/>
              </a:spcBef>
              <a:spcAft>
                <a:spcPts val="0"/>
              </a:spcAft>
            </a:pPr>
            <a:endParaRPr lang="en-US" sz="2400">
              <a:solidFill>
                <a:schemeClr val="tx1">
                  <a:lumMod val="50000"/>
                </a:schemeClr>
              </a:solidFill>
              <a:ea typeface="Tahoma" panose="020B0604030504040204" charset="0"/>
            </a:endParaRPr>
          </a:p>
          <a:p>
            <a:pPr>
              <a:lnSpc>
                <a:spcPct val="100000"/>
              </a:lnSpc>
              <a:spcBef>
                <a:spcPts val="0"/>
              </a:spcBef>
              <a:spcAft>
                <a:spcPts val="0"/>
              </a:spcAft>
            </a:pPr>
            <a:r>
              <a:rPr lang="en-US" sz="2400">
                <a:solidFill>
                  <a:schemeClr val="tx1">
                    <a:lumMod val="50000"/>
                  </a:schemeClr>
                </a:solidFill>
                <a:ea typeface="Tahoma" panose="020B0604030504040204" charset="0"/>
              </a:rPr>
              <a:t>Chuỗi “hello” là mảng 1 chiều gồm 6 ký tự:</a:t>
            </a:r>
          </a:p>
          <a:p>
            <a:pPr marL="0" indent="0">
              <a:lnSpc>
                <a:spcPct val="100000"/>
              </a:lnSpc>
              <a:spcBef>
                <a:spcPts val="0"/>
              </a:spcBef>
              <a:spcAft>
                <a:spcPts val="0"/>
              </a:spcAft>
              <a:buNone/>
            </a:pPr>
            <a:endParaRPr lang="en-US" sz="2400">
              <a:solidFill>
                <a:schemeClr val="tx1">
                  <a:lumMod val="50000"/>
                </a:schemeClr>
              </a:solidFill>
              <a:ea typeface="Tahoma" panose="020B0604030504040204" charset="0"/>
            </a:endParaRPr>
          </a:p>
          <a:p>
            <a:pPr marL="0" indent="0">
              <a:lnSpc>
                <a:spcPct val="100000"/>
              </a:lnSpc>
              <a:spcBef>
                <a:spcPts val="0"/>
              </a:spcBef>
              <a:spcAft>
                <a:spcPts val="0"/>
              </a:spcAft>
              <a:buNone/>
            </a:pPr>
            <a:endParaRPr lang="en-US" sz="2400">
              <a:solidFill>
                <a:schemeClr val="tx1">
                  <a:lumMod val="50000"/>
                </a:schemeClr>
              </a:solidFill>
              <a:ea typeface="Tahoma" panose="020B0604030504040204" charset="0"/>
            </a:endParaRPr>
          </a:p>
          <a:p>
            <a:pPr marL="0" indent="0">
              <a:lnSpc>
                <a:spcPct val="100000"/>
              </a:lnSpc>
              <a:spcBef>
                <a:spcPts val="0"/>
              </a:spcBef>
              <a:spcAft>
                <a:spcPts val="0"/>
              </a:spcAft>
              <a:buNone/>
            </a:pPr>
            <a:r>
              <a:rPr lang="en-US" sz="2400">
                <a:solidFill>
                  <a:schemeClr val="tx1">
                    <a:lumMod val="50000"/>
                  </a:schemeClr>
                </a:solidFill>
                <a:ea typeface="Tahoma" panose="020B0604030504040204" charset="0"/>
              </a:rPr>
              <a:t> </a:t>
            </a:r>
            <a:endParaRPr lang="vi-VN" sz="2400" dirty="0">
              <a:solidFill>
                <a:schemeClr val="tx1">
                  <a:lumMod val="50000"/>
                </a:schemeClr>
              </a:solidFill>
              <a:ea typeface="Tahoma" panose="020B0604030504040204" charset="0"/>
            </a:endParaRPr>
          </a:p>
        </p:txBody>
      </p:sp>
      <p:sp>
        <p:nvSpPr>
          <p:cNvPr id="2" name="Title 1"/>
          <p:cNvSpPr>
            <a:spLocks noGrp="1"/>
          </p:cNvSpPr>
          <p:nvPr>
            <p:ph type="title"/>
          </p:nvPr>
        </p:nvSpPr>
        <p:spPr/>
        <p:txBody>
          <a:bodyPr>
            <a:normAutofit/>
          </a:bodyPr>
          <a:lstStyle/>
          <a:p>
            <a:r>
              <a:rPr lang="en-US" sz="4000"/>
              <a:t>Khái </a:t>
            </a:r>
            <a:r>
              <a:rPr lang="en-US" sz="4000" dirty="0" err="1"/>
              <a:t>niệm</a:t>
            </a:r>
            <a:r>
              <a:rPr lang="en-US" sz="4000" dirty="0"/>
              <a:t> </a:t>
            </a:r>
            <a:r>
              <a:rPr lang="vi-VN" sz="4000" dirty="0"/>
              <a:t>mảng</a:t>
            </a:r>
            <a:endParaRPr lang="en-US" sz="4000" dirty="0"/>
          </a:p>
        </p:txBody>
      </p:sp>
      <p:sp>
        <p:nvSpPr>
          <p:cNvPr id="3" name="Date Placeholder 2">
            <a:extLst>
              <a:ext uri="{FF2B5EF4-FFF2-40B4-BE49-F238E27FC236}">
                <a16:creationId xmlns:a16="http://schemas.microsoft.com/office/drawing/2014/main" id="{49BC915E-1DF2-2AD2-2065-E639C3C5CD5B}"/>
              </a:ext>
            </a:extLst>
          </p:cNvPr>
          <p:cNvSpPr>
            <a:spLocks noGrp="1"/>
          </p:cNvSpPr>
          <p:nvPr>
            <p:ph type="dt" sz="half" idx="13"/>
          </p:nvPr>
        </p:nvSpPr>
        <p:spPr/>
        <p:txBody>
          <a:bodyPr/>
          <a:lstStyle/>
          <a:p>
            <a:r>
              <a:rPr lang="en-US"/>
              <a:t>June 2024</a:t>
            </a:r>
            <a:endParaRPr lang="en-US" dirty="0"/>
          </a:p>
        </p:txBody>
      </p:sp>
      <p:sp>
        <p:nvSpPr>
          <p:cNvPr id="13" name="Footer Placeholder 12">
            <a:extLst>
              <a:ext uri="{FF2B5EF4-FFF2-40B4-BE49-F238E27FC236}">
                <a16:creationId xmlns:a16="http://schemas.microsoft.com/office/drawing/2014/main" id="{C80CDB68-0289-AB2A-4438-312A2D9B47F1}"/>
              </a:ext>
            </a:extLst>
          </p:cNvPr>
          <p:cNvSpPr>
            <a:spLocks noGrp="1"/>
          </p:cNvSpPr>
          <p:nvPr>
            <p:ph type="ftr" sz="quarter" idx="11"/>
          </p:nvPr>
        </p:nvSpPr>
        <p:spPr/>
        <p:txBody>
          <a:bodyPr/>
          <a:lstStyle/>
          <a:p>
            <a:r>
              <a:rPr lang="vi-VN"/>
              <a:t>Thực hiện bởi Trường Đại học Công nghệ Thông tin, ĐHQG-HCM</a:t>
            </a:r>
            <a:endParaRPr lang="en-VN" dirty="0"/>
          </a:p>
        </p:txBody>
      </p:sp>
      <p:graphicFrame>
        <p:nvGraphicFramePr>
          <p:cNvPr id="14" name="Table 13">
            <a:extLst>
              <a:ext uri="{FF2B5EF4-FFF2-40B4-BE49-F238E27FC236}">
                <a16:creationId xmlns:a16="http://schemas.microsoft.com/office/drawing/2014/main" id="{460C5119-2380-7576-7E2B-DD2DFBC7ACF4}"/>
              </a:ext>
            </a:extLst>
          </p:cNvPr>
          <p:cNvGraphicFramePr>
            <a:graphicFrameLocks noGrp="1"/>
          </p:cNvGraphicFramePr>
          <p:nvPr>
            <p:extLst>
              <p:ext uri="{D42A27DB-BD31-4B8C-83A1-F6EECF244321}">
                <p14:modId xmlns:p14="http://schemas.microsoft.com/office/powerpoint/2010/main" val="3489009650"/>
              </p:ext>
            </p:extLst>
          </p:nvPr>
        </p:nvGraphicFramePr>
        <p:xfrm>
          <a:off x="537187" y="1527876"/>
          <a:ext cx="11439518" cy="1029034"/>
        </p:xfrm>
        <a:graphic>
          <a:graphicData uri="http://schemas.openxmlformats.org/drawingml/2006/table">
            <a:tbl>
              <a:tblPr firstRow="1" bandRow="1">
                <a:tableStyleId>{5C22544A-7EE6-4342-B048-85BDC9FD1C3A}</a:tableStyleId>
              </a:tblPr>
              <a:tblGrid>
                <a:gridCol w="1073642">
                  <a:extLst>
                    <a:ext uri="{9D8B030D-6E8A-4147-A177-3AD203B41FA5}">
                      <a16:colId xmlns:a16="http://schemas.microsoft.com/office/drawing/2014/main" val="1914609462"/>
                    </a:ext>
                  </a:extLst>
                </a:gridCol>
                <a:gridCol w="1151764">
                  <a:extLst>
                    <a:ext uri="{9D8B030D-6E8A-4147-A177-3AD203B41FA5}">
                      <a16:colId xmlns:a16="http://schemas.microsoft.com/office/drawing/2014/main" val="3600779663"/>
                    </a:ext>
                  </a:extLst>
                </a:gridCol>
                <a:gridCol w="1151764">
                  <a:extLst>
                    <a:ext uri="{9D8B030D-6E8A-4147-A177-3AD203B41FA5}">
                      <a16:colId xmlns:a16="http://schemas.microsoft.com/office/drawing/2014/main" val="339216733"/>
                    </a:ext>
                  </a:extLst>
                </a:gridCol>
                <a:gridCol w="1151764">
                  <a:extLst>
                    <a:ext uri="{9D8B030D-6E8A-4147-A177-3AD203B41FA5}">
                      <a16:colId xmlns:a16="http://schemas.microsoft.com/office/drawing/2014/main" val="1463967847"/>
                    </a:ext>
                  </a:extLst>
                </a:gridCol>
                <a:gridCol w="1151764">
                  <a:extLst>
                    <a:ext uri="{9D8B030D-6E8A-4147-A177-3AD203B41FA5}">
                      <a16:colId xmlns:a16="http://schemas.microsoft.com/office/drawing/2014/main" val="142751163"/>
                    </a:ext>
                  </a:extLst>
                </a:gridCol>
                <a:gridCol w="1151764">
                  <a:extLst>
                    <a:ext uri="{9D8B030D-6E8A-4147-A177-3AD203B41FA5}">
                      <a16:colId xmlns:a16="http://schemas.microsoft.com/office/drawing/2014/main" val="605654227"/>
                    </a:ext>
                  </a:extLst>
                </a:gridCol>
                <a:gridCol w="1151764">
                  <a:extLst>
                    <a:ext uri="{9D8B030D-6E8A-4147-A177-3AD203B41FA5}">
                      <a16:colId xmlns:a16="http://schemas.microsoft.com/office/drawing/2014/main" val="2959967242"/>
                    </a:ext>
                  </a:extLst>
                </a:gridCol>
                <a:gridCol w="1151764">
                  <a:extLst>
                    <a:ext uri="{9D8B030D-6E8A-4147-A177-3AD203B41FA5}">
                      <a16:colId xmlns:a16="http://schemas.microsoft.com/office/drawing/2014/main" val="2550244605"/>
                    </a:ext>
                  </a:extLst>
                </a:gridCol>
                <a:gridCol w="1151764">
                  <a:extLst>
                    <a:ext uri="{9D8B030D-6E8A-4147-A177-3AD203B41FA5}">
                      <a16:colId xmlns:a16="http://schemas.microsoft.com/office/drawing/2014/main" val="2979724844"/>
                    </a:ext>
                  </a:extLst>
                </a:gridCol>
                <a:gridCol w="1151764">
                  <a:extLst>
                    <a:ext uri="{9D8B030D-6E8A-4147-A177-3AD203B41FA5}">
                      <a16:colId xmlns:a16="http://schemas.microsoft.com/office/drawing/2014/main" val="3516210664"/>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0x61fdf0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0x61fdf4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0x61fdf8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0x61fdfc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0x61fe0c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0x61fe10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0x61fe14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graphicFrame>
        <p:nvGraphicFramePr>
          <p:cNvPr id="32" name="Table 31">
            <a:extLst>
              <a:ext uri="{FF2B5EF4-FFF2-40B4-BE49-F238E27FC236}">
                <a16:creationId xmlns:a16="http://schemas.microsoft.com/office/drawing/2014/main" id="{99E0B10C-F696-999E-56A7-510BAA173215}"/>
              </a:ext>
            </a:extLst>
          </p:cNvPr>
          <p:cNvGraphicFramePr>
            <a:graphicFrameLocks noGrp="1"/>
          </p:cNvGraphicFramePr>
          <p:nvPr>
            <p:extLst>
              <p:ext uri="{D42A27DB-BD31-4B8C-83A1-F6EECF244321}">
                <p14:modId xmlns:p14="http://schemas.microsoft.com/office/powerpoint/2010/main" val="3768795382"/>
              </p:ext>
            </p:extLst>
          </p:nvPr>
        </p:nvGraphicFramePr>
        <p:xfrm>
          <a:off x="4201632" y="2621186"/>
          <a:ext cx="5943598" cy="1029034"/>
        </p:xfrm>
        <a:graphic>
          <a:graphicData uri="http://schemas.openxmlformats.org/drawingml/2006/table">
            <a:tbl>
              <a:tblPr firstRow="1" bandRow="1">
                <a:tableStyleId>{5C22544A-7EE6-4342-B048-85BDC9FD1C3A}</a:tableStyleId>
              </a:tblPr>
              <a:tblGrid>
                <a:gridCol w="1123330">
                  <a:extLst>
                    <a:ext uri="{9D8B030D-6E8A-4147-A177-3AD203B41FA5}">
                      <a16:colId xmlns:a16="http://schemas.microsoft.com/office/drawing/2014/main" val="1914609462"/>
                    </a:ext>
                  </a:extLst>
                </a:gridCol>
                <a:gridCol w="1205067">
                  <a:extLst>
                    <a:ext uri="{9D8B030D-6E8A-4147-A177-3AD203B41FA5}">
                      <a16:colId xmlns:a16="http://schemas.microsoft.com/office/drawing/2014/main" val="3600779663"/>
                    </a:ext>
                  </a:extLst>
                </a:gridCol>
                <a:gridCol w="1205067">
                  <a:extLst>
                    <a:ext uri="{9D8B030D-6E8A-4147-A177-3AD203B41FA5}">
                      <a16:colId xmlns:a16="http://schemas.microsoft.com/office/drawing/2014/main" val="339216733"/>
                    </a:ext>
                  </a:extLst>
                </a:gridCol>
                <a:gridCol w="1205067">
                  <a:extLst>
                    <a:ext uri="{9D8B030D-6E8A-4147-A177-3AD203B41FA5}">
                      <a16:colId xmlns:a16="http://schemas.microsoft.com/office/drawing/2014/main" val="1463967847"/>
                    </a:ext>
                  </a:extLst>
                </a:gridCol>
                <a:gridCol w="1205067">
                  <a:extLst>
                    <a:ext uri="{9D8B030D-6E8A-4147-A177-3AD203B41FA5}">
                      <a16:colId xmlns:a16="http://schemas.microsoft.com/office/drawing/2014/main" val="142751163"/>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0x61fdeb</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0x61fded</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0x61fdee</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0x61fdef</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graphicFrame>
        <p:nvGraphicFramePr>
          <p:cNvPr id="8" name="Table 7">
            <a:extLst>
              <a:ext uri="{FF2B5EF4-FFF2-40B4-BE49-F238E27FC236}">
                <a16:creationId xmlns:a16="http://schemas.microsoft.com/office/drawing/2014/main" id="{0846159C-A297-C092-9826-798E260CEB99}"/>
              </a:ext>
            </a:extLst>
          </p:cNvPr>
          <p:cNvGraphicFramePr>
            <a:graphicFrameLocks noGrp="1"/>
          </p:cNvGraphicFramePr>
          <p:nvPr>
            <p:extLst>
              <p:ext uri="{D42A27DB-BD31-4B8C-83A1-F6EECF244321}">
                <p14:modId xmlns:p14="http://schemas.microsoft.com/office/powerpoint/2010/main" val="774140139"/>
              </p:ext>
            </p:extLst>
          </p:nvPr>
        </p:nvGraphicFramePr>
        <p:xfrm>
          <a:off x="2910990" y="5485389"/>
          <a:ext cx="7272340" cy="1029034"/>
        </p:xfrm>
        <a:graphic>
          <a:graphicData uri="http://schemas.openxmlformats.org/drawingml/2006/table">
            <a:tbl>
              <a:tblPr firstRow="1" bandRow="1">
                <a:tableStyleId>{5C22544A-7EE6-4342-B048-85BDC9FD1C3A}</a:tableStyleId>
              </a:tblPr>
              <a:tblGrid>
                <a:gridCol w="1142765">
                  <a:extLst>
                    <a:ext uri="{9D8B030D-6E8A-4147-A177-3AD203B41FA5}">
                      <a16:colId xmlns:a16="http://schemas.microsoft.com/office/drawing/2014/main" val="1914609462"/>
                    </a:ext>
                  </a:extLst>
                </a:gridCol>
                <a:gridCol w="1225915">
                  <a:extLst>
                    <a:ext uri="{9D8B030D-6E8A-4147-A177-3AD203B41FA5}">
                      <a16:colId xmlns:a16="http://schemas.microsoft.com/office/drawing/2014/main" val="3600779663"/>
                    </a:ext>
                  </a:extLst>
                </a:gridCol>
                <a:gridCol w="1225915">
                  <a:extLst>
                    <a:ext uri="{9D8B030D-6E8A-4147-A177-3AD203B41FA5}">
                      <a16:colId xmlns:a16="http://schemas.microsoft.com/office/drawing/2014/main" val="339216733"/>
                    </a:ext>
                  </a:extLst>
                </a:gridCol>
                <a:gridCol w="1225915">
                  <a:extLst>
                    <a:ext uri="{9D8B030D-6E8A-4147-A177-3AD203B41FA5}">
                      <a16:colId xmlns:a16="http://schemas.microsoft.com/office/drawing/2014/main" val="1463967847"/>
                    </a:ext>
                  </a:extLst>
                </a:gridCol>
                <a:gridCol w="1225915">
                  <a:extLst>
                    <a:ext uri="{9D8B030D-6E8A-4147-A177-3AD203B41FA5}">
                      <a16:colId xmlns:a16="http://schemas.microsoft.com/office/drawing/2014/main" val="142751163"/>
                    </a:ext>
                  </a:extLst>
                </a:gridCol>
                <a:gridCol w="1225915">
                  <a:extLst>
                    <a:ext uri="{9D8B030D-6E8A-4147-A177-3AD203B41FA5}">
                      <a16:colId xmlns:a16="http://schemas.microsoft.com/office/drawing/2014/main" val="763076325"/>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0x61fde5</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0x61fde6</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0x61fde7</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0x61fde9</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0x61fdea</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‘o’</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0">
                          <a:solidFill>
                            <a:schemeClr val="tx1">
                              <a:lumMod val="50000"/>
                            </a:schemeClr>
                          </a:solidFill>
                          <a:latin typeface="Arial" panose="020B0604020202020204" pitchFamily="34" charset="0"/>
                          <a:cs typeface="Arial" panose="020B0604020202020204" pitchFamily="34" charset="0"/>
                        </a:rPr>
                        <a:t>‘\0’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graphicFrame>
        <p:nvGraphicFramePr>
          <p:cNvPr id="15" name="Table 14">
            <a:extLst>
              <a:ext uri="{FF2B5EF4-FFF2-40B4-BE49-F238E27FC236}">
                <a16:creationId xmlns:a16="http://schemas.microsoft.com/office/drawing/2014/main" id="{F4E06CE9-B050-716C-BE65-DCC6FA72B169}"/>
              </a:ext>
            </a:extLst>
          </p:cNvPr>
          <p:cNvGraphicFramePr>
            <a:graphicFrameLocks noGrp="1"/>
          </p:cNvGraphicFramePr>
          <p:nvPr>
            <p:extLst>
              <p:ext uri="{D42A27DB-BD31-4B8C-83A1-F6EECF244321}">
                <p14:modId xmlns:p14="http://schemas.microsoft.com/office/powerpoint/2010/main" val="3536368631"/>
              </p:ext>
            </p:extLst>
          </p:nvPr>
        </p:nvGraphicFramePr>
        <p:xfrm>
          <a:off x="3541577" y="4118895"/>
          <a:ext cx="7263708" cy="1029034"/>
        </p:xfrm>
        <a:graphic>
          <a:graphicData uri="http://schemas.openxmlformats.org/drawingml/2006/table">
            <a:tbl>
              <a:tblPr firstRow="1" bandRow="1">
                <a:tableStyleId>{5C22544A-7EE6-4342-B048-85BDC9FD1C3A}</a:tableStyleId>
              </a:tblPr>
              <a:tblGrid>
                <a:gridCol w="1141408">
                  <a:extLst>
                    <a:ext uri="{9D8B030D-6E8A-4147-A177-3AD203B41FA5}">
                      <a16:colId xmlns:a16="http://schemas.microsoft.com/office/drawing/2014/main" val="1914609462"/>
                    </a:ext>
                  </a:extLst>
                </a:gridCol>
                <a:gridCol w="1224460">
                  <a:extLst>
                    <a:ext uri="{9D8B030D-6E8A-4147-A177-3AD203B41FA5}">
                      <a16:colId xmlns:a16="http://schemas.microsoft.com/office/drawing/2014/main" val="3600779663"/>
                    </a:ext>
                  </a:extLst>
                </a:gridCol>
                <a:gridCol w="1224460">
                  <a:extLst>
                    <a:ext uri="{9D8B030D-6E8A-4147-A177-3AD203B41FA5}">
                      <a16:colId xmlns:a16="http://schemas.microsoft.com/office/drawing/2014/main" val="339216733"/>
                    </a:ext>
                  </a:extLst>
                </a:gridCol>
                <a:gridCol w="1224460">
                  <a:extLst>
                    <a:ext uri="{9D8B030D-6E8A-4147-A177-3AD203B41FA5}">
                      <a16:colId xmlns:a16="http://schemas.microsoft.com/office/drawing/2014/main" val="1463967847"/>
                    </a:ext>
                  </a:extLst>
                </a:gridCol>
                <a:gridCol w="1224460">
                  <a:extLst>
                    <a:ext uri="{9D8B030D-6E8A-4147-A177-3AD203B41FA5}">
                      <a16:colId xmlns:a16="http://schemas.microsoft.com/office/drawing/2014/main" val="142751163"/>
                    </a:ext>
                  </a:extLst>
                </a:gridCol>
                <a:gridCol w="1224460">
                  <a:extLst>
                    <a:ext uri="{9D8B030D-6E8A-4147-A177-3AD203B41FA5}">
                      <a16:colId xmlns:a16="http://schemas.microsoft.com/office/drawing/2014/main" val="605654227"/>
                    </a:ext>
                  </a:extLst>
                </a:gridCol>
              </a:tblGrid>
              <a:tr h="514517">
                <a:tc>
                  <a:txBody>
                    <a:bodyPr/>
                    <a:lstStyle/>
                    <a:p>
                      <a:r>
                        <a:rPr lang="en-US" b="0">
                          <a:solidFill>
                            <a:schemeClr val="tx1">
                              <a:lumMod val="50000"/>
                            </a:schemeClr>
                          </a:solidFill>
                          <a:latin typeface="Arial" panose="020B0604020202020204" pitchFamily="34" charset="0"/>
                          <a:cs typeface="Arial" panose="020B0604020202020204" pitchFamily="34" charset="0"/>
                        </a:rPr>
                        <a:t>0x61fdb0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0x61fdb4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0x61fdb8</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0x61fdbc</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0x61fdc0</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b="0">
                          <a:solidFill>
                            <a:schemeClr val="tx1">
                              <a:lumMod val="50000"/>
                            </a:schemeClr>
                          </a:solidFill>
                          <a:latin typeface="Arial" panose="020B0604020202020204" pitchFamily="34" charset="0"/>
                          <a:cs typeface="Arial" panose="020B0604020202020204" pitchFamily="34" charset="0"/>
                        </a:rPr>
                        <a:t>0x61fdc4</a:t>
                      </a:r>
                    </a:p>
                  </a:txBody>
                  <a:tcPr anchor="b">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643873"/>
                  </a:ext>
                </a:extLst>
              </a:tr>
              <a:tr h="514517">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2.05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0.725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2200" b="0">
                          <a:solidFill>
                            <a:schemeClr val="tx1">
                              <a:lumMod val="50000"/>
                            </a:schemeClr>
                          </a:solidFill>
                          <a:latin typeface="Arial" panose="020B0604020202020204" pitchFamily="34" charset="0"/>
                          <a:cs typeface="Arial" panose="020B0604020202020204" pitchFamily="34" charset="0"/>
                        </a:rPr>
                        <a:t>9.5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945818655"/>
                  </a:ext>
                </a:extLst>
              </a:tr>
            </a:tbl>
          </a:graphicData>
        </a:graphic>
      </p:graphicFrame>
      <p:sp>
        <p:nvSpPr>
          <p:cNvPr id="5" name="Slide Number Placeholder 4">
            <a:extLst>
              <a:ext uri="{FF2B5EF4-FFF2-40B4-BE49-F238E27FC236}">
                <a16:creationId xmlns:a16="http://schemas.microsoft.com/office/drawing/2014/main" id="{60D7565A-A0EA-A03B-F32A-CAC3B50AC3E8}"/>
              </a:ext>
            </a:extLst>
          </p:cNvPr>
          <p:cNvSpPr>
            <a:spLocks noGrp="1"/>
          </p:cNvSpPr>
          <p:nvPr>
            <p:ph type="sldNum" sz="quarter" idx="12"/>
          </p:nvPr>
        </p:nvSpPr>
        <p:spPr/>
        <p:txBody>
          <a:bodyPr/>
          <a:lstStyle/>
          <a:p>
            <a:fld id="{D8B0B3AC-44A8-D142-AAF6-9A453466E1A4}" type="slidenum">
              <a:rPr lang="en-VN" smtClean="0"/>
              <a:pPr/>
              <a:t>9</a:t>
            </a:fld>
            <a:endParaRPr lang="en-VN" dirty="0"/>
          </a:p>
        </p:txBody>
      </p:sp>
    </p:spTree>
    <p:extLst>
      <p:ext uri="{BB962C8B-B14F-4D97-AF65-F5344CB8AC3E}">
        <p14:creationId xmlns:p14="http://schemas.microsoft.com/office/powerpoint/2010/main" val="39602915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UIT Pallete">
      <a:dk1>
        <a:srgbClr val="2A2F4F"/>
      </a:dk1>
      <a:lt1>
        <a:srgbClr val="FFFFFF"/>
      </a:lt1>
      <a:dk2>
        <a:srgbClr val="1C305E"/>
      </a:dk2>
      <a:lt2>
        <a:srgbClr val="E7E6E6"/>
      </a:lt2>
      <a:accent1>
        <a:srgbClr val="0071FF"/>
      </a:accent1>
      <a:accent2>
        <a:srgbClr val="FAAB78"/>
      </a:accent2>
      <a:accent3>
        <a:srgbClr val="EC7171"/>
      </a:accent3>
      <a:accent4>
        <a:srgbClr val="FFCD38"/>
      </a:accent4>
      <a:accent5>
        <a:srgbClr val="4700D8"/>
      </a:accent5>
      <a:accent6>
        <a:srgbClr val="41855B"/>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gradFill>
          <a:gsLst>
            <a:gs pos="0">
              <a:srgbClr val="00C6FF"/>
            </a:gs>
            <a:gs pos="100000">
              <a:srgbClr val="0072FF"/>
            </a:gs>
          </a:gsLst>
          <a:lin ang="5400000" scaled="1"/>
        </a:gradFill>
        <a:ln>
          <a:gradFill>
            <a:gsLst>
              <a:gs pos="0">
                <a:srgbClr val="00C6FF"/>
              </a:gs>
              <a:gs pos="100000">
                <a:srgbClr val="0072FF"/>
              </a:gs>
            </a:gsLst>
            <a:lin ang="5400000" scaled="1"/>
          </a:gradFill>
        </a:ln>
      </a:spPr>
      <a:bodyPr rtlCol="0" anchor="ctr"/>
      <a:lstStyle>
        <a:defPPr algn="ctr">
          <a:defRPr dirty="0"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spAutoFit/>
      </a:bodyPr>
      <a:lstStyle>
        <a:defPPr algn="just">
          <a:lnSpc>
            <a:spcPct val="120000"/>
          </a:lnSpc>
          <a:spcBef>
            <a:spcPts val="200"/>
          </a:spcBef>
          <a:spcAft>
            <a:spcPts val="200"/>
          </a:spcAft>
          <a:defRPr dirty="0" smtClean="0">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2177</TotalTime>
  <Words>7629</Words>
  <Application>Microsoft Office PowerPoint</Application>
  <PresentationFormat>Widescreen</PresentationFormat>
  <Paragraphs>1093</Paragraphs>
  <Slides>63</Slides>
  <Notes>7</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63</vt:i4>
      </vt:variant>
    </vt:vector>
  </HeadingPairs>
  <TitlesOfParts>
    <vt:vector size="75" baseType="lpstr">
      <vt:lpstr>Aptos</vt:lpstr>
      <vt:lpstr>Arial</vt:lpstr>
      <vt:lpstr>Calibri</vt:lpstr>
      <vt:lpstr>Calibri (Body)</vt:lpstr>
      <vt:lpstr>Consolas</vt:lpstr>
      <vt:lpstr>Fira Code</vt:lpstr>
      <vt:lpstr>PragmataPro Mono Liga</vt:lpstr>
      <vt:lpstr>Tahoma</vt:lpstr>
      <vt:lpstr>Times New Roman</vt:lpstr>
      <vt:lpstr>ui-sans-serif</vt:lpstr>
      <vt:lpstr>Wingdings</vt:lpstr>
      <vt:lpstr>1_Office Theme</vt:lpstr>
      <vt:lpstr>PowerPoint Presentation</vt:lpstr>
      <vt:lpstr>PowerPoint Presentation</vt:lpstr>
      <vt:lpstr>PowerPoint Presentation</vt:lpstr>
      <vt:lpstr>PowerPoint Presentation</vt:lpstr>
      <vt:lpstr>1.1 Đặt vấn đề</vt:lpstr>
      <vt:lpstr>Ví dụ:</vt:lpstr>
      <vt:lpstr>PowerPoint Presentation</vt:lpstr>
      <vt:lpstr>Khái niệm Mảng</vt:lpstr>
      <vt:lpstr>Khái niệm mảng</vt:lpstr>
      <vt:lpstr>Lợi ích của mảng</vt:lpstr>
      <vt:lpstr>PowerPoint Presentation</vt:lpstr>
      <vt:lpstr>7.3 Các yếu tố xác định mảng</vt:lpstr>
      <vt:lpstr>7.3 Các yếu tố xác định mảng</vt:lpstr>
      <vt:lpstr>7.3 Các yếu tố xác định mảng</vt:lpstr>
      <vt:lpstr>7.3 Các yếu tố xác định mảng</vt:lpstr>
      <vt:lpstr>PowerPoint Presentation</vt:lpstr>
      <vt:lpstr>7.4 Mảng 1 chiều</vt:lpstr>
      <vt:lpstr>PowerPoint Presentation</vt:lpstr>
      <vt:lpstr>Khai báo mảng 1 chiều</vt:lpstr>
      <vt:lpstr>Khai báo mảng 1 chiều</vt:lpstr>
      <vt:lpstr>Khai báo 1 chiều</vt:lpstr>
      <vt:lpstr>Khởi tạo mảng 1 chiều</vt:lpstr>
      <vt:lpstr>PowerPoint Presentation</vt:lpstr>
      <vt:lpstr>7.4.2 Chỉ số mảng và truy xuất phần tử mảng</vt:lpstr>
      <vt:lpstr>7.4.2 Chỉ số mảng và truy xuất phần tử mảng</vt:lpstr>
      <vt:lpstr>7.4.2 Chỉ số mảng và truy xuất phần tử mảng</vt:lpstr>
      <vt:lpstr>PowerPoint Presentation</vt:lpstr>
      <vt:lpstr>7.4.3 Lấy kích thước mảng dùng toán tử sizeof</vt:lpstr>
      <vt:lpstr>PowerPoint Presentation</vt:lpstr>
      <vt:lpstr>7.4.4 Lấy địa chỉ các phần tử mảng </vt:lpstr>
      <vt:lpstr>7.4.4 Lấy địa chỉ các phần tử mảng </vt:lpstr>
      <vt:lpstr>PowerPoint Presentation</vt:lpstr>
      <vt:lpstr>7.4.5 Phép Gán dữ liệu kiểu mảng</vt:lpstr>
      <vt:lpstr>Ví dụ:</vt:lpstr>
      <vt:lpstr>Bài tập: Hãy cho biết các khai báo nào sau sai?</vt:lpstr>
      <vt:lpstr>Bài tập: Hãy cho biết các khai báo nào sau sai?</vt:lpstr>
      <vt:lpstr>PowerPoint Presentation</vt:lpstr>
      <vt:lpstr>7.4.6 Truyền mảng cho hàm và lời gọi hàm</vt:lpstr>
      <vt:lpstr>7.4.6 Truyền mảng cho hàm và lời gọi hàm</vt:lpstr>
      <vt:lpstr>7.4.6 Truyền mảng cho hàm và lời gọi hàm</vt:lpstr>
      <vt:lpstr>7.4.6 Truyền mảng cho hàm và lời gọi hàm</vt:lpstr>
      <vt:lpstr>PowerPoint Presentation</vt:lpstr>
      <vt:lpstr>7.4.7 Một số tác vụ trên mảng 1 chiều</vt:lpstr>
      <vt:lpstr>1. Nhập mảng</vt:lpstr>
      <vt:lpstr>2. Xuất mảng</vt:lpstr>
      <vt:lpstr>3. Tìm kiếm 1 phần tử trong mảng</vt:lpstr>
      <vt:lpstr>4. Tìm giá trị nhỏ nhất/lớn nhất của mảng </vt:lpstr>
      <vt:lpstr>5. Kiểm tra tính chất của mảng</vt:lpstr>
      <vt:lpstr>5. Kiểm tra tính chất của mảng</vt:lpstr>
      <vt:lpstr>5. Kiểm tra tính chất của mảng</vt:lpstr>
      <vt:lpstr>6. Đếm số lượng các phần tử chẵn trong mảng </vt:lpstr>
      <vt:lpstr>7. Tách mảng / Gộp mảng </vt:lpstr>
      <vt:lpstr>7. Tách mảng / Gộp mảng </vt:lpstr>
      <vt:lpstr>7. Tách mảng / Gộp mảng </vt:lpstr>
      <vt:lpstr>7. Tách mảng / Gộp mảng </vt:lpstr>
      <vt:lpstr>8. Sắp xếp mảng giảm dần/tăng dần </vt:lpstr>
      <vt:lpstr>8. Sắp xếp mảng giảm dần/tăng dần </vt:lpstr>
      <vt:lpstr>9. Thêm/Xóa/Sửa một phần tử vào mảng </vt:lpstr>
      <vt:lpstr>9. Thêm/Xóa/Sửa một phần tử vào mảng </vt:lpstr>
      <vt:lpstr>9. Thêm/Xóa/Sửa một phần tử vào mảng </vt:lpstr>
      <vt:lpstr>9. Thêm/Xóa/Sửa một phần tử vào mảng </vt:lpstr>
      <vt:lpstr>Bài tập</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diemn</dc:creator>
  <cp:lastModifiedBy>diemn</cp:lastModifiedBy>
  <cp:revision>137</cp:revision>
  <dcterms:created xsi:type="dcterms:W3CDTF">2023-10-24T06:45:57Z</dcterms:created>
  <dcterms:modified xsi:type="dcterms:W3CDTF">2024-09-08T07:37:55Z</dcterms:modified>
</cp:coreProperties>
</file>